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3.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4.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theme/theme5.xml" ContentType="application/vnd.openxmlformats-officedocument.theme+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theme/theme6.xml" ContentType="application/vnd.openxmlformats-officedocument.theme+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theme/theme7.xml" ContentType="application/vnd.openxmlformats-officedocument.theme+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theme/theme8.xml" ContentType="application/vnd.openxmlformats-officedocument.theme+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theme/theme9.xml" ContentType="application/vnd.openxmlformats-officedocument.theme+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theme/theme10.xml" ContentType="application/vnd.openxmlformats-officedocument.theme+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theme/theme11.xml" ContentType="application/vnd.openxmlformats-officedocument.theme+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475" r:id="rId5"/>
    <p:sldMasterId id="2147484495" r:id="rId6"/>
    <p:sldMasterId id="2147484515" r:id="rId7"/>
    <p:sldMasterId id="2147484539" r:id="rId8"/>
    <p:sldMasterId id="2147484550" r:id="rId9"/>
    <p:sldMasterId id="2147484568" r:id="rId10"/>
    <p:sldMasterId id="2147484596" r:id="rId11"/>
    <p:sldMasterId id="2147484629" r:id="rId12"/>
    <p:sldMasterId id="2147484654" r:id="rId13"/>
    <p:sldMasterId id="2147484684" r:id="rId14"/>
    <p:sldMasterId id="2147484701" r:id="rId15"/>
  </p:sldMasterIdLst>
  <p:notesMasterIdLst>
    <p:notesMasterId r:id="rId56"/>
  </p:notesMasterIdLst>
  <p:handoutMasterIdLst>
    <p:handoutMasterId r:id="rId57"/>
  </p:handoutMasterIdLst>
  <p:sldIdLst>
    <p:sldId id="1519" r:id="rId16"/>
    <p:sldId id="1548" r:id="rId17"/>
    <p:sldId id="1834" r:id="rId18"/>
    <p:sldId id="1788" r:id="rId19"/>
    <p:sldId id="1549" r:id="rId20"/>
    <p:sldId id="1798" r:id="rId21"/>
    <p:sldId id="1550" r:id="rId22"/>
    <p:sldId id="1799" r:id="rId23"/>
    <p:sldId id="1787" r:id="rId24"/>
    <p:sldId id="1789" r:id="rId25"/>
    <p:sldId id="1597" r:id="rId26"/>
    <p:sldId id="1786" r:id="rId27"/>
    <p:sldId id="319" r:id="rId28"/>
    <p:sldId id="393" r:id="rId29"/>
    <p:sldId id="298" r:id="rId30"/>
    <p:sldId id="1797" r:id="rId31"/>
    <p:sldId id="339" r:id="rId32"/>
    <p:sldId id="1836" r:id="rId33"/>
    <p:sldId id="1840" r:id="rId34"/>
    <p:sldId id="793" r:id="rId35"/>
    <p:sldId id="848" r:id="rId36"/>
    <p:sldId id="1846" r:id="rId37"/>
    <p:sldId id="1844" r:id="rId38"/>
    <p:sldId id="1839" r:id="rId39"/>
    <p:sldId id="1845" r:id="rId40"/>
    <p:sldId id="1793" r:id="rId41"/>
    <p:sldId id="503" r:id="rId42"/>
    <p:sldId id="1824" r:id="rId43"/>
    <p:sldId id="1830" r:id="rId44"/>
    <p:sldId id="1831" r:id="rId45"/>
    <p:sldId id="1825" r:id="rId46"/>
    <p:sldId id="389" r:id="rId47"/>
    <p:sldId id="384" r:id="rId48"/>
    <p:sldId id="1835" r:id="rId49"/>
    <p:sldId id="1826" r:id="rId50"/>
    <p:sldId id="1828" r:id="rId51"/>
    <p:sldId id="1829" r:id="rId52"/>
    <p:sldId id="1832" r:id="rId53"/>
    <p:sldId id="1833" r:id="rId54"/>
    <p:sldId id="1532" r:id="rId55"/>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White Template" id="{A073DAE3-B461-442F-A3D3-6642BD875E45}">
          <p14:sldIdLst>
            <p14:sldId id="1519"/>
            <p14:sldId id="1548"/>
            <p14:sldId id="1834"/>
            <p14:sldId id="1788"/>
            <p14:sldId id="1549"/>
            <p14:sldId id="1798"/>
            <p14:sldId id="1550"/>
            <p14:sldId id="1799"/>
            <p14:sldId id="1787"/>
            <p14:sldId id="1789"/>
            <p14:sldId id="1597"/>
            <p14:sldId id="1786"/>
            <p14:sldId id="319"/>
            <p14:sldId id="393"/>
            <p14:sldId id="298"/>
            <p14:sldId id="1797"/>
            <p14:sldId id="339"/>
            <p14:sldId id="1836"/>
            <p14:sldId id="1840"/>
            <p14:sldId id="793"/>
            <p14:sldId id="848"/>
            <p14:sldId id="1846"/>
            <p14:sldId id="1844"/>
            <p14:sldId id="1839"/>
            <p14:sldId id="1845"/>
            <p14:sldId id="1793"/>
            <p14:sldId id="503"/>
            <p14:sldId id="1824"/>
            <p14:sldId id="1830"/>
            <p14:sldId id="1831"/>
            <p14:sldId id="1825"/>
            <p14:sldId id="389"/>
            <p14:sldId id="384"/>
            <p14:sldId id="1835"/>
            <p14:sldId id="1826"/>
            <p14:sldId id="1828"/>
            <p14:sldId id="1829"/>
            <p14:sldId id="1832"/>
            <p14:sldId id="1833"/>
            <p14:sldId id="1532"/>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37373"/>
    <a:srgbClr val="FFFFFF"/>
    <a:srgbClr val="000000"/>
    <a:srgbClr val="D83B01"/>
    <a:srgbClr val="353535"/>
    <a:srgbClr val="0078D7"/>
    <a:srgbClr val="FF8C00"/>
    <a:srgbClr val="FFB900"/>
    <a:srgbClr val="107C10"/>
    <a:srgbClr val="FF5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 Target="slides/slide3.xml"/><Relationship Id="rId26" Type="http://schemas.openxmlformats.org/officeDocument/2006/relationships/slide" Target="slides/slide11.xml"/><Relationship Id="rId39" Type="http://schemas.openxmlformats.org/officeDocument/2006/relationships/slide" Target="slides/slide24.xml"/><Relationship Id="rId21" Type="http://schemas.openxmlformats.org/officeDocument/2006/relationships/slide" Target="slides/slide6.xml"/><Relationship Id="rId34" Type="http://schemas.openxmlformats.org/officeDocument/2006/relationships/slide" Target="slides/slide19.xml"/><Relationship Id="rId42" Type="http://schemas.openxmlformats.org/officeDocument/2006/relationships/slide" Target="slides/slide27.xml"/><Relationship Id="rId47" Type="http://schemas.openxmlformats.org/officeDocument/2006/relationships/slide" Target="slides/slide32.xml"/><Relationship Id="rId50" Type="http://schemas.openxmlformats.org/officeDocument/2006/relationships/slide" Target="slides/slide35.xml"/><Relationship Id="rId55" Type="http://schemas.openxmlformats.org/officeDocument/2006/relationships/slide" Target="slides/slide40.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1.xml"/><Relationship Id="rId29" Type="http://schemas.openxmlformats.org/officeDocument/2006/relationships/slide" Target="slides/slide14.xml"/><Relationship Id="rId11" Type="http://schemas.openxmlformats.org/officeDocument/2006/relationships/slideMaster" Target="slideMasters/slideMaster8.xml"/><Relationship Id="rId24" Type="http://schemas.openxmlformats.org/officeDocument/2006/relationships/slide" Target="slides/slide9.xml"/><Relationship Id="rId32" Type="http://schemas.openxmlformats.org/officeDocument/2006/relationships/slide" Target="slides/slide17.xml"/><Relationship Id="rId37" Type="http://schemas.openxmlformats.org/officeDocument/2006/relationships/slide" Target="slides/slide22.xml"/><Relationship Id="rId40" Type="http://schemas.openxmlformats.org/officeDocument/2006/relationships/slide" Target="slides/slide25.xml"/><Relationship Id="rId45" Type="http://schemas.openxmlformats.org/officeDocument/2006/relationships/slide" Target="slides/slide30.xml"/><Relationship Id="rId53" Type="http://schemas.openxmlformats.org/officeDocument/2006/relationships/slide" Target="slides/slide38.xml"/><Relationship Id="rId58" Type="http://schemas.openxmlformats.org/officeDocument/2006/relationships/commentAuthors" Target="commentAuthors.xml"/><Relationship Id="rId5" Type="http://schemas.openxmlformats.org/officeDocument/2006/relationships/slideMaster" Target="slideMasters/slideMaster2.xml"/><Relationship Id="rId61" Type="http://schemas.openxmlformats.org/officeDocument/2006/relationships/theme" Target="theme/theme1.xml"/><Relationship Id="rId19" Type="http://schemas.openxmlformats.org/officeDocument/2006/relationships/slide" Target="slides/slide4.xml"/><Relationship Id="rId14" Type="http://schemas.openxmlformats.org/officeDocument/2006/relationships/slideMaster" Target="slideMasters/slideMaster11.xml"/><Relationship Id="rId22" Type="http://schemas.openxmlformats.org/officeDocument/2006/relationships/slide" Target="slides/slide7.xml"/><Relationship Id="rId27" Type="http://schemas.openxmlformats.org/officeDocument/2006/relationships/slide" Target="slides/slide12.xml"/><Relationship Id="rId30" Type="http://schemas.openxmlformats.org/officeDocument/2006/relationships/slide" Target="slides/slide15.xml"/><Relationship Id="rId35" Type="http://schemas.openxmlformats.org/officeDocument/2006/relationships/slide" Target="slides/slide20.xml"/><Relationship Id="rId43" Type="http://schemas.openxmlformats.org/officeDocument/2006/relationships/slide" Target="slides/slide28.xml"/><Relationship Id="rId48" Type="http://schemas.openxmlformats.org/officeDocument/2006/relationships/slide" Target="slides/slide33.xml"/><Relationship Id="rId56" Type="http://schemas.openxmlformats.org/officeDocument/2006/relationships/notesMaster" Target="notesMasters/notesMaster1.xml"/><Relationship Id="rId8" Type="http://schemas.openxmlformats.org/officeDocument/2006/relationships/slideMaster" Target="slideMasters/slideMaster5.xml"/><Relationship Id="rId51" Type="http://schemas.openxmlformats.org/officeDocument/2006/relationships/slide" Target="slides/slide36.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 Target="slides/slide2.xml"/><Relationship Id="rId25" Type="http://schemas.openxmlformats.org/officeDocument/2006/relationships/slide" Target="slides/slide10.xml"/><Relationship Id="rId33" Type="http://schemas.openxmlformats.org/officeDocument/2006/relationships/slide" Target="slides/slide18.xml"/><Relationship Id="rId38" Type="http://schemas.openxmlformats.org/officeDocument/2006/relationships/slide" Target="slides/slide23.xml"/><Relationship Id="rId46" Type="http://schemas.openxmlformats.org/officeDocument/2006/relationships/slide" Target="slides/slide31.xml"/><Relationship Id="rId59" Type="http://schemas.openxmlformats.org/officeDocument/2006/relationships/presProps" Target="presProps.xml"/><Relationship Id="rId20" Type="http://schemas.openxmlformats.org/officeDocument/2006/relationships/slide" Target="slides/slide5.xml"/><Relationship Id="rId41" Type="http://schemas.openxmlformats.org/officeDocument/2006/relationships/slide" Target="slides/slide26.xml"/><Relationship Id="rId54" Type="http://schemas.openxmlformats.org/officeDocument/2006/relationships/slide" Target="slides/slide39.xml"/><Relationship Id="rId62"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Master" Target="slideMasters/slideMaster12.xml"/><Relationship Id="rId23" Type="http://schemas.openxmlformats.org/officeDocument/2006/relationships/slide" Target="slides/slide8.xml"/><Relationship Id="rId28" Type="http://schemas.openxmlformats.org/officeDocument/2006/relationships/slide" Target="slides/slide13.xml"/><Relationship Id="rId36" Type="http://schemas.openxmlformats.org/officeDocument/2006/relationships/slide" Target="slides/slide21.xml"/><Relationship Id="rId49" Type="http://schemas.openxmlformats.org/officeDocument/2006/relationships/slide" Target="slides/slide34.xml"/><Relationship Id="rId57" Type="http://schemas.openxmlformats.org/officeDocument/2006/relationships/handoutMaster" Target="handoutMasters/handoutMaster1.xml"/><Relationship Id="rId10" Type="http://schemas.openxmlformats.org/officeDocument/2006/relationships/slideMaster" Target="slideMasters/slideMaster7.xml"/><Relationship Id="rId31" Type="http://schemas.openxmlformats.org/officeDocument/2006/relationships/slide" Target="slides/slide16.xml"/><Relationship Id="rId44" Type="http://schemas.openxmlformats.org/officeDocument/2006/relationships/slide" Target="slides/slide29.xml"/><Relationship Id="rId52" Type="http://schemas.openxmlformats.org/officeDocument/2006/relationships/slide" Target="slides/slide37.xml"/><Relationship Id="rId60"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Master" Target="slideMasters/slideMaster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6/12/2018 2:44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6/12/2018 2:44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8683C9CD-37C6-4B53-B210-CC8F66F90493}" type="datetime8">
              <a:rPr lang="en-US" smtClean="0"/>
              <a:t>6/12/2018 2:44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9587731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a:solidFill>
                  <a:schemeClr val="tx1"/>
                </a:solidFill>
                <a:effectLst/>
                <a:latin typeface="Segoe UI Light" pitchFamily="34" charset="0"/>
                <a:ea typeface="+mn-ea"/>
                <a:cs typeface="+mn-cs"/>
              </a:rPr>
              <a:t>Azure Databricks is an Apache Spark-based analytics platform</a:t>
            </a:r>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567559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2864E82-B42A-F64E-B04D-3584A85182C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720299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165623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249A09B-4A39-974B-9594-129A7470D52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34944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6/12/2018 2:44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87175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834E39C7-B244-4AD1-BF37-284BD542741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384891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6/12/2018 2:44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3" name="Notes Placeholder 2">
            <a:extLst>
              <a:ext uri="{FF2B5EF4-FFF2-40B4-BE49-F238E27FC236}">
                <a16:creationId xmlns:a16="http://schemas.microsoft.com/office/drawing/2014/main" id="{0AD22D7C-F66E-4C9E-9441-34BED8108452}"/>
              </a:ext>
            </a:extLst>
          </p:cNvPr>
          <p:cNvSpPr>
            <a:spLocks noGrp="1"/>
          </p:cNvSpPr>
          <p:nvPr>
            <p:ph type="body" idx="1"/>
          </p:nvPr>
        </p:nvSpPr>
        <p:spPr/>
        <p:txBody>
          <a:bodyPr/>
          <a:lstStyle/>
          <a:p>
            <a:r>
              <a:rPr lang="en-AU" sz="900" b="0" i="0" kern="1200">
                <a:solidFill>
                  <a:schemeClr val="tx1"/>
                </a:solidFill>
                <a:effectLst/>
                <a:latin typeface="Segoe UI Light" pitchFamily="34" charset="0"/>
                <a:ea typeface="+mn-ea"/>
                <a:cs typeface="+mn-cs"/>
              </a:rPr>
              <a:t>state, checkpoints, and restarts </a:t>
            </a:r>
            <a:endParaRPr lang="en-AU"/>
          </a:p>
        </p:txBody>
      </p:sp>
    </p:spTree>
    <p:extLst>
      <p:ext uri="{BB962C8B-B14F-4D97-AF65-F5344CB8AC3E}">
        <p14:creationId xmlns:p14="http://schemas.microsoft.com/office/powerpoint/2010/main" val="38595061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a:t>https://docs.microsoft.com/en-us/vsts/pipelines/release/approvals/gates?view=vsts</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6/12/2018 2:44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29</a:t>
            </a:fld>
            <a:endParaRPr lang="en-US"/>
          </a:p>
        </p:txBody>
      </p:sp>
    </p:spTree>
    <p:extLst>
      <p:ext uri="{BB962C8B-B14F-4D97-AF65-F5344CB8AC3E}">
        <p14:creationId xmlns:p14="http://schemas.microsoft.com/office/powerpoint/2010/main" val="37485049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900" kern="1200">
                <a:solidFill>
                  <a:schemeClr val="tx1"/>
                </a:solidFill>
                <a:effectLst/>
                <a:latin typeface="Segoe UI Light" pitchFamily="34" charset="0"/>
                <a:ea typeface="+mn-ea"/>
                <a:cs typeface="+mn-cs"/>
              </a:rPr>
              <a:t>For you to quickly get started with DevTest environments in Azure, we have solution called DevTest Labs. It’s an out-of-the-box solution that won’t get in any other cloud – it empowers your developers and gives the cost control and governance that your IT wants. DevTest Labs is good for multiple scenarios, including hosting your developer machines, test environments, and beyond Dev/Test scenarios, it’s also good for training/education scenario and trial/hackathon/demo scenario as well.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87BCD0E-FB0F-E648-8716-8564F68CB8B2}" type="slidenum">
              <a:rPr kumimoji="0" lang="en-US" sz="1800" b="0" i="0" u="none" strike="noStrike" kern="0" cap="none" spc="0" normalizeH="0" baseline="0" noProof="0" smtClean="0">
                <a:ln>
                  <a:noFill/>
                </a:ln>
                <a:solidFill>
                  <a:sysClr val="windowText" lastClr="000000"/>
                </a:solidFill>
                <a:effectLst/>
                <a:uLnTx/>
                <a:uFillTx/>
                <a:latin typeface="Calibri" charset="0"/>
                <a:ea typeface="ＭＳ Ｐゴシック" charset="0"/>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800" b="0" i="0" u="none" strike="noStrike" kern="0" cap="none" spc="0" normalizeH="0" baseline="0" noProof="0">
              <a:ln>
                <a:noFill/>
              </a:ln>
              <a:solidFill>
                <a:sysClr val="windowText" lastClr="000000"/>
              </a:solidFill>
              <a:effectLst/>
              <a:uLnTx/>
              <a:uFillTx/>
              <a:latin typeface="Calibri" charset="0"/>
              <a:ea typeface="ＭＳ Ｐゴシック" charset="0"/>
            </a:endParaRPr>
          </a:p>
        </p:txBody>
      </p:sp>
    </p:spTree>
    <p:extLst>
      <p:ext uri="{BB962C8B-B14F-4D97-AF65-F5344CB8AC3E}">
        <p14:creationId xmlns:p14="http://schemas.microsoft.com/office/powerpoint/2010/main" val="39535145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a:t>https://azure.microsoft.com/en-au/services/cognitive-services/computer-vision/#handwriting </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6/12/2018 2:44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36</a:t>
            </a:fld>
            <a:endParaRPr lang="en-US"/>
          </a:p>
        </p:txBody>
      </p:sp>
    </p:spTree>
    <p:extLst>
      <p:ext uri="{BB962C8B-B14F-4D97-AF65-F5344CB8AC3E}">
        <p14:creationId xmlns:p14="http://schemas.microsoft.com/office/powerpoint/2010/main" val="30911467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6/12/2018 2:44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294257855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a:solidFill>
                <a:prstClr val="black"/>
              </a:solidFill>
            </a:endParaRPr>
          </a:p>
        </p:txBody>
      </p:sp>
      <p:sp>
        <p:nvSpPr>
          <p:cNvPr id="5" name="Date Placeholder 4"/>
          <p:cNvSpPr>
            <a:spLocks noGrp="1"/>
          </p:cNvSpPr>
          <p:nvPr>
            <p:ph type="dt" idx="11"/>
          </p:nvPr>
        </p:nvSpPr>
        <p:spPr/>
        <p:txBody>
          <a:bodyPr/>
          <a:lstStyle/>
          <a:p>
            <a:fld id="{E2F5416D-752F-4A27-A7A5-0CB5FC0CFE2E}" type="datetime8">
              <a:rPr lang="en-US" smtClean="0">
                <a:solidFill>
                  <a:prstClr val="black"/>
                </a:solidFill>
              </a:rPr>
              <a:t>6/12/2018 2:44 PM</a:t>
            </a:fld>
            <a:endParaRPr lang="en-US">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40</a:t>
            </a:fld>
            <a:endParaRPr lang="en-US">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1855107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6/12/2018 2:44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32388790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6/12/2018 2:44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178509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6/12/2018 2:44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4192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Microsoft Ignite 2016</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6/12/2018 2:44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090990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2AAA38F-4A28-4DEF-A36F-0ECC4F29CCB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467134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539321A-A972-4D05-8712-A20F8D97E41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521644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6/12/2018 2:44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1141956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Master" Target="../slideMasters/slideMaster7.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9.emf"/><Relationship Id="rId1" Type="http://schemas.openxmlformats.org/officeDocument/2006/relationships/slideMaster" Target="../slideMasters/slideMaster7.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25.jpeg"/><Relationship Id="rId1" Type="http://schemas.openxmlformats.org/officeDocument/2006/relationships/slideMaster" Target="../slideMasters/slideMaster8.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27.jpeg"/><Relationship Id="rId1" Type="http://schemas.openxmlformats.org/officeDocument/2006/relationships/slideMaster" Target="../slideMasters/slideMaster8.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8.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8.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8.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8.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Master" Target="../slideMasters/slideMaster8.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8.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8.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Master" Target="../slideMasters/slideMaster9.xml"/></Relationships>
</file>

<file path=ppt/slideLayouts/_rels/slideLayout162.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36.jpeg"/><Relationship Id="rId1" Type="http://schemas.openxmlformats.org/officeDocument/2006/relationships/slideMaster" Target="../slideMasters/slideMaster9.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Master" Target="../slideMasters/slideMaster9.xml"/></Relationships>
</file>

<file path=ppt/slideLayouts/_rels/slideLayout164.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image" Target="../media/image28.emf"/><Relationship Id="rId1" Type="http://schemas.openxmlformats.org/officeDocument/2006/relationships/slideMaster" Target="../slideMasters/slideMaster9.xml"/></Relationships>
</file>

<file path=ppt/slideLayouts/_rels/slideLayout165.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36.jpeg"/><Relationship Id="rId1" Type="http://schemas.openxmlformats.org/officeDocument/2006/relationships/slideMaster" Target="../slideMasters/slideMaster9.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Master" Target="../slideMasters/slideMaster9.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9.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Master" Target="../slideMasters/slideMaster9.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5.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image" Target="../media/image40.jpeg"/><Relationship Id="rId1" Type="http://schemas.openxmlformats.org/officeDocument/2006/relationships/slideMaster" Target="../slideMasters/slideMaster10.xml"/></Relationships>
</file>

<file path=ppt/slideLayouts/_rels/slideLayout18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10.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Master" Target="../slideMasters/slideMaster10.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3.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image" Target="../media/image9.emf"/><Relationship Id="rId1" Type="http://schemas.openxmlformats.org/officeDocument/2006/relationships/slideMaster" Target="../slideMasters/slideMaster10.xml"/></Relationships>
</file>

<file path=ppt/slideLayouts/_rels/slideLayout214.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Master" Target="../slideMasters/slideMaster11.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49.jpeg"/><Relationship Id="rId1" Type="http://schemas.openxmlformats.org/officeDocument/2006/relationships/slideMaster" Target="../slideMasters/slideMaster12.xml"/></Relationships>
</file>

<file path=ppt/slideLayouts/_rels/slideLayout231.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50.png"/><Relationship Id="rId1" Type="http://schemas.openxmlformats.org/officeDocument/2006/relationships/slideMaster" Target="../slideMasters/slideMaster12.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7.xml.rels><?xml version="1.0" encoding="UTF-8" standalone="yes"?>
<Relationships xmlns="http://schemas.openxmlformats.org/package/2006/relationships"><Relationship Id="rId2" Type="http://schemas.openxmlformats.org/officeDocument/2006/relationships/image" Target="../media/image51.emf"/><Relationship Id="rId1" Type="http://schemas.openxmlformats.org/officeDocument/2006/relationships/slideMaster" Target="../slideMasters/slideMaster12.xml"/></Relationships>
</file>

<file path=ppt/slideLayouts/_rels/slideLayout258.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Master" Target="../slideMasters/slideMaster1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211264"/>
            <a:ext cx="9143936" cy="1828800"/>
          </a:xfrm>
          <a:noFill/>
        </p:spPr>
        <p:txBody>
          <a:bodyPr lIns="146304" tIns="91440" rIns="146304" bIns="91440" anchor="b" anchorCtr="0"/>
          <a:lstStyle>
            <a:lvl1pPr>
              <a:defRPr sz="5400" spc="-100"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74701" y="3040063"/>
            <a:ext cx="9143937" cy="730183"/>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a:t>Date</a:t>
            </a:r>
          </a:p>
        </p:txBody>
      </p:sp>
      <p:sp>
        <p:nvSpPr>
          <p:cNvPr id="3" name="Text Placeholder 2"/>
          <p:cNvSpPr>
            <a:spLocks noGrp="1"/>
          </p:cNvSpPr>
          <p:nvPr>
            <p:ph type="body" sz="quarter" idx="13" hasCustomPrompt="1"/>
          </p:nvPr>
        </p:nvSpPr>
        <p:spPr>
          <a:xfrm>
            <a:off x="274639" y="3770246"/>
            <a:ext cx="9144000" cy="461665"/>
          </a:xfrm>
        </p:spPr>
        <p:txBody>
          <a:bodyPr/>
          <a:lstStyle>
            <a:lvl1pPr marL="0" indent="0">
              <a:buNone/>
              <a:defRPr lang="en-US" sz="2000"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a:t>Optional (City, State or venue)</a:t>
            </a:r>
          </a:p>
        </p:txBody>
      </p:sp>
      <p:pic>
        <p:nvPicPr>
          <p:cNvPr id="2" name="Picture 1"/>
          <p:cNvPicPr>
            <a:picLocks noChangeAspect="1"/>
          </p:cNvPicPr>
          <p:nvPr userDrawn="1"/>
        </p:nvPicPr>
        <p:blipFill>
          <a:blip r:embed="rId2"/>
          <a:stretch>
            <a:fillRect/>
          </a:stretch>
        </p:blipFill>
        <p:spPr bwMode="black">
          <a:xfrm>
            <a:off x="457200" y="481082"/>
            <a:ext cx="1483418" cy="310896"/>
          </a:xfrm>
          <a:prstGeom prst="rect">
            <a:avLst/>
          </a:prstGeom>
        </p:spPr>
      </p:pic>
      <p:grpSp>
        <p:nvGrpSpPr>
          <p:cNvPr id="105" name="Group 104"/>
          <p:cNvGrpSpPr>
            <a:grpSpLocks noChangeAspect="1"/>
          </p:cNvGrpSpPr>
          <p:nvPr userDrawn="1"/>
        </p:nvGrpSpPr>
        <p:grpSpPr bwMode="gray">
          <a:xfrm>
            <a:off x="5788926" y="4224320"/>
            <a:ext cx="6647549" cy="2770205"/>
            <a:chOff x="5788926" y="4224320"/>
            <a:chExt cx="6647549" cy="2770205"/>
          </a:xfrm>
        </p:grpSpPr>
        <p:sp>
          <p:nvSpPr>
            <p:cNvPr id="106" name="Freeform: Shape 105"/>
            <p:cNvSpPr/>
            <p:nvPr userDrawn="1"/>
          </p:nvSpPr>
          <p:spPr bwMode="gray">
            <a:xfrm>
              <a:off x="5788926" y="5758835"/>
              <a:ext cx="2577047" cy="1235690"/>
            </a:xfrm>
            <a:custGeom>
              <a:avLst/>
              <a:gdLst>
                <a:gd name="connsiteX0" fmla="*/ 1214715 w 2577047"/>
                <a:gd name="connsiteY0" fmla="*/ 0 h 1235690"/>
                <a:gd name="connsiteX1" fmla="*/ 1914672 w 2577047"/>
                <a:gd name="connsiteY1" fmla="*/ 468064 h 1235690"/>
                <a:gd name="connsiteX2" fmla="*/ 2060300 w 2577047"/>
                <a:gd name="connsiteY2" fmla="*/ 446221 h 1235690"/>
                <a:gd name="connsiteX3" fmla="*/ 2577047 w 2577047"/>
                <a:gd name="connsiteY3" fmla="*/ 957972 h 1235690"/>
                <a:gd name="connsiteX4" fmla="*/ 2495620 w 2577047"/>
                <a:gd name="connsiteY4" fmla="*/ 1235690 h 1235690"/>
                <a:gd name="connsiteX5" fmla="*/ 1889591 w 2577047"/>
                <a:gd name="connsiteY5" fmla="*/ 1235690 h 1235690"/>
                <a:gd name="connsiteX6" fmla="*/ 1799319 w 2577047"/>
                <a:gd name="connsiteY6" fmla="*/ 1235690 h 1235690"/>
                <a:gd name="connsiteX7" fmla="*/ 31390 w 2577047"/>
                <a:gd name="connsiteY7" fmla="*/ 1235690 h 1235690"/>
                <a:gd name="connsiteX8" fmla="*/ 9264 w 2577047"/>
                <a:gd name="connsiteY8" fmla="*/ 1164413 h 1235690"/>
                <a:gd name="connsiteX9" fmla="*/ 0 w 2577047"/>
                <a:gd name="connsiteY9" fmla="*/ 1072517 h 1235690"/>
                <a:gd name="connsiteX10" fmla="*/ 455981 w 2577047"/>
                <a:gd name="connsiteY10" fmla="*/ 616536 h 1235690"/>
                <a:gd name="connsiteX11" fmla="*/ 459500 w 2577047"/>
                <a:gd name="connsiteY11" fmla="*/ 616891 h 1235690"/>
                <a:gd name="connsiteX12" fmla="*/ 459640 w 2577047"/>
                <a:gd name="connsiteY12" fmla="*/ 615506 h 1235690"/>
                <a:gd name="connsiteX13" fmla="*/ 720719 w 2577047"/>
                <a:gd name="connsiteY13" fmla="*/ 182302 h 1235690"/>
                <a:gd name="connsiteX14" fmla="*/ 739060 w 2577047"/>
                <a:gd name="connsiteY14" fmla="*/ 169592 h 1235690"/>
                <a:gd name="connsiteX15" fmla="*/ 747661 w 2577047"/>
                <a:gd name="connsiteY15" fmla="*/ 161263 h 1235690"/>
                <a:gd name="connsiteX16" fmla="*/ 1214715 w 2577047"/>
                <a:gd name="connsiteY16" fmla="*/ 0 h 1235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77047" h="1235690">
                  <a:moveTo>
                    <a:pt x="1214715" y="0"/>
                  </a:moveTo>
                  <a:cubicBezTo>
                    <a:pt x="1532592" y="0"/>
                    <a:pt x="1803493" y="191906"/>
                    <a:pt x="1914672" y="468064"/>
                  </a:cubicBezTo>
                  <a:cubicBezTo>
                    <a:pt x="1961649" y="454022"/>
                    <a:pt x="2010192" y="446221"/>
                    <a:pt x="2060300" y="446221"/>
                  </a:cubicBezTo>
                  <a:cubicBezTo>
                    <a:pt x="2346860" y="446221"/>
                    <a:pt x="2577047" y="675573"/>
                    <a:pt x="2577047" y="957972"/>
                  </a:cubicBezTo>
                  <a:cubicBezTo>
                    <a:pt x="2577047" y="1060946"/>
                    <a:pt x="2547295" y="1156119"/>
                    <a:pt x="2495620" y="1235690"/>
                  </a:cubicBezTo>
                  <a:cubicBezTo>
                    <a:pt x="2495620" y="1235690"/>
                    <a:pt x="2495620" y="1235690"/>
                    <a:pt x="1889591" y="1235690"/>
                  </a:cubicBezTo>
                  <a:lnTo>
                    <a:pt x="1799319" y="1235690"/>
                  </a:lnTo>
                  <a:lnTo>
                    <a:pt x="31390" y="1235690"/>
                  </a:lnTo>
                  <a:lnTo>
                    <a:pt x="9264" y="1164413"/>
                  </a:lnTo>
                  <a:cubicBezTo>
                    <a:pt x="3190" y="1134730"/>
                    <a:pt x="0" y="1103996"/>
                    <a:pt x="0" y="1072517"/>
                  </a:cubicBezTo>
                  <a:cubicBezTo>
                    <a:pt x="0" y="820686"/>
                    <a:pt x="204150" y="616536"/>
                    <a:pt x="455981" y="616536"/>
                  </a:cubicBezTo>
                  <a:lnTo>
                    <a:pt x="459500" y="616891"/>
                  </a:lnTo>
                  <a:lnTo>
                    <a:pt x="459640" y="615506"/>
                  </a:lnTo>
                  <a:cubicBezTo>
                    <a:pt x="495067" y="442379"/>
                    <a:pt x="589371" y="290700"/>
                    <a:pt x="720719" y="182302"/>
                  </a:cubicBezTo>
                  <a:lnTo>
                    <a:pt x="739060" y="169592"/>
                  </a:lnTo>
                  <a:lnTo>
                    <a:pt x="747661" y="161263"/>
                  </a:lnTo>
                  <a:cubicBezTo>
                    <a:pt x="876480" y="60556"/>
                    <a:pt x="1038551" y="0"/>
                    <a:pt x="1214715" y="0"/>
                  </a:cubicBezTo>
                  <a:close/>
                </a:path>
              </a:pathLst>
            </a:cu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7" name="Freeform 6"/>
            <p:cNvSpPr>
              <a:spLocks/>
            </p:cNvSpPr>
            <p:nvPr/>
          </p:nvSpPr>
          <p:spPr bwMode="gray">
            <a:xfrm>
              <a:off x="8422506" y="4305084"/>
              <a:ext cx="2008331" cy="1846803"/>
            </a:xfrm>
            <a:custGeom>
              <a:avLst/>
              <a:gdLst>
                <a:gd name="T0" fmla="*/ 948 w 1281"/>
                <a:gd name="T1" fmla="*/ 6 h 1185"/>
                <a:gd name="T2" fmla="*/ 641 w 1281"/>
                <a:gd name="T3" fmla="*/ 168 h 1185"/>
                <a:gd name="T4" fmla="*/ 333 w 1281"/>
                <a:gd name="T5" fmla="*/ 6 h 1185"/>
                <a:gd name="T6" fmla="*/ 10 w 1281"/>
                <a:gd name="T7" fmla="*/ 362 h 1185"/>
                <a:gd name="T8" fmla="*/ 641 w 1281"/>
                <a:gd name="T9" fmla="*/ 1185 h 1185"/>
                <a:gd name="T10" fmla="*/ 641 w 1281"/>
                <a:gd name="T11" fmla="*/ 1184 h 1185"/>
                <a:gd name="T12" fmla="*/ 641 w 1281"/>
                <a:gd name="T13" fmla="*/ 1185 h 1185"/>
                <a:gd name="T14" fmla="*/ 1272 w 1281"/>
                <a:gd name="T15" fmla="*/ 361 h 1185"/>
                <a:gd name="T16" fmla="*/ 948 w 1281"/>
                <a:gd name="T17" fmla="*/ 6 h 1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1" h="1185">
                  <a:moveTo>
                    <a:pt x="948" y="6"/>
                  </a:moveTo>
                  <a:cubicBezTo>
                    <a:pt x="820" y="0"/>
                    <a:pt x="703" y="65"/>
                    <a:pt x="641" y="168"/>
                  </a:cubicBezTo>
                  <a:cubicBezTo>
                    <a:pt x="578" y="65"/>
                    <a:pt x="461" y="0"/>
                    <a:pt x="333" y="6"/>
                  </a:cubicBezTo>
                  <a:cubicBezTo>
                    <a:pt x="144" y="15"/>
                    <a:pt x="0" y="175"/>
                    <a:pt x="10" y="362"/>
                  </a:cubicBezTo>
                  <a:cubicBezTo>
                    <a:pt x="19" y="548"/>
                    <a:pt x="641" y="1185"/>
                    <a:pt x="641" y="1185"/>
                  </a:cubicBezTo>
                  <a:cubicBezTo>
                    <a:pt x="641" y="1185"/>
                    <a:pt x="641" y="1185"/>
                    <a:pt x="641" y="1184"/>
                  </a:cubicBezTo>
                  <a:cubicBezTo>
                    <a:pt x="641" y="1185"/>
                    <a:pt x="641" y="1185"/>
                    <a:pt x="641" y="1185"/>
                  </a:cubicBezTo>
                  <a:cubicBezTo>
                    <a:pt x="641" y="1185"/>
                    <a:pt x="1263" y="548"/>
                    <a:pt x="1272" y="361"/>
                  </a:cubicBezTo>
                  <a:cubicBezTo>
                    <a:pt x="1281" y="174"/>
                    <a:pt x="1137" y="15"/>
                    <a:pt x="948" y="6"/>
                  </a:cubicBezTo>
                  <a:close/>
                </a:path>
              </a:pathLst>
            </a:custGeom>
            <a:solidFill>
              <a:srgbClr val="3393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Rectangle 7"/>
            <p:cNvSpPr>
              <a:spLocks noChangeArrowheads="1"/>
            </p:cNvSpPr>
            <p:nvPr/>
          </p:nvSpPr>
          <p:spPr bwMode="gray">
            <a:xfrm>
              <a:off x="9601660" y="4515070"/>
              <a:ext cx="573425" cy="1445676"/>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Rectangle 8"/>
            <p:cNvSpPr>
              <a:spLocks noChangeArrowheads="1"/>
            </p:cNvSpPr>
            <p:nvPr/>
          </p:nvSpPr>
          <p:spPr bwMode="gray">
            <a:xfrm>
              <a:off x="8640568" y="4224320"/>
              <a:ext cx="576116" cy="1445676"/>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Rectangle 9"/>
            <p:cNvSpPr>
              <a:spLocks noChangeArrowheads="1"/>
            </p:cNvSpPr>
            <p:nvPr/>
          </p:nvSpPr>
          <p:spPr bwMode="gray">
            <a:xfrm>
              <a:off x="9771264" y="4698135"/>
              <a:ext cx="573425" cy="1445676"/>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Rectangle 10"/>
            <p:cNvSpPr>
              <a:spLocks noChangeArrowheads="1"/>
            </p:cNvSpPr>
            <p:nvPr/>
          </p:nvSpPr>
          <p:spPr bwMode="gray">
            <a:xfrm>
              <a:off x="9351291" y="4843510"/>
              <a:ext cx="320365" cy="1397218"/>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Rectangle 11"/>
            <p:cNvSpPr>
              <a:spLocks noChangeArrowheads="1"/>
            </p:cNvSpPr>
            <p:nvPr/>
          </p:nvSpPr>
          <p:spPr bwMode="gray">
            <a:xfrm>
              <a:off x="8505962" y="4708904"/>
              <a:ext cx="309596" cy="1292224"/>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Rectangle 12"/>
            <p:cNvSpPr>
              <a:spLocks noChangeArrowheads="1"/>
            </p:cNvSpPr>
            <p:nvPr/>
          </p:nvSpPr>
          <p:spPr bwMode="gray">
            <a:xfrm>
              <a:off x="8780559" y="4576988"/>
              <a:ext cx="570732" cy="1518363"/>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Freeform 13"/>
            <p:cNvSpPr>
              <a:spLocks/>
            </p:cNvSpPr>
            <p:nvPr/>
          </p:nvSpPr>
          <p:spPr bwMode="gray">
            <a:xfrm>
              <a:off x="8842479" y="4665830"/>
              <a:ext cx="446894" cy="78073"/>
            </a:xfrm>
            <a:custGeom>
              <a:avLst/>
              <a:gdLst>
                <a:gd name="T0" fmla="*/ 24 w 286"/>
                <a:gd name="T1" fmla="*/ 0 h 50"/>
                <a:gd name="T2" fmla="*/ 0 w 286"/>
                <a:gd name="T3" fmla="*/ 22 h 50"/>
                <a:gd name="T4" fmla="*/ 0 w 286"/>
                <a:gd name="T5" fmla="*/ 28 h 50"/>
                <a:gd name="T6" fmla="*/ 24 w 286"/>
                <a:gd name="T7" fmla="*/ 50 h 50"/>
                <a:gd name="T8" fmla="*/ 262 w 286"/>
                <a:gd name="T9" fmla="*/ 50 h 50"/>
                <a:gd name="T10" fmla="*/ 286 w 286"/>
                <a:gd name="T11" fmla="*/ 28 h 50"/>
                <a:gd name="T12" fmla="*/ 286 w 286"/>
                <a:gd name="T13" fmla="*/ 22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2"/>
                  </a:cubicBezTo>
                  <a:cubicBezTo>
                    <a:pt x="0" y="28"/>
                    <a:pt x="0" y="28"/>
                    <a:pt x="0" y="28"/>
                  </a:cubicBezTo>
                  <a:cubicBezTo>
                    <a:pt x="0" y="28"/>
                    <a:pt x="0" y="50"/>
                    <a:pt x="24" y="50"/>
                  </a:cubicBezTo>
                  <a:cubicBezTo>
                    <a:pt x="262" y="50"/>
                    <a:pt x="262" y="50"/>
                    <a:pt x="262" y="50"/>
                  </a:cubicBezTo>
                  <a:cubicBezTo>
                    <a:pt x="262" y="50"/>
                    <a:pt x="286" y="50"/>
                    <a:pt x="286" y="28"/>
                  </a:cubicBezTo>
                  <a:cubicBezTo>
                    <a:pt x="286" y="22"/>
                    <a:pt x="286" y="22"/>
                    <a:pt x="286" y="22"/>
                  </a:cubicBezTo>
                  <a:cubicBezTo>
                    <a:pt x="286" y="22"/>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14"/>
            <p:cNvSpPr>
              <a:spLocks/>
            </p:cNvSpPr>
            <p:nvPr/>
          </p:nvSpPr>
          <p:spPr bwMode="gray">
            <a:xfrm>
              <a:off x="8842479" y="4805821"/>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15"/>
            <p:cNvSpPr>
              <a:spLocks/>
            </p:cNvSpPr>
            <p:nvPr/>
          </p:nvSpPr>
          <p:spPr bwMode="gray">
            <a:xfrm>
              <a:off x="8842479" y="4943118"/>
              <a:ext cx="446894" cy="78073"/>
            </a:xfrm>
            <a:custGeom>
              <a:avLst/>
              <a:gdLst>
                <a:gd name="T0" fmla="*/ 24 w 286"/>
                <a:gd name="T1" fmla="*/ 0 h 50"/>
                <a:gd name="T2" fmla="*/ 0 w 286"/>
                <a:gd name="T3" fmla="*/ 24 h 50"/>
                <a:gd name="T4" fmla="*/ 0 w 286"/>
                <a:gd name="T5" fmla="*/ 28 h 50"/>
                <a:gd name="T6" fmla="*/ 24 w 286"/>
                <a:gd name="T7" fmla="*/ 50 h 50"/>
                <a:gd name="T8" fmla="*/ 262 w 286"/>
                <a:gd name="T9" fmla="*/ 50 h 50"/>
                <a:gd name="T10" fmla="*/ 286 w 286"/>
                <a:gd name="T11" fmla="*/ 28 h 50"/>
                <a:gd name="T12" fmla="*/ 286 w 286"/>
                <a:gd name="T13" fmla="*/ 24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4"/>
                  </a:cubicBezTo>
                  <a:cubicBezTo>
                    <a:pt x="0" y="28"/>
                    <a:pt x="0" y="28"/>
                    <a:pt x="0" y="28"/>
                  </a:cubicBezTo>
                  <a:cubicBezTo>
                    <a:pt x="0" y="28"/>
                    <a:pt x="0" y="50"/>
                    <a:pt x="24" y="50"/>
                  </a:cubicBezTo>
                  <a:cubicBezTo>
                    <a:pt x="262" y="50"/>
                    <a:pt x="262" y="50"/>
                    <a:pt x="262" y="50"/>
                  </a:cubicBezTo>
                  <a:cubicBezTo>
                    <a:pt x="262" y="50"/>
                    <a:pt x="286" y="50"/>
                    <a:pt x="286" y="28"/>
                  </a:cubicBezTo>
                  <a:cubicBezTo>
                    <a:pt x="286" y="24"/>
                    <a:pt x="286" y="24"/>
                    <a:pt x="286" y="24"/>
                  </a:cubicBezTo>
                  <a:cubicBezTo>
                    <a:pt x="286" y="24"/>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16"/>
            <p:cNvSpPr>
              <a:spLocks/>
            </p:cNvSpPr>
            <p:nvPr/>
          </p:nvSpPr>
          <p:spPr bwMode="gray">
            <a:xfrm>
              <a:off x="8842479" y="5080418"/>
              <a:ext cx="446894" cy="78073"/>
            </a:xfrm>
            <a:custGeom>
              <a:avLst/>
              <a:gdLst>
                <a:gd name="T0" fmla="*/ 24 w 286"/>
                <a:gd name="T1" fmla="*/ 0 h 50"/>
                <a:gd name="T2" fmla="*/ 0 w 286"/>
                <a:gd name="T3" fmla="*/ 23 h 50"/>
                <a:gd name="T4" fmla="*/ 0 w 286"/>
                <a:gd name="T5" fmla="*/ 28 h 50"/>
                <a:gd name="T6" fmla="*/ 24 w 286"/>
                <a:gd name="T7" fmla="*/ 50 h 50"/>
                <a:gd name="T8" fmla="*/ 262 w 286"/>
                <a:gd name="T9" fmla="*/ 50 h 50"/>
                <a:gd name="T10" fmla="*/ 286 w 286"/>
                <a:gd name="T11" fmla="*/ 28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8"/>
                    <a:pt x="0" y="28"/>
                    <a:pt x="0" y="28"/>
                  </a:cubicBezTo>
                  <a:cubicBezTo>
                    <a:pt x="0" y="28"/>
                    <a:pt x="0" y="50"/>
                    <a:pt x="24" y="50"/>
                  </a:cubicBezTo>
                  <a:cubicBezTo>
                    <a:pt x="262" y="50"/>
                    <a:pt x="262" y="50"/>
                    <a:pt x="262" y="50"/>
                  </a:cubicBezTo>
                  <a:cubicBezTo>
                    <a:pt x="262" y="50"/>
                    <a:pt x="286" y="50"/>
                    <a:pt x="286" y="28"/>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17"/>
            <p:cNvSpPr>
              <a:spLocks/>
            </p:cNvSpPr>
            <p:nvPr/>
          </p:nvSpPr>
          <p:spPr bwMode="gray">
            <a:xfrm>
              <a:off x="8842479" y="5220409"/>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18"/>
            <p:cNvSpPr>
              <a:spLocks/>
            </p:cNvSpPr>
            <p:nvPr/>
          </p:nvSpPr>
          <p:spPr bwMode="gray">
            <a:xfrm>
              <a:off x="8842479" y="5357707"/>
              <a:ext cx="446894" cy="78073"/>
            </a:xfrm>
            <a:custGeom>
              <a:avLst/>
              <a:gdLst>
                <a:gd name="T0" fmla="*/ 24 w 286"/>
                <a:gd name="T1" fmla="*/ 0 h 51"/>
                <a:gd name="T2" fmla="*/ 0 w 286"/>
                <a:gd name="T3" fmla="*/ 24 h 51"/>
                <a:gd name="T4" fmla="*/ 0 w 286"/>
                <a:gd name="T5" fmla="*/ 28 h 51"/>
                <a:gd name="T6" fmla="*/ 24 w 286"/>
                <a:gd name="T7" fmla="*/ 51 h 51"/>
                <a:gd name="T8" fmla="*/ 262 w 286"/>
                <a:gd name="T9" fmla="*/ 51 h 51"/>
                <a:gd name="T10" fmla="*/ 286 w 286"/>
                <a:gd name="T11" fmla="*/ 28 h 51"/>
                <a:gd name="T12" fmla="*/ 286 w 286"/>
                <a:gd name="T13" fmla="*/ 24 h 51"/>
                <a:gd name="T14" fmla="*/ 262 w 286"/>
                <a:gd name="T15" fmla="*/ 0 h 51"/>
                <a:gd name="T16" fmla="*/ 152 w 286"/>
                <a:gd name="T17" fmla="*/ 0 h 51"/>
                <a:gd name="T18" fmla="*/ 24 w 286"/>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1">
                  <a:moveTo>
                    <a:pt x="24" y="0"/>
                  </a:moveTo>
                  <a:cubicBezTo>
                    <a:pt x="24" y="0"/>
                    <a:pt x="0" y="0"/>
                    <a:pt x="0" y="24"/>
                  </a:cubicBezTo>
                  <a:cubicBezTo>
                    <a:pt x="0" y="28"/>
                    <a:pt x="0" y="28"/>
                    <a:pt x="0" y="28"/>
                  </a:cubicBezTo>
                  <a:cubicBezTo>
                    <a:pt x="0" y="28"/>
                    <a:pt x="0" y="51"/>
                    <a:pt x="24" y="51"/>
                  </a:cubicBezTo>
                  <a:cubicBezTo>
                    <a:pt x="262" y="51"/>
                    <a:pt x="262" y="51"/>
                    <a:pt x="262" y="51"/>
                  </a:cubicBezTo>
                  <a:cubicBezTo>
                    <a:pt x="262" y="51"/>
                    <a:pt x="286" y="51"/>
                    <a:pt x="286" y="28"/>
                  </a:cubicBezTo>
                  <a:cubicBezTo>
                    <a:pt x="286" y="24"/>
                    <a:pt x="286" y="24"/>
                    <a:pt x="286" y="24"/>
                  </a:cubicBezTo>
                  <a:cubicBezTo>
                    <a:pt x="286" y="24"/>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19"/>
            <p:cNvSpPr>
              <a:spLocks/>
            </p:cNvSpPr>
            <p:nvPr/>
          </p:nvSpPr>
          <p:spPr bwMode="gray">
            <a:xfrm>
              <a:off x="8842479" y="5495006"/>
              <a:ext cx="446894" cy="78073"/>
            </a:xfrm>
            <a:custGeom>
              <a:avLst/>
              <a:gdLst>
                <a:gd name="T0" fmla="*/ 24 w 286"/>
                <a:gd name="T1" fmla="*/ 0 h 50"/>
                <a:gd name="T2" fmla="*/ 0 w 286"/>
                <a:gd name="T3" fmla="*/ 23 h 50"/>
                <a:gd name="T4" fmla="*/ 0 w 286"/>
                <a:gd name="T5" fmla="*/ 28 h 50"/>
                <a:gd name="T6" fmla="*/ 24 w 286"/>
                <a:gd name="T7" fmla="*/ 50 h 50"/>
                <a:gd name="T8" fmla="*/ 262 w 286"/>
                <a:gd name="T9" fmla="*/ 50 h 50"/>
                <a:gd name="T10" fmla="*/ 286 w 286"/>
                <a:gd name="T11" fmla="*/ 28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8"/>
                    <a:pt x="0" y="28"/>
                    <a:pt x="0" y="28"/>
                  </a:cubicBezTo>
                  <a:cubicBezTo>
                    <a:pt x="0" y="28"/>
                    <a:pt x="0" y="50"/>
                    <a:pt x="24" y="50"/>
                  </a:cubicBezTo>
                  <a:cubicBezTo>
                    <a:pt x="262" y="50"/>
                    <a:pt x="262" y="50"/>
                    <a:pt x="262" y="50"/>
                  </a:cubicBezTo>
                  <a:cubicBezTo>
                    <a:pt x="262" y="50"/>
                    <a:pt x="286" y="50"/>
                    <a:pt x="286" y="28"/>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20"/>
            <p:cNvSpPr>
              <a:spLocks/>
            </p:cNvSpPr>
            <p:nvPr/>
          </p:nvSpPr>
          <p:spPr bwMode="gray">
            <a:xfrm>
              <a:off x="8842479" y="5634997"/>
              <a:ext cx="446894" cy="78073"/>
            </a:xfrm>
            <a:custGeom>
              <a:avLst/>
              <a:gdLst>
                <a:gd name="T0" fmla="*/ 24 w 286"/>
                <a:gd name="T1" fmla="*/ 0 h 51"/>
                <a:gd name="T2" fmla="*/ 0 w 286"/>
                <a:gd name="T3" fmla="*/ 23 h 51"/>
                <a:gd name="T4" fmla="*/ 0 w 286"/>
                <a:gd name="T5" fmla="*/ 27 h 51"/>
                <a:gd name="T6" fmla="*/ 24 w 286"/>
                <a:gd name="T7" fmla="*/ 51 h 51"/>
                <a:gd name="T8" fmla="*/ 262 w 286"/>
                <a:gd name="T9" fmla="*/ 51 h 51"/>
                <a:gd name="T10" fmla="*/ 286 w 286"/>
                <a:gd name="T11" fmla="*/ 27 h 51"/>
                <a:gd name="T12" fmla="*/ 286 w 286"/>
                <a:gd name="T13" fmla="*/ 23 h 51"/>
                <a:gd name="T14" fmla="*/ 262 w 286"/>
                <a:gd name="T15" fmla="*/ 0 h 51"/>
                <a:gd name="T16" fmla="*/ 152 w 286"/>
                <a:gd name="T17" fmla="*/ 0 h 51"/>
                <a:gd name="T18" fmla="*/ 24 w 286"/>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1">
                  <a:moveTo>
                    <a:pt x="24" y="0"/>
                  </a:moveTo>
                  <a:cubicBezTo>
                    <a:pt x="24" y="0"/>
                    <a:pt x="0" y="0"/>
                    <a:pt x="0" y="23"/>
                  </a:cubicBezTo>
                  <a:cubicBezTo>
                    <a:pt x="0" y="27"/>
                    <a:pt x="0" y="27"/>
                    <a:pt x="0" y="27"/>
                  </a:cubicBezTo>
                  <a:cubicBezTo>
                    <a:pt x="0" y="27"/>
                    <a:pt x="0" y="51"/>
                    <a:pt x="24" y="51"/>
                  </a:cubicBezTo>
                  <a:cubicBezTo>
                    <a:pt x="262" y="51"/>
                    <a:pt x="262" y="51"/>
                    <a:pt x="262" y="51"/>
                  </a:cubicBezTo>
                  <a:cubicBezTo>
                    <a:pt x="262" y="51"/>
                    <a:pt x="286" y="51"/>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Oval 21"/>
            <p:cNvSpPr>
              <a:spLocks noChangeArrowheads="1"/>
            </p:cNvSpPr>
            <p:nvPr/>
          </p:nvSpPr>
          <p:spPr bwMode="gray">
            <a:xfrm>
              <a:off x="9203225" y="4681982"/>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123" name="Oval 22"/>
            <p:cNvSpPr>
              <a:spLocks noChangeArrowheads="1"/>
            </p:cNvSpPr>
            <p:nvPr/>
          </p:nvSpPr>
          <p:spPr bwMode="gray">
            <a:xfrm>
              <a:off x="9203225" y="4821973"/>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124" name="Oval 23"/>
            <p:cNvSpPr>
              <a:spLocks noChangeArrowheads="1"/>
            </p:cNvSpPr>
            <p:nvPr/>
          </p:nvSpPr>
          <p:spPr bwMode="gray">
            <a:xfrm>
              <a:off x="9203225" y="4959271"/>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125" name="Oval 24"/>
            <p:cNvSpPr>
              <a:spLocks noChangeArrowheads="1"/>
            </p:cNvSpPr>
            <p:nvPr/>
          </p:nvSpPr>
          <p:spPr bwMode="gray">
            <a:xfrm>
              <a:off x="9203225" y="5099262"/>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126" name="Freeform 25"/>
            <p:cNvSpPr>
              <a:spLocks/>
            </p:cNvSpPr>
            <p:nvPr/>
          </p:nvSpPr>
          <p:spPr bwMode="gray">
            <a:xfrm>
              <a:off x="9203225" y="5236562"/>
              <a:ext cx="45767" cy="43074"/>
            </a:xfrm>
            <a:custGeom>
              <a:avLst/>
              <a:gdLst>
                <a:gd name="T0" fmla="*/ 14 w 28"/>
                <a:gd name="T1" fmla="*/ 28 h 28"/>
                <a:gd name="T2" fmla="*/ 28 w 28"/>
                <a:gd name="T3" fmla="*/ 13 h 28"/>
                <a:gd name="T4" fmla="*/ 14 w 28"/>
                <a:gd name="T5" fmla="*/ 0 h 28"/>
                <a:gd name="T6" fmla="*/ 0 w 28"/>
                <a:gd name="T7" fmla="*/ 13 h 28"/>
                <a:gd name="T8" fmla="*/ 14 w 28"/>
                <a:gd name="T9" fmla="*/ 28 h 28"/>
              </a:gdLst>
              <a:ahLst/>
              <a:cxnLst>
                <a:cxn ang="0">
                  <a:pos x="T0" y="T1"/>
                </a:cxn>
                <a:cxn ang="0">
                  <a:pos x="T2" y="T3"/>
                </a:cxn>
                <a:cxn ang="0">
                  <a:pos x="T4" y="T5"/>
                </a:cxn>
                <a:cxn ang="0">
                  <a:pos x="T6" y="T7"/>
                </a:cxn>
                <a:cxn ang="0">
                  <a:pos x="T8" y="T9"/>
                </a:cxn>
              </a:cxnLst>
              <a:rect l="0" t="0" r="r" b="b"/>
              <a:pathLst>
                <a:path w="28" h="28">
                  <a:moveTo>
                    <a:pt x="14" y="28"/>
                  </a:moveTo>
                  <a:cubicBezTo>
                    <a:pt x="22" y="28"/>
                    <a:pt x="28" y="21"/>
                    <a:pt x="28" y="13"/>
                  </a:cubicBezTo>
                  <a:cubicBezTo>
                    <a:pt x="28" y="7"/>
                    <a:pt x="22" y="0"/>
                    <a:pt x="14" y="0"/>
                  </a:cubicBezTo>
                  <a:cubicBezTo>
                    <a:pt x="7" y="0"/>
                    <a:pt x="0" y="7"/>
                    <a:pt x="0" y="13"/>
                  </a:cubicBezTo>
                  <a:cubicBezTo>
                    <a:pt x="0" y="21"/>
                    <a:pt x="7" y="28"/>
                    <a:pt x="14" y="28"/>
                  </a:cubicBez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127" name="Oval 26"/>
            <p:cNvSpPr>
              <a:spLocks noChangeArrowheads="1"/>
            </p:cNvSpPr>
            <p:nvPr/>
          </p:nvSpPr>
          <p:spPr bwMode="gray">
            <a:xfrm>
              <a:off x="9203225" y="5376553"/>
              <a:ext cx="45767" cy="40383"/>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128" name="Oval 27"/>
            <p:cNvSpPr>
              <a:spLocks noChangeArrowheads="1"/>
            </p:cNvSpPr>
            <p:nvPr/>
          </p:nvSpPr>
          <p:spPr bwMode="gray">
            <a:xfrm>
              <a:off x="9203225" y="5513851"/>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129" name="Oval 28"/>
            <p:cNvSpPr>
              <a:spLocks noChangeArrowheads="1"/>
            </p:cNvSpPr>
            <p:nvPr/>
          </p:nvSpPr>
          <p:spPr bwMode="gray">
            <a:xfrm>
              <a:off x="9203225" y="5653841"/>
              <a:ext cx="45767" cy="40383"/>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130" name="Freeform 29"/>
            <p:cNvSpPr>
              <a:spLocks/>
            </p:cNvSpPr>
            <p:nvPr/>
          </p:nvSpPr>
          <p:spPr bwMode="gray">
            <a:xfrm>
              <a:off x="8842479" y="5772295"/>
              <a:ext cx="446894" cy="78073"/>
            </a:xfrm>
            <a:custGeom>
              <a:avLst/>
              <a:gdLst>
                <a:gd name="T0" fmla="*/ 24 w 286"/>
                <a:gd name="T1" fmla="*/ 0 h 50"/>
                <a:gd name="T2" fmla="*/ 0 w 286"/>
                <a:gd name="T3" fmla="*/ 22 h 50"/>
                <a:gd name="T4" fmla="*/ 0 w 286"/>
                <a:gd name="T5" fmla="*/ 27 h 50"/>
                <a:gd name="T6" fmla="*/ 24 w 286"/>
                <a:gd name="T7" fmla="*/ 50 h 50"/>
                <a:gd name="T8" fmla="*/ 262 w 286"/>
                <a:gd name="T9" fmla="*/ 50 h 50"/>
                <a:gd name="T10" fmla="*/ 286 w 286"/>
                <a:gd name="T11" fmla="*/ 27 h 50"/>
                <a:gd name="T12" fmla="*/ 286 w 286"/>
                <a:gd name="T13" fmla="*/ 22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2"/>
                  </a:cubicBezTo>
                  <a:cubicBezTo>
                    <a:pt x="0" y="27"/>
                    <a:pt x="0" y="27"/>
                    <a:pt x="0" y="27"/>
                  </a:cubicBezTo>
                  <a:cubicBezTo>
                    <a:pt x="0" y="27"/>
                    <a:pt x="0" y="50"/>
                    <a:pt x="24" y="50"/>
                  </a:cubicBezTo>
                  <a:cubicBezTo>
                    <a:pt x="262" y="50"/>
                    <a:pt x="262" y="50"/>
                    <a:pt x="262" y="50"/>
                  </a:cubicBezTo>
                  <a:cubicBezTo>
                    <a:pt x="262" y="50"/>
                    <a:pt x="286" y="50"/>
                    <a:pt x="286" y="27"/>
                  </a:cubicBezTo>
                  <a:cubicBezTo>
                    <a:pt x="286" y="22"/>
                    <a:pt x="286" y="22"/>
                    <a:pt x="286" y="22"/>
                  </a:cubicBezTo>
                  <a:cubicBezTo>
                    <a:pt x="286" y="22"/>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Oval 30"/>
            <p:cNvSpPr>
              <a:spLocks noChangeArrowheads="1"/>
            </p:cNvSpPr>
            <p:nvPr/>
          </p:nvSpPr>
          <p:spPr bwMode="gray">
            <a:xfrm>
              <a:off x="9203225" y="5791141"/>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132" name="Rectangle 31"/>
            <p:cNvSpPr>
              <a:spLocks noChangeArrowheads="1"/>
            </p:cNvSpPr>
            <p:nvPr/>
          </p:nvSpPr>
          <p:spPr bwMode="gray">
            <a:xfrm>
              <a:off x="9467054" y="4883892"/>
              <a:ext cx="570732" cy="1337991"/>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Freeform 32"/>
            <p:cNvSpPr>
              <a:spLocks/>
            </p:cNvSpPr>
            <p:nvPr/>
          </p:nvSpPr>
          <p:spPr bwMode="gray">
            <a:xfrm>
              <a:off x="9526281" y="4975424"/>
              <a:ext cx="449587" cy="78073"/>
            </a:xfrm>
            <a:custGeom>
              <a:avLst/>
              <a:gdLst>
                <a:gd name="T0" fmla="*/ 25 w 287"/>
                <a:gd name="T1" fmla="*/ 0 h 50"/>
                <a:gd name="T2" fmla="*/ 0 w 287"/>
                <a:gd name="T3" fmla="*/ 22 h 50"/>
                <a:gd name="T4" fmla="*/ 0 w 287"/>
                <a:gd name="T5" fmla="*/ 27 h 50"/>
                <a:gd name="T6" fmla="*/ 25 w 287"/>
                <a:gd name="T7" fmla="*/ 50 h 50"/>
                <a:gd name="T8" fmla="*/ 262 w 287"/>
                <a:gd name="T9" fmla="*/ 50 h 50"/>
                <a:gd name="T10" fmla="*/ 287 w 287"/>
                <a:gd name="T11" fmla="*/ 27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7"/>
                    <a:pt x="0" y="27"/>
                    <a:pt x="0" y="27"/>
                  </a:cubicBezTo>
                  <a:cubicBezTo>
                    <a:pt x="0" y="27"/>
                    <a:pt x="0" y="50"/>
                    <a:pt x="25" y="50"/>
                  </a:cubicBezTo>
                  <a:cubicBezTo>
                    <a:pt x="262" y="50"/>
                    <a:pt x="262" y="50"/>
                    <a:pt x="262" y="50"/>
                  </a:cubicBezTo>
                  <a:cubicBezTo>
                    <a:pt x="262" y="50"/>
                    <a:pt x="287" y="50"/>
                    <a:pt x="287" y="27"/>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Freeform 33"/>
            <p:cNvSpPr>
              <a:spLocks/>
            </p:cNvSpPr>
            <p:nvPr/>
          </p:nvSpPr>
          <p:spPr bwMode="gray">
            <a:xfrm>
              <a:off x="9526281" y="5112724"/>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Freeform 34"/>
            <p:cNvSpPr>
              <a:spLocks/>
            </p:cNvSpPr>
            <p:nvPr/>
          </p:nvSpPr>
          <p:spPr bwMode="gray">
            <a:xfrm>
              <a:off x="9526281" y="5252715"/>
              <a:ext cx="449587" cy="78073"/>
            </a:xfrm>
            <a:custGeom>
              <a:avLst/>
              <a:gdLst>
                <a:gd name="T0" fmla="*/ 25 w 287"/>
                <a:gd name="T1" fmla="*/ 0 h 50"/>
                <a:gd name="T2" fmla="*/ 0 w 287"/>
                <a:gd name="T3" fmla="*/ 22 h 50"/>
                <a:gd name="T4" fmla="*/ 0 w 287"/>
                <a:gd name="T5" fmla="*/ 28 h 50"/>
                <a:gd name="T6" fmla="*/ 25 w 287"/>
                <a:gd name="T7" fmla="*/ 50 h 50"/>
                <a:gd name="T8" fmla="*/ 262 w 287"/>
                <a:gd name="T9" fmla="*/ 50 h 50"/>
                <a:gd name="T10" fmla="*/ 287 w 287"/>
                <a:gd name="T11" fmla="*/ 28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8"/>
                    <a:pt x="0" y="28"/>
                    <a:pt x="0" y="28"/>
                  </a:cubicBezTo>
                  <a:cubicBezTo>
                    <a:pt x="0" y="28"/>
                    <a:pt x="0" y="50"/>
                    <a:pt x="25" y="50"/>
                  </a:cubicBezTo>
                  <a:cubicBezTo>
                    <a:pt x="262" y="50"/>
                    <a:pt x="262" y="50"/>
                    <a:pt x="262" y="50"/>
                  </a:cubicBezTo>
                  <a:cubicBezTo>
                    <a:pt x="262" y="50"/>
                    <a:pt x="287" y="50"/>
                    <a:pt x="287" y="28"/>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Freeform 35"/>
            <p:cNvSpPr>
              <a:spLocks/>
            </p:cNvSpPr>
            <p:nvPr/>
          </p:nvSpPr>
          <p:spPr bwMode="gray">
            <a:xfrm>
              <a:off x="9526281" y="5390012"/>
              <a:ext cx="449587" cy="78073"/>
            </a:xfrm>
            <a:custGeom>
              <a:avLst/>
              <a:gdLst>
                <a:gd name="T0" fmla="*/ 25 w 287"/>
                <a:gd name="T1" fmla="*/ 0 h 50"/>
                <a:gd name="T2" fmla="*/ 0 w 287"/>
                <a:gd name="T3" fmla="*/ 22 h 50"/>
                <a:gd name="T4" fmla="*/ 0 w 287"/>
                <a:gd name="T5" fmla="*/ 27 h 50"/>
                <a:gd name="T6" fmla="*/ 25 w 287"/>
                <a:gd name="T7" fmla="*/ 50 h 50"/>
                <a:gd name="T8" fmla="*/ 262 w 287"/>
                <a:gd name="T9" fmla="*/ 50 h 50"/>
                <a:gd name="T10" fmla="*/ 287 w 287"/>
                <a:gd name="T11" fmla="*/ 27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7"/>
                    <a:pt x="0" y="27"/>
                    <a:pt x="0" y="27"/>
                  </a:cubicBezTo>
                  <a:cubicBezTo>
                    <a:pt x="0" y="27"/>
                    <a:pt x="0" y="50"/>
                    <a:pt x="25" y="50"/>
                  </a:cubicBezTo>
                  <a:cubicBezTo>
                    <a:pt x="262" y="50"/>
                    <a:pt x="262" y="50"/>
                    <a:pt x="262" y="50"/>
                  </a:cubicBezTo>
                  <a:cubicBezTo>
                    <a:pt x="262" y="50"/>
                    <a:pt x="287" y="50"/>
                    <a:pt x="287" y="27"/>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 name="Freeform 36"/>
            <p:cNvSpPr>
              <a:spLocks/>
            </p:cNvSpPr>
            <p:nvPr/>
          </p:nvSpPr>
          <p:spPr bwMode="gray">
            <a:xfrm>
              <a:off x="9526281" y="5527312"/>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 name="Freeform 37"/>
            <p:cNvSpPr>
              <a:spLocks/>
            </p:cNvSpPr>
            <p:nvPr/>
          </p:nvSpPr>
          <p:spPr bwMode="gray">
            <a:xfrm>
              <a:off x="9526281" y="5667303"/>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Freeform 38"/>
            <p:cNvSpPr>
              <a:spLocks/>
            </p:cNvSpPr>
            <p:nvPr/>
          </p:nvSpPr>
          <p:spPr bwMode="gray">
            <a:xfrm>
              <a:off x="9526281" y="5807294"/>
              <a:ext cx="449587" cy="75380"/>
            </a:xfrm>
            <a:custGeom>
              <a:avLst/>
              <a:gdLst>
                <a:gd name="T0" fmla="*/ 25 w 287"/>
                <a:gd name="T1" fmla="*/ 0 h 49"/>
                <a:gd name="T2" fmla="*/ 0 w 287"/>
                <a:gd name="T3" fmla="*/ 23 h 49"/>
                <a:gd name="T4" fmla="*/ 0 w 287"/>
                <a:gd name="T5" fmla="*/ 27 h 49"/>
                <a:gd name="T6" fmla="*/ 25 w 287"/>
                <a:gd name="T7" fmla="*/ 49 h 49"/>
                <a:gd name="T8" fmla="*/ 262 w 287"/>
                <a:gd name="T9" fmla="*/ 49 h 49"/>
                <a:gd name="T10" fmla="*/ 287 w 287"/>
                <a:gd name="T11" fmla="*/ 27 h 49"/>
                <a:gd name="T12" fmla="*/ 287 w 287"/>
                <a:gd name="T13" fmla="*/ 23 h 49"/>
                <a:gd name="T14" fmla="*/ 262 w 287"/>
                <a:gd name="T15" fmla="*/ 0 h 49"/>
                <a:gd name="T16" fmla="*/ 153 w 287"/>
                <a:gd name="T17" fmla="*/ 0 h 49"/>
                <a:gd name="T18" fmla="*/ 25 w 287"/>
                <a:gd name="T19"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49">
                  <a:moveTo>
                    <a:pt x="25" y="0"/>
                  </a:moveTo>
                  <a:cubicBezTo>
                    <a:pt x="25" y="0"/>
                    <a:pt x="0" y="0"/>
                    <a:pt x="0" y="23"/>
                  </a:cubicBezTo>
                  <a:cubicBezTo>
                    <a:pt x="0" y="27"/>
                    <a:pt x="0" y="27"/>
                    <a:pt x="0" y="27"/>
                  </a:cubicBezTo>
                  <a:cubicBezTo>
                    <a:pt x="0" y="27"/>
                    <a:pt x="0" y="49"/>
                    <a:pt x="25" y="49"/>
                  </a:cubicBezTo>
                  <a:cubicBezTo>
                    <a:pt x="262" y="49"/>
                    <a:pt x="262" y="49"/>
                    <a:pt x="262" y="49"/>
                  </a:cubicBezTo>
                  <a:cubicBezTo>
                    <a:pt x="262" y="49"/>
                    <a:pt x="287" y="49"/>
                    <a:pt x="287" y="27"/>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 name="Freeform 39"/>
            <p:cNvSpPr>
              <a:spLocks/>
            </p:cNvSpPr>
            <p:nvPr/>
          </p:nvSpPr>
          <p:spPr bwMode="gray">
            <a:xfrm>
              <a:off x="9526281" y="5941900"/>
              <a:ext cx="449587" cy="78073"/>
            </a:xfrm>
            <a:custGeom>
              <a:avLst/>
              <a:gdLst>
                <a:gd name="T0" fmla="*/ 25 w 287"/>
                <a:gd name="T1" fmla="*/ 0 h 50"/>
                <a:gd name="T2" fmla="*/ 0 w 287"/>
                <a:gd name="T3" fmla="*/ 24 h 50"/>
                <a:gd name="T4" fmla="*/ 0 w 287"/>
                <a:gd name="T5" fmla="*/ 28 h 50"/>
                <a:gd name="T6" fmla="*/ 25 w 287"/>
                <a:gd name="T7" fmla="*/ 50 h 50"/>
                <a:gd name="T8" fmla="*/ 262 w 287"/>
                <a:gd name="T9" fmla="*/ 50 h 50"/>
                <a:gd name="T10" fmla="*/ 287 w 287"/>
                <a:gd name="T11" fmla="*/ 28 h 50"/>
                <a:gd name="T12" fmla="*/ 287 w 287"/>
                <a:gd name="T13" fmla="*/ 24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4"/>
                  </a:cubicBezTo>
                  <a:cubicBezTo>
                    <a:pt x="0" y="28"/>
                    <a:pt x="0" y="28"/>
                    <a:pt x="0" y="28"/>
                  </a:cubicBezTo>
                  <a:cubicBezTo>
                    <a:pt x="0" y="28"/>
                    <a:pt x="0" y="50"/>
                    <a:pt x="25" y="50"/>
                  </a:cubicBezTo>
                  <a:cubicBezTo>
                    <a:pt x="262" y="50"/>
                    <a:pt x="262" y="50"/>
                    <a:pt x="262" y="50"/>
                  </a:cubicBezTo>
                  <a:cubicBezTo>
                    <a:pt x="262" y="50"/>
                    <a:pt x="287" y="50"/>
                    <a:pt x="287" y="28"/>
                  </a:cubicBezTo>
                  <a:cubicBezTo>
                    <a:pt x="287" y="24"/>
                    <a:pt x="287" y="24"/>
                    <a:pt x="287" y="24"/>
                  </a:cubicBezTo>
                  <a:cubicBezTo>
                    <a:pt x="287" y="24"/>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0" name="Oval 40"/>
            <p:cNvSpPr>
              <a:spLocks noChangeArrowheads="1"/>
            </p:cNvSpPr>
            <p:nvPr/>
          </p:nvSpPr>
          <p:spPr bwMode="gray">
            <a:xfrm>
              <a:off x="9889718" y="4991577"/>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41" name="Oval 41"/>
            <p:cNvSpPr>
              <a:spLocks noChangeArrowheads="1"/>
            </p:cNvSpPr>
            <p:nvPr/>
          </p:nvSpPr>
          <p:spPr bwMode="gray">
            <a:xfrm>
              <a:off x="9889718" y="5131568"/>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42" name="Oval 42"/>
            <p:cNvSpPr>
              <a:spLocks noChangeArrowheads="1"/>
            </p:cNvSpPr>
            <p:nvPr/>
          </p:nvSpPr>
          <p:spPr bwMode="gray">
            <a:xfrm>
              <a:off x="9889718" y="5268867"/>
              <a:ext cx="45767" cy="45767"/>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43" name="Oval 43"/>
            <p:cNvSpPr>
              <a:spLocks noChangeArrowheads="1"/>
            </p:cNvSpPr>
            <p:nvPr/>
          </p:nvSpPr>
          <p:spPr bwMode="gray">
            <a:xfrm>
              <a:off x="9889718" y="5406165"/>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44" name="Oval 44"/>
            <p:cNvSpPr>
              <a:spLocks noChangeArrowheads="1"/>
            </p:cNvSpPr>
            <p:nvPr/>
          </p:nvSpPr>
          <p:spPr bwMode="gray">
            <a:xfrm>
              <a:off x="9889718" y="5546156"/>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45" name="Oval 45"/>
            <p:cNvSpPr>
              <a:spLocks noChangeArrowheads="1"/>
            </p:cNvSpPr>
            <p:nvPr/>
          </p:nvSpPr>
          <p:spPr bwMode="gray">
            <a:xfrm>
              <a:off x="9889718" y="5683456"/>
              <a:ext cx="45767" cy="45767"/>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46" name="Oval 46"/>
            <p:cNvSpPr>
              <a:spLocks noChangeArrowheads="1"/>
            </p:cNvSpPr>
            <p:nvPr/>
          </p:nvSpPr>
          <p:spPr bwMode="gray">
            <a:xfrm>
              <a:off x="9889718" y="5823447"/>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47" name="Oval 47"/>
            <p:cNvSpPr>
              <a:spLocks noChangeArrowheads="1"/>
            </p:cNvSpPr>
            <p:nvPr/>
          </p:nvSpPr>
          <p:spPr bwMode="gray">
            <a:xfrm>
              <a:off x="9889718" y="5960744"/>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48" name="Freeform 48"/>
            <p:cNvSpPr>
              <a:spLocks/>
            </p:cNvSpPr>
            <p:nvPr/>
          </p:nvSpPr>
          <p:spPr bwMode="gray">
            <a:xfrm>
              <a:off x="9526281" y="6081891"/>
              <a:ext cx="449587" cy="78073"/>
            </a:xfrm>
            <a:custGeom>
              <a:avLst/>
              <a:gdLst>
                <a:gd name="T0" fmla="*/ 25 w 287"/>
                <a:gd name="T1" fmla="*/ 0 h 50"/>
                <a:gd name="T2" fmla="*/ 0 w 287"/>
                <a:gd name="T3" fmla="*/ 23 h 50"/>
                <a:gd name="T4" fmla="*/ 0 w 287"/>
                <a:gd name="T5" fmla="*/ 27 h 50"/>
                <a:gd name="T6" fmla="*/ 25 w 287"/>
                <a:gd name="T7" fmla="*/ 50 h 50"/>
                <a:gd name="T8" fmla="*/ 262 w 287"/>
                <a:gd name="T9" fmla="*/ 50 h 50"/>
                <a:gd name="T10" fmla="*/ 287 w 287"/>
                <a:gd name="T11" fmla="*/ 27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7"/>
                    <a:pt x="0" y="27"/>
                    <a:pt x="0" y="27"/>
                  </a:cubicBezTo>
                  <a:cubicBezTo>
                    <a:pt x="0" y="27"/>
                    <a:pt x="0" y="50"/>
                    <a:pt x="25" y="50"/>
                  </a:cubicBezTo>
                  <a:cubicBezTo>
                    <a:pt x="262" y="50"/>
                    <a:pt x="262" y="50"/>
                    <a:pt x="262" y="50"/>
                  </a:cubicBezTo>
                  <a:cubicBezTo>
                    <a:pt x="262" y="50"/>
                    <a:pt x="287" y="50"/>
                    <a:pt x="287" y="27"/>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9" name="Oval 49"/>
            <p:cNvSpPr>
              <a:spLocks noChangeArrowheads="1"/>
            </p:cNvSpPr>
            <p:nvPr/>
          </p:nvSpPr>
          <p:spPr bwMode="gray">
            <a:xfrm>
              <a:off x="9889718" y="6100735"/>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50" name="Freeform 50"/>
            <p:cNvSpPr>
              <a:spLocks/>
            </p:cNvSpPr>
            <p:nvPr/>
          </p:nvSpPr>
          <p:spPr bwMode="gray">
            <a:xfrm>
              <a:off x="8842479" y="5909595"/>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1" name="Oval 51"/>
            <p:cNvSpPr>
              <a:spLocks noChangeArrowheads="1"/>
            </p:cNvSpPr>
            <p:nvPr/>
          </p:nvSpPr>
          <p:spPr bwMode="gray">
            <a:xfrm>
              <a:off x="9203225" y="5928439"/>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52" name="Rectangle 52"/>
            <p:cNvSpPr>
              <a:spLocks noChangeArrowheads="1"/>
            </p:cNvSpPr>
            <p:nvPr/>
          </p:nvSpPr>
          <p:spPr bwMode="gray">
            <a:xfrm>
              <a:off x="8643261" y="4245857"/>
              <a:ext cx="573425" cy="255753"/>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3" name="Freeform 53"/>
            <p:cNvSpPr>
              <a:spLocks/>
            </p:cNvSpPr>
            <p:nvPr/>
          </p:nvSpPr>
          <p:spPr bwMode="gray">
            <a:xfrm>
              <a:off x="10780814" y="5917670"/>
              <a:ext cx="1235690" cy="611115"/>
            </a:xfrm>
            <a:custGeom>
              <a:avLst/>
              <a:gdLst>
                <a:gd name="T0" fmla="*/ 763 w 788"/>
                <a:gd name="T1" fmla="*/ 392 h 392"/>
                <a:gd name="T2" fmla="*/ 788 w 788"/>
                <a:gd name="T3" fmla="*/ 304 h 392"/>
                <a:gd name="T4" fmla="*/ 625 w 788"/>
                <a:gd name="T5" fmla="*/ 142 h 392"/>
                <a:gd name="T6" fmla="*/ 580 w 788"/>
                <a:gd name="T7" fmla="*/ 149 h 392"/>
                <a:gd name="T8" fmla="*/ 358 w 788"/>
                <a:gd name="T9" fmla="*/ 0 h 392"/>
                <a:gd name="T10" fmla="*/ 120 w 788"/>
                <a:gd name="T11" fmla="*/ 224 h 392"/>
                <a:gd name="T12" fmla="*/ 0 w 788"/>
                <a:gd name="T13" fmla="*/ 347 h 392"/>
                <a:gd name="T14" fmla="*/ 8 w 788"/>
                <a:gd name="T15" fmla="*/ 392 h 392"/>
                <a:gd name="T16" fmla="*/ 763 w 788"/>
                <a:gd name="T17" fmla="*/ 392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8" h="392">
                  <a:moveTo>
                    <a:pt x="763" y="392"/>
                  </a:moveTo>
                  <a:cubicBezTo>
                    <a:pt x="779" y="366"/>
                    <a:pt x="788" y="337"/>
                    <a:pt x="788" y="304"/>
                  </a:cubicBezTo>
                  <a:cubicBezTo>
                    <a:pt x="788" y="214"/>
                    <a:pt x="715" y="142"/>
                    <a:pt x="625" y="142"/>
                  </a:cubicBezTo>
                  <a:cubicBezTo>
                    <a:pt x="609" y="142"/>
                    <a:pt x="594" y="144"/>
                    <a:pt x="580" y="149"/>
                  </a:cubicBezTo>
                  <a:cubicBezTo>
                    <a:pt x="544" y="61"/>
                    <a:pt x="458" y="0"/>
                    <a:pt x="358" y="0"/>
                  </a:cubicBezTo>
                  <a:cubicBezTo>
                    <a:pt x="231" y="0"/>
                    <a:pt x="127" y="99"/>
                    <a:pt x="120" y="224"/>
                  </a:cubicBezTo>
                  <a:cubicBezTo>
                    <a:pt x="53" y="226"/>
                    <a:pt x="0" y="280"/>
                    <a:pt x="0" y="347"/>
                  </a:cubicBezTo>
                  <a:cubicBezTo>
                    <a:pt x="0" y="363"/>
                    <a:pt x="2" y="378"/>
                    <a:pt x="8" y="392"/>
                  </a:cubicBezTo>
                  <a:lnTo>
                    <a:pt x="763" y="392"/>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4" name="Freeform 55"/>
            <p:cNvSpPr>
              <a:spLocks/>
            </p:cNvSpPr>
            <p:nvPr/>
          </p:nvSpPr>
          <p:spPr bwMode="gray">
            <a:xfrm>
              <a:off x="11198094" y="5990359"/>
              <a:ext cx="1238381" cy="646112"/>
            </a:xfrm>
            <a:custGeom>
              <a:avLst/>
              <a:gdLst>
                <a:gd name="T0" fmla="*/ 790 w 790"/>
                <a:gd name="T1" fmla="*/ 206 h 414"/>
                <a:gd name="T2" fmla="*/ 661 w 790"/>
                <a:gd name="T3" fmla="*/ 149 h 414"/>
                <a:gd name="T4" fmla="*/ 613 w 790"/>
                <a:gd name="T5" fmla="*/ 156 h 414"/>
                <a:gd name="T6" fmla="*/ 379 w 790"/>
                <a:gd name="T7" fmla="*/ 0 h 414"/>
                <a:gd name="T8" fmla="*/ 127 w 790"/>
                <a:gd name="T9" fmla="*/ 236 h 414"/>
                <a:gd name="T10" fmla="*/ 0 w 790"/>
                <a:gd name="T11" fmla="*/ 366 h 414"/>
                <a:gd name="T12" fmla="*/ 9 w 790"/>
                <a:gd name="T13" fmla="*/ 414 h 414"/>
                <a:gd name="T14" fmla="*/ 790 w 790"/>
                <a:gd name="T15" fmla="*/ 414 h 414"/>
                <a:gd name="T16" fmla="*/ 790 w 790"/>
                <a:gd name="T17" fmla="*/ 206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0" h="414">
                  <a:moveTo>
                    <a:pt x="790" y="206"/>
                  </a:moveTo>
                  <a:cubicBezTo>
                    <a:pt x="758" y="172"/>
                    <a:pt x="713" y="149"/>
                    <a:pt x="661" y="149"/>
                  </a:cubicBezTo>
                  <a:cubicBezTo>
                    <a:pt x="644" y="149"/>
                    <a:pt x="628" y="152"/>
                    <a:pt x="613" y="156"/>
                  </a:cubicBezTo>
                  <a:cubicBezTo>
                    <a:pt x="576" y="64"/>
                    <a:pt x="484" y="0"/>
                    <a:pt x="379" y="0"/>
                  </a:cubicBezTo>
                  <a:cubicBezTo>
                    <a:pt x="245" y="0"/>
                    <a:pt x="135" y="104"/>
                    <a:pt x="127" y="236"/>
                  </a:cubicBezTo>
                  <a:cubicBezTo>
                    <a:pt x="56" y="238"/>
                    <a:pt x="0" y="295"/>
                    <a:pt x="0" y="366"/>
                  </a:cubicBezTo>
                  <a:cubicBezTo>
                    <a:pt x="0" y="383"/>
                    <a:pt x="3" y="399"/>
                    <a:pt x="9" y="414"/>
                  </a:cubicBezTo>
                  <a:cubicBezTo>
                    <a:pt x="790" y="414"/>
                    <a:pt x="790" y="414"/>
                    <a:pt x="790" y="414"/>
                  </a:cubicBezTo>
                  <a:lnTo>
                    <a:pt x="790" y="20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5" name="Freeform 59"/>
            <p:cNvSpPr>
              <a:spLocks/>
            </p:cNvSpPr>
            <p:nvPr/>
          </p:nvSpPr>
          <p:spPr bwMode="gray">
            <a:xfrm>
              <a:off x="11682678" y="5328094"/>
              <a:ext cx="309596" cy="441510"/>
            </a:xfrm>
            <a:custGeom>
              <a:avLst/>
              <a:gdLst>
                <a:gd name="T0" fmla="*/ 198 w 198"/>
                <a:gd name="T1" fmla="*/ 202 h 283"/>
                <a:gd name="T2" fmla="*/ 198 w 198"/>
                <a:gd name="T3" fmla="*/ 0 h 283"/>
                <a:gd name="T4" fmla="*/ 177 w 198"/>
                <a:gd name="T5" fmla="*/ 6 h 283"/>
                <a:gd name="T6" fmla="*/ 177 w 198"/>
                <a:gd name="T7" fmla="*/ 230 h 283"/>
                <a:gd name="T8" fmla="*/ 0 w 198"/>
                <a:gd name="T9" fmla="*/ 230 h 283"/>
                <a:gd name="T10" fmla="*/ 26 w 198"/>
                <a:gd name="T11" fmla="*/ 246 h 283"/>
                <a:gd name="T12" fmla="*/ 26 w 198"/>
                <a:gd name="T13" fmla="*/ 283 h 283"/>
                <a:gd name="T14" fmla="*/ 171 w 198"/>
                <a:gd name="T15" fmla="*/ 283 h 283"/>
                <a:gd name="T16" fmla="*/ 171 w 198"/>
                <a:gd name="T17" fmla="*/ 246 h 283"/>
                <a:gd name="T18" fmla="*/ 198 w 198"/>
                <a:gd name="T19" fmla="*/ 202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83">
                  <a:moveTo>
                    <a:pt x="198" y="202"/>
                  </a:moveTo>
                  <a:cubicBezTo>
                    <a:pt x="198" y="0"/>
                    <a:pt x="198" y="0"/>
                    <a:pt x="198" y="0"/>
                  </a:cubicBezTo>
                  <a:cubicBezTo>
                    <a:pt x="190" y="0"/>
                    <a:pt x="183" y="3"/>
                    <a:pt x="177" y="6"/>
                  </a:cubicBezTo>
                  <a:cubicBezTo>
                    <a:pt x="177" y="230"/>
                    <a:pt x="177" y="230"/>
                    <a:pt x="177" y="230"/>
                  </a:cubicBezTo>
                  <a:cubicBezTo>
                    <a:pt x="0" y="230"/>
                    <a:pt x="0" y="230"/>
                    <a:pt x="0" y="230"/>
                  </a:cubicBezTo>
                  <a:cubicBezTo>
                    <a:pt x="6" y="239"/>
                    <a:pt x="15" y="244"/>
                    <a:pt x="26" y="246"/>
                  </a:cubicBezTo>
                  <a:cubicBezTo>
                    <a:pt x="26" y="283"/>
                    <a:pt x="26" y="283"/>
                    <a:pt x="26" y="283"/>
                  </a:cubicBezTo>
                  <a:cubicBezTo>
                    <a:pt x="171" y="283"/>
                    <a:pt x="171" y="283"/>
                    <a:pt x="171" y="283"/>
                  </a:cubicBezTo>
                  <a:cubicBezTo>
                    <a:pt x="171" y="246"/>
                    <a:pt x="171" y="246"/>
                    <a:pt x="171" y="246"/>
                  </a:cubicBezTo>
                  <a:lnTo>
                    <a:pt x="198" y="202"/>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6" name="Freeform 60"/>
            <p:cNvSpPr>
              <a:spLocks/>
            </p:cNvSpPr>
            <p:nvPr/>
          </p:nvSpPr>
          <p:spPr bwMode="gray">
            <a:xfrm>
              <a:off x="11704215" y="5815369"/>
              <a:ext cx="263829" cy="419973"/>
            </a:xfrm>
            <a:custGeom>
              <a:avLst/>
              <a:gdLst>
                <a:gd name="T0" fmla="*/ 167 w 167"/>
                <a:gd name="T1" fmla="*/ 270 h 270"/>
                <a:gd name="T2" fmla="*/ 167 w 167"/>
                <a:gd name="T3" fmla="*/ 0 h 270"/>
                <a:gd name="T4" fmla="*/ 0 w 167"/>
                <a:gd name="T5" fmla="*/ 0 h 270"/>
                <a:gd name="T6" fmla="*/ 0 w 167"/>
                <a:gd name="T7" fmla="*/ 203 h 270"/>
                <a:gd name="T8" fmla="*/ 18 w 167"/>
                <a:gd name="T9" fmla="*/ 202 h 270"/>
                <a:gd name="T10" fmla="*/ 167 w 167"/>
                <a:gd name="T11" fmla="*/ 270 h 270"/>
              </a:gdLst>
              <a:ahLst/>
              <a:cxnLst>
                <a:cxn ang="0">
                  <a:pos x="T0" y="T1"/>
                </a:cxn>
                <a:cxn ang="0">
                  <a:pos x="T2" y="T3"/>
                </a:cxn>
                <a:cxn ang="0">
                  <a:pos x="T4" y="T5"/>
                </a:cxn>
                <a:cxn ang="0">
                  <a:pos x="T6" y="T7"/>
                </a:cxn>
                <a:cxn ang="0">
                  <a:pos x="T8" y="T9"/>
                </a:cxn>
                <a:cxn ang="0">
                  <a:pos x="T10" y="T11"/>
                </a:cxn>
              </a:cxnLst>
              <a:rect l="0" t="0" r="r" b="b"/>
              <a:pathLst>
                <a:path w="167" h="270">
                  <a:moveTo>
                    <a:pt x="167" y="270"/>
                  </a:moveTo>
                  <a:cubicBezTo>
                    <a:pt x="167" y="0"/>
                    <a:pt x="167" y="0"/>
                    <a:pt x="167" y="0"/>
                  </a:cubicBezTo>
                  <a:cubicBezTo>
                    <a:pt x="0" y="0"/>
                    <a:pt x="0" y="0"/>
                    <a:pt x="0" y="0"/>
                  </a:cubicBezTo>
                  <a:cubicBezTo>
                    <a:pt x="0" y="203"/>
                    <a:pt x="0" y="203"/>
                    <a:pt x="0" y="203"/>
                  </a:cubicBezTo>
                  <a:cubicBezTo>
                    <a:pt x="6" y="203"/>
                    <a:pt x="12" y="202"/>
                    <a:pt x="18" y="202"/>
                  </a:cubicBezTo>
                  <a:cubicBezTo>
                    <a:pt x="77" y="202"/>
                    <a:pt x="131" y="229"/>
                    <a:pt x="167" y="27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7" name="Rectangle 61"/>
            <p:cNvSpPr>
              <a:spLocks noChangeArrowheads="1"/>
            </p:cNvSpPr>
            <p:nvPr/>
          </p:nvSpPr>
          <p:spPr bwMode="gray">
            <a:xfrm>
              <a:off x="11712292" y="5769604"/>
              <a:ext cx="247676" cy="4576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8" name="Freeform 62"/>
            <p:cNvSpPr>
              <a:spLocks/>
            </p:cNvSpPr>
            <p:nvPr/>
          </p:nvSpPr>
          <p:spPr bwMode="gray">
            <a:xfrm>
              <a:off x="9698577" y="6491095"/>
              <a:ext cx="1017626" cy="503430"/>
            </a:xfrm>
            <a:custGeom>
              <a:avLst/>
              <a:gdLst>
                <a:gd name="T0" fmla="*/ 628 w 650"/>
                <a:gd name="T1" fmla="*/ 323 h 323"/>
                <a:gd name="T2" fmla="*/ 650 w 650"/>
                <a:gd name="T3" fmla="*/ 251 h 323"/>
                <a:gd name="T4" fmla="*/ 515 w 650"/>
                <a:gd name="T5" fmla="*/ 117 h 323"/>
                <a:gd name="T6" fmla="*/ 477 w 650"/>
                <a:gd name="T7" fmla="*/ 122 h 323"/>
                <a:gd name="T8" fmla="*/ 295 w 650"/>
                <a:gd name="T9" fmla="*/ 0 h 323"/>
                <a:gd name="T10" fmla="*/ 99 w 650"/>
                <a:gd name="T11" fmla="*/ 184 h 323"/>
                <a:gd name="T12" fmla="*/ 0 w 650"/>
                <a:gd name="T13" fmla="*/ 285 h 323"/>
                <a:gd name="T14" fmla="*/ 7 w 650"/>
                <a:gd name="T15" fmla="*/ 323 h 323"/>
                <a:gd name="T16" fmla="*/ 628 w 650"/>
                <a:gd name="T17" fmla="*/ 323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0" h="323">
                  <a:moveTo>
                    <a:pt x="628" y="323"/>
                  </a:moveTo>
                  <a:cubicBezTo>
                    <a:pt x="642" y="302"/>
                    <a:pt x="650" y="277"/>
                    <a:pt x="650" y="251"/>
                  </a:cubicBezTo>
                  <a:cubicBezTo>
                    <a:pt x="650" y="176"/>
                    <a:pt x="589" y="117"/>
                    <a:pt x="515" y="117"/>
                  </a:cubicBezTo>
                  <a:cubicBezTo>
                    <a:pt x="502" y="117"/>
                    <a:pt x="489" y="119"/>
                    <a:pt x="477" y="122"/>
                  </a:cubicBezTo>
                  <a:cubicBezTo>
                    <a:pt x="448" y="50"/>
                    <a:pt x="377" y="0"/>
                    <a:pt x="295" y="0"/>
                  </a:cubicBezTo>
                  <a:cubicBezTo>
                    <a:pt x="191" y="0"/>
                    <a:pt x="105" y="81"/>
                    <a:pt x="99" y="184"/>
                  </a:cubicBezTo>
                  <a:cubicBezTo>
                    <a:pt x="44" y="185"/>
                    <a:pt x="0" y="230"/>
                    <a:pt x="0" y="285"/>
                  </a:cubicBezTo>
                  <a:cubicBezTo>
                    <a:pt x="0" y="298"/>
                    <a:pt x="1" y="311"/>
                    <a:pt x="7" y="323"/>
                  </a:cubicBezTo>
                  <a:lnTo>
                    <a:pt x="628" y="3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9" name="Rectangle 63"/>
            <p:cNvSpPr>
              <a:spLocks noChangeArrowheads="1"/>
            </p:cNvSpPr>
            <p:nvPr/>
          </p:nvSpPr>
          <p:spPr bwMode="gray">
            <a:xfrm>
              <a:off x="10840041" y="5481545"/>
              <a:ext cx="43074" cy="91532"/>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60" name="Freeform 64"/>
            <p:cNvSpPr>
              <a:spLocks/>
            </p:cNvSpPr>
            <p:nvPr/>
          </p:nvSpPr>
          <p:spPr bwMode="gray">
            <a:xfrm>
              <a:off x="6852992" y="5328094"/>
              <a:ext cx="729569" cy="231523"/>
            </a:xfrm>
            <a:custGeom>
              <a:avLst/>
              <a:gdLst>
                <a:gd name="T0" fmla="*/ 271 w 271"/>
                <a:gd name="T1" fmla="*/ 0 h 86"/>
                <a:gd name="T2" fmla="*/ 0 w 271"/>
                <a:gd name="T3" fmla="*/ 0 h 86"/>
                <a:gd name="T4" fmla="*/ 17 w 271"/>
                <a:gd name="T5" fmla="*/ 11 h 86"/>
                <a:gd name="T6" fmla="*/ 132 w 271"/>
                <a:gd name="T7" fmla="*/ 48 h 86"/>
                <a:gd name="T8" fmla="*/ 133 w 271"/>
                <a:gd name="T9" fmla="*/ 86 h 86"/>
                <a:gd name="T10" fmla="*/ 240 w 271"/>
                <a:gd name="T11" fmla="*/ 86 h 86"/>
                <a:gd name="T12" fmla="*/ 240 w 271"/>
                <a:gd name="T13" fmla="*/ 21 h 86"/>
                <a:gd name="T14" fmla="*/ 271 w 271"/>
                <a:gd name="T15" fmla="*/ 0 h 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1" h="86">
                  <a:moveTo>
                    <a:pt x="271" y="0"/>
                  </a:moveTo>
                  <a:lnTo>
                    <a:pt x="0" y="0"/>
                  </a:lnTo>
                  <a:lnTo>
                    <a:pt x="17" y="11"/>
                  </a:lnTo>
                  <a:lnTo>
                    <a:pt x="132" y="48"/>
                  </a:lnTo>
                  <a:lnTo>
                    <a:pt x="133" y="86"/>
                  </a:lnTo>
                  <a:lnTo>
                    <a:pt x="240" y="86"/>
                  </a:lnTo>
                  <a:lnTo>
                    <a:pt x="240" y="21"/>
                  </a:lnTo>
                  <a:lnTo>
                    <a:pt x="271" y="0"/>
                  </a:ln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1" name="Freeform 65"/>
            <p:cNvSpPr>
              <a:spLocks/>
            </p:cNvSpPr>
            <p:nvPr/>
          </p:nvSpPr>
          <p:spPr bwMode="gray">
            <a:xfrm>
              <a:off x="7192201" y="5621536"/>
              <a:ext cx="328440" cy="508814"/>
            </a:xfrm>
            <a:custGeom>
              <a:avLst/>
              <a:gdLst>
                <a:gd name="T0" fmla="*/ 209 w 209"/>
                <a:gd name="T1" fmla="*/ 327 h 327"/>
                <a:gd name="T2" fmla="*/ 209 w 209"/>
                <a:gd name="T3" fmla="*/ 0 h 327"/>
                <a:gd name="T4" fmla="*/ 0 w 209"/>
                <a:gd name="T5" fmla="*/ 0 h 327"/>
                <a:gd name="T6" fmla="*/ 0 w 209"/>
                <a:gd name="T7" fmla="*/ 242 h 327"/>
                <a:gd name="T8" fmla="*/ 209 w 209"/>
                <a:gd name="T9" fmla="*/ 327 h 327"/>
              </a:gdLst>
              <a:ahLst/>
              <a:cxnLst>
                <a:cxn ang="0">
                  <a:pos x="T0" y="T1"/>
                </a:cxn>
                <a:cxn ang="0">
                  <a:pos x="T2" y="T3"/>
                </a:cxn>
                <a:cxn ang="0">
                  <a:pos x="T4" y="T5"/>
                </a:cxn>
                <a:cxn ang="0">
                  <a:pos x="T6" y="T7"/>
                </a:cxn>
                <a:cxn ang="0">
                  <a:pos x="T8" y="T9"/>
                </a:cxn>
              </a:cxnLst>
              <a:rect l="0" t="0" r="r" b="b"/>
              <a:pathLst>
                <a:path w="209" h="327">
                  <a:moveTo>
                    <a:pt x="209" y="327"/>
                  </a:moveTo>
                  <a:cubicBezTo>
                    <a:pt x="209" y="0"/>
                    <a:pt x="209" y="0"/>
                    <a:pt x="209" y="0"/>
                  </a:cubicBezTo>
                  <a:cubicBezTo>
                    <a:pt x="0" y="0"/>
                    <a:pt x="0" y="0"/>
                    <a:pt x="0" y="0"/>
                  </a:cubicBezTo>
                  <a:cubicBezTo>
                    <a:pt x="0" y="242"/>
                    <a:pt x="0" y="242"/>
                    <a:pt x="0" y="242"/>
                  </a:cubicBezTo>
                  <a:cubicBezTo>
                    <a:pt x="81" y="245"/>
                    <a:pt x="153" y="277"/>
                    <a:pt x="209" y="327"/>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2" name="Rectangle 66"/>
            <p:cNvSpPr>
              <a:spLocks noChangeArrowheads="1"/>
            </p:cNvSpPr>
            <p:nvPr/>
          </p:nvSpPr>
          <p:spPr bwMode="gray">
            <a:xfrm>
              <a:off x="7202970" y="5559618"/>
              <a:ext cx="306903" cy="6192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3" name="Rectangle 67"/>
            <p:cNvSpPr>
              <a:spLocks noChangeArrowheads="1"/>
            </p:cNvSpPr>
            <p:nvPr/>
          </p:nvSpPr>
          <p:spPr bwMode="gray">
            <a:xfrm>
              <a:off x="7943307" y="5048112"/>
              <a:ext cx="43074" cy="91532"/>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64" name="Freeform 68"/>
            <p:cNvSpPr>
              <a:spLocks/>
            </p:cNvSpPr>
            <p:nvPr/>
          </p:nvSpPr>
          <p:spPr bwMode="gray">
            <a:xfrm>
              <a:off x="7940614" y="5088494"/>
              <a:ext cx="1289532" cy="454971"/>
            </a:xfrm>
            <a:custGeom>
              <a:avLst/>
              <a:gdLst>
                <a:gd name="T0" fmla="*/ 479 w 479"/>
                <a:gd name="T1" fmla="*/ 169 h 169"/>
                <a:gd name="T2" fmla="*/ 163 w 479"/>
                <a:gd name="T3" fmla="*/ 169 h 169"/>
                <a:gd name="T4" fmla="*/ 163 w 479"/>
                <a:gd name="T5" fmla="*/ 5 h 169"/>
                <a:gd name="T6" fmla="*/ 0 w 479"/>
                <a:gd name="T7" fmla="*/ 5 h 169"/>
                <a:gd name="T8" fmla="*/ 0 w 479"/>
                <a:gd name="T9" fmla="*/ 0 h 169"/>
                <a:gd name="T10" fmla="*/ 169 w 479"/>
                <a:gd name="T11" fmla="*/ 0 h 169"/>
                <a:gd name="T12" fmla="*/ 169 w 479"/>
                <a:gd name="T13" fmla="*/ 165 h 169"/>
                <a:gd name="T14" fmla="*/ 479 w 479"/>
                <a:gd name="T15" fmla="*/ 165 h 169"/>
                <a:gd name="T16" fmla="*/ 479 w 479"/>
                <a:gd name="T17" fmla="*/ 169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9" h="169">
                  <a:moveTo>
                    <a:pt x="479" y="169"/>
                  </a:moveTo>
                  <a:lnTo>
                    <a:pt x="163" y="169"/>
                  </a:lnTo>
                  <a:lnTo>
                    <a:pt x="163" y="5"/>
                  </a:lnTo>
                  <a:lnTo>
                    <a:pt x="0" y="5"/>
                  </a:lnTo>
                  <a:lnTo>
                    <a:pt x="0" y="0"/>
                  </a:lnTo>
                  <a:lnTo>
                    <a:pt x="169" y="0"/>
                  </a:lnTo>
                  <a:lnTo>
                    <a:pt x="169" y="165"/>
                  </a:lnTo>
                  <a:lnTo>
                    <a:pt x="479" y="165"/>
                  </a:lnTo>
                  <a:lnTo>
                    <a:pt x="479" y="169"/>
                  </a:ln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65" name="Freeform 69"/>
            <p:cNvSpPr>
              <a:spLocks/>
            </p:cNvSpPr>
            <p:nvPr/>
          </p:nvSpPr>
          <p:spPr bwMode="gray">
            <a:xfrm>
              <a:off x="10215467" y="6227266"/>
              <a:ext cx="134607" cy="188449"/>
            </a:xfrm>
            <a:custGeom>
              <a:avLst/>
              <a:gdLst>
                <a:gd name="T0" fmla="*/ 85 w 85"/>
                <a:gd name="T1" fmla="*/ 86 h 121"/>
                <a:gd name="T2" fmla="*/ 85 w 85"/>
                <a:gd name="T3" fmla="*/ 0 h 121"/>
                <a:gd name="T4" fmla="*/ 77 w 85"/>
                <a:gd name="T5" fmla="*/ 2 h 121"/>
                <a:gd name="T6" fmla="*/ 77 w 85"/>
                <a:gd name="T7" fmla="*/ 98 h 121"/>
                <a:gd name="T8" fmla="*/ 0 w 85"/>
                <a:gd name="T9" fmla="*/ 98 h 121"/>
                <a:gd name="T10" fmla="*/ 11 w 85"/>
                <a:gd name="T11" fmla="*/ 105 h 121"/>
                <a:gd name="T12" fmla="*/ 11 w 85"/>
                <a:gd name="T13" fmla="*/ 121 h 121"/>
                <a:gd name="T14" fmla="*/ 73 w 85"/>
                <a:gd name="T15" fmla="*/ 121 h 121"/>
                <a:gd name="T16" fmla="*/ 73 w 85"/>
                <a:gd name="T17" fmla="*/ 105 h 121"/>
                <a:gd name="T18" fmla="*/ 85 w 85"/>
                <a:gd name="T19" fmla="*/ 86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121">
                  <a:moveTo>
                    <a:pt x="85" y="86"/>
                  </a:moveTo>
                  <a:cubicBezTo>
                    <a:pt x="85" y="0"/>
                    <a:pt x="85" y="0"/>
                    <a:pt x="85" y="0"/>
                  </a:cubicBezTo>
                  <a:cubicBezTo>
                    <a:pt x="82" y="0"/>
                    <a:pt x="79" y="1"/>
                    <a:pt x="77" y="2"/>
                  </a:cubicBezTo>
                  <a:cubicBezTo>
                    <a:pt x="77" y="98"/>
                    <a:pt x="77" y="98"/>
                    <a:pt x="77" y="98"/>
                  </a:cubicBezTo>
                  <a:cubicBezTo>
                    <a:pt x="0" y="98"/>
                    <a:pt x="0" y="98"/>
                    <a:pt x="0" y="98"/>
                  </a:cubicBezTo>
                  <a:cubicBezTo>
                    <a:pt x="3" y="102"/>
                    <a:pt x="7" y="104"/>
                    <a:pt x="11" y="105"/>
                  </a:cubicBezTo>
                  <a:cubicBezTo>
                    <a:pt x="11" y="121"/>
                    <a:pt x="11" y="121"/>
                    <a:pt x="11" y="121"/>
                  </a:cubicBezTo>
                  <a:cubicBezTo>
                    <a:pt x="73" y="121"/>
                    <a:pt x="73" y="121"/>
                    <a:pt x="73" y="121"/>
                  </a:cubicBezTo>
                  <a:cubicBezTo>
                    <a:pt x="73" y="105"/>
                    <a:pt x="73" y="105"/>
                    <a:pt x="73" y="105"/>
                  </a:cubicBezTo>
                  <a:lnTo>
                    <a:pt x="85" y="86"/>
                  </a:ln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6" name="Freeform 70"/>
            <p:cNvSpPr>
              <a:spLocks/>
            </p:cNvSpPr>
            <p:nvPr/>
          </p:nvSpPr>
          <p:spPr bwMode="gray">
            <a:xfrm>
              <a:off x="10228926" y="6437253"/>
              <a:ext cx="110378" cy="250369"/>
            </a:xfrm>
            <a:custGeom>
              <a:avLst/>
              <a:gdLst>
                <a:gd name="T0" fmla="*/ 72 w 72"/>
                <a:gd name="T1" fmla="*/ 160 h 160"/>
                <a:gd name="T2" fmla="*/ 72 w 72"/>
                <a:gd name="T3" fmla="*/ 0 h 160"/>
                <a:gd name="T4" fmla="*/ 0 w 72"/>
                <a:gd name="T5" fmla="*/ 0 h 160"/>
                <a:gd name="T6" fmla="*/ 0 w 72"/>
                <a:gd name="T7" fmla="*/ 119 h 160"/>
                <a:gd name="T8" fmla="*/ 72 w 72"/>
                <a:gd name="T9" fmla="*/ 160 h 160"/>
              </a:gdLst>
              <a:ahLst/>
              <a:cxnLst>
                <a:cxn ang="0">
                  <a:pos x="T0" y="T1"/>
                </a:cxn>
                <a:cxn ang="0">
                  <a:pos x="T2" y="T3"/>
                </a:cxn>
                <a:cxn ang="0">
                  <a:pos x="T4" y="T5"/>
                </a:cxn>
                <a:cxn ang="0">
                  <a:pos x="T6" y="T7"/>
                </a:cxn>
                <a:cxn ang="0">
                  <a:pos x="T8" y="T9"/>
                </a:cxn>
              </a:cxnLst>
              <a:rect l="0" t="0" r="r" b="b"/>
              <a:pathLst>
                <a:path w="72" h="160">
                  <a:moveTo>
                    <a:pt x="72" y="160"/>
                  </a:moveTo>
                  <a:cubicBezTo>
                    <a:pt x="72" y="0"/>
                    <a:pt x="72" y="0"/>
                    <a:pt x="72" y="0"/>
                  </a:cubicBezTo>
                  <a:cubicBezTo>
                    <a:pt x="0" y="0"/>
                    <a:pt x="0" y="0"/>
                    <a:pt x="0" y="0"/>
                  </a:cubicBezTo>
                  <a:cubicBezTo>
                    <a:pt x="0" y="119"/>
                    <a:pt x="0" y="119"/>
                    <a:pt x="0" y="119"/>
                  </a:cubicBezTo>
                  <a:cubicBezTo>
                    <a:pt x="27" y="126"/>
                    <a:pt x="52" y="140"/>
                    <a:pt x="72" y="16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7" name="Rectangle 71"/>
            <p:cNvSpPr>
              <a:spLocks noChangeArrowheads="1"/>
            </p:cNvSpPr>
            <p:nvPr/>
          </p:nvSpPr>
          <p:spPr bwMode="gray">
            <a:xfrm>
              <a:off x="10231619" y="6415716"/>
              <a:ext cx="104994" cy="215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8" name="Freeform 72"/>
            <p:cNvSpPr>
              <a:spLocks/>
            </p:cNvSpPr>
            <p:nvPr/>
          </p:nvSpPr>
          <p:spPr bwMode="gray">
            <a:xfrm>
              <a:off x="9916639" y="5287711"/>
              <a:ext cx="923402" cy="247676"/>
            </a:xfrm>
            <a:custGeom>
              <a:avLst/>
              <a:gdLst>
                <a:gd name="T0" fmla="*/ 343 w 343"/>
                <a:gd name="T1" fmla="*/ 92 h 92"/>
                <a:gd name="T2" fmla="*/ 196 w 343"/>
                <a:gd name="T3" fmla="*/ 92 h 92"/>
                <a:gd name="T4" fmla="*/ 196 w 343"/>
                <a:gd name="T5" fmla="*/ 5 h 92"/>
                <a:gd name="T6" fmla="*/ 0 w 343"/>
                <a:gd name="T7" fmla="*/ 5 h 92"/>
                <a:gd name="T8" fmla="*/ 0 w 343"/>
                <a:gd name="T9" fmla="*/ 0 h 92"/>
                <a:gd name="T10" fmla="*/ 201 w 343"/>
                <a:gd name="T11" fmla="*/ 0 h 92"/>
                <a:gd name="T12" fmla="*/ 201 w 343"/>
                <a:gd name="T13" fmla="*/ 87 h 92"/>
                <a:gd name="T14" fmla="*/ 343 w 343"/>
                <a:gd name="T15" fmla="*/ 87 h 92"/>
                <a:gd name="T16" fmla="*/ 343 w 343"/>
                <a:gd name="T17" fmla="*/ 9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3" h="92">
                  <a:moveTo>
                    <a:pt x="343" y="92"/>
                  </a:moveTo>
                  <a:lnTo>
                    <a:pt x="196" y="92"/>
                  </a:lnTo>
                  <a:lnTo>
                    <a:pt x="196" y="5"/>
                  </a:lnTo>
                  <a:lnTo>
                    <a:pt x="0" y="5"/>
                  </a:lnTo>
                  <a:lnTo>
                    <a:pt x="0" y="0"/>
                  </a:lnTo>
                  <a:lnTo>
                    <a:pt x="201" y="0"/>
                  </a:lnTo>
                  <a:lnTo>
                    <a:pt x="201" y="87"/>
                  </a:lnTo>
                  <a:lnTo>
                    <a:pt x="343" y="87"/>
                  </a:lnTo>
                  <a:lnTo>
                    <a:pt x="343" y="92"/>
                  </a:ln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69" name="Freeform 73"/>
            <p:cNvSpPr>
              <a:spLocks/>
            </p:cNvSpPr>
            <p:nvPr/>
          </p:nvSpPr>
          <p:spPr bwMode="gray">
            <a:xfrm>
              <a:off x="9623198" y="5565002"/>
              <a:ext cx="282675" cy="743029"/>
            </a:xfrm>
            <a:custGeom>
              <a:avLst/>
              <a:gdLst>
                <a:gd name="T0" fmla="*/ 93 w 105"/>
                <a:gd name="T1" fmla="*/ 276 h 276"/>
                <a:gd name="T2" fmla="*/ 0 w 105"/>
                <a:gd name="T3" fmla="*/ 276 h 276"/>
                <a:gd name="T4" fmla="*/ 0 w 105"/>
                <a:gd name="T5" fmla="*/ 0 h 276"/>
                <a:gd name="T6" fmla="*/ 105 w 105"/>
                <a:gd name="T7" fmla="*/ 0 h 276"/>
                <a:gd name="T8" fmla="*/ 105 w 105"/>
                <a:gd name="T9" fmla="*/ 6 h 276"/>
                <a:gd name="T10" fmla="*/ 6 w 105"/>
                <a:gd name="T11" fmla="*/ 6 h 276"/>
                <a:gd name="T12" fmla="*/ 6 w 105"/>
                <a:gd name="T13" fmla="*/ 271 h 276"/>
                <a:gd name="T14" fmla="*/ 93 w 105"/>
                <a:gd name="T15" fmla="*/ 271 h 276"/>
                <a:gd name="T16" fmla="*/ 93 w 105"/>
                <a:gd name="T17" fmla="*/ 276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 h="276">
                  <a:moveTo>
                    <a:pt x="93" y="276"/>
                  </a:moveTo>
                  <a:lnTo>
                    <a:pt x="0" y="276"/>
                  </a:lnTo>
                  <a:lnTo>
                    <a:pt x="0" y="0"/>
                  </a:lnTo>
                  <a:lnTo>
                    <a:pt x="105" y="0"/>
                  </a:lnTo>
                  <a:lnTo>
                    <a:pt x="105" y="6"/>
                  </a:lnTo>
                  <a:lnTo>
                    <a:pt x="6" y="6"/>
                  </a:lnTo>
                  <a:lnTo>
                    <a:pt x="6" y="271"/>
                  </a:lnTo>
                  <a:lnTo>
                    <a:pt x="93" y="271"/>
                  </a:lnTo>
                  <a:lnTo>
                    <a:pt x="93" y="276"/>
                  </a:ln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70" name="Rectangle 74"/>
            <p:cNvSpPr>
              <a:spLocks noChangeArrowheads="1"/>
            </p:cNvSpPr>
            <p:nvPr/>
          </p:nvSpPr>
          <p:spPr bwMode="gray">
            <a:xfrm>
              <a:off x="9846644" y="6273032"/>
              <a:ext cx="26921" cy="56536"/>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71" name="Freeform 75"/>
            <p:cNvSpPr>
              <a:spLocks/>
            </p:cNvSpPr>
            <p:nvPr/>
          </p:nvSpPr>
          <p:spPr bwMode="gray">
            <a:xfrm>
              <a:off x="10883115" y="4951196"/>
              <a:ext cx="1076853" cy="734953"/>
            </a:xfrm>
            <a:custGeom>
              <a:avLst/>
              <a:gdLst>
                <a:gd name="T0" fmla="*/ 400 w 400"/>
                <a:gd name="T1" fmla="*/ 273 h 273"/>
                <a:gd name="T2" fmla="*/ 400 w 400"/>
                <a:gd name="T3" fmla="*/ 0 h 273"/>
                <a:gd name="T4" fmla="*/ 201 w 400"/>
                <a:gd name="T5" fmla="*/ 0 h 273"/>
                <a:gd name="T6" fmla="*/ 0 w 400"/>
                <a:gd name="T7" fmla="*/ 0 h 273"/>
                <a:gd name="T8" fmla="*/ 0 w 400"/>
                <a:gd name="T9" fmla="*/ 273 h 273"/>
                <a:gd name="T10" fmla="*/ 201 w 400"/>
                <a:gd name="T11" fmla="*/ 273 h 273"/>
                <a:gd name="T12" fmla="*/ 400 w 400"/>
                <a:gd name="T13" fmla="*/ 273 h 273"/>
              </a:gdLst>
              <a:ahLst/>
              <a:cxnLst>
                <a:cxn ang="0">
                  <a:pos x="T0" y="T1"/>
                </a:cxn>
                <a:cxn ang="0">
                  <a:pos x="T2" y="T3"/>
                </a:cxn>
                <a:cxn ang="0">
                  <a:pos x="T4" y="T5"/>
                </a:cxn>
                <a:cxn ang="0">
                  <a:pos x="T6" y="T7"/>
                </a:cxn>
                <a:cxn ang="0">
                  <a:pos x="T8" y="T9"/>
                </a:cxn>
                <a:cxn ang="0">
                  <a:pos x="T10" y="T11"/>
                </a:cxn>
                <a:cxn ang="0">
                  <a:pos x="T12" y="T13"/>
                </a:cxn>
              </a:cxnLst>
              <a:rect l="0" t="0" r="r" b="b"/>
              <a:pathLst>
                <a:path w="400" h="273">
                  <a:moveTo>
                    <a:pt x="400" y="273"/>
                  </a:moveTo>
                  <a:lnTo>
                    <a:pt x="400" y="0"/>
                  </a:lnTo>
                  <a:lnTo>
                    <a:pt x="201" y="0"/>
                  </a:lnTo>
                  <a:lnTo>
                    <a:pt x="0" y="0"/>
                  </a:lnTo>
                  <a:lnTo>
                    <a:pt x="0" y="273"/>
                  </a:lnTo>
                  <a:lnTo>
                    <a:pt x="201" y="273"/>
                  </a:lnTo>
                  <a:lnTo>
                    <a:pt x="400" y="273"/>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2" name="Rectangle 76"/>
            <p:cNvSpPr>
              <a:spLocks noChangeArrowheads="1"/>
            </p:cNvSpPr>
            <p:nvPr/>
          </p:nvSpPr>
          <p:spPr bwMode="gray">
            <a:xfrm>
              <a:off x="10939649" y="4991577"/>
              <a:ext cx="966476" cy="573425"/>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3" name="Freeform 77"/>
            <p:cNvSpPr>
              <a:spLocks noEditPoints="1"/>
            </p:cNvSpPr>
            <p:nvPr/>
          </p:nvSpPr>
          <p:spPr bwMode="gray">
            <a:xfrm>
              <a:off x="11009645" y="5384628"/>
              <a:ext cx="826485" cy="99610"/>
            </a:xfrm>
            <a:custGeom>
              <a:avLst/>
              <a:gdLst>
                <a:gd name="T0" fmla="*/ 0 w 527"/>
                <a:gd name="T1" fmla="*/ 57 h 64"/>
                <a:gd name="T2" fmla="*/ 41 w 527"/>
                <a:gd name="T3" fmla="*/ 57 h 64"/>
                <a:gd name="T4" fmla="*/ 8 w 527"/>
                <a:gd name="T5" fmla="*/ 0 h 64"/>
                <a:gd name="T6" fmla="*/ 34 w 527"/>
                <a:gd name="T7" fmla="*/ 57 h 64"/>
                <a:gd name="T8" fmla="*/ 86 w 527"/>
                <a:gd name="T9" fmla="*/ 57 h 64"/>
                <a:gd name="T10" fmla="*/ 60 w 527"/>
                <a:gd name="T11" fmla="*/ 4 h 64"/>
                <a:gd name="T12" fmla="*/ 77 w 527"/>
                <a:gd name="T13" fmla="*/ 57 h 64"/>
                <a:gd name="T14" fmla="*/ 65 w 527"/>
                <a:gd name="T15" fmla="*/ 64 h 64"/>
                <a:gd name="T16" fmla="*/ 102 w 527"/>
                <a:gd name="T17" fmla="*/ 39 h 64"/>
                <a:gd name="T18" fmla="*/ 93 w 527"/>
                <a:gd name="T19" fmla="*/ 57 h 64"/>
                <a:gd name="T20" fmla="*/ 121 w 527"/>
                <a:gd name="T21" fmla="*/ 8 h 64"/>
                <a:gd name="T22" fmla="*/ 154 w 527"/>
                <a:gd name="T23" fmla="*/ 64 h 64"/>
                <a:gd name="T24" fmla="*/ 154 w 527"/>
                <a:gd name="T25" fmla="*/ 0 h 64"/>
                <a:gd name="T26" fmla="*/ 154 w 527"/>
                <a:gd name="T27" fmla="*/ 8 h 64"/>
                <a:gd name="T28" fmla="*/ 130 w 527"/>
                <a:gd name="T29" fmla="*/ 8 h 64"/>
                <a:gd name="T30" fmla="*/ 182 w 527"/>
                <a:gd name="T31" fmla="*/ 57 h 64"/>
                <a:gd name="T32" fmla="*/ 224 w 527"/>
                <a:gd name="T33" fmla="*/ 57 h 64"/>
                <a:gd name="T34" fmla="*/ 191 w 527"/>
                <a:gd name="T35" fmla="*/ 0 h 64"/>
                <a:gd name="T36" fmla="*/ 215 w 527"/>
                <a:gd name="T37" fmla="*/ 57 h 64"/>
                <a:gd name="T38" fmla="*/ 251 w 527"/>
                <a:gd name="T39" fmla="*/ 0 h 64"/>
                <a:gd name="T40" fmla="*/ 251 w 527"/>
                <a:gd name="T41" fmla="*/ 64 h 64"/>
                <a:gd name="T42" fmla="*/ 284 w 527"/>
                <a:gd name="T43" fmla="*/ 8 h 64"/>
                <a:gd name="T44" fmla="*/ 251 w 527"/>
                <a:gd name="T45" fmla="*/ 8 h 64"/>
                <a:gd name="T46" fmla="*/ 251 w 527"/>
                <a:gd name="T47" fmla="*/ 57 h 64"/>
                <a:gd name="T48" fmla="*/ 328 w 527"/>
                <a:gd name="T49" fmla="*/ 0 h 64"/>
                <a:gd name="T50" fmla="*/ 307 w 527"/>
                <a:gd name="T51" fmla="*/ 8 h 64"/>
                <a:gd name="T52" fmla="*/ 307 w 527"/>
                <a:gd name="T53" fmla="*/ 57 h 64"/>
                <a:gd name="T54" fmla="*/ 340 w 527"/>
                <a:gd name="T55" fmla="*/ 64 h 64"/>
                <a:gd name="T56" fmla="*/ 340 w 527"/>
                <a:gd name="T57" fmla="*/ 35 h 64"/>
                <a:gd name="T58" fmla="*/ 328 w 527"/>
                <a:gd name="T59" fmla="*/ 57 h 64"/>
                <a:gd name="T60" fmla="*/ 368 w 527"/>
                <a:gd name="T61" fmla="*/ 0 h 64"/>
                <a:gd name="T62" fmla="*/ 380 w 527"/>
                <a:gd name="T63" fmla="*/ 8 h 64"/>
                <a:gd name="T64" fmla="*/ 364 w 527"/>
                <a:gd name="T65" fmla="*/ 60 h 64"/>
                <a:gd name="T66" fmla="*/ 405 w 527"/>
                <a:gd name="T67" fmla="*/ 60 h 64"/>
                <a:gd name="T68" fmla="*/ 396 w 527"/>
                <a:gd name="T69" fmla="*/ 39 h 64"/>
                <a:gd name="T70" fmla="*/ 433 w 527"/>
                <a:gd name="T71" fmla="*/ 0 h 64"/>
                <a:gd name="T72" fmla="*/ 433 w 527"/>
                <a:gd name="T73" fmla="*/ 64 h 64"/>
                <a:gd name="T74" fmla="*/ 466 w 527"/>
                <a:gd name="T75" fmla="*/ 8 h 64"/>
                <a:gd name="T76" fmla="*/ 433 w 527"/>
                <a:gd name="T77" fmla="*/ 8 h 64"/>
                <a:gd name="T78" fmla="*/ 433 w 527"/>
                <a:gd name="T79" fmla="*/ 57 h 64"/>
                <a:gd name="T80" fmla="*/ 510 w 527"/>
                <a:gd name="T81" fmla="*/ 0 h 64"/>
                <a:gd name="T82" fmla="*/ 489 w 527"/>
                <a:gd name="T83" fmla="*/ 8 h 64"/>
                <a:gd name="T84" fmla="*/ 489 w 527"/>
                <a:gd name="T85" fmla="*/ 57 h 64"/>
                <a:gd name="T86" fmla="*/ 522 w 527"/>
                <a:gd name="T87" fmla="*/ 64 h 64"/>
                <a:gd name="T88" fmla="*/ 522 w 527"/>
                <a:gd name="T89" fmla="*/ 35 h 64"/>
                <a:gd name="T90" fmla="*/ 510 w 527"/>
                <a:gd name="T91" fmla="*/ 57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7" h="64">
                  <a:moveTo>
                    <a:pt x="8" y="0"/>
                  </a:moveTo>
                  <a:cubicBezTo>
                    <a:pt x="4" y="0"/>
                    <a:pt x="0" y="3"/>
                    <a:pt x="0" y="8"/>
                  </a:cubicBezTo>
                  <a:cubicBezTo>
                    <a:pt x="0" y="57"/>
                    <a:pt x="0" y="57"/>
                    <a:pt x="0" y="57"/>
                  </a:cubicBezTo>
                  <a:cubicBezTo>
                    <a:pt x="0" y="61"/>
                    <a:pt x="4" y="64"/>
                    <a:pt x="8" y="64"/>
                  </a:cubicBezTo>
                  <a:cubicBezTo>
                    <a:pt x="34" y="64"/>
                    <a:pt x="34" y="64"/>
                    <a:pt x="34" y="64"/>
                  </a:cubicBezTo>
                  <a:cubicBezTo>
                    <a:pt x="38" y="64"/>
                    <a:pt x="41" y="61"/>
                    <a:pt x="41" y="57"/>
                  </a:cubicBezTo>
                  <a:cubicBezTo>
                    <a:pt x="41" y="8"/>
                    <a:pt x="41" y="8"/>
                    <a:pt x="41" y="8"/>
                  </a:cubicBezTo>
                  <a:cubicBezTo>
                    <a:pt x="41" y="3"/>
                    <a:pt x="38" y="0"/>
                    <a:pt x="34" y="0"/>
                  </a:cubicBezTo>
                  <a:lnTo>
                    <a:pt x="8" y="0"/>
                  </a:lnTo>
                  <a:close/>
                  <a:moveTo>
                    <a:pt x="8" y="8"/>
                  </a:moveTo>
                  <a:cubicBezTo>
                    <a:pt x="34" y="8"/>
                    <a:pt x="34" y="8"/>
                    <a:pt x="34" y="8"/>
                  </a:cubicBezTo>
                  <a:cubicBezTo>
                    <a:pt x="34" y="57"/>
                    <a:pt x="34" y="57"/>
                    <a:pt x="34" y="57"/>
                  </a:cubicBezTo>
                  <a:cubicBezTo>
                    <a:pt x="8" y="57"/>
                    <a:pt x="8" y="57"/>
                    <a:pt x="8" y="57"/>
                  </a:cubicBezTo>
                  <a:lnTo>
                    <a:pt x="8" y="8"/>
                  </a:lnTo>
                  <a:close/>
                  <a:moveTo>
                    <a:pt x="86" y="57"/>
                  </a:moveTo>
                  <a:cubicBezTo>
                    <a:pt x="86" y="0"/>
                    <a:pt x="86" y="0"/>
                    <a:pt x="86" y="0"/>
                  </a:cubicBezTo>
                  <a:cubicBezTo>
                    <a:pt x="65" y="0"/>
                    <a:pt x="65" y="0"/>
                    <a:pt x="65" y="0"/>
                  </a:cubicBezTo>
                  <a:cubicBezTo>
                    <a:pt x="63" y="0"/>
                    <a:pt x="60" y="0"/>
                    <a:pt x="60" y="4"/>
                  </a:cubicBezTo>
                  <a:cubicBezTo>
                    <a:pt x="60" y="7"/>
                    <a:pt x="63" y="8"/>
                    <a:pt x="65" y="8"/>
                  </a:cubicBezTo>
                  <a:cubicBezTo>
                    <a:pt x="77" y="8"/>
                    <a:pt x="77" y="8"/>
                    <a:pt x="77" y="8"/>
                  </a:cubicBezTo>
                  <a:cubicBezTo>
                    <a:pt x="77" y="57"/>
                    <a:pt x="77" y="57"/>
                    <a:pt x="77" y="57"/>
                  </a:cubicBezTo>
                  <a:cubicBezTo>
                    <a:pt x="65" y="57"/>
                    <a:pt x="65" y="57"/>
                    <a:pt x="65" y="57"/>
                  </a:cubicBezTo>
                  <a:cubicBezTo>
                    <a:pt x="63" y="57"/>
                    <a:pt x="60" y="58"/>
                    <a:pt x="60" y="60"/>
                  </a:cubicBezTo>
                  <a:cubicBezTo>
                    <a:pt x="60" y="64"/>
                    <a:pt x="63" y="64"/>
                    <a:pt x="65" y="64"/>
                  </a:cubicBezTo>
                  <a:cubicBezTo>
                    <a:pt x="98" y="64"/>
                    <a:pt x="98" y="64"/>
                    <a:pt x="98" y="64"/>
                  </a:cubicBezTo>
                  <a:cubicBezTo>
                    <a:pt x="100" y="64"/>
                    <a:pt x="102" y="64"/>
                    <a:pt x="102" y="60"/>
                  </a:cubicBezTo>
                  <a:cubicBezTo>
                    <a:pt x="102" y="39"/>
                    <a:pt x="102" y="39"/>
                    <a:pt x="102" y="39"/>
                  </a:cubicBezTo>
                  <a:cubicBezTo>
                    <a:pt x="102" y="37"/>
                    <a:pt x="101" y="35"/>
                    <a:pt x="98" y="35"/>
                  </a:cubicBezTo>
                  <a:cubicBezTo>
                    <a:pt x="95" y="35"/>
                    <a:pt x="93" y="37"/>
                    <a:pt x="93" y="39"/>
                  </a:cubicBezTo>
                  <a:cubicBezTo>
                    <a:pt x="93" y="57"/>
                    <a:pt x="93" y="57"/>
                    <a:pt x="93" y="57"/>
                  </a:cubicBezTo>
                  <a:lnTo>
                    <a:pt x="86" y="57"/>
                  </a:lnTo>
                  <a:close/>
                  <a:moveTo>
                    <a:pt x="130" y="0"/>
                  </a:moveTo>
                  <a:cubicBezTo>
                    <a:pt x="125" y="0"/>
                    <a:pt x="121" y="3"/>
                    <a:pt x="121" y="8"/>
                  </a:cubicBezTo>
                  <a:cubicBezTo>
                    <a:pt x="121" y="57"/>
                    <a:pt x="121" y="57"/>
                    <a:pt x="121" y="57"/>
                  </a:cubicBezTo>
                  <a:cubicBezTo>
                    <a:pt x="121" y="61"/>
                    <a:pt x="125" y="64"/>
                    <a:pt x="130" y="64"/>
                  </a:cubicBezTo>
                  <a:cubicBezTo>
                    <a:pt x="154" y="64"/>
                    <a:pt x="154" y="64"/>
                    <a:pt x="154" y="64"/>
                  </a:cubicBezTo>
                  <a:cubicBezTo>
                    <a:pt x="159" y="64"/>
                    <a:pt x="163" y="61"/>
                    <a:pt x="163" y="57"/>
                  </a:cubicBezTo>
                  <a:cubicBezTo>
                    <a:pt x="163" y="8"/>
                    <a:pt x="163" y="8"/>
                    <a:pt x="163" y="8"/>
                  </a:cubicBezTo>
                  <a:cubicBezTo>
                    <a:pt x="163" y="3"/>
                    <a:pt x="159" y="0"/>
                    <a:pt x="154" y="0"/>
                  </a:cubicBezTo>
                  <a:lnTo>
                    <a:pt x="130" y="0"/>
                  </a:lnTo>
                  <a:close/>
                  <a:moveTo>
                    <a:pt x="130" y="8"/>
                  </a:moveTo>
                  <a:cubicBezTo>
                    <a:pt x="154" y="8"/>
                    <a:pt x="154" y="8"/>
                    <a:pt x="154" y="8"/>
                  </a:cubicBezTo>
                  <a:cubicBezTo>
                    <a:pt x="154" y="57"/>
                    <a:pt x="154" y="57"/>
                    <a:pt x="154" y="57"/>
                  </a:cubicBezTo>
                  <a:cubicBezTo>
                    <a:pt x="130" y="57"/>
                    <a:pt x="130" y="57"/>
                    <a:pt x="130" y="57"/>
                  </a:cubicBezTo>
                  <a:lnTo>
                    <a:pt x="130" y="8"/>
                  </a:lnTo>
                  <a:close/>
                  <a:moveTo>
                    <a:pt x="191" y="0"/>
                  </a:moveTo>
                  <a:cubicBezTo>
                    <a:pt x="185" y="0"/>
                    <a:pt x="182" y="3"/>
                    <a:pt x="182" y="8"/>
                  </a:cubicBezTo>
                  <a:cubicBezTo>
                    <a:pt x="182" y="57"/>
                    <a:pt x="182" y="57"/>
                    <a:pt x="182" y="57"/>
                  </a:cubicBezTo>
                  <a:cubicBezTo>
                    <a:pt x="182" y="61"/>
                    <a:pt x="185" y="64"/>
                    <a:pt x="191" y="64"/>
                  </a:cubicBezTo>
                  <a:cubicBezTo>
                    <a:pt x="215" y="64"/>
                    <a:pt x="215" y="64"/>
                    <a:pt x="215" y="64"/>
                  </a:cubicBezTo>
                  <a:cubicBezTo>
                    <a:pt x="220" y="64"/>
                    <a:pt x="224" y="61"/>
                    <a:pt x="224" y="57"/>
                  </a:cubicBezTo>
                  <a:cubicBezTo>
                    <a:pt x="224" y="8"/>
                    <a:pt x="224" y="8"/>
                    <a:pt x="224" y="8"/>
                  </a:cubicBezTo>
                  <a:cubicBezTo>
                    <a:pt x="224" y="3"/>
                    <a:pt x="219" y="0"/>
                    <a:pt x="215" y="0"/>
                  </a:cubicBezTo>
                  <a:lnTo>
                    <a:pt x="191" y="0"/>
                  </a:lnTo>
                  <a:close/>
                  <a:moveTo>
                    <a:pt x="191" y="8"/>
                  </a:moveTo>
                  <a:cubicBezTo>
                    <a:pt x="215" y="8"/>
                    <a:pt x="215" y="8"/>
                    <a:pt x="215" y="8"/>
                  </a:cubicBezTo>
                  <a:cubicBezTo>
                    <a:pt x="215" y="57"/>
                    <a:pt x="215" y="57"/>
                    <a:pt x="215" y="57"/>
                  </a:cubicBezTo>
                  <a:cubicBezTo>
                    <a:pt x="191" y="57"/>
                    <a:pt x="191" y="57"/>
                    <a:pt x="191" y="57"/>
                  </a:cubicBezTo>
                  <a:lnTo>
                    <a:pt x="191" y="8"/>
                  </a:lnTo>
                  <a:close/>
                  <a:moveTo>
                    <a:pt x="251" y="0"/>
                  </a:moveTo>
                  <a:cubicBezTo>
                    <a:pt x="246" y="0"/>
                    <a:pt x="243" y="3"/>
                    <a:pt x="243" y="8"/>
                  </a:cubicBezTo>
                  <a:cubicBezTo>
                    <a:pt x="243" y="57"/>
                    <a:pt x="243" y="57"/>
                    <a:pt x="243" y="57"/>
                  </a:cubicBezTo>
                  <a:cubicBezTo>
                    <a:pt x="243" y="61"/>
                    <a:pt x="246" y="64"/>
                    <a:pt x="251" y="64"/>
                  </a:cubicBezTo>
                  <a:cubicBezTo>
                    <a:pt x="276" y="64"/>
                    <a:pt x="276" y="64"/>
                    <a:pt x="276" y="64"/>
                  </a:cubicBezTo>
                  <a:cubicBezTo>
                    <a:pt x="280" y="64"/>
                    <a:pt x="284" y="61"/>
                    <a:pt x="284" y="57"/>
                  </a:cubicBezTo>
                  <a:cubicBezTo>
                    <a:pt x="284" y="8"/>
                    <a:pt x="284" y="8"/>
                    <a:pt x="284" y="8"/>
                  </a:cubicBezTo>
                  <a:cubicBezTo>
                    <a:pt x="284" y="3"/>
                    <a:pt x="280" y="0"/>
                    <a:pt x="276" y="0"/>
                  </a:cubicBezTo>
                  <a:lnTo>
                    <a:pt x="251" y="0"/>
                  </a:lnTo>
                  <a:close/>
                  <a:moveTo>
                    <a:pt x="251" y="8"/>
                  </a:moveTo>
                  <a:cubicBezTo>
                    <a:pt x="276" y="8"/>
                    <a:pt x="276" y="8"/>
                    <a:pt x="276" y="8"/>
                  </a:cubicBezTo>
                  <a:cubicBezTo>
                    <a:pt x="276" y="57"/>
                    <a:pt x="276" y="57"/>
                    <a:pt x="276" y="57"/>
                  </a:cubicBezTo>
                  <a:cubicBezTo>
                    <a:pt x="251" y="57"/>
                    <a:pt x="251" y="57"/>
                    <a:pt x="251" y="57"/>
                  </a:cubicBezTo>
                  <a:lnTo>
                    <a:pt x="251" y="8"/>
                  </a:lnTo>
                  <a:close/>
                  <a:moveTo>
                    <a:pt x="328" y="57"/>
                  </a:moveTo>
                  <a:cubicBezTo>
                    <a:pt x="328" y="0"/>
                    <a:pt x="328" y="0"/>
                    <a:pt x="328" y="0"/>
                  </a:cubicBezTo>
                  <a:cubicBezTo>
                    <a:pt x="307" y="0"/>
                    <a:pt x="307" y="0"/>
                    <a:pt x="307" y="0"/>
                  </a:cubicBezTo>
                  <a:cubicBezTo>
                    <a:pt x="305" y="0"/>
                    <a:pt x="303" y="0"/>
                    <a:pt x="303" y="4"/>
                  </a:cubicBezTo>
                  <a:cubicBezTo>
                    <a:pt x="303" y="7"/>
                    <a:pt x="305" y="8"/>
                    <a:pt x="307" y="8"/>
                  </a:cubicBezTo>
                  <a:cubicBezTo>
                    <a:pt x="320" y="8"/>
                    <a:pt x="320" y="8"/>
                    <a:pt x="320" y="8"/>
                  </a:cubicBezTo>
                  <a:cubicBezTo>
                    <a:pt x="320" y="57"/>
                    <a:pt x="320" y="57"/>
                    <a:pt x="320" y="57"/>
                  </a:cubicBezTo>
                  <a:cubicBezTo>
                    <a:pt x="307" y="57"/>
                    <a:pt x="307" y="57"/>
                    <a:pt x="307" y="57"/>
                  </a:cubicBezTo>
                  <a:cubicBezTo>
                    <a:pt x="305" y="57"/>
                    <a:pt x="303" y="58"/>
                    <a:pt x="303" y="60"/>
                  </a:cubicBezTo>
                  <a:cubicBezTo>
                    <a:pt x="303" y="64"/>
                    <a:pt x="305" y="64"/>
                    <a:pt x="307" y="64"/>
                  </a:cubicBezTo>
                  <a:cubicBezTo>
                    <a:pt x="340" y="64"/>
                    <a:pt x="340" y="64"/>
                    <a:pt x="340" y="64"/>
                  </a:cubicBezTo>
                  <a:cubicBezTo>
                    <a:pt x="343" y="64"/>
                    <a:pt x="344" y="64"/>
                    <a:pt x="344" y="60"/>
                  </a:cubicBezTo>
                  <a:cubicBezTo>
                    <a:pt x="344" y="39"/>
                    <a:pt x="344" y="39"/>
                    <a:pt x="344" y="39"/>
                  </a:cubicBezTo>
                  <a:cubicBezTo>
                    <a:pt x="344" y="37"/>
                    <a:pt x="344" y="35"/>
                    <a:pt x="340" y="35"/>
                  </a:cubicBezTo>
                  <a:cubicBezTo>
                    <a:pt x="337" y="35"/>
                    <a:pt x="337" y="37"/>
                    <a:pt x="337" y="39"/>
                  </a:cubicBezTo>
                  <a:cubicBezTo>
                    <a:pt x="337" y="57"/>
                    <a:pt x="337" y="57"/>
                    <a:pt x="337" y="57"/>
                  </a:cubicBezTo>
                  <a:lnTo>
                    <a:pt x="328" y="57"/>
                  </a:lnTo>
                  <a:close/>
                  <a:moveTo>
                    <a:pt x="389" y="57"/>
                  </a:moveTo>
                  <a:cubicBezTo>
                    <a:pt x="389" y="0"/>
                    <a:pt x="389" y="0"/>
                    <a:pt x="389" y="0"/>
                  </a:cubicBezTo>
                  <a:cubicBezTo>
                    <a:pt x="368" y="0"/>
                    <a:pt x="368" y="0"/>
                    <a:pt x="368" y="0"/>
                  </a:cubicBezTo>
                  <a:cubicBezTo>
                    <a:pt x="366" y="0"/>
                    <a:pt x="364" y="0"/>
                    <a:pt x="364" y="4"/>
                  </a:cubicBezTo>
                  <a:cubicBezTo>
                    <a:pt x="364" y="7"/>
                    <a:pt x="366" y="8"/>
                    <a:pt x="368" y="8"/>
                  </a:cubicBezTo>
                  <a:cubicBezTo>
                    <a:pt x="380" y="8"/>
                    <a:pt x="380" y="8"/>
                    <a:pt x="380" y="8"/>
                  </a:cubicBezTo>
                  <a:cubicBezTo>
                    <a:pt x="380" y="57"/>
                    <a:pt x="380" y="57"/>
                    <a:pt x="380" y="57"/>
                  </a:cubicBezTo>
                  <a:cubicBezTo>
                    <a:pt x="368" y="57"/>
                    <a:pt x="368" y="57"/>
                    <a:pt x="368" y="57"/>
                  </a:cubicBezTo>
                  <a:cubicBezTo>
                    <a:pt x="366" y="57"/>
                    <a:pt x="364" y="58"/>
                    <a:pt x="364" y="60"/>
                  </a:cubicBezTo>
                  <a:cubicBezTo>
                    <a:pt x="364" y="64"/>
                    <a:pt x="366" y="64"/>
                    <a:pt x="368" y="64"/>
                  </a:cubicBezTo>
                  <a:cubicBezTo>
                    <a:pt x="401" y="64"/>
                    <a:pt x="401" y="64"/>
                    <a:pt x="401" y="64"/>
                  </a:cubicBezTo>
                  <a:cubicBezTo>
                    <a:pt x="403" y="64"/>
                    <a:pt x="405" y="64"/>
                    <a:pt x="405" y="60"/>
                  </a:cubicBezTo>
                  <a:cubicBezTo>
                    <a:pt x="405" y="39"/>
                    <a:pt x="405" y="39"/>
                    <a:pt x="405" y="39"/>
                  </a:cubicBezTo>
                  <a:cubicBezTo>
                    <a:pt x="405" y="37"/>
                    <a:pt x="404" y="35"/>
                    <a:pt x="401" y="35"/>
                  </a:cubicBezTo>
                  <a:cubicBezTo>
                    <a:pt x="398" y="35"/>
                    <a:pt x="396" y="37"/>
                    <a:pt x="396" y="39"/>
                  </a:cubicBezTo>
                  <a:cubicBezTo>
                    <a:pt x="396" y="57"/>
                    <a:pt x="396" y="57"/>
                    <a:pt x="396" y="57"/>
                  </a:cubicBezTo>
                  <a:lnTo>
                    <a:pt x="389" y="57"/>
                  </a:lnTo>
                  <a:close/>
                  <a:moveTo>
                    <a:pt x="433" y="0"/>
                  </a:moveTo>
                  <a:cubicBezTo>
                    <a:pt x="428" y="0"/>
                    <a:pt x="424" y="3"/>
                    <a:pt x="424" y="8"/>
                  </a:cubicBezTo>
                  <a:cubicBezTo>
                    <a:pt x="424" y="57"/>
                    <a:pt x="424" y="57"/>
                    <a:pt x="424" y="57"/>
                  </a:cubicBezTo>
                  <a:cubicBezTo>
                    <a:pt x="424" y="61"/>
                    <a:pt x="428" y="64"/>
                    <a:pt x="433" y="64"/>
                  </a:cubicBezTo>
                  <a:cubicBezTo>
                    <a:pt x="457" y="64"/>
                    <a:pt x="457" y="64"/>
                    <a:pt x="457" y="64"/>
                  </a:cubicBezTo>
                  <a:cubicBezTo>
                    <a:pt x="462" y="64"/>
                    <a:pt x="466" y="61"/>
                    <a:pt x="466" y="57"/>
                  </a:cubicBezTo>
                  <a:cubicBezTo>
                    <a:pt x="466" y="8"/>
                    <a:pt x="466" y="8"/>
                    <a:pt x="466" y="8"/>
                  </a:cubicBezTo>
                  <a:cubicBezTo>
                    <a:pt x="466" y="3"/>
                    <a:pt x="462" y="0"/>
                    <a:pt x="457" y="0"/>
                  </a:cubicBezTo>
                  <a:lnTo>
                    <a:pt x="433" y="0"/>
                  </a:lnTo>
                  <a:close/>
                  <a:moveTo>
                    <a:pt x="433" y="8"/>
                  </a:moveTo>
                  <a:cubicBezTo>
                    <a:pt x="457" y="8"/>
                    <a:pt x="457" y="8"/>
                    <a:pt x="457" y="8"/>
                  </a:cubicBezTo>
                  <a:cubicBezTo>
                    <a:pt x="457" y="57"/>
                    <a:pt x="457" y="57"/>
                    <a:pt x="457" y="57"/>
                  </a:cubicBezTo>
                  <a:cubicBezTo>
                    <a:pt x="433" y="57"/>
                    <a:pt x="433" y="57"/>
                    <a:pt x="433" y="57"/>
                  </a:cubicBezTo>
                  <a:lnTo>
                    <a:pt x="433" y="8"/>
                  </a:lnTo>
                  <a:close/>
                  <a:moveTo>
                    <a:pt x="510" y="57"/>
                  </a:moveTo>
                  <a:cubicBezTo>
                    <a:pt x="510" y="0"/>
                    <a:pt x="510" y="0"/>
                    <a:pt x="510" y="0"/>
                  </a:cubicBezTo>
                  <a:cubicBezTo>
                    <a:pt x="489" y="0"/>
                    <a:pt x="489" y="0"/>
                    <a:pt x="489" y="0"/>
                  </a:cubicBezTo>
                  <a:cubicBezTo>
                    <a:pt x="487" y="0"/>
                    <a:pt x="485" y="0"/>
                    <a:pt x="485" y="4"/>
                  </a:cubicBezTo>
                  <a:cubicBezTo>
                    <a:pt x="485" y="7"/>
                    <a:pt x="487" y="8"/>
                    <a:pt x="489" y="8"/>
                  </a:cubicBezTo>
                  <a:cubicBezTo>
                    <a:pt x="502" y="8"/>
                    <a:pt x="502" y="8"/>
                    <a:pt x="502" y="8"/>
                  </a:cubicBezTo>
                  <a:cubicBezTo>
                    <a:pt x="502" y="57"/>
                    <a:pt x="502" y="57"/>
                    <a:pt x="502" y="57"/>
                  </a:cubicBezTo>
                  <a:cubicBezTo>
                    <a:pt x="489" y="57"/>
                    <a:pt x="489" y="57"/>
                    <a:pt x="489" y="57"/>
                  </a:cubicBezTo>
                  <a:cubicBezTo>
                    <a:pt x="487" y="57"/>
                    <a:pt x="485" y="58"/>
                    <a:pt x="485" y="60"/>
                  </a:cubicBezTo>
                  <a:cubicBezTo>
                    <a:pt x="485" y="64"/>
                    <a:pt x="487" y="64"/>
                    <a:pt x="489" y="64"/>
                  </a:cubicBezTo>
                  <a:cubicBezTo>
                    <a:pt x="522" y="64"/>
                    <a:pt x="522" y="64"/>
                    <a:pt x="522" y="64"/>
                  </a:cubicBezTo>
                  <a:cubicBezTo>
                    <a:pt x="524" y="64"/>
                    <a:pt x="527" y="64"/>
                    <a:pt x="527" y="60"/>
                  </a:cubicBezTo>
                  <a:cubicBezTo>
                    <a:pt x="527" y="39"/>
                    <a:pt x="527" y="39"/>
                    <a:pt x="527" y="39"/>
                  </a:cubicBezTo>
                  <a:cubicBezTo>
                    <a:pt x="527" y="37"/>
                    <a:pt x="525" y="35"/>
                    <a:pt x="522" y="35"/>
                  </a:cubicBezTo>
                  <a:cubicBezTo>
                    <a:pt x="519" y="35"/>
                    <a:pt x="518" y="37"/>
                    <a:pt x="518" y="39"/>
                  </a:cubicBezTo>
                  <a:cubicBezTo>
                    <a:pt x="518" y="57"/>
                    <a:pt x="518" y="57"/>
                    <a:pt x="518" y="57"/>
                  </a:cubicBezTo>
                  <a:lnTo>
                    <a:pt x="510"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4" name="Freeform 78"/>
            <p:cNvSpPr>
              <a:spLocks noEditPoints="1"/>
            </p:cNvSpPr>
            <p:nvPr/>
          </p:nvSpPr>
          <p:spPr bwMode="gray">
            <a:xfrm>
              <a:off x="11009645" y="5228485"/>
              <a:ext cx="826485" cy="99610"/>
            </a:xfrm>
            <a:custGeom>
              <a:avLst/>
              <a:gdLst>
                <a:gd name="T0" fmla="*/ 4 w 527"/>
                <a:gd name="T1" fmla="*/ 0 h 65"/>
                <a:gd name="T2" fmla="*/ 17 w 527"/>
                <a:gd name="T3" fmla="*/ 8 h 65"/>
                <a:gd name="T4" fmla="*/ 0 w 527"/>
                <a:gd name="T5" fmla="*/ 61 h 65"/>
                <a:gd name="T6" fmla="*/ 41 w 527"/>
                <a:gd name="T7" fmla="*/ 61 h 65"/>
                <a:gd name="T8" fmla="*/ 34 w 527"/>
                <a:gd name="T9" fmla="*/ 40 h 65"/>
                <a:gd name="T10" fmla="*/ 86 w 527"/>
                <a:gd name="T11" fmla="*/ 57 h 65"/>
                <a:gd name="T12" fmla="*/ 60 w 527"/>
                <a:gd name="T13" fmla="*/ 4 h 65"/>
                <a:gd name="T14" fmla="*/ 77 w 527"/>
                <a:gd name="T15" fmla="*/ 57 h 65"/>
                <a:gd name="T16" fmla="*/ 65 w 527"/>
                <a:gd name="T17" fmla="*/ 65 h 65"/>
                <a:gd name="T18" fmla="*/ 102 w 527"/>
                <a:gd name="T19" fmla="*/ 40 h 65"/>
                <a:gd name="T20" fmla="*/ 93 w 527"/>
                <a:gd name="T21" fmla="*/ 57 h 65"/>
                <a:gd name="T22" fmla="*/ 146 w 527"/>
                <a:gd name="T23" fmla="*/ 0 h 65"/>
                <a:gd name="T24" fmla="*/ 126 w 527"/>
                <a:gd name="T25" fmla="*/ 8 h 65"/>
                <a:gd name="T26" fmla="*/ 126 w 527"/>
                <a:gd name="T27" fmla="*/ 57 h 65"/>
                <a:gd name="T28" fmla="*/ 159 w 527"/>
                <a:gd name="T29" fmla="*/ 65 h 65"/>
                <a:gd name="T30" fmla="*/ 159 w 527"/>
                <a:gd name="T31" fmla="*/ 36 h 65"/>
                <a:gd name="T32" fmla="*/ 146 w 527"/>
                <a:gd name="T33" fmla="*/ 57 h 65"/>
                <a:gd name="T34" fmla="*/ 182 w 527"/>
                <a:gd name="T35" fmla="*/ 57 h 65"/>
                <a:gd name="T36" fmla="*/ 224 w 527"/>
                <a:gd name="T37" fmla="*/ 57 h 65"/>
                <a:gd name="T38" fmla="*/ 191 w 527"/>
                <a:gd name="T39" fmla="*/ 0 h 65"/>
                <a:gd name="T40" fmla="*/ 215 w 527"/>
                <a:gd name="T41" fmla="*/ 57 h 65"/>
                <a:gd name="T42" fmla="*/ 267 w 527"/>
                <a:gd name="T43" fmla="*/ 57 h 65"/>
                <a:gd name="T44" fmla="*/ 243 w 527"/>
                <a:gd name="T45" fmla="*/ 4 h 65"/>
                <a:gd name="T46" fmla="*/ 259 w 527"/>
                <a:gd name="T47" fmla="*/ 57 h 65"/>
                <a:gd name="T48" fmla="*/ 246 w 527"/>
                <a:gd name="T49" fmla="*/ 65 h 65"/>
                <a:gd name="T50" fmla="*/ 284 w 527"/>
                <a:gd name="T51" fmla="*/ 40 h 65"/>
                <a:gd name="T52" fmla="*/ 276 w 527"/>
                <a:gd name="T53" fmla="*/ 57 h 65"/>
                <a:gd name="T54" fmla="*/ 303 w 527"/>
                <a:gd name="T55" fmla="*/ 8 h 65"/>
                <a:gd name="T56" fmla="*/ 337 w 527"/>
                <a:gd name="T57" fmla="*/ 65 h 65"/>
                <a:gd name="T58" fmla="*/ 337 w 527"/>
                <a:gd name="T59" fmla="*/ 0 h 65"/>
                <a:gd name="T60" fmla="*/ 337 w 527"/>
                <a:gd name="T61" fmla="*/ 8 h 65"/>
                <a:gd name="T62" fmla="*/ 311 w 527"/>
                <a:gd name="T63" fmla="*/ 8 h 65"/>
                <a:gd name="T64" fmla="*/ 364 w 527"/>
                <a:gd name="T65" fmla="*/ 57 h 65"/>
                <a:gd name="T66" fmla="*/ 405 w 527"/>
                <a:gd name="T67" fmla="*/ 57 h 65"/>
                <a:gd name="T68" fmla="*/ 372 w 527"/>
                <a:gd name="T69" fmla="*/ 0 h 65"/>
                <a:gd name="T70" fmla="*/ 396 w 527"/>
                <a:gd name="T71" fmla="*/ 57 h 65"/>
                <a:gd name="T72" fmla="*/ 449 w 527"/>
                <a:gd name="T73" fmla="*/ 57 h 65"/>
                <a:gd name="T74" fmla="*/ 424 w 527"/>
                <a:gd name="T75" fmla="*/ 4 h 65"/>
                <a:gd name="T76" fmla="*/ 441 w 527"/>
                <a:gd name="T77" fmla="*/ 57 h 65"/>
                <a:gd name="T78" fmla="*/ 429 w 527"/>
                <a:gd name="T79" fmla="*/ 65 h 65"/>
                <a:gd name="T80" fmla="*/ 466 w 527"/>
                <a:gd name="T81" fmla="*/ 40 h 65"/>
                <a:gd name="T82" fmla="*/ 457 w 527"/>
                <a:gd name="T83" fmla="*/ 57 h 65"/>
                <a:gd name="T84" fmla="*/ 485 w 527"/>
                <a:gd name="T85" fmla="*/ 8 h 65"/>
                <a:gd name="T86" fmla="*/ 518 w 527"/>
                <a:gd name="T87" fmla="*/ 65 h 65"/>
                <a:gd name="T88" fmla="*/ 518 w 527"/>
                <a:gd name="T89" fmla="*/ 0 h 65"/>
                <a:gd name="T90" fmla="*/ 518 w 527"/>
                <a:gd name="T91" fmla="*/ 8 h 65"/>
                <a:gd name="T92" fmla="*/ 494 w 527"/>
                <a:gd name="T93" fmla="*/ 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7" h="65">
                  <a:moveTo>
                    <a:pt x="25" y="57"/>
                  </a:moveTo>
                  <a:cubicBezTo>
                    <a:pt x="25" y="0"/>
                    <a:pt x="25" y="0"/>
                    <a:pt x="25" y="0"/>
                  </a:cubicBezTo>
                  <a:cubicBezTo>
                    <a:pt x="4" y="0"/>
                    <a:pt x="4" y="0"/>
                    <a:pt x="4" y="0"/>
                  </a:cubicBezTo>
                  <a:cubicBezTo>
                    <a:pt x="2" y="0"/>
                    <a:pt x="0" y="1"/>
                    <a:pt x="0" y="4"/>
                  </a:cubicBezTo>
                  <a:cubicBezTo>
                    <a:pt x="0" y="7"/>
                    <a:pt x="2" y="8"/>
                    <a:pt x="4" y="8"/>
                  </a:cubicBezTo>
                  <a:cubicBezTo>
                    <a:pt x="17" y="8"/>
                    <a:pt x="17" y="8"/>
                    <a:pt x="17" y="8"/>
                  </a:cubicBezTo>
                  <a:cubicBezTo>
                    <a:pt x="17" y="57"/>
                    <a:pt x="17" y="57"/>
                    <a:pt x="17" y="57"/>
                  </a:cubicBezTo>
                  <a:cubicBezTo>
                    <a:pt x="4" y="57"/>
                    <a:pt x="4" y="57"/>
                    <a:pt x="4" y="57"/>
                  </a:cubicBezTo>
                  <a:cubicBezTo>
                    <a:pt x="2" y="57"/>
                    <a:pt x="0" y="58"/>
                    <a:pt x="0" y="61"/>
                  </a:cubicBezTo>
                  <a:cubicBezTo>
                    <a:pt x="0" y="64"/>
                    <a:pt x="2" y="65"/>
                    <a:pt x="4" y="65"/>
                  </a:cubicBezTo>
                  <a:cubicBezTo>
                    <a:pt x="38" y="65"/>
                    <a:pt x="38" y="65"/>
                    <a:pt x="38" y="65"/>
                  </a:cubicBezTo>
                  <a:cubicBezTo>
                    <a:pt x="40" y="65"/>
                    <a:pt x="41" y="64"/>
                    <a:pt x="41" y="61"/>
                  </a:cubicBezTo>
                  <a:cubicBezTo>
                    <a:pt x="41" y="40"/>
                    <a:pt x="41" y="40"/>
                    <a:pt x="41" y="40"/>
                  </a:cubicBezTo>
                  <a:cubicBezTo>
                    <a:pt x="41" y="38"/>
                    <a:pt x="41" y="36"/>
                    <a:pt x="38" y="36"/>
                  </a:cubicBezTo>
                  <a:cubicBezTo>
                    <a:pt x="34" y="36"/>
                    <a:pt x="34" y="38"/>
                    <a:pt x="34" y="40"/>
                  </a:cubicBezTo>
                  <a:cubicBezTo>
                    <a:pt x="34" y="57"/>
                    <a:pt x="34" y="57"/>
                    <a:pt x="34" y="57"/>
                  </a:cubicBezTo>
                  <a:lnTo>
                    <a:pt x="25" y="57"/>
                  </a:lnTo>
                  <a:close/>
                  <a:moveTo>
                    <a:pt x="86" y="57"/>
                  </a:moveTo>
                  <a:cubicBezTo>
                    <a:pt x="86" y="0"/>
                    <a:pt x="86" y="0"/>
                    <a:pt x="86" y="0"/>
                  </a:cubicBezTo>
                  <a:cubicBezTo>
                    <a:pt x="65" y="0"/>
                    <a:pt x="65" y="0"/>
                    <a:pt x="65" y="0"/>
                  </a:cubicBezTo>
                  <a:cubicBezTo>
                    <a:pt x="63" y="0"/>
                    <a:pt x="60" y="1"/>
                    <a:pt x="60" y="4"/>
                  </a:cubicBezTo>
                  <a:cubicBezTo>
                    <a:pt x="60" y="7"/>
                    <a:pt x="63" y="8"/>
                    <a:pt x="65" y="8"/>
                  </a:cubicBezTo>
                  <a:cubicBezTo>
                    <a:pt x="77" y="8"/>
                    <a:pt x="77" y="8"/>
                    <a:pt x="77" y="8"/>
                  </a:cubicBezTo>
                  <a:cubicBezTo>
                    <a:pt x="77" y="57"/>
                    <a:pt x="77" y="57"/>
                    <a:pt x="77" y="57"/>
                  </a:cubicBezTo>
                  <a:cubicBezTo>
                    <a:pt x="65" y="57"/>
                    <a:pt x="65" y="57"/>
                    <a:pt x="65" y="57"/>
                  </a:cubicBezTo>
                  <a:cubicBezTo>
                    <a:pt x="63" y="57"/>
                    <a:pt x="60" y="58"/>
                    <a:pt x="60" y="61"/>
                  </a:cubicBezTo>
                  <a:cubicBezTo>
                    <a:pt x="60" y="64"/>
                    <a:pt x="63" y="65"/>
                    <a:pt x="65" y="65"/>
                  </a:cubicBezTo>
                  <a:cubicBezTo>
                    <a:pt x="98" y="65"/>
                    <a:pt x="98" y="65"/>
                    <a:pt x="98" y="65"/>
                  </a:cubicBezTo>
                  <a:cubicBezTo>
                    <a:pt x="100" y="65"/>
                    <a:pt x="102" y="64"/>
                    <a:pt x="102" y="61"/>
                  </a:cubicBezTo>
                  <a:cubicBezTo>
                    <a:pt x="102" y="40"/>
                    <a:pt x="102" y="40"/>
                    <a:pt x="102" y="40"/>
                  </a:cubicBezTo>
                  <a:cubicBezTo>
                    <a:pt x="102" y="38"/>
                    <a:pt x="101" y="36"/>
                    <a:pt x="98" y="36"/>
                  </a:cubicBezTo>
                  <a:cubicBezTo>
                    <a:pt x="95" y="36"/>
                    <a:pt x="93" y="38"/>
                    <a:pt x="93" y="40"/>
                  </a:cubicBezTo>
                  <a:cubicBezTo>
                    <a:pt x="93" y="57"/>
                    <a:pt x="93" y="57"/>
                    <a:pt x="93" y="57"/>
                  </a:cubicBezTo>
                  <a:lnTo>
                    <a:pt x="86" y="57"/>
                  </a:lnTo>
                  <a:close/>
                  <a:moveTo>
                    <a:pt x="146" y="57"/>
                  </a:moveTo>
                  <a:cubicBezTo>
                    <a:pt x="146" y="0"/>
                    <a:pt x="146" y="0"/>
                    <a:pt x="146" y="0"/>
                  </a:cubicBezTo>
                  <a:cubicBezTo>
                    <a:pt x="126" y="0"/>
                    <a:pt x="126" y="0"/>
                    <a:pt x="126" y="0"/>
                  </a:cubicBezTo>
                  <a:cubicBezTo>
                    <a:pt x="123" y="0"/>
                    <a:pt x="121" y="1"/>
                    <a:pt x="121" y="4"/>
                  </a:cubicBezTo>
                  <a:cubicBezTo>
                    <a:pt x="121" y="7"/>
                    <a:pt x="123" y="8"/>
                    <a:pt x="126" y="8"/>
                  </a:cubicBezTo>
                  <a:cubicBezTo>
                    <a:pt x="138" y="8"/>
                    <a:pt x="138" y="8"/>
                    <a:pt x="138" y="8"/>
                  </a:cubicBezTo>
                  <a:cubicBezTo>
                    <a:pt x="138" y="57"/>
                    <a:pt x="138" y="57"/>
                    <a:pt x="138" y="57"/>
                  </a:cubicBezTo>
                  <a:cubicBezTo>
                    <a:pt x="126" y="57"/>
                    <a:pt x="126" y="57"/>
                    <a:pt x="126" y="57"/>
                  </a:cubicBezTo>
                  <a:cubicBezTo>
                    <a:pt x="123" y="57"/>
                    <a:pt x="121" y="58"/>
                    <a:pt x="121" y="61"/>
                  </a:cubicBezTo>
                  <a:cubicBezTo>
                    <a:pt x="121" y="64"/>
                    <a:pt x="123" y="65"/>
                    <a:pt x="126" y="65"/>
                  </a:cubicBezTo>
                  <a:cubicBezTo>
                    <a:pt x="159" y="65"/>
                    <a:pt x="159" y="65"/>
                    <a:pt x="159" y="65"/>
                  </a:cubicBezTo>
                  <a:cubicBezTo>
                    <a:pt x="161" y="65"/>
                    <a:pt x="163" y="64"/>
                    <a:pt x="163" y="61"/>
                  </a:cubicBezTo>
                  <a:cubicBezTo>
                    <a:pt x="163" y="40"/>
                    <a:pt x="163" y="40"/>
                    <a:pt x="163" y="40"/>
                  </a:cubicBezTo>
                  <a:cubicBezTo>
                    <a:pt x="163" y="38"/>
                    <a:pt x="162" y="36"/>
                    <a:pt x="159" y="36"/>
                  </a:cubicBezTo>
                  <a:cubicBezTo>
                    <a:pt x="156" y="36"/>
                    <a:pt x="154" y="38"/>
                    <a:pt x="154" y="40"/>
                  </a:cubicBezTo>
                  <a:cubicBezTo>
                    <a:pt x="154" y="57"/>
                    <a:pt x="154" y="57"/>
                    <a:pt x="154" y="57"/>
                  </a:cubicBezTo>
                  <a:lnTo>
                    <a:pt x="146" y="57"/>
                  </a:lnTo>
                  <a:close/>
                  <a:moveTo>
                    <a:pt x="191" y="0"/>
                  </a:moveTo>
                  <a:cubicBezTo>
                    <a:pt x="185" y="0"/>
                    <a:pt x="182" y="4"/>
                    <a:pt x="182" y="8"/>
                  </a:cubicBezTo>
                  <a:cubicBezTo>
                    <a:pt x="182" y="57"/>
                    <a:pt x="182" y="57"/>
                    <a:pt x="182" y="57"/>
                  </a:cubicBezTo>
                  <a:cubicBezTo>
                    <a:pt x="182" y="62"/>
                    <a:pt x="185" y="65"/>
                    <a:pt x="191" y="65"/>
                  </a:cubicBezTo>
                  <a:cubicBezTo>
                    <a:pt x="215" y="65"/>
                    <a:pt x="215" y="65"/>
                    <a:pt x="215" y="65"/>
                  </a:cubicBezTo>
                  <a:cubicBezTo>
                    <a:pt x="220" y="65"/>
                    <a:pt x="224" y="62"/>
                    <a:pt x="224" y="57"/>
                  </a:cubicBezTo>
                  <a:cubicBezTo>
                    <a:pt x="224" y="8"/>
                    <a:pt x="224" y="8"/>
                    <a:pt x="224" y="8"/>
                  </a:cubicBezTo>
                  <a:cubicBezTo>
                    <a:pt x="224" y="4"/>
                    <a:pt x="219" y="0"/>
                    <a:pt x="215" y="0"/>
                  </a:cubicBezTo>
                  <a:lnTo>
                    <a:pt x="191" y="0"/>
                  </a:lnTo>
                  <a:close/>
                  <a:moveTo>
                    <a:pt x="191" y="8"/>
                  </a:moveTo>
                  <a:cubicBezTo>
                    <a:pt x="215" y="8"/>
                    <a:pt x="215" y="8"/>
                    <a:pt x="215" y="8"/>
                  </a:cubicBezTo>
                  <a:cubicBezTo>
                    <a:pt x="215" y="57"/>
                    <a:pt x="215" y="57"/>
                    <a:pt x="215" y="57"/>
                  </a:cubicBezTo>
                  <a:cubicBezTo>
                    <a:pt x="191" y="57"/>
                    <a:pt x="191" y="57"/>
                    <a:pt x="191" y="57"/>
                  </a:cubicBezTo>
                  <a:lnTo>
                    <a:pt x="191" y="8"/>
                  </a:lnTo>
                  <a:close/>
                  <a:moveTo>
                    <a:pt x="267" y="57"/>
                  </a:moveTo>
                  <a:cubicBezTo>
                    <a:pt x="267" y="0"/>
                    <a:pt x="267" y="0"/>
                    <a:pt x="267" y="0"/>
                  </a:cubicBezTo>
                  <a:cubicBezTo>
                    <a:pt x="246" y="0"/>
                    <a:pt x="246" y="0"/>
                    <a:pt x="246" y="0"/>
                  </a:cubicBezTo>
                  <a:cubicBezTo>
                    <a:pt x="245" y="0"/>
                    <a:pt x="243" y="1"/>
                    <a:pt x="243" y="4"/>
                  </a:cubicBezTo>
                  <a:cubicBezTo>
                    <a:pt x="243" y="7"/>
                    <a:pt x="245" y="8"/>
                    <a:pt x="246" y="8"/>
                  </a:cubicBezTo>
                  <a:cubicBezTo>
                    <a:pt x="259" y="8"/>
                    <a:pt x="259" y="8"/>
                    <a:pt x="259" y="8"/>
                  </a:cubicBezTo>
                  <a:cubicBezTo>
                    <a:pt x="259" y="57"/>
                    <a:pt x="259" y="57"/>
                    <a:pt x="259" y="57"/>
                  </a:cubicBezTo>
                  <a:cubicBezTo>
                    <a:pt x="246" y="57"/>
                    <a:pt x="246" y="57"/>
                    <a:pt x="246" y="57"/>
                  </a:cubicBezTo>
                  <a:cubicBezTo>
                    <a:pt x="245" y="57"/>
                    <a:pt x="243" y="58"/>
                    <a:pt x="243" y="61"/>
                  </a:cubicBezTo>
                  <a:cubicBezTo>
                    <a:pt x="243" y="64"/>
                    <a:pt x="245" y="65"/>
                    <a:pt x="246" y="65"/>
                  </a:cubicBezTo>
                  <a:cubicBezTo>
                    <a:pt x="280" y="65"/>
                    <a:pt x="280" y="65"/>
                    <a:pt x="280" y="65"/>
                  </a:cubicBezTo>
                  <a:cubicBezTo>
                    <a:pt x="282" y="65"/>
                    <a:pt x="284" y="64"/>
                    <a:pt x="284" y="61"/>
                  </a:cubicBezTo>
                  <a:cubicBezTo>
                    <a:pt x="284" y="40"/>
                    <a:pt x="284" y="40"/>
                    <a:pt x="284" y="40"/>
                  </a:cubicBezTo>
                  <a:cubicBezTo>
                    <a:pt x="284" y="38"/>
                    <a:pt x="283" y="36"/>
                    <a:pt x="280" y="36"/>
                  </a:cubicBezTo>
                  <a:cubicBezTo>
                    <a:pt x="277" y="36"/>
                    <a:pt x="276" y="38"/>
                    <a:pt x="276" y="40"/>
                  </a:cubicBezTo>
                  <a:cubicBezTo>
                    <a:pt x="276" y="57"/>
                    <a:pt x="276" y="57"/>
                    <a:pt x="276" y="57"/>
                  </a:cubicBezTo>
                  <a:lnTo>
                    <a:pt x="267" y="57"/>
                  </a:lnTo>
                  <a:close/>
                  <a:moveTo>
                    <a:pt x="311" y="0"/>
                  </a:moveTo>
                  <a:cubicBezTo>
                    <a:pt x="307" y="0"/>
                    <a:pt x="303" y="4"/>
                    <a:pt x="303" y="8"/>
                  </a:cubicBezTo>
                  <a:cubicBezTo>
                    <a:pt x="303" y="57"/>
                    <a:pt x="303" y="57"/>
                    <a:pt x="303" y="57"/>
                  </a:cubicBezTo>
                  <a:cubicBezTo>
                    <a:pt x="303" y="62"/>
                    <a:pt x="307" y="65"/>
                    <a:pt x="311" y="65"/>
                  </a:cubicBezTo>
                  <a:cubicBezTo>
                    <a:pt x="337" y="65"/>
                    <a:pt x="337" y="65"/>
                    <a:pt x="337" y="65"/>
                  </a:cubicBezTo>
                  <a:cubicBezTo>
                    <a:pt x="341" y="65"/>
                    <a:pt x="344" y="62"/>
                    <a:pt x="344" y="57"/>
                  </a:cubicBezTo>
                  <a:cubicBezTo>
                    <a:pt x="344" y="8"/>
                    <a:pt x="344" y="8"/>
                    <a:pt x="344" y="8"/>
                  </a:cubicBezTo>
                  <a:cubicBezTo>
                    <a:pt x="344" y="4"/>
                    <a:pt x="341" y="0"/>
                    <a:pt x="337" y="0"/>
                  </a:cubicBezTo>
                  <a:lnTo>
                    <a:pt x="311" y="0"/>
                  </a:lnTo>
                  <a:close/>
                  <a:moveTo>
                    <a:pt x="311" y="8"/>
                  </a:moveTo>
                  <a:cubicBezTo>
                    <a:pt x="337" y="8"/>
                    <a:pt x="337" y="8"/>
                    <a:pt x="337" y="8"/>
                  </a:cubicBezTo>
                  <a:cubicBezTo>
                    <a:pt x="337" y="57"/>
                    <a:pt x="337" y="57"/>
                    <a:pt x="337" y="57"/>
                  </a:cubicBezTo>
                  <a:cubicBezTo>
                    <a:pt x="311" y="57"/>
                    <a:pt x="311" y="57"/>
                    <a:pt x="311" y="57"/>
                  </a:cubicBezTo>
                  <a:lnTo>
                    <a:pt x="311" y="8"/>
                  </a:lnTo>
                  <a:close/>
                  <a:moveTo>
                    <a:pt x="372" y="0"/>
                  </a:moveTo>
                  <a:cubicBezTo>
                    <a:pt x="368" y="0"/>
                    <a:pt x="364" y="4"/>
                    <a:pt x="364" y="8"/>
                  </a:cubicBezTo>
                  <a:cubicBezTo>
                    <a:pt x="364" y="57"/>
                    <a:pt x="364" y="57"/>
                    <a:pt x="364" y="57"/>
                  </a:cubicBezTo>
                  <a:cubicBezTo>
                    <a:pt x="364" y="62"/>
                    <a:pt x="367" y="65"/>
                    <a:pt x="372" y="65"/>
                  </a:cubicBezTo>
                  <a:cubicBezTo>
                    <a:pt x="396" y="65"/>
                    <a:pt x="396" y="65"/>
                    <a:pt x="396" y="65"/>
                  </a:cubicBezTo>
                  <a:cubicBezTo>
                    <a:pt x="402" y="65"/>
                    <a:pt x="405" y="62"/>
                    <a:pt x="405" y="57"/>
                  </a:cubicBezTo>
                  <a:cubicBezTo>
                    <a:pt x="405" y="8"/>
                    <a:pt x="405" y="8"/>
                    <a:pt x="405" y="8"/>
                  </a:cubicBezTo>
                  <a:cubicBezTo>
                    <a:pt x="405" y="4"/>
                    <a:pt x="402" y="0"/>
                    <a:pt x="396" y="0"/>
                  </a:cubicBezTo>
                  <a:lnTo>
                    <a:pt x="372" y="0"/>
                  </a:lnTo>
                  <a:close/>
                  <a:moveTo>
                    <a:pt x="372" y="8"/>
                  </a:moveTo>
                  <a:cubicBezTo>
                    <a:pt x="396" y="8"/>
                    <a:pt x="396" y="8"/>
                    <a:pt x="396" y="8"/>
                  </a:cubicBezTo>
                  <a:cubicBezTo>
                    <a:pt x="396" y="57"/>
                    <a:pt x="396" y="57"/>
                    <a:pt x="396" y="57"/>
                  </a:cubicBezTo>
                  <a:cubicBezTo>
                    <a:pt x="372" y="57"/>
                    <a:pt x="372" y="57"/>
                    <a:pt x="372" y="57"/>
                  </a:cubicBezTo>
                  <a:lnTo>
                    <a:pt x="372" y="8"/>
                  </a:lnTo>
                  <a:close/>
                  <a:moveTo>
                    <a:pt x="449" y="57"/>
                  </a:moveTo>
                  <a:cubicBezTo>
                    <a:pt x="449" y="0"/>
                    <a:pt x="449" y="0"/>
                    <a:pt x="449" y="0"/>
                  </a:cubicBezTo>
                  <a:cubicBezTo>
                    <a:pt x="429" y="0"/>
                    <a:pt x="429" y="0"/>
                    <a:pt x="429" y="0"/>
                  </a:cubicBezTo>
                  <a:cubicBezTo>
                    <a:pt x="426" y="0"/>
                    <a:pt x="424" y="1"/>
                    <a:pt x="424" y="4"/>
                  </a:cubicBezTo>
                  <a:cubicBezTo>
                    <a:pt x="424" y="7"/>
                    <a:pt x="426" y="8"/>
                    <a:pt x="429" y="8"/>
                  </a:cubicBezTo>
                  <a:cubicBezTo>
                    <a:pt x="441" y="8"/>
                    <a:pt x="441" y="8"/>
                    <a:pt x="441" y="8"/>
                  </a:cubicBezTo>
                  <a:cubicBezTo>
                    <a:pt x="441" y="57"/>
                    <a:pt x="441" y="57"/>
                    <a:pt x="441" y="57"/>
                  </a:cubicBezTo>
                  <a:cubicBezTo>
                    <a:pt x="429" y="57"/>
                    <a:pt x="429" y="57"/>
                    <a:pt x="429" y="57"/>
                  </a:cubicBezTo>
                  <a:cubicBezTo>
                    <a:pt x="426" y="57"/>
                    <a:pt x="424" y="58"/>
                    <a:pt x="424" y="61"/>
                  </a:cubicBezTo>
                  <a:cubicBezTo>
                    <a:pt x="424" y="64"/>
                    <a:pt x="426" y="65"/>
                    <a:pt x="429" y="65"/>
                  </a:cubicBezTo>
                  <a:cubicBezTo>
                    <a:pt x="462" y="65"/>
                    <a:pt x="462" y="65"/>
                    <a:pt x="462" y="65"/>
                  </a:cubicBezTo>
                  <a:cubicBezTo>
                    <a:pt x="464" y="65"/>
                    <a:pt x="466" y="64"/>
                    <a:pt x="466" y="61"/>
                  </a:cubicBezTo>
                  <a:cubicBezTo>
                    <a:pt x="466" y="40"/>
                    <a:pt x="466" y="40"/>
                    <a:pt x="466" y="40"/>
                  </a:cubicBezTo>
                  <a:cubicBezTo>
                    <a:pt x="466" y="38"/>
                    <a:pt x="465" y="36"/>
                    <a:pt x="462" y="36"/>
                  </a:cubicBezTo>
                  <a:cubicBezTo>
                    <a:pt x="458" y="36"/>
                    <a:pt x="457" y="38"/>
                    <a:pt x="457" y="40"/>
                  </a:cubicBezTo>
                  <a:cubicBezTo>
                    <a:pt x="457" y="57"/>
                    <a:pt x="457" y="57"/>
                    <a:pt x="457" y="57"/>
                  </a:cubicBezTo>
                  <a:lnTo>
                    <a:pt x="449" y="57"/>
                  </a:lnTo>
                  <a:close/>
                  <a:moveTo>
                    <a:pt x="494" y="0"/>
                  </a:moveTo>
                  <a:cubicBezTo>
                    <a:pt x="488" y="0"/>
                    <a:pt x="485" y="4"/>
                    <a:pt x="485" y="8"/>
                  </a:cubicBezTo>
                  <a:cubicBezTo>
                    <a:pt x="485" y="57"/>
                    <a:pt x="485" y="57"/>
                    <a:pt x="485" y="57"/>
                  </a:cubicBezTo>
                  <a:cubicBezTo>
                    <a:pt x="485" y="62"/>
                    <a:pt x="488" y="65"/>
                    <a:pt x="494" y="65"/>
                  </a:cubicBezTo>
                  <a:cubicBezTo>
                    <a:pt x="518" y="65"/>
                    <a:pt x="518" y="65"/>
                    <a:pt x="518" y="65"/>
                  </a:cubicBezTo>
                  <a:cubicBezTo>
                    <a:pt x="523" y="65"/>
                    <a:pt x="527" y="62"/>
                    <a:pt x="527" y="57"/>
                  </a:cubicBezTo>
                  <a:cubicBezTo>
                    <a:pt x="527" y="8"/>
                    <a:pt x="527" y="8"/>
                    <a:pt x="527" y="8"/>
                  </a:cubicBezTo>
                  <a:cubicBezTo>
                    <a:pt x="527" y="4"/>
                    <a:pt x="522" y="0"/>
                    <a:pt x="518" y="0"/>
                  </a:cubicBezTo>
                  <a:lnTo>
                    <a:pt x="494" y="0"/>
                  </a:lnTo>
                  <a:close/>
                  <a:moveTo>
                    <a:pt x="494" y="8"/>
                  </a:moveTo>
                  <a:cubicBezTo>
                    <a:pt x="518" y="8"/>
                    <a:pt x="518" y="8"/>
                    <a:pt x="518" y="8"/>
                  </a:cubicBezTo>
                  <a:cubicBezTo>
                    <a:pt x="518" y="57"/>
                    <a:pt x="518" y="57"/>
                    <a:pt x="518" y="57"/>
                  </a:cubicBezTo>
                  <a:cubicBezTo>
                    <a:pt x="494" y="57"/>
                    <a:pt x="494" y="57"/>
                    <a:pt x="494" y="57"/>
                  </a:cubicBezTo>
                  <a:lnTo>
                    <a:pt x="494"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5" name="Freeform 79"/>
            <p:cNvSpPr>
              <a:spLocks noEditPoints="1"/>
            </p:cNvSpPr>
            <p:nvPr/>
          </p:nvSpPr>
          <p:spPr bwMode="gray">
            <a:xfrm>
              <a:off x="11009645" y="5069650"/>
              <a:ext cx="826485" cy="102301"/>
            </a:xfrm>
            <a:custGeom>
              <a:avLst/>
              <a:gdLst>
                <a:gd name="T0" fmla="*/ 4 w 527"/>
                <a:gd name="T1" fmla="*/ 0 h 66"/>
                <a:gd name="T2" fmla="*/ 17 w 527"/>
                <a:gd name="T3" fmla="*/ 9 h 66"/>
                <a:gd name="T4" fmla="*/ 0 w 527"/>
                <a:gd name="T5" fmla="*/ 62 h 66"/>
                <a:gd name="T6" fmla="*/ 41 w 527"/>
                <a:gd name="T7" fmla="*/ 62 h 66"/>
                <a:gd name="T8" fmla="*/ 34 w 527"/>
                <a:gd name="T9" fmla="*/ 40 h 66"/>
                <a:gd name="T10" fmla="*/ 69 w 527"/>
                <a:gd name="T11" fmla="*/ 0 h 66"/>
                <a:gd name="T12" fmla="*/ 69 w 527"/>
                <a:gd name="T13" fmla="*/ 66 h 66"/>
                <a:gd name="T14" fmla="*/ 102 w 527"/>
                <a:gd name="T15" fmla="*/ 9 h 66"/>
                <a:gd name="T16" fmla="*/ 69 w 527"/>
                <a:gd name="T17" fmla="*/ 9 h 66"/>
                <a:gd name="T18" fmla="*/ 69 w 527"/>
                <a:gd name="T19" fmla="*/ 57 h 66"/>
                <a:gd name="T20" fmla="*/ 121 w 527"/>
                <a:gd name="T21" fmla="*/ 9 h 66"/>
                <a:gd name="T22" fmla="*/ 154 w 527"/>
                <a:gd name="T23" fmla="*/ 66 h 66"/>
                <a:gd name="T24" fmla="*/ 154 w 527"/>
                <a:gd name="T25" fmla="*/ 0 h 66"/>
                <a:gd name="T26" fmla="*/ 154 w 527"/>
                <a:gd name="T27" fmla="*/ 9 h 66"/>
                <a:gd name="T28" fmla="*/ 130 w 527"/>
                <a:gd name="T29" fmla="*/ 9 h 66"/>
                <a:gd name="T30" fmla="*/ 186 w 527"/>
                <a:gd name="T31" fmla="*/ 0 h 66"/>
                <a:gd name="T32" fmla="*/ 199 w 527"/>
                <a:gd name="T33" fmla="*/ 9 h 66"/>
                <a:gd name="T34" fmla="*/ 182 w 527"/>
                <a:gd name="T35" fmla="*/ 62 h 66"/>
                <a:gd name="T36" fmla="*/ 224 w 527"/>
                <a:gd name="T37" fmla="*/ 62 h 66"/>
                <a:gd name="T38" fmla="*/ 215 w 527"/>
                <a:gd name="T39" fmla="*/ 40 h 66"/>
                <a:gd name="T40" fmla="*/ 251 w 527"/>
                <a:gd name="T41" fmla="*/ 0 h 66"/>
                <a:gd name="T42" fmla="*/ 251 w 527"/>
                <a:gd name="T43" fmla="*/ 66 h 66"/>
                <a:gd name="T44" fmla="*/ 284 w 527"/>
                <a:gd name="T45" fmla="*/ 9 h 66"/>
                <a:gd name="T46" fmla="*/ 251 w 527"/>
                <a:gd name="T47" fmla="*/ 9 h 66"/>
                <a:gd name="T48" fmla="*/ 251 w 527"/>
                <a:gd name="T49" fmla="*/ 57 h 66"/>
                <a:gd name="T50" fmla="*/ 328 w 527"/>
                <a:gd name="T51" fmla="*/ 0 h 66"/>
                <a:gd name="T52" fmla="*/ 307 w 527"/>
                <a:gd name="T53" fmla="*/ 9 h 66"/>
                <a:gd name="T54" fmla="*/ 307 w 527"/>
                <a:gd name="T55" fmla="*/ 57 h 66"/>
                <a:gd name="T56" fmla="*/ 340 w 527"/>
                <a:gd name="T57" fmla="*/ 66 h 66"/>
                <a:gd name="T58" fmla="*/ 340 w 527"/>
                <a:gd name="T59" fmla="*/ 36 h 66"/>
                <a:gd name="T60" fmla="*/ 328 w 527"/>
                <a:gd name="T61" fmla="*/ 57 h 66"/>
                <a:gd name="T62" fmla="*/ 364 w 527"/>
                <a:gd name="T63" fmla="*/ 57 h 66"/>
                <a:gd name="T64" fmla="*/ 405 w 527"/>
                <a:gd name="T65" fmla="*/ 57 h 66"/>
                <a:gd name="T66" fmla="*/ 372 w 527"/>
                <a:gd name="T67" fmla="*/ 0 h 66"/>
                <a:gd name="T68" fmla="*/ 396 w 527"/>
                <a:gd name="T69" fmla="*/ 57 h 66"/>
                <a:gd name="T70" fmla="*/ 449 w 527"/>
                <a:gd name="T71" fmla="*/ 57 h 66"/>
                <a:gd name="T72" fmla="*/ 424 w 527"/>
                <a:gd name="T73" fmla="*/ 5 h 66"/>
                <a:gd name="T74" fmla="*/ 441 w 527"/>
                <a:gd name="T75" fmla="*/ 57 h 66"/>
                <a:gd name="T76" fmla="*/ 429 w 527"/>
                <a:gd name="T77" fmla="*/ 66 h 66"/>
                <a:gd name="T78" fmla="*/ 466 w 527"/>
                <a:gd name="T79" fmla="*/ 40 h 66"/>
                <a:gd name="T80" fmla="*/ 457 w 527"/>
                <a:gd name="T81" fmla="*/ 57 h 66"/>
                <a:gd name="T82" fmla="*/ 510 w 527"/>
                <a:gd name="T83" fmla="*/ 0 h 66"/>
                <a:gd name="T84" fmla="*/ 489 w 527"/>
                <a:gd name="T85" fmla="*/ 9 h 66"/>
                <a:gd name="T86" fmla="*/ 489 w 527"/>
                <a:gd name="T87" fmla="*/ 57 h 66"/>
                <a:gd name="T88" fmla="*/ 522 w 527"/>
                <a:gd name="T89" fmla="*/ 66 h 66"/>
                <a:gd name="T90" fmla="*/ 522 w 527"/>
                <a:gd name="T91" fmla="*/ 36 h 66"/>
                <a:gd name="T92" fmla="*/ 510 w 527"/>
                <a:gd name="T93"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7" h="66">
                  <a:moveTo>
                    <a:pt x="25" y="57"/>
                  </a:moveTo>
                  <a:cubicBezTo>
                    <a:pt x="25" y="0"/>
                    <a:pt x="25" y="0"/>
                    <a:pt x="25" y="0"/>
                  </a:cubicBezTo>
                  <a:cubicBezTo>
                    <a:pt x="4" y="0"/>
                    <a:pt x="4" y="0"/>
                    <a:pt x="4" y="0"/>
                  </a:cubicBezTo>
                  <a:cubicBezTo>
                    <a:pt x="2" y="0"/>
                    <a:pt x="0" y="2"/>
                    <a:pt x="0" y="5"/>
                  </a:cubicBezTo>
                  <a:cubicBezTo>
                    <a:pt x="0" y="8"/>
                    <a:pt x="2" y="9"/>
                    <a:pt x="4" y="9"/>
                  </a:cubicBezTo>
                  <a:cubicBezTo>
                    <a:pt x="17" y="9"/>
                    <a:pt x="17" y="9"/>
                    <a:pt x="17" y="9"/>
                  </a:cubicBezTo>
                  <a:cubicBezTo>
                    <a:pt x="17" y="57"/>
                    <a:pt x="17" y="57"/>
                    <a:pt x="17" y="57"/>
                  </a:cubicBezTo>
                  <a:cubicBezTo>
                    <a:pt x="4" y="57"/>
                    <a:pt x="4" y="57"/>
                    <a:pt x="4" y="57"/>
                  </a:cubicBezTo>
                  <a:cubicBezTo>
                    <a:pt x="2" y="57"/>
                    <a:pt x="0" y="58"/>
                    <a:pt x="0" y="62"/>
                  </a:cubicBezTo>
                  <a:cubicBezTo>
                    <a:pt x="0" y="64"/>
                    <a:pt x="2" y="66"/>
                    <a:pt x="4" y="66"/>
                  </a:cubicBezTo>
                  <a:cubicBezTo>
                    <a:pt x="38" y="66"/>
                    <a:pt x="38" y="66"/>
                    <a:pt x="38" y="66"/>
                  </a:cubicBezTo>
                  <a:cubicBezTo>
                    <a:pt x="40" y="66"/>
                    <a:pt x="41" y="64"/>
                    <a:pt x="41" y="62"/>
                  </a:cubicBezTo>
                  <a:cubicBezTo>
                    <a:pt x="41" y="40"/>
                    <a:pt x="41" y="40"/>
                    <a:pt x="41" y="40"/>
                  </a:cubicBezTo>
                  <a:cubicBezTo>
                    <a:pt x="41" y="38"/>
                    <a:pt x="41" y="36"/>
                    <a:pt x="38" y="36"/>
                  </a:cubicBezTo>
                  <a:cubicBezTo>
                    <a:pt x="34" y="36"/>
                    <a:pt x="34" y="38"/>
                    <a:pt x="34" y="40"/>
                  </a:cubicBezTo>
                  <a:cubicBezTo>
                    <a:pt x="34" y="57"/>
                    <a:pt x="34" y="57"/>
                    <a:pt x="34" y="57"/>
                  </a:cubicBezTo>
                  <a:lnTo>
                    <a:pt x="25" y="57"/>
                  </a:lnTo>
                  <a:close/>
                  <a:moveTo>
                    <a:pt x="69" y="0"/>
                  </a:moveTo>
                  <a:cubicBezTo>
                    <a:pt x="65" y="0"/>
                    <a:pt x="60" y="5"/>
                    <a:pt x="60" y="9"/>
                  </a:cubicBezTo>
                  <a:cubicBezTo>
                    <a:pt x="60" y="57"/>
                    <a:pt x="60" y="57"/>
                    <a:pt x="60" y="57"/>
                  </a:cubicBezTo>
                  <a:cubicBezTo>
                    <a:pt x="60" y="62"/>
                    <a:pt x="64" y="66"/>
                    <a:pt x="69" y="66"/>
                  </a:cubicBezTo>
                  <a:cubicBezTo>
                    <a:pt x="93" y="66"/>
                    <a:pt x="93" y="66"/>
                    <a:pt x="93" y="66"/>
                  </a:cubicBezTo>
                  <a:cubicBezTo>
                    <a:pt x="99" y="66"/>
                    <a:pt x="102" y="62"/>
                    <a:pt x="102" y="57"/>
                  </a:cubicBezTo>
                  <a:cubicBezTo>
                    <a:pt x="102" y="9"/>
                    <a:pt x="102" y="9"/>
                    <a:pt x="102" y="9"/>
                  </a:cubicBezTo>
                  <a:cubicBezTo>
                    <a:pt x="102" y="5"/>
                    <a:pt x="99" y="0"/>
                    <a:pt x="93" y="0"/>
                  </a:cubicBezTo>
                  <a:lnTo>
                    <a:pt x="69" y="0"/>
                  </a:lnTo>
                  <a:close/>
                  <a:moveTo>
                    <a:pt x="69" y="9"/>
                  </a:moveTo>
                  <a:cubicBezTo>
                    <a:pt x="93" y="9"/>
                    <a:pt x="93" y="9"/>
                    <a:pt x="93" y="9"/>
                  </a:cubicBezTo>
                  <a:cubicBezTo>
                    <a:pt x="93" y="57"/>
                    <a:pt x="93" y="57"/>
                    <a:pt x="93" y="57"/>
                  </a:cubicBezTo>
                  <a:cubicBezTo>
                    <a:pt x="69" y="57"/>
                    <a:pt x="69" y="57"/>
                    <a:pt x="69" y="57"/>
                  </a:cubicBezTo>
                  <a:lnTo>
                    <a:pt x="69" y="9"/>
                  </a:lnTo>
                  <a:close/>
                  <a:moveTo>
                    <a:pt x="130" y="0"/>
                  </a:moveTo>
                  <a:cubicBezTo>
                    <a:pt x="125" y="0"/>
                    <a:pt x="121" y="5"/>
                    <a:pt x="121" y="9"/>
                  </a:cubicBezTo>
                  <a:cubicBezTo>
                    <a:pt x="121" y="57"/>
                    <a:pt x="121" y="57"/>
                    <a:pt x="121" y="57"/>
                  </a:cubicBezTo>
                  <a:cubicBezTo>
                    <a:pt x="121" y="62"/>
                    <a:pt x="125" y="66"/>
                    <a:pt x="130" y="66"/>
                  </a:cubicBezTo>
                  <a:cubicBezTo>
                    <a:pt x="154" y="66"/>
                    <a:pt x="154" y="66"/>
                    <a:pt x="154" y="66"/>
                  </a:cubicBezTo>
                  <a:cubicBezTo>
                    <a:pt x="159" y="66"/>
                    <a:pt x="163" y="62"/>
                    <a:pt x="163" y="57"/>
                  </a:cubicBezTo>
                  <a:cubicBezTo>
                    <a:pt x="163" y="9"/>
                    <a:pt x="163" y="9"/>
                    <a:pt x="163" y="9"/>
                  </a:cubicBezTo>
                  <a:cubicBezTo>
                    <a:pt x="163" y="5"/>
                    <a:pt x="159" y="0"/>
                    <a:pt x="154" y="0"/>
                  </a:cubicBezTo>
                  <a:lnTo>
                    <a:pt x="130" y="0"/>
                  </a:lnTo>
                  <a:close/>
                  <a:moveTo>
                    <a:pt x="130" y="9"/>
                  </a:moveTo>
                  <a:cubicBezTo>
                    <a:pt x="154" y="9"/>
                    <a:pt x="154" y="9"/>
                    <a:pt x="154" y="9"/>
                  </a:cubicBezTo>
                  <a:cubicBezTo>
                    <a:pt x="154" y="57"/>
                    <a:pt x="154" y="57"/>
                    <a:pt x="154" y="57"/>
                  </a:cubicBezTo>
                  <a:cubicBezTo>
                    <a:pt x="130" y="57"/>
                    <a:pt x="130" y="57"/>
                    <a:pt x="130" y="57"/>
                  </a:cubicBezTo>
                  <a:lnTo>
                    <a:pt x="130" y="9"/>
                  </a:lnTo>
                  <a:close/>
                  <a:moveTo>
                    <a:pt x="207" y="57"/>
                  </a:moveTo>
                  <a:cubicBezTo>
                    <a:pt x="207" y="0"/>
                    <a:pt x="207" y="0"/>
                    <a:pt x="207" y="0"/>
                  </a:cubicBezTo>
                  <a:cubicBezTo>
                    <a:pt x="186" y="0"/>
                    <a:pt x="186" y="0"/>
                    <a:pt x="186" y="0"/>
                  </a:cubicBezTo>
                  <a:cubicBezTo>
                    <a:pt x="184" y="0"/>
                    <a:pt x="182" y="2"/>
                    <a:pt x="182" y="5"/>
                  </a:cubicBezTo>
                  <a:cubicBezTo>
                    <a:pt x="182" y="8"/>
                    <a:pt x="184" y="9"/>
                    <a:pt x="186" y="9"/>
                  </a:cubicBezTo>
                  <a:cubicBezTo>
                    <a:pt x="199" y="9"/>
                    <a:pt x="199" y="9"/>
                    <a:pt x="199" y="9"/>
                  </a:cubicBezTo>
                  <a:cubicBezTo>
                    <a:pt x="199" y="57"/>
                    <a:pt x="199" y="57"/>
                    <a:pt x="199" y="57"/>
                  </a:cubicBezTo>
                  <a:cubicBezTo>
                    <a:pt x="186" y="57"/>
                    <a:pt x="186" y="57"/>
                    <a:pt x="186" y="57"/>
                  </a:cubicBezTo>
                  <a:cubicBezTo>
                    <a:pt x="184" y="57"/>
                    <a:pt x="182" y="58"/>
                    <a:pt x="182" y="62"/>
                  </a:cubicBezTo>
                  <a:cubicBezTo>
                    <a:pt x="182" y="64"/>
                    <a:pt x="184" y="66"/>
                    <a:pt x="186" y="66"/>
                  </a:cubicBezTo>
                  <a:cubicBezTo>
                    <a:pt x="219" y="66"/>
                    <a:pt x="219" y="66"/>
                    <a:pt x="219" y="66"/>
                  </a:cubicBezTo>
                  <a:cubicBezTo>
                    <a:pt x="221" y="66"/>
                    <a:pt x="224" y="64"/>
                    <a:pt x="224" y="62"/>
                  </a:cubicBezTo>
                  <a:cubicBezTo>
                    <a:pt x="224" y="40"/>
                    <a:pt x="224" y="40"/>
                    <a:pt x="224" y="40"/>
                  </a:cubicBezTo>
                  <a:cubicBezTo>
                    <a:pt x="224" y="38"/>
                    <a:pt x="222" y="36"/>
                    <a:pt x="219" y="36"/>
                  </a:cubicBezTo>
                  <a:cubicBezTo>
                    <a:pt x="216" y="36"/>
                    <a:pt x="215" y="38"/>
                    <a:pt x="215" y="40"/>
                  </a:cubicBezTo>
                  <a:cubicBezTo>
                    <a:pt x="215" y="57"/>
                    <a:pt x="215" y="57"/>
                    <a:pt x="215" y="57"/>
                  </a:cubicBezTo>
                  <a:lnTo>
                    <a:pt x="207" y="57"/>
                  </a:lnTo>
                  <a:close/>
                  <a:moveTo>
                    <a:pt x="251" y="0"/>
                  </a:moveTo>
                  <a:cubicBezTo>
                    <a:pt x="246" y="0"/>
                    <a:pt x="243" y="5"/>
                    <a:pt x="243" y="9"/>
                  </a:cubicBezTo>
                  <a:cubicBezTo>
                    <a:pt x="243" y="57"/>
                    <a:pt x="243" y="57"/>
                    <a:pt x="243" y="57"/>
                  </a:cubicBezTo>
                  <a:cubicBezTo>
                    <a:pt x="243" y="62"/>
                    <a:pt x="246" y="66"/>
                    <a:pt x="251" y="66"/>
                  </a:cubicBezTo>
                  <a:cubicBezTo>
                    <a:pt x="276" y="66"/>
                    <a:pt x="276" y="66"/>
                    <a:pt x="276" y="66"/>
                  </a:cubicBezTo>
                  <a:cubicBezTo>
                    <a:pt x="280" y="66"/>
                    <a:pt x="284" y="62"/>
                    <a:pt x="284" y="57"/>
                  </a:cubicBezTo>
                  <a:cubicBezTo>
                    <a:pt x="284" y="9"/>
                    <a:pt x="284" y="9"/>
                    <a:pt x="284" y="9"/>
                  </a:cubicBezTo>
                  <a:cubicBezTo>
                    <a:pt x="284" y="5"/>
                    <a:pt x="280" y="0"/>
                    <a:pt x="276" y="0"/>
                  </a:cubicBezTo>
                  <a:lnTo>
                    <a:pt x="251" y="0"/>
                  </a:lnTo>
                  <a:close/>
                  <a:moveTo>
                    <a:pt x="251" y="9"/>
                  </a:moveTo>
                  <a:cubicBezTo>
                    <a:pt x="276" y="9"/>
                    <a:pt x="276" y="9"/>
                    <a:pt x="276" y="9"/>
                  </a:cubicBezTo>
                  <a:cubicBezTo>
                    <a:pt x="276" y="57"/>
                    <a:pt x="276" y="57"/>
                    <a:pt x="276" y="57"/>
                  </a:cubicBezTo>
                  <a:cubicBezTo>
                    <a:pt x="251" y="57"/>
                    <a:pt x="251" y="57"/>
                    <a:pt x="251" y="57"/>
                  </a:cubicBezTo>
                  <a:lnTo>
                    <a:pt x="251" y="9"/>
                  </a:lnTo>
                  <a:close/>
                  <a:moveTo>
                    <a:pt x="328" y="57"/>
                  </a:moveTo>
                  <a:cubicBezTo>
                    <a:pt x="328" y="0"/>
                    <a:pt x="328" y="0"/>
                    <a:pt x="328" y="0"/>
                  </a:cubicBezTo>
                  <a:cubicBezTo>
                    <a:pt x="307" y="0"/>
                    <a:pt x="307" y="0"/>
                    <a:pt x="307" y="0"/>
                  </a:cubicBezTo>
                  <a:cubicBezTo>
                    <a:pt x="305" y="0"/>
                    <a:pt x="303" y="2"/>
                    <a:pt x="303" y="5"/>
                  </a:cubicBezTo>
                  <a:cubicBezTo>
                    <a:pt x="303" y="8"/>
                    <a:pt x="305" y="9"/>
                    <a:pt x="307" y="9"/>
                  </a:cubicBezTo>
                  <a:cubicBezTo>
                    <a:pt x="320" y="9"/>
                    <a:pt x="320" y="9"/>
                    <a:pt x="320" y="9"/>
                  </a:cubicBezTo>
                  <a:cubicBezTo>
                    <a:pt x="320" y="57"/>
                    <a:pt x="320" y="57"/>
                    <a:pt x="320" y="57"/>
                  </a:cubicBezTo>
                  <a:cubicBezTo>
                    <a:pt x="307" y="57"/>
                    <a:pt x="307" y="57"/>
                    <a:pt x="307" y="57"/>
                  </a:cubicBezTo>
                  <a:cubicBezTo>
                    <a:pt x="305" y="57"/>
                    <a:pt x="303" y="58"/>
                    <a:pt x="303" y="62"/>
                  </a:cubicBezTo>
                  <a:cubicBezTo>
                    <a:pt x="303" y="64"/>
                    <a:pt x="305" y="66"/>
                    <a:pt x="307" y="66"/>
                  </a:cubicBezTo>
                  <a:cubicBezTo>
                    <a:pt x="340" y="66"/>
                    <a:pt x="340" y="66"/>
                    <a:pt x="340" y="66"/>
                  </a:cubicBezTo>
                  <a:cubicBezTo>
                    <a:pt x="343" y="66"/>
                    <a:pt x="344" y="64"/>
                    <a:pt x="344" y="62"/>
                  </a:cubicBezTo>
                  <a:cubicBezTo>
                    <a:pt x="344" y="40"/>
                    <a:pt x="344" y="40"/>
                    <a:pt x="344" y="40"/>
                  </a:cubicBezTo>
                  <a:cubicBezTo>
                    <a:pt x="344" y="38"/>
                    <a:pt x="344" y="36"/>
                    <a:pt x="340" y="36"/>
                  </a:cubicBezTo>
                  <a:cubicBezTo>
                    <a:pt x="337" y="36"/>
                    <a:pt x="337" y="38"/>
                    <a:pt x="337" y="40"/>
                  </a:cubicBezTo>
                  <a:cubicBezTo>
                    <a:pt x="337" y="57"/>
                    <a:pt x="337" y="57"/>
                    <a:pt x="337" y="57"/>
                  </a:cubicBezTo>
                  <a:lnTo>
                    <a:pt x="328" y="57"/>
                  </a:lnTo>
                  <a:close/>
                  <a:moveTo>
                    <a:pt x="372" y="0"/>
                  </a:moveTo>
                  <a:cubicBezTo>
                    <a:pt x="368" y="0"/>
                    <a:pt x="364" y="5"/>
                    <a:pt x="364" y="9"/>
                  </a:cubicBezTo>
                  <a:cubicBezTo>
                    <a:pt x="364" y="57"/>
                    <a:pt x="364" y="57"/>
                    <a:pt x="364" y="57"/>
                  </a:cubicBezTo>
                  <a:cubicBezTo>
                    <a:pt x="364" y="62"/>
                    <a:pt x="367" y="66"/>
                    <a:pt x="372" y="66"/>
                  </a:cubicBezTo>
                  <a:cubicBezTo>
                    <a:pt x="396" y="66"/>
                    <a:pt x="396" y="66"/>
                    <a:pt x="396" y="66"/>
                  </a:cubicBezTo>
                  <a:cubicBezTo>
                    <a:pt x="402" y="66"/>
                    <a:pt x="405" y="62"/>
                    <a:pt x="405" y="57"/>
                  </a:cubicBezTo>
                  <a:cubicBezTo>
                    <a:pt x="405" y="9"/>
                    <a:pt x="405" y="9"/>
                    <a:pt x="405" y="9"/>
                  </a:cubicBezTo>
                  <a:cubicBezTo>
                    <a:pt x="405" y="5"/>
                    <a:pt x="402" y="0"/>
                    <a:pt x="396" y="0"/>
                  </a:cubicBezTo>
                  <a:lnTo>
                    <a:pt x="372" y="0"/>
                  </a:lnTo>
                  <a:close/>
                  <a:moveTo>
                    <a:pt x="372" y="9"/>
                  </a:moveTo>
                  <a:cubicBezTo>
                    <a:pt x="396" y="9"/>
                    <a:pt x="396" y="9"/>
                    <a:pt x="396" y="9"/>
                  </a:cubicBezTo>
                  <a:cubicBezTo>
                    <a:pt x="396" y="57"/>
                    <a:pt x="396" y="57"/>
                    <a:pt x="396" y="57"/>
                  </a:cubicBezTo>
                  <a:cubicBezTo>
                    <a:pt x="372" y="57"/>
                    <a:pt x="372" y="57"/>
                    <a:pt x="372" y="57"/>
                  </a:cubicBezTo>
                  <a:lnTo>
                    <a:pt x="372" y="9"/>
                  </a:lnTo>
                  <a:close/>
                  <a:moveTo>
                    <a:pt x="449" y="57"/>
                  </a:moveTo>
                  <a:cubicBezTo>
                    <a:pt x="449" y="0"/>
                    <a:pt x="449" y="0"/>
                    <a:pt x="449" y="0"/>
                  </a:cubicBezTo>
                  <a:cubicBezTo>
                    <a:pt x="429" y="0"/>
                    <a:pt x="429" y="0"/>
                    <a:pt x="429" y="0"/>
                  </a:cubicBezTo>
                  <a:cubicBezTo>
                    <a:pt x="426" y="0"/>
                    <a:pt x="424" y="2"/>
                    <a:pt x="424" y="5"/>
                  </a:cubicBezTo>
                  <a:cubicBezTo>
                    <a:pt x="424" y="8"/>
                    <a:pt x="426" y="9"/>
                    <a:pt x="429" y="9"/>
                  </a:cubicBezTo>
                  <a:cubicBezTo>
                    <a:pt x="441" y="9"/>
                    <a:pt x="441" y="9"/>
                    <a:pt x="441" y="9"/>
                  </a:cubicBezTo>
                  <a:cubicBezTo>
                    <a:pt x="441" y="57"/>
                    <a:pt x="441" y="57"/>
                    <a:pt x="441" y="57"/>
                  </a:cubicBezTo>
                  <a:cubicBezTo>
                    <a:pt x="429" y="57"/>
                    <a:pt x="429" y="57"/>
                    <a:pt x="429" y="57"/>
                  </a:cubicBezTo>
                  <a:cubicBezTo>
                    <a:pt x="426" y="57"/>
                    <a:pt x="424" y="58"/>
                    <a:pt x="424" y="62"/>
                  </a:cubicBezTo>
                  <a:cubicBezTo>
                    <a:pt x="424" y="64"/>
                    <a:pt x="426" y="66"/>
                    <a:pt x="429" y="66"/>
                  </a:cubicBezTo>
                  <a:cubicBezTo>
                    <a:pt x="462" y="66"/>
                    <a:pt x="462" y="66"/>
                    <a:pt x="462" y="66"/>
                  </a:cubicBezTo>
                  <a:cubicBezTo>
                    <a:pt x="464" y="66"/>
                    <a:pt x="466" y="64"/>
                    <a:pt x="466" y="62"/>
                  </a:cubicBezTo>
                  <a:cubicBezTo>
                    <a:pt x="466" y="40"/>
                    <a:pt x="466" y="40"/>
                    <a:pt x="466" y="40"/>
                  </a:cubicBezTo>
                  <a:cubicBezTo>
                    <a:pt x="466" y="38"/>
                    <a:pt x="465" y="36"/>
                    <a:pt x="462" y="36"/>
                  </a:cubicBezTo>
                  <a:cubicBezTo>
                    <a:pt x="458" y="36"/>
                    <a:pt x="457" y="38"/>
                    <a:pt x="457" y="40"/>
                  </a:cubicBezTo>
                  <a:cubicBezTo>
                    <a:pt x="457" y="57"/>
                    <a:pt x="457" y="57"/>
                    <a:pt x="457" y="57"/>
                  </a:cubicBezTo>
                  <a:lnTo>
                    <a:pt x="449" y="57"/>
                  </a:lnTo>
                  <a:close/>
                  <a:moveTo>
                    <a:pt x="510" y="57"/>
                  </a:moveTo>
                  <a:cubicBezTo>
                    <a:pt x="510" y="0"/>
                    <a:pt x="510" y="0"/>
                    <a:pt x="510" y="0"/>
                  </a:cubicBezTo>
                  <a:cubicBezTo>
                    <a:pt x="489" y="0"/>
                    <a:pt x="489" y="0"/>
                    <a:pt x="489" y="0"/>
                  </a:cubicBezTo>
                  <a:cubicBezTo>
                    <a:pt x="487" y="0"/>
                    <a:pt x="485" y="2"/>
                    <a:pt x="485" y="5"/>
                  </a:cubicBezTo>
                  <a:cubicBezTo>
                    <a:pt x="485" y="8"/>
                    <a:pt x="487" y="9"/>
                    <a:pt x="489" y="9"/>
                  </a:cubicBezTo>
                  <a:cubicBezTo>
                    <a:pt x="502" y="9"/>
                    <a:pt x="502" y="9"/>
                    <a:pt x="502" y="9"/>
                  </a:cubicBezTo>
                  <a:cubicBezTo>
                    <a:pt x="502" y="57"/>
                    <a:pt x="502" y="57"/>
                    <a:pt x="502" y="57"/>
                  </a:cubicBezTo>
                  <a:cubicBezTo>
                    <a:pt x="489" y="57"/>
                    <a:pt x="489" y="57"/>
                    <a:pt x="489" y="57"/>
                  </a:cubicBezTo>
                  <a:cubicBezTo>
                    <a:pt x="487" y="57"/>
                    <a:pt x="485" y="58"/>
                    <a:pt x="485" y="62"/>
                  </a:cubicBezTo>
                  <a:cubicBezTo>
                    <a:pt x="485" y="64"/>
                    <a:pt x="487" y="66"/>
                    <a:pt x="489" y="66"/>
                  </a:cubicBezTo>
                  <a:cubicBezTo>
                    <a:pt x="522" y="66"/>
                    <a:pt x="522" y="66"/>
                    <a:pt x="522" y="66"/>
                  </a:cubicBezTo>
                  <a:cubicBezTo>
                    <a:pt x="524" y="66"/>
                    <a:pt x="527" y="64"/>
                    <a:pt x="527" y="62"/>
                  </a:cubicBezTo>
                  <a:cubicBezTo>
                    <a:pt x="527" y="40"/>
                    <a:pt x="527" y="40"/>
                    <a:pt x="527" y="40"/>
                  </a:cubicBezTo>
                  <a:cubicBezTo>
                    <a:pt x="527" y="38"/>
                    <a:pt x="525" y="36"/>
                    <a:pt x="522" y="36"/>
                  </a:cubicBezTo>
                  <a:cubicBezTo>
                    <a:pt x="519" y="36"/>
                    <a:pt x="518" y="38"/>
                    <a:pt x="518" y="40"/>
                  </a:cubicBezTo>
                  <a:cubicBezTo>
                    <a:pt x="518" y="57"/>
                    <a:pt x="518" y="57"/>
                    <a:pt x="518" y="57"/>
                  </a:cubicBezTo>
                  <a:lnTo>
                    <a:pt x="510"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6" name="Freeform 80"/>
            <p:cNvSpPr>
              <a:spLocks/>
            </p:cNvSpPr>
            <p:nvPr/>
          </p:nvSpPr>
          <p:spPr bwMode="gray">
            <a:xfrm>
              <a:off x="9873565" y="6065739"/>
              <a:ext cx="463047" cy="314980"/>
            </a:xfrm>
            <a:custGeom>
              <a:avLst/>
              <a:gdLst>
                <a:gd name="T0" fmla="*/ 172 w 172"/>
                <a:gd name="T1" fmla="*/ 117 h 117"/>
                <a:gd name="T2" fmla="*/ 172 w 172"/>
                <a:gd name="T3" fmla="*/ 0 h 117"/>
                <a:gd name="T4" fmla="*/ 86 w 172"/>
                <a:gd name="T5" fmla="*/ 0 h 117"/>
                <a:gd name="T6" fmla="*/ 0 w 172"/>
                <a:gd name="T7" fmla="*/ 0 h 117"/>
                <a:gd name="T8" fmla="*/ 0 w 172"/>
                <a:gd name="T9" fmla="*/ 117 h 117"/>
                <a:gd name="T10" fmla="*/ 86 w 172"/>
                <a:gd name="T11" fmla="*/ 117 h 117"/>
                <a:gd name="T12" fmla="*/ 172 w 172"/>
                <a:gd name="T13" fmla="*/ 117 h 117"/>
              </a:gdLst>
              <a:ahLst/>
              <a:cxnLst>
                <a:cxn ang="0">
                  <a:pos x="T0" y="T1"/>
                </a:cxn>
                <a:cxn ang="0">
                  <a:pos x="T2" y="T3"/>
                </a:cxn>
                <a:cxn ang="0">
                  <a:pos x="T4" y="T5"/>
                </a:cxn>
                <a:cxn ang="0">
                  <a:pos x="T6" y="T7"/>
                </a:cxn>
                <a:cxn ang="0">
                  <a:pos x="T8" y="T9"/>
                </a:cxn>
                <a:cxn ang="0">
                  <a:pos x="T10" y="T11"/>
                </a:cxn>
                <a:cxn ang="0">
                  <a:pos x="T12" y="T13"/>
                </a:cxn>
              </a:cxnLst>
              <a:rect l="0" t="0" r="r" b="b"/>
              <a:pathLst>
                <a:path w="172" h="117">
                  <a:moveTo>
                    <a:pt x="172" y="117"/>
                  </a:moveTo>
                  <a:lnTo>
                    <a:pt x="172" y="0"/>
                  </a:lnTo>
                  <a:lnTo>
                    <a:pt x="86" y="0"/>
                  </a:lnTo>
                  <a:lnTo>
                    <a:pt x="0" y="0"/>
                  </a:lnTo>
                  <a:lnTo>
                    <a:pt x="0" y="117"/>
                  </a:lnTo>
                  <a:lnTo>
                    <a:pt x="86" y="117"/>
                  </a:lnTo>
                  <a:lnTo>
                    <a:pt x="172" y="117"/>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7" name="Rectangle 81"/>
            <p:cNvSpPr>
              <a:spLocks noChangeArrowheads="1"/>
            </p:cNvSpPr>
            <p:nvPr/>
          </p:nvSpPr>
          <p:spPr bwMode="gray">
            <a:xfrm>
              <a:off x="9897795" y="6079198"/>
              <a:ext cx="414588" cy="250369"/>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78" name="Freeform 82"/>
            <p:cNvSpPr>
              <a:spLocks noEditPoints="1"/>
            </p:cNvSpPr>
            <p:nvPr/>
          </p:nvSpPr>
          <p:spPr bwMode="gray">
            <a:xfrm>
              <a:off x="9970482" y="6165347"/>
              <a:ext cx="271906" cy="78073"/>
            </a:xfrm>
            <a:custGeom>
              <a:avLst/>
              <a:gdLst>
                <a:gd name="T0" fmla="*/ 19 w 174"/>
                <a:gd name="T1" fmla="*/ 44 h 50"/>
                <a:gd name="T2" fmla="*/ 19 w 174"/>
                <a:gd name="T3" fmla="*/ 0 h 50"/>
                <a:gd name="T4" fmla="*/ 3 w 174"/>
                <a:gd name="T5" fmla="*/ 0 h 50"/>
                <a:gd name="T6" fmla="*/ 0 w 174"/>
                <a:gd name="T7" fmla="*/ 2 h 50"/>
                <a:gd name="T8" fmla="*/ 3 w 174"/>
                <a:gd name="T9" fmla="*/ 6 h 50"/>
                <a:gd name="T10" fmla="*/ 13 w 174"/>
                <a:gd name="T11" fmla="*/ 6 h 50"/>
                <a:gd name="T12" fmla="*/ 13 w 174"/>
                <a:gd name="T13" fmla="*/ 44 h 50"/>
                <a:gd name="T14" fmla="*/ 3 w 174"/>
                <a:gd name="T15" fmla="*/ 44 h 50"/>
                <a:gd name="T16" fmla="*/ 0 w 174"/>
                <a:gd name="T17" fmla="*/ 47 h 50"/>
                <a:gd name="T18" fmla="*/ 3 w 174"/>
                <a:gd name="T19" fmla="*/ 50 h 50"/>
                <a:gd name="T20" fmla="*/ 29 w 174"/>
                <a:gd name="T21" fmla="*/ 50 h 50"/>
                <a:gd name="T22" fmla="*/ 32 w 174"/>
                <a:gd name="T23" fmla="*/ 47 h 50"/>
                <a:gd name="T24" fmla="*/ 32 w 174"/>
                <a:gd name="T25" fmla="*/ 31 h 50"/>
                <a:gd name="T26" fmla="*/ 29 w 174"/>
                <a:gd name="T27" fmla="*/ 28 h 50"/>
                <a:gd name="T28" fmla="*/ 26 w 174"/>
                <a:gd name="T29" fmla="*/ 31 h 50"/>
                <a:gd name="T30" fmla="*/ 26 w 174"/>
                <a:gd name="T31" fmla="*/ 44 h 50"/>
                <a:gd name="T32" fmla="*/ 19 w 174"/>
                <a:gd name="T33" fmla="*/ 44 h 50"/>
                <a:gd name="T34" fmla="*/ 53 w 174"/>
                <a:gd name="T35" fmla="*/ 0 h 50"/>
                <a:gd name="T36" fmla="*/ 47 w 174"/>
                <a:gd name="T37" fmla="*/ 6 h 50"/>
                <a:gd name="T38" fmla="*/ 47 w 174"/>
                <a:gd name="T39" fmla="*/ 44 h 50"/>
                <a:gd name="T40" fmla="*/ 53 w 174"/>
                <a:gd name="T41" fmla="*/ 50 h 50"/>
                <a:gd name="T42" fmla="*/ 72 w 174"/>
                <a:gd name="T43" fmla="*/ 50 h 50"/>
                <a:gd name="T44" fmla="*/ 79 w 174"/>
                <a:gd name="T45" fmla="*/ 44 h 50"/>
                <a:gd name="T46" fmla="*/ 79 w 174"/>
                <a:gd name="T47" fmla="*/ 6 h 50"/>
                <a:gd name="T48" fmla="*/ 72 w 174"/>
                <a:gd name="T49" fmla="*/ 0 h 50"/>
                <a:gd name="T50" fmla="*/ 53 w 174"/>
                <a:gd name="T51" fmla="*/ 0 h 50"/>
                <a:gd name="T52" fmla="*/ 53 w 174"/>
                <a:gd name="T53" fmla="*/ 6 h 50"/>
                <a:gd name="T54" fmla="*/ 72 w 174"/>
                <a:gd name="T55" fmla="*/ 6 h 50"/>
                <a:gd name="T56" fmla="*/ 72 w 174"/>
                <a:gd name="T57" fmla="*/ 44 h 50"/>
                <a:gd name="T58" fmla="*/ 53 w 174"/>
                <a:gd name="T59" fmla="*/ 44 h 50"/>
                <a:gd name="T60" fmla="*/ 53 w 174"/>
                <a:gd name="T61" fmla="*/ 6 h 50"/>
                <a:gd name="T62" fmla="*/ 113 w 174"/>
                <a:gd name="T63" fmla="*/ 44 h 50"/>
                <a:gd name="T64" fmla="*/ 113 w 174"/>
                <a:gd name="T65" fmla="*/ 0 h 50"/>
                <a:gd name="T66" fmla="*/ 98 w 174"/>
                <a:gd name="T67" fmla="*/ 0 h 50"/>
                <a:gd name="T68" fmla="*/ 94 w 174"/>
                <a:gd name="T69" fmla="*/ 2 h 50"/>
                <a:gd name="T70" fmla="*/ 98 w 174"/>
                <a:gd name="T71" fmla="*/ 6 h 50"/>
                <a:gd name="T72" fmla="*/ 107 w 174"/>
                <a:gd name="T73" fmla="*/ 6 h 50"/>
                <a:gd name="T74" fmla="*/ 107 w 174"/>
                <a:gd name="T75" fmla="*/ 44 h 50"/>
                <a:gd name="T76" fmla="*/ 98 w 174"/>
                <a:gd name="T77" fmla="*/ 44 h 50"/>
                <a:gd name="T78" fmla="*/ 94 w 174"/>
                <a:gd name="T79" fmla="*/ 47 h 50"/>
                <a:gd name="T80" fmla="*/ 98 w 174"/>
                <a:gd name="T81" fmla="*/ 50 h 50"/>
                <a:gd name="T82" fmla="*/ 123 w 174"/>
                <a:gd name="T83" fmla="*/ 50 h 50"/>
                <a:gd name="T84" fmla="*/ 126 w 174"/>
                <a:gd name="T85" fmla="*/ 47 h 50"/>
                <a:gd name="T86" fmla="*/ 126 w 174"/>
                <a:gd name="T87" fmla="*/ 31 h 50"/>
                <a:gd name="T88" fmla="*/ 123 w 174"/>
                <a:gd name="T89" fmla="*/ 28 h 50"/>
                <a:gd name="T90" fmla="*/ 120 w 174"/>
                <a:gd name="T91" fmla="*/ 31 h 50"/>
                <a:gd name="T92" fmla="*/ 120 w 174"/>
                <a:gd name="T93" fmla="*/ 44 h 50"/>
                <a:gd name="T94" fmla="*/ 113 w 174"/>
                <a:gd name="T95" fmla="*/ 44 h 50"/>
                <a:gd name="T96" fmla="*/ 148 w 174"/>
                <a:gd name="T97" fmla="*/ 0 h 50"/>
                <a:gd name="T98" fmla="*/ 141 w 174"/>
                <a:gd name="T99" fmla="*/ 6 h 50"/>
                <a:gd name="T100" fmla="*/ 141 w 174"/>
                <a:gd name="T101" fmla="*/ 44 h 50"/>
                <a:gd name="T102" fmla="*/ 148 w 174"/>
                <a:gd name="T103" fmla="*/ 50 h 50"/>
                <a:gd name="T104" fmla="*/ 167 w 174"/>
                <a:gd name="T105" fmla="*/ 50 h 50"/>
                <a:gd name="T106" fmla="*/ 174 w 174"/>
                <a:gd name="T107" fmla="*/ 44 h 50"/>
                <a:gd name="T108" fmla="*/ 174 w 174"/>
                <a:gd name="T109" fmla="*/ 6 h 50"/>
                <a:gd name="T110" fmla="*/ 167 w 174"/>
                <a:gd name="T111" fmla="*/ 0 h 50"/>
                <a:gd name="T112" fmla="*/ 148 w 174"/>
                <a:gd name="T113" fmla="*/ 0 h 50"/>
                <a:gd name="T114" fmla="*/ 148 w 174"/>
                <a:gd name="T115" fmla="*/ 6 h 50"/>
                <a:gd name="T116" fmla="*/ 167 w 174"/>
                <a:gd name="T117" fmla="*/ 6 h 50"/>
                <a:gd name="T118" fmla="*/ 167 w 174"/>
                <a:gd name="T119" fmla="*/ 44 h 50"/>
                <a:gd name="T120" fmla="*/ 148 w 174"/>
                <a:gd name="T121" fmla="*/ 44 h 50"/>
                <a:gd name="T122" fmla="*/ 148 w 174"/>
                <a:gd name="T123" fmla="*/ 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4" h="50">
                  <a:moveTo>
                    <a:pt x="19" y="44"/>
                  </a:moveTo>
                  <a:cubicBezTo>
                    <a:pt x="19" y="0"/>
                    <a:pt x="19" y="0"/>
                    <a:pt x="19" y="0"/>
                  </a:cubicBezTo>
                  <a:cubicBezTo>
                    <a:pt x="3" y="0"/>
                    <a:pt x="3" y="0"/>
                    <a:pt x="3" y="0"/>
                  </a:cubicBezTo>
                  <a:cubicBezTo>
                    <a:pt x="1" y="0"/>
                    <a:pt x="0" y="1"/>
                    <a:pt x="0" y="2"/>
                  </a:cubicBezTo>
                  <a:cubicBezTo>
                    <a:pt x="0" y="5"/>
                    <a:pt x="1" y="6"/>
                    <a:pt x="3" y="6"/>
                  </a:cubicBezTo>
                  <a:cubicBezTo>
                    <a:pt x="13" y="6"/>
                    <a:pt x="13" y="6"/>
                    <a:pt x="13" y="6"/>
                  </a:cubicBezTo>
                  <a:cubicBezTo>
                    <a:pt x="13" y="44"/>
                    <a:pt x="13" y="44"/>
                    <a:pt x="13" y="44"/>
                  </a:cubicBezTo>
                  <a:cubicBezTo>
                    <a:pt x="3" y="44"/>
                    <a:pt x="3" y="44"/>
                    <a:pt x="3" y="44"/>
                  </a:cubicBezTo>
                  <a:cubicBezTo>
                    <a:pt x="1" y="44"/>
                    <a:pt x="0" y="45"/>
                    <a:pt x="0" y="47"/>
                  </a:cubicBezTo>
                  <a:cubicBezTo>
                    <a:pt x="0" y="49"/>
                    <a:pt x="1" y="50"/>
                    <a:pt x="3" y="50"/>
                  </a:cubicBezTo>
                  <a:cubicBezTo>
                    <a:pt x="29" y="50"/>
                    <a:pt x="29" y="50"/>
                    <a:pt x="29" y="50"/>
                  </a:cubicBezTo>
                  <a:cubicBezTo>
                    <a:pt x="31" y="50"/>
                    <a:pt x="32" y="49"/>
                    <a:pt x="32" y="47"/>
                  </a:cubicBezTo>
                  <a:cubicBezTo>
                    <a:pt x="32" y="31"/>
                    <a:pt x="32" y="31"/>
                    <a:pt x="32" y="31"/>
                  </a:cubicBezTo>
                  <a:cubicBezTo>
                    <a:pt x="32" y="28"/>
                    <a:pt x="31" y="28"/>
                    <a:pt x="29" y="28"/>
                  </a:cubicBezTo>
                  <a:cubicBezTo>
                    <a:pt x="26" y="28"/>
                    <a:pt x="26" y="28"/>
                    <a:pt x="26" y="31"/>
                  </a:cubicBezTo>
                  <a:cubicBezTo>
                    <a:pt x="26" y="44"/>
                    <a:pt x="26" y="44"/>
                    <a:pt x="26" y="44"/>
                  </a:cubicBezTo>
                  <a:lnTo>
                    <a:pt x="19" y="44"/>
                  </a:lnTo>
                  <a:close/>
                  <a:moveTo>
                    <a:pt x="53" y="0"/>
                  </a:moveTo>
                  <a:cubicBezTo>
                    <a:pt x="50" y="0"/>
                    <a:pt x="47" y="2"/>
                    <a:pt x="47" y="6"/>
                  </a:cubicBezTo>
                  <a:cubicBezTo>
                    <a:pt x="47" y="44"/>
                    <a:pt x="47" y="44"/>
                    <a:pt x="47" y="44"/>
                  </a:cubicBezTo>
                  <a:cubicBezTo>
                    <a:pt x="47" y="47"/>
                    <a:pt x="50" y="50"/>
                    <a:pt x="53" y="50"/>
                  </a:cubicBezTo>
                  <a:cubicBezTo>
                    <a:pt x="72" y="50"/>
                    <a:pt x="72" y="50"/>
                    <a:pt x="72" y="50"/>
                  </a:cubicBezTo>
                  <a:cubicBezTo>
                    <a:pt x="77" y="50"/>
                    <a:pt x="79" y="47"/>
                    <a:pt x="79" y="44"/>
                  </a:cubicBezTo>
                  <a:cubicBezTo>
                    <a:pt x="79" y="6"/>
                    <a:pt x="79" y="6"/>
                    <a:pt x="79" y="6"/>
                  </a:cubicBezTo>
                  <a:cubicBezTo>
                    <a:pt x="79" y="2"/>
                    <a:pt x="76" y="0"/>
                    <a:pt x="72" y="0"/>
                  </a:cubicBezTo>
                  <a:lnTo>
                    <a:pt x="53" y="0"/>
                  </a:lnTo>
                  <a:close/>
                  <a:moveTo>
                    <a:pt x="53" y="6"/>
                  </a:moveTo>
                  <a:cubicBezTo>
                    <a:pt x="72" y="6"/>
                    <a:pt x="72" y="6"/>
                    <a:pt x="72" y="6"/>
                  </a:cubicBezTo>
                  <a:cubicBezTo>
                    <a:pt x="72" y="44"/>
                    <a:pt x="72" y="44"/>
                    <a:pt x="72" y="44"/>
                  </a:cubicBezTo>
                  <a:cubicBezTo>
                    <a:pt x="53" y="44"/>
                    <a:pt x="53" y="44"/>
                    <a:pt x="53" y="44"/>
                  </a:cubicBezTo>
                  <a:lnTo>
                    <a:pt x="53" y="6"/>
                  </a:lnTo>
                  <a:close/>
                  <a:moveTo>
                    <a:pt x="113" y="44"/>
                  </a:moveTo>
                  <a:cubicBezTo>
                    <a:pt x="113" y="0"/>
                    <a:pt x="113" y="0"/>
                    <a:pt x="113" y="0"/>
                  </a:cubicBezTo>
                  <a:cubicBezTo>
                    <a:pt x="98" y="0"/>
                    <a:pt x="98" y="0"/>
                    <a:pt x="98" y="0"/>
                  </a:cubicBezTo>
                  <a:cubicBezTo>
                    <a:pt x="96" y="0"/>
                    <a:pt x="94" y="1"/>
                    <a:pt x="94" y="2"/>
                  </a:cubicBezTo>
                  <a:cubicBezTo>
                    <a:pt x="94" y="5"/>
                    <a:pt x="96" y="6"/>
                    <a:pt x="98" y="6"/>
                  </a:cubicBezTo>
                  <a:cubicBezTo>
                    <a:pt x="107" y="6"/>
                    <a:pt x="107" y="6"/>
                    <a:pt x="107" y="6"/>
                  </a:cubicBezTo>
                  <a:cubicBezTo>
                    <a:pt x="107" y="44"/>
                    <a:pt x="107" y="44"/>
                    <a:pt x="107" y="44"/>
                  </a:cubicBezTo>
                  <a:cubicBezTo>
                    <a:pt x="98" y="44"/>
                    <a:pt x="98" y="44"/>
                    <a:pt x="98" y="44"/>
                  </a:cubicBezTo>
                  <a:cubicBezTo>
                    <a:pt x="96" y="44"/>
                    <a:pt x="94" y="45"/>
                    <a:pt x="94" y="47"/>
                  </a:cubicBezTo>
                  <a:cubicBezTo>
                    <a:pt x="94" y="49"/>
                    <a:pt x="96" y="50"/>
                    <a:pt x="98" y="50"/>
                  </a:cubicBezTo>
                  <a:cubicBezTo>
                    <a:pt x="123" y="50"/>
                    <a:pt x="123" y="50"/>
                    <a:pt x="123" y="50"/>
                  </a:cubicBezTo>
                  <a:cubicBezTo>
                    <a:pt x="125" y="50"/>
                    <a:pt x="126" y="49"/>
                    <a:pt x="126" y="47"/>
                  </a:cubicBezTo>
                  <a:cubicBezTo>
                    <a:pt x="126" y="31"/>
                    <a:pt x="126" y="31"/>
                    <a:pt x="126" y="31"/>
                  </a:cubicBezTo>
                  <a:cubicBezTo>
                    <a:pt x="126" y="28"/>
                    <a:pt x="125" y="28"/>
                    <a:pt x="123" y="28"/>
                  </a:cubicBezTo>
                  <a:cubicBezTo>
                    <a:pt x="121" y="28"/>
                    <a:pt x="120" y="28"/>
                    <a:pt x="120" y="31"/>
                  </a:cubicBezTo>
                  <a:cubicBezTo>
                    <a:pt x="120" y="44"/>
                    <a:pt x="120" y="44"/>
                    <a:pt x="120" y="44"/>
                  </a:cubicBezTo>
                  <a:lnTo>
                    <a:pt x="113" y="44"/>
                  </a:lnTo>
                  <a:close/>
                  <a:moveTo>
                    <a:pt x="148" y="0"/>
                  </a:moveTo>
                  <a:cubicBezTo>
                    <a:pt x="144" y="0"/>
                    <a:pt x="141" y="2"/>
                    <a:pt x="141" y="6"/>
                  </a:cubicBezTo>
                  <a:cubicBezTo>
                    <a:pt x="141" y="44"/>
                    <a:pt x="141" y="44"/>
                    <a:pt x="141" y="44"/>
                  </a:cubicBezTo>
                  <a:cubicBezTo>
                    <a:pt x="141" y="47"/>
                    <a:pt x="144" y="50"/>
                    <a:pt x="148" y="50"/>
                  </a:cubicBezTo>
                  <a:cubicBezTo>
                    <a:pt x="167" y="50"/>
                    <a:pt x="167" y="50"/>
                    <a:pt x="167" y="50"/>
                  </a:cubicBezTo>
                  <a:cubicBezTo>
                    <a:pt x="171" y="50"/>
                    <a:pt x="174" y="47"/>
                    <a:pt x="174" y="44"/>
                  </a:cubicBezTo>
                  <a:cubicBezTo>
                    <a:pt x="174" y="6"/>
                    <a:pt x="174" y="6"/>
                    <a:pt x="174" y="6"/>
                  </a:cubicBezTo>
                  <a:cubicBezTo>
                    <a:pt x="174" y="2"/>
                    <a:pt x="171" y="0"/>
                    <a:pt x="167" y="0"/>
                  </a:cubicBezTo>
                  <a:lnTo>
                    <a:pt x="148" y="0"/>
                  </a:lnTo>
                  <a:close/>
                  <a:moveTo>
                    <a:pt x="148" y="6"/>
                  </a:moveTo>
                  <a:cubicBezTo>
                    <a:pt x="167" y="6"/>
                    <a:pt x="167" y="6"/>
                    <a:pt x="167" y="6"/>
                  </a:cubicBezTo>
                  <a:cubicBezTo>
                    <a:pt x="167" y="44"/>
                    <a:pt x="167" y="44"/>
                    <a:pt x="167" y="44"/>
                  </a:cubicBezTo>
                  <a:cubicBezTo>
                    <a:pt x="148" y="44"/>
                    <a:pt x="148" y="44"/>
                    <a:pt x="148" y="44"/>
                  </a:cubicBezTo>
                  <a:lnTo>
                    <a:pt x="148"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9" name="Freeform 83"/>
            <p:cNvSpPr>
              <a:spLocks/>
            </p:cNvSpPr>
            <p:nvPr/>
          </p:nvSpPr>
          <p:spPr bwMode="gray">
            <a:xfrm>
              <a:off x="6624162" y="5271559"/>
              <a:ext cx="1523747" cy="56536"/>
            </a:xfrm>
            <a:custGeom>
              <a:avLst/>
              <a:gdLst>
                <a:gd name="T0" fmla="*/ 0 w 973"/>
                <a:gd name="T1" fmla="*/ 0 h 35"/>
                <a:gd name="T2" fmla="*/ 75 w 973"/>
                <a:gd name="T3" fmla="*/ 35 h 35"/>
                <a:gd name="T4" fmla="*/ 897 w 973"/>
                <a:gd name="T5" fmla="*/ 35 h 35"/>
                <a:gd name="T6" fmla="*/ 973 w 973"/>
                <a:gd name="T7" fmla="*/ 0 h 35"/>
                <a:gd name="T8" fmla="*/ 0 w 973"/>
                <a:gd name="T9" fmla="*/ 0 h 35"/>
              </a:gdLst>
              <a:ahLst/>
              <a:cxnLst>
                <a:cxn ang="0">
                  <a:pos x="T0" y="T1"/>
                </a:cxn>
                <a:cxn ang="0">
                  <a:pos x="T2" y="T3"/>
                </a:cxn>
                <a:cxn ang="0">
                  <a:pos x="T4" y="T5"/>
                </a:cxn>
                <a:cxn ang="0">
                  <a:pos x="T6" y="T7"/>
                </a:cxn>
                <a:cxn ang="0">
                  <a:pos x="T8" y="T9"/>
                </a:cxn>
              </a:cxnLst>
              <a:rect l="0" t="0" r="r" b="b"/>
              <a:pathLst>
                <a:path w="973" h="35">
                  <a:moveTo>
                    <a:pt x="0" y="0"/>
                  </a:moveTo>
                  <a:cubicBezTo>
                    <a:pt x="0" y="3"/>
                    <a:pt x="2" y="35"/>
                    <a:pt x="75" y="35"/>
                  </a:cubicBezTo>
                  <a:cubicBezTo>
                    <a:pt x="897" y="35"/>
                    <a:pt x="897" y="35"/>
                    <a:pt x="897" y="35"/>
                  </a:cubicBezTo>
                  <a:cubicBezTo>
                    <a:pt x="897" y="35"/>
                    <a:pt x="973" y="35"/>
                    <a:pt x="973" y="0"/>
                  </a:cubicBezTo>
                  <a:lnTo>
                    <a:pt x="0"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0" name="Freeform 84"/>
            <p:cNvSpPr>
              <a:spLocks/>
            </p:cNvSpPr>
            <p:nvPr/>
          </p:nvSpPr>
          <p:spPr bwMode="gray">
            <a:xfrm>
              <a:off x="6831455" y="4434306"/>
              <a:ext cx="1111852" cy="802255"/>
            </a:xfrm>
            <a:custGeom>
              <a:avLst/>
              <a:gdLst>
                <a:gd name="T0" fmla="*/ 60 w 710"/>
                <a:gd name="T1" fmla="*/ 0 h 515"/>
                <a:gd name="T2" fmla="*/ 0 w 710"/>
                <a:gd name="T3" fmla="*/ 60 h 515"/>
                <a:gd name="T4" fmla="*/ 0 w 710"/>
                <a:gd name="T5" fmla="*/ 515 h 515"/>
                <a:gd name="T6" fmla="*/ 60 w 710"/>
                <a:gd name="T7" fmla="*/ 513 h 515"/>
                <a:gd name="T8" fmla="*/ 648 w 710"/>
                <a:gd name="T9" fmla="*/ 513 h 515"/>
                <a:gd name="T10" fmla="*/ 710 w 710"/>
                <a:gd name="T11" fmla="*/ 515 h 515"/>
                <a:gd name="T12" fmla="*/ 710 w 710"/>
                <a:gd name="T13" fmla="*/ 60 h 515"/>
                <a:gd name="T14" fmla="*/ 648 w 710"/>
                <a:gd name="T15" fmla="*/ 0 h 515"/>
                <a:gd name="T16" fmla="*/ 92 w 710"/>
                <a:gd name="T17" fmla="*/ 0 h 515"/>
                <a:gd name="T18" fmla="*/ 60 w 710"/>
                <a:gd name="T19" fmla="*/ 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0" h="515">
                  <a:moveTo>
                    <a:pt x="60" y="0"/>
                  </a:moveTo>
                  <a:cubicBezTo>
                    <a:pt x="60" y="0"/>
                    <a:pt x="0" y="0"/>
                    <a:pt x="0" y="60"/>
                  </a:cubicBezTo>
                  <a:cubicBezTo>
                    <a:pt x="0" y="515"/>
                    <a:pt x="0" y="515"/>
                    <a:pt x="0" y="515"/>
                  </a:cubicBezTo>
                  <a:cubicBezTo>
                    <a:pt x="60" y="513"/>
                    <a:pt x="60" y="513"/>
                    <a:pt x="60" y="513"/>
                  </a:cubicBezTo>
                  <a:cubicBezTo>
                    <a:pt x="648" y="513"/>
                    <a:pt x="648" y="513"/>
                    <a:pt x="648" y="513"/>
                  </a:cubicBezTo>
                  <a:cubicBezTo>
                    <a:pt x="710" y="515"/>
                    <a:pt x="710" y="515"/>
                    <a:pt x="710" y="515"/>
                  </a:cubicBezTo>
                  <a:cubicBezTo>
                    <a:pt x="710" y="60"/>
                    <a:pt x="710" y="60"/>
                    <a:pt x="710" y="60"/>
                  </a:cubicBezTo>
                  <a:cubicBezTo>
                    <a:pt x="710" y="60"/>
                    <a:pt x="710" y="0"/>
                    <a:pt x="648" y="0"/>
                  </a:cubicBezTo>
                  <a:cubicBezTo>
                    <a:pt x="92" y="0"/>
                    <a:pt x="92" y="0"/>
                    <a:pt x="92" y="0"/>
                  </a:cubicBezTo>
                  <a:lnTo>
                    <a:pt x="60"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1" name="Freeform 85"/>
            <p:cNvSpPr>
              <a:spLocks/>
            </p:cNvSpPr>
            <p:nvPr/>
          </p:nvSpPr>
          <p:spPr bwMode="gray">
            <a:xfrm>
              <a:off x="6879914" y="4469303"/>
              <a:ext cx="1012242" cy="726876"/>
            </a:xfrm>
            <a:custGeom>
              <a:avLst/>
              <a:gdLst>
                <a:gd name="T0" fmla="*/ 55 w 646"/>
                <a:gd name="T1" fmla="*/ 0 h 466"/>
                <a:gd name="T2" fmla="*/ 0 w 646"/>
                <a:gd name="T3" fmla="*/ 55 h 466"/>
                <a:gd name="T4" fmla="*/ 0 w 646"/>
                <a:gd name="T5" fmla="*/ 411 h 466"/>
                <a:gd name="T6" fmla="*/ 55 w 646"/>
                <a:gd name="T7" fmla="*/ 466 h 466"/>
                <a:gd name="T8" fmla="*/ 590 w 646"/>
                <a:gd name="T9" fmla="*/ 466 h 466"/>
                <a:gd name="T10" fmla="*/ 646 w 646"/>
                <a:gd name="T11" fmla="*/ 411 h 466"/>
                <a:gd name="T12" fmla="*/ 646 w 646"/>
                <a:gd name="T13" fmla="*/ 55 h 466"/>
                <a:gd name="T14" fmla="*/ 590 w 646"/>
                <a:gd name="T15" fmla="*/ 0 h 466"/>
                <a:gd name="T16" fmla="*/ 220 w 646"/>
                <a:gd name="T17" fmla="*/ 0 h 466"/>
                <a:gd name="T18" fmla="*/ 55 w 646"/>
                <a:gd name="T19" fmla="*/ 0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6" h="466">
                  <a:moveTo>
                    <a:pt x="55" y="0"/>
                  </a:moveTo>
                  <a:cubicBezTo>
                    <a:pt x="55" y="0"/>
                    <a:pt x="0" y="0"/>
                    <a:pt x="0" y="55"/>
                  </a:cubicBezTo>
                  <a:cubicBezTo>
                    <a:pt x="0" y="411"/>
                    <a:pt x="0" y="411"/>
                    <a:pt x="0" y="411"/>
                  </a:cubicBezTo>
                  <a:cubicBezTo>
                    <a:pt x="0" y="411"/>
                    <a:pt x="0" y="466"/>
                    <a:pt x="55" y="466"/>
                  </a:cubicBezTo>
                  <a:cubicBezTo>
                    <a:pt x="590" y="466"/>
                    <a:pt x="590" y="466"/>
                    <a:pt x="590" y="466"/>
                  </a:cubicBezTo>
                  <a:cubicBezTo>
                    <a:pt x="590" y="466"/>
                    <a:pt x="646" y="466"/>
                    <a:pt x="646" y="411"/>
                  </a:cubicBezTo>
                  <a:cubicBezTo>
                    <a:pt x="646" y="55"/>
                    <a:pt x="646" y="55"/>
                    <a:pt x="646" y="55"/>
                  </a:cubicBezTo>
                  <a:cubicBezTo>
                    <a:pt x="646" y="55"/>
                    <a:pt x="646" y="0"/>
                    <a:pt x="590" y="0"/>
                  </a:cubicBezTo>
                  <a:cubicBezTo>
                    <a:pt x="220" y="0"/>
                    <a:pt x="220" y="0"/>
                    <a:pt x="220" y="0"/>
                  </a:cubicBezTo>
                  <a:lnTo>
                    <a:pt x="55"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2" name="Freeform 86"/>
            <p:cNvSpPr>
              <a:spLocks/>
            </p:cNvSpPr>
            <p:nvPr/>
          </p:nvSpPr>
          <p:spPr bwMode="gray">
            <a:xfrm>
              <a:off x="6624162" y="5233869"/>
              <a:ext cx="1523747" cy="37690"/>
            </a:xfrm>
            <a:custGeom>
              <a:avLst/>
              <a:gdLst>
                <a:gd name="T0" fmla="*/ 76 w 566"/>
                <a:gd name="T1" fmla="*/ 0 h 14"/>
                <a:gd name="T2" fmla="*/ 0 w 566"/>
                <a:gd name="T3" fmla="*/ 14 h 14"/>
                <a:gd name="T4" fmla="*/ 566 w 566"/>
                <a:gd name="T5" fmla="*/ 14 h 14"/>
                <a:gd name="T6" fmla="*/ 490 w 566"/>
                <a:gd name="T7" fmla="*/ 0 h 14"/>
                <a:gd name="T8" fmla="*/ 76 w 566"/>
                <a:gd name="T9" fmla="*/ 0 h 14"/>
              </a:gdLst>
              <a:ahLst/>
              <a:cxnLst>
                <a:cxn ang="0">
                  <a:pos x="T0" y="T1"/>
                </a:cxn>
                <a:cxn ang="0">
                  <a:pos x="T2" y="T3"/>
                </a:cxn>
                <a:cxn ang="0">
                  <a:pos x="T4" y="T5"/>
                </a:cxn>
                <a:cxn ang="0">
                  <a:pos x="T6" y="T7"/>
                </a:cxn>
                <a:cxn ang="0">
                  <a:pos x="T8" y="T9"/>
                </a:cxn>
              </a:cxnLst>
              <a:rect l="0" t="0" r="r" b="b"/>
              <a:pathLst>
                <a:path w="566" h="14">
                  <a:moveTo>
                    <a:pt x="76" y="0"/>
                  </a:moveTo>
                  <a:lnTo>
                    <a:pt x="0" y="14"/>
                  </a:lnTo>
                  <a:lnTo>
                    <a:pt x="566" y="14"/>
                  </a:lnTo>
                  <a:lnTo>
                    <a:pt x="490" y="0"/>
                  </a:lnTo>
                  <a:lnTo>
                    <a:pt x="76"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3" name="Freeform 87"/>
            <p:cNvSpPr>
              <a:spLocks noEditPoints="1"/>
            </p:cNvSpPr>
            <p:nvPr/>
          </p:nvSpPr>
          <p:spPr bwMode="gray">
            <a:xfrm>
              <a:off x="6974139" y="4940427"/>
              <a:ext cx="823793" cy="99610"/>
            </a:xfrm>
            <a:custGeom>
              <a:avLst/>
              <a:gdLst>
                <a:gd name="T0" fmla="*/ 4 w 526"/>
                <a:gd name="T1" fmla="*/ 0 h 65"/>
                <a:gd name="T2" fmla="*/ 16 w 526"/>
                <a:gd name="T3" fmla="*/ 8 h 65"/>
                <a:gd name="T4" fmla="*/ 0 w 526"/>
                <a:gd name="T5" fmla="*/ 61 h 65"/>
                <a:gd name="T6" fmla="*/ 41 w 526"/>
                <a:gd name="T7" fmla="*/ 61 h 65"/>
                <a:gd name="T8" fmla="*/ 33 w 526"/>
                <a:gd name="T9" fmla="*/ 39 h 65"/>
                <a:gd name="T10" fmla="*/ 68 w 526"/>
                <a:gd name="T11" fmla="*/ 0 h 65"/>
                <a:gd name="T12" fmla="*/ 68 w 526"/>
                <a:gd name="T13" fmla="*/ 65 h 65"/>
                <a:gd name="T14" fmla="*/ 101 w 526"/>
                <a:gd name="T15" fmla="*/ 8 h 65"/>
                <a:gd name="T16" fmla="*/ 68 w 526"/>
                <a:gd name="T17" fmla="*/ 8 h 65"/>
                <a:gd name="T18" fmla="*/ 68 w 526"/>
                <a:gd name="T19" fmla="*/ 57 h 65"/>
                <a:gd name="T20" fmla="*/ 145 w 526"/>
                <a:gd name="T21" fmla="*/ 0 h 65"/>
                <a:gd name="T22" fmla="*/ 125 w 526"/>
                <a:gd name="T23" fmla="*/ 8 h 65"/>
                <a:gd name="T24" fmla="*/ 125 w 526"/>
                <a:gd name="T25" fmla="*/ 57 h 65"/>
                <a:gd name="T26" fmla="*/ 158 w 526"/>
                <a:gd name="T27" fmla="*/ 65 h 65"/>
                <a:gd name="T28" fmla="*/ 158 w 526"/>
                <a:gd name="T29" fmla="*/ 36 h 65"/>
                <a:gd name="T30" fmla="*/ 145 w 526"/>
                <a:gd name="T31" fmla="*/ 57 h 65"/>
                <a:gd name="T32" fmla="*/ 181 w 526"/>
                <a:gd name="T33" fmla="*/ 57 h 65"/>
                <a:gd name="T34" fmla="*/ 223 w 526"/>
                <a:gd name="T35" fmla="*/ 57 h 65"/>
                <a:gd name="T36" fmla="*/ 190 w 526"/>
                <a:gd name="T37" fmla="*/ 0 h 65"/>
                <a:gd name="T38" fmla="*/ 214 w 526"/>
                <a:gd name="T39" fmla="*/ 57 h 65"/>
                <a:gd name="T40" fmla="*/ 267 w 526"/>
                <a:gd name="T41" fmla="*/ 57 h 65"/>
                <a:gd name="T42" fmla="*/ 242 w 526"/>
                <a:gd name="T43" fmla="*/ 4 h 65"/>
                <a:gd name="T44" fmla="*/ 258 w 526"/>
                <a:gd name="T45" fmla="*/ 57 h 65"/>
                <a:gd name="T46" fmla="*/ 246 w 526"/>
                <a:gd name="T47" fmla="*/ 65 h 65"/>
                <a:gd name="T48" fmla="*/ 283 w 526"/>
                <a:gd name="T49" fmla="*/ 39 h 65"/>
                <a:gd name="T50" fmla="*/ 275 w 526"/>
                <a:gd name="T51" fmla="*/ 57 h 65"/>
                <a:gd name="T52" fmla="*/ 303 w 526"/>
                <a:gd name="T53" fmla="*/ 8 h 65"/>
                <a:gd name="T54" fmla="*/ 336 w 526"/>
                <a:gd name="T55" fmla="*/ 65 h 65"/>
                <a:gd name="T56" fmla="*/ 336 w 526"/>
                <a:gd name="T57" fmla="*/ 0 h 65"/>
                <a:gd name="T58" fmla="*/ 336 w 526"/>
                <a:gd name="T59" fmla="*/ 8 h 65"/>
                <a:gd name="T60" fmla="*/ 310 w 526"/>
                <a:gd name="T61" fmla="*/ 8 h 65"/>
                <a:gd name="T62" fmla="*/ 367 w 526"/>
                <a:gd name="T63" fmla="*/ 0 h 65"/>
                <a:gd name="T64" fmla="*/ 380 w 526"/>
                <a:gd name="T65" fmla="*/ 8 h 65"/>
                <a:gd name="T66" fmla="*/ 363 w 526"/>
                <a:gd name="T67" fmla="*/ 61 h 65"/>
                <a:gd name="T68" fmla="*/ 404 w 526"/>
                <a:gd name="T69" fmla="*/ 61 h 65"/>
                <a:gd name="T70" fmla="*/ 396 w 526"/>
                <a:gd name="T71" fmla="*/ 39 h 65"/>
                <a:gd name="T72" fmla="*/ 432 w 526"/>
                <a:gd name="T73" fmla="*/ 0 h 65"/>
                <a:gd name="T74" fmla="*/ 432 w 526"/>
                <a:gd name="T75" fmla="*/ 65 h 65"/>
                <a:gd name="T76" fmla="*/ 465 w 526"/>
                <a:gd name="T77" fmla="*/ 8 h 65"/>
                <a:gd name="T78" fmla="*/ 432 w 526"/>
                <a:gd name="T79" fmla="*/ 8 h 65"/>
                <a:gd name="T80" fmla="*/ 432 w 526"/>
                <a:gd name="T81" fmla="*/ 57 h 65"/>
                <a:gd name="T82" fmla="*/ 484 w 526"/>
                <a:gd name="T83" fmla="*/ 8 h 65"/>
                <a:gd name="T84" fmla="*/ 517 w 526"/>
                <a:gd name="T85" fmla="*/ 65 h 65"/>
                <a:gd name="T86" fmla="*/ 517 w 526"/>
                <a:gd name="T87" fmla="*/ 0 h 65"/>
                <a:gd name="T88" fmla="*/ 517 w 526"/>
                <a:gd name="T89" fmla="*/ 8 h 65"/>
                <a:gd name="T90" fmla="*/ 493 w 526"/>
                <a:gd name="T91" fmla="*/ 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6" h="65">
                  <a:moveTo>
                    <a:pt x="25" y="57"/>
                  </a:move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7"/>
                    <a:pt x="16" y="57"/>
                    <a:pt x="16" y="57"/>
                  </a:cubicBezTo>
                  <a:cubicBezTo>
                    <a:pt x="4" y="57"/>
                    <a:pt x="4" y="57"/>
                    <a:pt x="4" y="57"/>
                  </a:cubicBezTo>
                  <a:cubicBezTo>
                    <a:pt x="1" y="57"/>
                    <a:pt x="0" y="58"/>
                    <a:pt x="0" y="61"/>
                  </a:cubicBezTo>
                  <a:cubicBezTo>
                    <a:pt x="0" y="64"/>
                    <a:pt x="1" y="65"/>
                    <a:pt x="4" y="65"/>
                  </a:cubicBezTo>
                  <a:cubicBezTo>
                    <a:pt x="37" y="65"/>
                    <a:pt x="37" y="65"/>
                    <a:pt x="37" y="65"/>
                  </a:cubicBezTo>
                  <a:cubicBezTo>
                    <a:pt x="39" y="65"/>
                    <a:pt x="41" y="64"/>
                    <a:pt x="41" y="61"/>
                  </a:cubicBezTo>
                  <a:cubicBezTo>
                    <a:pt x="41" y="39"/>
                    <a:pt x="41" y="39"/>
                    <a:pt x="41" y="39"/>
                  </a:cubicBezTo>
                  <a:cubicBezTo>
                    <a:pt x="41" y="38"/>
                    <a:pt x="40" y="36"/>
                    <a:pt x="37" y="36"/>
                  </a:cubicBezTo>
                  <a:cubicBezTo>
                    <a:pt x="33" y="36"/>
                    <a:pt x="33" y="38"/>
                    <a:pt x="33" y="39"/>
                  </a:cubicBezTo>
                  <a:cubicBezTo>
                    <a:pt x="33" y="57"/>
                    <a:pt x="33" y="57"/>
                    <a:pt x="33" y="57"/>
                  </a:cubicBezTo>
                  <a:lnTo>
                    <a:pt x="25" y="57"/>
                  </a:lnTo>
                  <a:close/>
                  <a:moveTo>
                    <a:pt x="68" y="0"/>
                  </a:moveTo>
                  <a:cubicBezTo>
                    <a:pt x="64" y="0"/>
                    <a:pt x="60" y="4"/>
                    <a:pt x="60" y="8"/>
                  </a:cubicBezTo>
                  <a:cubicBezTo>
                    <a:pt x="60" y="57"/>
                    <a:pt x="60" y="57"/>
                    <a:pt x="60" y="57"/>
                  </a:cubicBezTo>
                  <a:cubicBezTo>
                    <a:pt x="60" y="61"/>
                    <a:pt x="64" y="65"/>
                    <a:pt x="68" y="65"/>
                  </a:cubicBezTo>
                  <a:cubicBezTo>
                    <a:pt x="93" y="65"/>
                    <a:pt x="93" y="65"/>
                    <a:pt x="93" y="65"/>
                  </a:cubicBezTo>
                  <a:cubicBezTo>
                    <a:pt x="98" y="65"/>
                    <a:pt x="101" y="61"/>
                    <a:pt x="101" y="57"/>
                  </a:cubicBezTo>
                  <a:cubicBezTo>
                    <a:pt x="101" y="8"/>
                    <a:pt x="101" y="8"/>
                    <a:pt x="101" y="8"/>
                  </a:cubicBezTo>
                  <a:cubicBezTo>
                    <a:pt x="101" y="4"/>
                    <a:pt x="98" y="0"/>
                    <a:pt x="93" y="0"/>
                  </a:cubicBezTo>
                  <a:lnTo>
                    <a:pt x="68" y="0"/>
                  </a:lnTo>
                  <a:close/>
                  <a:moveTo>
                    <a:pt x="68" y="8"/>
                  </a:moveTo>
                  <a:cubicBezTo>
                    <a:pt x="93" y="8"/>
                    <a:pt x="93" y="8"/>
                    <a:pt x="93" y="8"/>
                  </a:cubicBezTo>
                  <a:cubicBezTo>
                    <a:pt x="93" y="57"/>
                    <a:pt x="93" y="57"/>
                    <a:pt x="93" y="57"/>
                  </a:cubicBezTo>
                  <a:cubicBezTo>
                    <a:pt x="68" y="57"/>
                    <a:pt x="68" y="57"/>
                    <a:pt x="68" y="57"/>
                  </a:cubicBezTo>
                  <a:lnTo>
                    <a:pt x="68" y="8"/>
                  </a:lnTo>
                  <a:close/>
                  <a:moveTo>
                    <a:pt x="145" y="57"/>
                  </a:move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7"/>
                    <a:pt x="137" y="57"/>
                    <a:pt x="137" y="57"/>
                  </a:cubicBezTo>
                  <a:cubicBezTo>
                    <a:pt x="125" y="57"/>
                    <a:pt x="125" y="57"/>
                    <a:pt x="125" y="57"/>
                  </a:cubicBezTo>
                  <a:cubicBezTo>
                    <a:pt x="123" y="57"/>
                    <a:pt x="120" y="58"/>
                    <a:pt x="120" y="61"/>
                  </a:cubicBezTo>
                  <a:cubicBezTo>
                    <a:pt x="120" y="64"/>
                    <a:pt x="123" y="65"/>
                    <a:pt x="125" y="65"/>
                  </a:cubicBezTo>
                  <a:cubicBezTo>
                    <a:pt x="158" y="65"/>
                    <a:pt x="158" y="65"/>
                    <a:pt x="158" y="65"/>
                  </a:cubicBezTo>
                  <a:cubicBezTo>
                    <a:pt x="160" y="65"/>
                    <a:pt x="162" y="64"/>
                    <a:pt x="162" y="61"/>
                  </a:cubicBezTo>
                  <a:cubicBezTo>
                    <a:pt x="162" y="39"/>
                    <a:pt x="162" y="39"/>
                    <a:pt x="162" y="39"/>
                  </a:cubicBezTo>
                  <a:cubicBezTo>
                    <a:pt x="162" y="38"/>
                    <a:pt x="161" y="36"/>
                    <a:pt x="158" y="36"/>
                  </a:cubicBezTo>
                  <a:cubicBezTo>
                    <a:pt x="155" y="36"/>
                    <a:pt x="154" y="38"/>
                    <a:pt x="154" y="39"/>
                  </a:cubicBezTo>
                  <a:cubicBezTo>
                    <a:pt x="154" y="57"/>
                    <a:pt x="154" y="57"/>
                    <a:pt x="154" y="57"/>
                  </a:cubicBezTo>
                  <a:lnTo>
                    <a:pt x="145" y="57"/>
                  </a:lnTo>
                  <a:close/>
                  <a:moveTo>
                    <a:pt x="190" y="0"/>
                  </a:moveTo>
                  <a:cubicBezTo>
                    <a:pt x="184" y="0"/>
                    <a:pt x="181" y="4"/>
                    <a:pt x="181" y="8"/>
                  </a:cubicBezTo>
                  <a:cubicBezTo>
                    <a:pt x="181" y="57"/>
                    <a:pt x="181" y="57"/>
                    <a:pt x="181" y="57"/>
                  </a:cubicBezTo>
                  <a:cubicBezTo>
                    <a:pt x="181" y="61"/>
                    <a:pt x="184" y="65"/>
                    <a:pt x="190" y="65"/>
                  </a:cubicBezTo>
                  <a:cubicBezTo>
                    <a:pt x="214" y="65"/>
                    <a:pt x="214" y="65"/>
                    <a:pt x="214" y="65"/>
                  </a:cubicBezTo>
                  <a:cubicBezTo>
                    <a:pt x="219" y="65"/>
                    <a:pt x="223" y="61"/>
                    <a:pt x="223" y="57"/>
                  </a:cubicBezTo>
                  <a:cubicBezTo>
                    <a:pt x="223" y="8"/>
                    <a:pt x="223" y="8"/>
                    <a:pt x="223" y="8"/>
                  </a:cubicBezTo>
                  <a:cubicBezTo>
                    <a:pt x="223" y="4"/>
                    <a:pt x="219" y="0"/>
                    <a:pt x="214" y="0"/>
                  </a:cubicBezTo>
                  <a:lnTo>
                    <a:pt x="190" y="0"/>
                  </a:lnTo>
                  <a:close/>
                  <a:moveTo>
                    <a:pt x="190" y="8"/>
                  </a:moveTo>
                  <a:cubicBezTo>
                    <a:pt x="214" y="8"/>
                    <a:pt x="214" y="8"/>
                    <a:pt x="214" y="8"/>
                  </a:cubicBezTo>
                  <a:cubicBezTo>
                    <a:pt x="214" y="57"/>
                    <a:pt x="214" y="57"/>
                    <a:pt x="214" y="57"/>
                  </a:cubicBezTo>
                  <a:cubicBezTo>
                    <a:pt x="190" y="57"/>
                    <a:pt x="190" y="57"/>
                    <a:pt x="190" y="57"/>
                  </a:cubicBezTo>
                  <a:lnTo>
                    <a:pt x="190" y="8"/>
                  </a:lnTo>
                  <a:close/>
                  <a:moveTo>
                    <a:pt x="267" y="57"/>
                  </a:move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7"/>
                    <a:pt x="258" y="57"/>
                    <a:pt x="258" y="57"/>
                  </a:cubicBezTo>
                  <a:cubicBezTo>
                    <a:pt x="246" y="57"/>
                    <a:pt x="246" y="57"/>
                    <a:pt x="246" y="57"/>
                  </a:cubicBezTo>
                  <a:cubicBezTo>
                    <a:pt x="244" y="57"/>
                    <a:pt x="242" y="58"/>
                    <a:pt x="242" y="61"/>
                  </a:cubicBezTo>
                  <a:cubicBezTo>
                    <a:pt x="242" y="64"/>
                    <a:pt x="244" y="65"/>
                    <a:pt x="246" y="65"/>
                  </a:cubicBezTo>
                  <a:cubicBezTo>
                    <a:pt x="279" y="65"/>
                    <a:pt x="279" y="65"/>
                    <a:pt x="279" y="65"/>
                  </a:cubicBezTo>
                  <a:cubicBezTo>
                    <a:pt x="281" y="65"/>
                    <a:pt x="283" y="64"/>
                    <a:pt x="283" y="61"/>
                  </a:cubicBezTo>
                  <a:cubicBezTo>
                    <a:pt x="283" y="39"/>
                    <a:pt x="283" y="39"/>
                    <a:pt x="283" y="39"/>
                  </a:cubicBezTo>
                  <a:cubicBezTo>
                    <a:pt x="283" y="38"/>
                    <a:pt x="283" y="36"/>
                    <a:pt x="279" y="36"/>
                  </a:cubicBezTo>
                  <a:cubicBezTo>
                    <a:pt x="276" y="36"/>
                    <a:pt x="275" y="38"/>
                    <a:pt x="275" y="39"/>
                  </a:cubicBezTo>
                  <a:cubicBezTo>
                    <a:pt x="275" y="57"/>
                    <a:pt x="275" y="57"/>
                    <a:pt x="275" y="57"/>
                  </a:cubicBezTo>
                  <a:lnTo>
                    <a:pt x="267" y="57"/>
                  </a:lnTo>
                  <a:close/>
                  <a:moveTo>
                    <a:pt x="310" y="0"/>
                  </a:moveTo>
                  <a:cubicBezTo>
                    <a:pt x="306" y="0"/>
                    <a:pt x="303" y="4"/>
                    <a:pt x="303" y="8"/>
                  </a:cubicBezTo>
                  <a:cubicBezTo>
                    <a:pt x="303" y="57"/>
                    <a:pt x="303" y="57"/>
                    <a:pt x="303" y="57"/>
                  </a:cubicBezTo>
                  <a:cubicBezTo>
                    <a:pt x="303" y="61"/>
                    <a:pt x="306" y="65"/>
                    <a:pt x="310" y="65"/>
                  </a:cubicBezTo>
                  <a:cubicBezTo>
                    <a:pt x="336" y="65"/>
                    <a:pt x="336" y="65"/>
                    <a:pt x="336" y="65"/>
                  </a:cubicBezTo>
                  <a:cubicBezTo>
                    <a:pt x="340" y="65"/>
                    <a:pt x="344" y="61"/>
                    <a:pt x="344" y="57"/>
                  </a:cubicBezTo>
                  <a:cubicBezTo>
                    <a:pt x="344" y="8"/>
                    <a:pt x="344" y="8"/>
                    <a:pt x="344" y="8"/>
                  </a:cubicBezTo>
                  <a:cubicBezTo>
                    <a:pt x="344" y="4"/>
                    <a:pt x="340" y="0"/>
                    <a:pt x="336" y="0"/>
                  </a:cubicBezTo>
                  <a:lnTo>
                    <a:pt x="310" y="0"/>
                  </a:lnTo>
                  <a:close/>
                  <a:moveTo>
                    <a:pt x="310" y="8"/>
                  </a:moveTo>
                  <a:cubicBezTo>
                    <a:pt x="336" y="8"/>
                    <a:pt x="336" y="8"/>
                    <a:pt x="336" y="8"/>
                  </a:cubicBezTo>
                  <a:cubicBezTo>
                    <a:pt x="336" y="57"/>
                    <a:pt x="336" y="57"/>
                    <a:pt x="336" y="57"/>
                  </a:cubicBezTo>
                  <a:cubicBezTo>
                    <a:pt x="310" y="57"/>
                    <a:pt x="310" y="57"/>
                    <a:pt x="310" y="57"/>
                  </a:cubicBezTo>
                  <a:lnTo>
                    <a:pt x="310" y="8"/>
                  </a:lnTo>
                  <a:close/>
                  <a:moveTo>
                    <a:pt x="388" y="57"/>
                  </a:move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7"/>
                    <a:pt x="380" y="57"/>
                    <a:pt x="380" y="57"/>
                  </a:cubicBezTo>
                  <a:cubicBezTo>
                    <a:pt x="367" y="57"/>
                    <a:pt x="367" y="57"/>
                    <a:pt x="367" y="57"/>
                  </a:cubicBezTo>
                  <a:cubicBezTo>
                    <a:pt x="365" y="57"/>
                    <a:pt x="363" y="58"/>
                    <a:pt x="363" y="61"/>
                  </a:cubicBezTo>
                  <a:cubicBezTo>
                    <a:pt x="363" y="64"/>
                    <a:pt x="365" y="65"/>
                    <a:pt x="367" y="65"/>
                  </a:cubicBezTo>
                  <a:cubicBezTo>
                    <a:pt x="401" y="65"/>
                    <a:pt x="401" y="65"/>
                    <a:pt x="401" y="65"/>
                  </a:cubicBezTo>
                  <a:cubicBezTo>
                    <a:pt x="402" y="65"/>
                    <a:pt x="404" y="64"/>
                    <a:pt x="404" y="61"/>
                  </a:cubicBezTo>
                  <a:cubicBezTo>
                    <a:pt x="404" y="39"/>
                    <a:pt x="404" y="39"/>
                    <a:pt x="404" y="39"/>
                  </a:cubicBezTo>
                  <a:cubicBezTo>
                    <a:pt x="404" y="38"/>
                    <a:pt x="403" y="36"/>
                    <a:pt x="401" y="36"/>
                  </a:cubicBezTo>
                  <a:cubicBezTo>
                    <a:pt x="397" y="36"/>
                    <a:pt x="396" y="38"/>
                    <a:pt x="396" y="39"/>
                  </a:cubicBezTo>
                  <a:cubicBezTo>
                    <a:pt x="396" y="57"/>
                    <a:pt x="396" y="57"/>
                    <a:pt x="396" y="57"/>
                  </a:cubicBezTo>
                  <a:lnTo>
                    <a:pt x="388" y="57"/>
                  </a:lnTo>
                  <a:close/>
                  <a:moveTo>
                    <a:pt x="432" y="0"/>
                  </a:moveTo>
                  <a:cubicBezTo>
                    <a:pt x="428" y="0"/>
                    <a:pt x="423" y="4"/>
                    <a:pt x="423" y="8"/>
                  </a:cubicBezTo>
                  <a:cubicBezTo>
                    <a:pt x="423" y="57"/>
                    <a:pt x="423" y="57"/>
                    <a:pt x="423" y="57"/>
                  </a:cubicBezTo>
                  <a:cubicBezTo>
                    <a:pt x="423" y="61"/>
                    <a:pt x="427" y="65"/>
                    <a:pt x="432" y="65"/>
                  </a:cubicBezTo>
                  <a:cubicBezTo>
                    <a:pt x="457" y="65"/>
                    <a:pt x="457" y="65"/>
                    <a:pt x="457" y="65"/>
                  </a:cubicBezTo>
                  <a:cubicBezTo>
                    <a:pt x="461" y="65"/>
                    <a:pt x="465" y="61"/>
                    <a:pt x="465" y="57"/>
                  </a:cubicBezTo>
                  <a:cubicBezTo>
                    <a:pt x="465" y="8"/>
                    <a:pt x="465" y="8"/>
                    <a:pt x="465" y="8"/>
                  </a:cubicBezTo>
                  <a:cubicBezTo>
                    <a:pt x="465" y="4"/>
                    <a:pt x="461" y="0"/>
                    <a:pt x="457" y="0"/>
                  </a:cubicBezTo>
                  <a:lnTo>
                    <a:pt x="432" y="0"/>
                  </a:lnTo>
                  <a:close/>
                  <a:moveTo>
                    <a:pt x="432" y="8"/>
                  </a:moveTo>
                  <a:cubicBezTo>
                    <a:pt x="457" y="8"/>
                    <a:pt x="457" y="8"/>
                    <a:pt x="457" y="8"/>
                  </a:cubicBezTo>
                  <a:cubicBezTo>
                    <a:pt x="457" y="57"/>
                    <a:pt x="457" y="57"/>
                    <a:pt x="457" y="57"/>
                  </a:cubicBezTo>
                  <a:cubicBezTo>
                    <a:pt x="432" y="57"/>
                    <a:pt x="432" y="57"/>
                    <a:pt x="432" y="57"/>
                  </a:cubicBezTo>
                  <a:lnTo>
                    <a:pt x="432" y="8"/>
                  </a:lnTo>
                  <a:close/>
                  <a:moveTo>
                    <a:pt x="493" y="0"/>
                  </a:moveTo>
                  <a:cubicBezTo>
                    <a:pt x="488" y="0"/>
                    <a:pt x="484" y="4"/>
                    <a:pt x="484" y="8"/>
                  </a:cubicBezTo>
                  <a:cubicBezTo>
                    <a:pt x="484" y="57"/>
                    <a:pt x="484" y="57"/>
                    <a:pt x="484" y="57"/>
                  </a:cubicBezTo>
                  <a:cubicBezTo>
                    <a:pt x="484" y="61"/>
                    <a:pt x="488" y="65"/>
                    <a:pt x="493" y="65"/>
                  </a:cubicBezTo>
                  <a:cubicBezTo>
                    <a:pt x="517" y="65"/>
                    <a:pt x="517" y="65"/>
                    <a:pt x="517" y="65"/>
                  </a:cubicBezTo>
                  <a:cubicBezTo>
                    <a:pt x="522" y="65"/>
                    <a:pt x="526" y="61"/>
                    <a:pt x="526" y="57"/>
                  </a:cubicBezTo>
                  <a:cubicBezTo>
                    <a:pt x="526" y="8"/>
                    <a:pt x="526" y="8"/>
                    <a:pt x="526" y="8"/>
                  </a:cubicBezTo>
                  <a:cubicBezTo>
                    <a:pt x="526" y="4"/>
                    <a:pt x="522" y="0"/>
                    <a:pt x="517" y="0"/>
                  </a:cubicBezTo>
                  <a:lnTo>
                    <a:pt x="493" y="0"/>
                  </a:lnTo>
                  <a:close/>
                  <a:moveTo>
                    <a:pt x="493" y="8"/>
                  </a:moveTo>
                  <a:cubicBezTo>
                    <a:pt x="517" y="8"/>
                    <a:pt x="517" y="8"/>
                    <a:pt x="517" y="8"/>
                  </a:cubicBezTo>
                  <a:cubicBezTo>
                    <a:pt x="517" y="57"/>
                    <a:pt x="517" y="57"/>
                    <a:pt x="517" y="57"/>
                  </a:cubicBezTo>
                  <a:cubicBezTo>
                    <a:pt x="493" y="57"/>
                    <a:pt x="493" y="57"/>
                    <a:pt x="493" y="57"/>
                  </a:cubicBezTo>
                  <a:lnTo>
                    <a:pt x="493"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4" name="Freeform 88"/>
            <p:cNvSpPr>
              <a:spLocks noEditPoints="1"/>
            </p:cNvSpPr>
            <p:nvPr/>
          </p:nvSpPr>
          <p:spPr bwMode="gray">
            <a:xfrm>
              <a:off x="6974139" y="4781591"/>
              <a:ext cx="823793" cy="102301"/>
            </a:xfrm>
            <a:custGeom>
              <a:avLst/>
              <a:gdLst>
                <a:gd name="T0" fmla="*/ 0 w 526"/>
                <a:gd name="T1" fmla="*/ 57 h 65"/>
                <a:gd name="T2" fmla="*/ 41 w 526"/>
                <a:gd name="T3" fmla="*/ 57 h 65"/>
                <a:gd name="T4" fmla="*/ 7 w 526"/>
                <a:gd name="T5" fmla="*/ 0 h 65"/>
                <a:gd name="T6" fmla="*/ 33 w 526"/>
                <a:gd name="T7" fmla="*/ 57 h 65"/>
                <a:gd name="T8" fmla="*/ 68 w 526"/>
                <a:gd name="T9" fmla="*/ 0 h 65"/>
                <a:gd name="T10" fmla="*/ 68 w 526"/>
                <a:gd name="T11" fmla="*/ 65 h 65"/>
                <a:gd name="T12" fmla="*/ 101 w 526"/>
                <a:gd name="T13" fmla="*/ 9 h 65"/>
                <a:gd name="T14" fmla="*/ 68 w 526"/>
                <a:gd name="T15" fmla="*/ 9 h 65"/>
                <a:gd name="T16" fmla="*/ 68 w 526"/>
                <a:gd name="T17" fmla="*/ 57 h 65"/>
                <a:gd name="T18" fmla="*/ 145 w 526"/>
                <a:gd name="T19" fmla="*/ 0 h 65"/>
                <a:gd name="T20" fmla="*/ 125 w 526"/>
                <a:gd name="T21" fmla="*/ 9 h 65"/>
                <a:gd name="T22" fmla="*/ 125 w 526"/>
                <a:gd name="T23" fmla="*/ 57 h 65"/>
                <a:gd name="T24" fmla="*/ 158 w 526"/>
                <a:gd name="T25" fmla="*/ 65 h 65"/>
                <a:gd name="T26" fmla="*/ 158 w 526"/>
                <a:gd name="T27" fmla="*/ 36 h 65"/>
                <a:gd name="T28" fmla="*/ 145 w 526"/>
                <a:gd name="T29" fmla="*/ 57 h 65"/>
                <a:gd name="T30" fmla="*/ 181 w 526"/>
                <a:gd name="T31" fmla="*/ 57 h 65"/>
                <a:gd name="T32" fmla="*/ 223 w 526"/>
                <a:gd name="T33" fmla="*/ 57 h 65"/>
                <a:gd name="T34" fmla="*/ 190 w 526"/>
                <a:gd name="T35" fmla="*/ 0 h 65"/>
                <a:gd name="T36" fmla="*/ 214 w 526"/>
                <a:gd name="T37" fmla="*/ 57 h 65"/>
                <a:gd name="T38" fmla="*/ 267 w 526"/>
                <a:gd name="T39" fmla="*/ 57 h 65"/>
                <a:gd name="T40" fmla="*/ 242 w 526"/>
                <a:gd name="T41" fmla="*/ 5 h 65"/>
                <a:gd name="T42" fmla="*/ 258 w 526"/>
                <a:gd name="T43" fmla="*/ 57 h 65"/>
                <a:gd name="T44" fmla="*/ 246 w 526"/>
                <a:gd name="T45" fmla="*/ 65 h 65"/>
                <a:gd name="T46" fmla="*/ 283 w 526"/>
                <a:gd name="T47" fmla="*/ 40 h 65"/>
                <a:gd name="T48" fmla="*/ 275 w 526"/>
                <a:gd name="T49" fmla="*/ 57 h 65"/>
                <a:gd name="T50" fmla="*/ 303 w 526"/>
                <a:gd name="T51" fmla="*/ 9 h 65"/>
                <a:gd name="T52" fmla="*/ 336 w 526"/>
                <a:gd name="T53" fmla="*/ 65 h 65"/>
                <a:gd name="T54" fmla="*/ 336 w 526"/>
                <a:gd name="T55" fmla="*/ 0 h 65"/>
                <a:gd name="T56" fmla="*/ 336 w 526"/>
                <a:gd name="T57" fmla="*/ 9 h 65"/>
                <a:gd name="T58" fmla="*/ 310 w 526"/>
                <a:gd name="T59" fmla="*/ 9 h 65"/>
                <a:gd name="T60" fmla="*/ 367 w 526"/>
                <a:gd name="T61" fmla="*/ 0 h 65"/>
                <a:gd name="T62" fmla="*/ 380 w 526"/>
                <a:gd name="T63" fmla="*/ 9 h 65"/>
                <a:gd name="T64" fmla="*/ 363 w 526"/>
                <a:gd name="T65" fmla="*/ 61 h 65"/>
                <a:gd name="T66" fmla="*/ 404 w 526"/>
                <a:gd name="T67" fmla="*/ 61 h 65"/>
                <a:gd name="T68" fmla="*/ 396 w 526"/>
                <a:gd name="T69" fmla="*/ 40 h 65"/>
                <a:gd name="T70" fmla="*/ 432 w 526"/>
                <a:gd name="T71" fmla="*/ 0 h 65"/>
                <a:gd name="T72" fmla="*/ 432 w 526"/>
                <a:gd name="T73" fmla="*/ 65 h 65"/>
                <a:gd name="T74" fmla="*/ 465 w 526"/>
                <a:gd name="T75" fmla="*/ 9 h 65"/>
                <a:gd name="T76" fmla="*/ 432 w 526"/>
                <a:gd name="T77" fmla="*/ 9 h 65"/>
                <a:gd name="T78" fmla="*/ 432 w 526"/>
                <a:gd name="T79" fmla="*/ 57 h 65"/>
                <a:gd name="T80" fmla="*/ 509 w 526"/>
                <a:gd name="T81" fmla="*/ 0 h 65"/>
                <a:gd name="T82" fmla="*/ 488 w 526"/>
                <a:gd name="T83" fmla="*/ 9 h 65"/>
                <a:gd name="T84" fmla="*/ 488 w 526"/>
                <a:gd name="T85" fmla="*/ 57 h 65"/>
                <a:gd name="T86" fmla="*/ 521 w 526"/>
                <a:gd name="T87" fmla="*/ 65 h 65"/>
                <a:gd name="T88" fmla="*/ 521 w 526"/>
                <a:gd name="T89" fmla="*/ 36 h 65"/>
                <a:gd name="T90" fmla="*/ 509 w 526"/>
                <a:gd name="T91" fmla="*/ 57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6" h="65">
                  <a:moveTo>
                    <a:pt x="7" y="0"/>
                  </a:moveTo>
                  <a:cubicBezTo>
                    <a:pt x="3" y="0"/>
                    <a:pt x="0" y="4"/>
                    <a:pt x="0" y="9"/>
                  </a:cubicBezTo>
                  <a:cubicBezTo>
                    <a:pt x="0" y="57"/>
                    <a:pt x="0" y="57"/>
                    <a:pt x="0" y="57"/>
                  </a:cubicBezTo>
                  <a:cubicBezTo>
                    <a:pt x="0" y="62"/>
                    <a:pt x="3" y="65"/>
                    <a:pt x="7" y="65"/>
                  </a:cubicBezTo>
                  <a:cubicBezTo>
                    <a:pt x="33" y="65"/>
                    <a:pt x="33" y="65"/>
                    <a:pt x="33" y="65"/>
                  </a:cubicBezTo>
                  <a:cubicBezTo>
                    <a:pt x="37" y="65"/>
                    <a:pt x="41" y="62"/>
                    <a:pt x="41" y="57"/>
                  </a:cubicBezTo>
                  <a:cubicBezTo>
                    <a:pt x="41" y="9"/>
                    <a:pt x="41" y="9"/>
                    <a:pt x="41" y="9"/>
                  </a:cubicBezTo>
                  <a:cubicBezTo>
                    <a:pt x="41" y="4"/>
                    <a:pt x="37" y="0"/>
                    <a:pt x="33" y="0"/>
                  </a:cubicBezTo>
                  <a:lnTo>
                    <a:pt x="7" y="0"/>
                  </a:lnTo>
                  <a:close/>
                  <a:moveTo>
                    <a:pt x="7" y="9"/>
                  </a:moveTo>
                  <a:cubicBezTo>
                    <a:pt x="33" y="9"/>
                    <a:pt x="33" y="9"/>
                    <a:pt x="33" y="9"/>
                  </a:cubicBezTo>
                  <a:cubicBezTo>
                    <a:pt x="33" y="57"/>
                    <a:pt x="33" y="57"/>
                    <a:pt x="33" y="57"/>
                  </a:cubicBezTo>
                  <a:cubicBezTo>
                    <a:pt x="7" y="57"/>
                    <a:pt x="7" y="57"/>
                    <a:pt x="7" y="57"/>
                  </a:cubicBezTo>
                  <a:lnTo>
                    <a:pt x="7" y="9"/>
                  </a:lnTo>
                  <a:close/>
                  <a:moveTo>
                    <a:pt x="68" y="0"/>
                  </a:moveTo>
                  <a:cubicBezTo>
                    <a:pt x="64" y="0"/>
                    <a:pt x="60" y="4"/>
                    <a:pt x="60" y="9"/>
                  </a:cubicBezTo>
                  <a:cubicBezTo>
                    <a:pt x="60" y="57"/>
                    <a:pt x="60" y="57"/>
                    <a:pt x="60" y="57"/>
                  </a:cubicBezTo>
                  <a:cubicBezTo>
                    <a:pt x="60" y="62"/>
                    <a:pt x="64" y="65"/>
                    <a:pt x="68" y="65"/>
                  </a:cubicBezTo>
                  <a:cubicBezTo>
                    <a:pt x="93" y="65"/>
                    <a:pt x="93" y="65"/>
                    <a:pt x="93" y="65"/>
                  </a:cubicBezTo>
                  <a:cubicBezTo>
                    <a:pt x="98" y="65"/>
                    <a:pt x="101" y="62"/>
                    <a:pt x="101" y="57"/>
                  </a:cubicBezTo>
                  <a:cubicBezTo>
                    <a:pt x="101" y="9"/>
                    <a:pt x="101" y="9"/>
                    <a:pt x="101" y="9"/>
                  </a:cubicBezTo>
                  <a:cubicBezTo>
                    <a:pt x="101" y="4"/>
                    <a:pt x="98" y="0"/>
                    <a:pt x="93" y="0"/>
                  </a:cubicBezTo>
                  <a:lnTo>
                    <a:pt x="68" y="0"/>
                  </a:lnTo>
                  <a:close/>
                  <a:moveTo>
                    <a:pt x="68" y="9"/>
                  </a:moveTo>
                  <a:cubicBezTo>
                    <a:pt x="93" y="9"/>
                    <a:pt x="93" y="9"/>
                    <a:pt x="93" y="9"/>
                  </a:cubicBezTo>
                  <a:cubicBezTo>
                    <a:pt x="93" y="57"/>
                    <a:pt x="93" y="57"/>
                    <a:pt x="93" y="57"/>
                  </a:cubicBezTo>
                  <a:cubicBezTo>
                    <a:pt x="68" y="57"/>
                    <a:pt x="68" y="57"/>
                    <a:pt x="68" y="57"/>
                  </a:cubicBezTo>
                  <a:lnTo>
                    <a:pt x="68" y="9"/>
                  </a:lnTo>
                  <a:close/>
                  <a:moveTo>
                    <a:pt x="145" y="57"/>
                  </a:moveTo>
                  <a:cubicBezTo>
                    <a:pt x="145" y="0"/>
                    <a:pt x="145" y="0"/>
                    <a:pt x="145" y="0"/>
                  </a:cubicBezTo>
                  <a:cubicBezTo>
                    <a:pt x="125" y="0"/>
                    <a:pt x="125" y="0"/>
                    <a:pt x="125" y="0"/>
                  </a:cubicBezTo>
                  <a:cubicBezTo>
                    <a:pt x="123" y="0"/>
                    <a:pt x="120" y="1"/>
                    <a:pt x="120" y="5"/>
                  </a:cubicBezTo>
                  <a:cubicBezTo>
                    <a:pt x="120" y="7"/>
                    <a:pt x="123" y="9"/>
                    <a:pt x="125" y="9"/>
                  </a:cubicBezTo>
                  <a:cubicBezTo>
                    <a:pt x="137" y="9"/>
                    <a:pt x="137" y="9"/>
                    <a:pt x="137" y="9"/>
                  </a:cubicBezTo>
                  <a:cubicBezTo>
                    <a:pt x="137" y="57"/>
                    <a:pt x="137" y="57"/>
                    <a:pt x="137" y="57"/>
                  </a:cubicBezTo>
                  <a:cubicBezTo>
                    <a:pt x="125" y="57"/>
                    <a:pt x="125" y="57"/>
                    <a:pt x="125" y="57"/>
                  </a:cubicBezTo>
                  <a:cubicBezTo>
                    <a:pt x="123" y="57"/>
                    <a:pt x="120" y="58"/>
                    <a:pt x="120" y="61"/>
                  </a:cubicBezTo>
                  <a:cubicBezTo>
                    <a:pt x="120" y="64"/>
                    <a:pt x="123" y="65"/>
                    <a:pt x="125" y="65"/>
                  </a:cubicBezTo>
                  <a:cubicBezTo>
                    <a:pt x="158" y="65"/>
                    <a:pt x="158" y="65"/>
                    <a:pt x="158" y="65"/>
                  </a:cubicBezTo>
                  <a:cubicBezTo>
                    <a:pt x="160" y="65"/>
                    <a:pt x="162" y="64"/>
                    <a:pt x="162" y="61"/>
                  </a:cubicBezTo>
                  <a:cubicBezTo>
                    <a:pt x="162" y="40"/>
                    <a:pt x="162" y="40"/>
                    <a:pt x="162" y="40"/>
                  </a:cubicBezTo>
                  <a:cubicBezTo>
                    <a:pt x="162" y="38"/>
                    <a:pt x="161" y="36"/>
                    <a:pt x="158" y="36"/>
                  </a:cubicBezTo>
                  <a:cubicBezTo>
                    <a:pt x="155" y="36"/>
                    <a:pt x="154" y="38"/>
                    <a:pt x="154" y="40"/>
                  </a:cubicBezTo>
                  <a:cubicBezTo>
                    <a:pt x="154" y="57"/>
                    <a:pt x="154" y="57"/>
                    <a:pt x="154" y="57"/>
                  </a:cubicBezTo>
                  <a:lnTo>
                    <a:pt x="145" y="57"/>
                  </a:lnTo>
                  <a:close/>
                  <a:moveTo>
                    <a:pt x="190" y="0"/>
                  </a:moveTo>
                  <a:cubicBezTo>
                    <a:pt x="184" y="0"/>
                    <a:pt x="181" y="4"/>
                    <a:pt x="181" y="9"/>
                  </a:cubicBezTo>
                  <a:cubicBezTo>
                    <a:pt x="181" y="57"/>
                    <a:pt x="181" y="57"/>
                    <a:pt x="181" y="57"/>
                  </a:cubicBezTo>
                  <a:cubicBezTo>
                    <a:pt x="181" y="62"/>
                    <a:pt x="184" y="65"/>
                    <a:pt x="190" y="65"/>
                  </a:cubicBezTo>
                  <a:cubicBezTo>
                    <a:pt x="214" y="65"/>
                    <a:pt x="214" y="65"/>
                    <a:pt x="214" y="65"/>
                  </a:cubicBezTo>
                  <a:cubicBezTo>
                    <a:pt x="219" y="65"/>
                    <a:pt x="223" y="62"/>
                    <a:pt x="223" y="57"/>
                  </a:cubicBezTo>
                  <a:cubicBezTo>
                    <a:pt x="223" y="9"/>
                    <a:pt x="223" y="9"/>
                    <a:pt x="223" y="9"/>
                  </a:cubicBezTo>
                  <a:cubicBezTo>
                    <a:pt x="223" y="4"/>
                    <a:pt x="219" y="0"/>
                    <a:pt x="214" y="0"/>
                  </a:cubicBezTo>
                  <a:lnTo>
                    <a:pt x="190" y="0"/>
                  </a:lnTo>
                  <a:close/>
                  <a:moveTo>
                    <a:pt x="190" y="9"/>
                  </a:moveTo>
                  <a:cubicBezTo>
                    <a:pt x="214" y="9"/>
                    <a:pt x="214" y="9"/>
                    <a:pt x="214" y="9"/>
                  </a:cubicBezTo>
                  <a:cubicBezTo>
                    <a:pt x="214" y="57"/>
                    <a:pt x="214" y="57"/>
                    <a:pt x="214" y="57"/>
                  </a:cubicBezTo>
                  <a:cubicBezTo>
                    <a:pt x="190" y="57"/>
                    <a:pt x="190" y="57"/>
                    <a:pt x="190" y="57"/>
                  </a:cubicBezTo>
                  <a:lnTo>
                    <a:pt x="190" y="9"/>
                  </a:lnTo>
                  <a:close/>
                  <a:moveTo>
                    <a:pt x="267" y="57"/>
                  </a:moveTo>
                  <a:cubicBezTo>
                    <a:pt x="267" y="0"/>
                    <a:pt x="267" y="0"/>
                    <a:pt x="267" y="0"/>
                  </a:cubicBezTo>
                  <a:cubicBezTo>
                    <a:pt x="246" y="0"/>
                    <a:pt x="246" y="0"/>
                    <a:pt x="246" y="0"/>
                  </a:cubicBezTo>
                  <a:cubicBezTo>
                    <a:pt x="244" y="0"/>
                    <a:pt x="242" y="1"/>
                    <a:pt x="242" y="5"/>
                  </a:cubicBezTo>
                  <a:cubicBezTo>
                    <a:pt x="242" y="7"/>
                    <a:pt x="244" y="9"/>
                    <a:pt x="246" y="9"/>
                  </a:cubicBezTo>
                  <a:cubicBezTo>
                    <a:pt x="258" y="9"/>
                    <a:pt x="258" y="9"/>
                    <a:pt x="258" y="9"/>
                  </a:cubicBezTo>
                  <a:cubicBezTo>
                    <a:pt x="258" y="57"/>
                    <a:pt x="258" y="57"/>
                    <a:pt x="258" y="57"/>
                  </a:cubicBezTo>
                  <a:cubicBezTo>
                    <a:pt x="246" y="57"/>
                    <a:pt x="246" y="57"/>
                    <a:pt x="246" y="57"/>
                  </a:cubicBezTo>
                  <a:cubicBezTo>
                    <a:pt x="244" y="57"/>
                    <a:pt x="242" y="58"/>
                    <a:pt x="242" y="61"/>
                  </a:cubicBezTo>
                  <a:cubicBezTo>
                    <a:pt x="242" y="64"/>
                    <a:pt x="244" y="65"/>
                    <a:pt x="246" y="65"/>
                  </a:cubicBezTo>
                  <a:cubicBezTo>
                    <a:pt x="279" y="65"/>
                    <a:pt x="279" y="65"/>
                    <a:pt x="279" y="65"/>
                  </a:cubicBezTo>
                  <a:cubicBezTo>
                    <a:pt x="281" y="65"/>
                    <a:pt x="283" y="64"/>
                    <a:pt x="283" y="61"/>
                  </a:cubicBezTo>
                  <a:cubicBezTo>
                    <a:pt x="283" y="40"/>
                    <a:pt x="283" y="40"/>
                    <a:pt x="283" y="40"/>
                  </a:cubicBezTo>
                  <a:cubicBezTo>
                    <a:pt x="283" y="38"/>
                    <a:pt x="283" y="36"/>
                    <a:pt x="279" y="36"/>
                  </a:cubicBezTo>
                  <a:cubicBezTo>
                    <a:pt x="276" y="36"/>
                    <a:pt x="275" y="38"/>
                    <a:pt x="275" y="40"/>
                  </a:cubicBezTo>
                  <a:cubicBezTo>
                    <a:pt x="275" y="57"/>
                    <a:pt x="275" y="57"/>
                    <a:pt x="275" y="57"/>
                  </a:cubicBezTo>
                  <a:lnTo>
                    <a:pt x="267" y="57"/>
                  </a:lnTo>
                  <a:close/>
                  <a:moveTo>
                    <a:pt x="310" y="0"/>
                  </a:moveTo>
                  <a:cubicBezTo>
                    <a:pt x="306" y="0"/>
                    <a:pt x="303" y="4"/>
                    <a:pt x="303" y="9"/>
                  </a:cubicBezTo>
                  <a:cubicBezTo>
                    <a:pt x="303" y="57"/>
                    <a:pt x="303" y="57"/>
                    <a:pt x="303" y="57"/>
                  </a:cubicBezTo>
                  <a:cubicBezTo>
                    <a:pt x="303" y="62"/>
                    <a:pt x="306" y="65"/>
                    <a:pt x="310" y="65"/>
                  </a:cubicBezTo>
                  <a:cubicBezTo>
                    <a:pt x="336" y="65"/>
                    <a:pt x="336" y="65"/>
                    <a:pt x="336" y="65"/>
                  </a:cubicBezTo>
                  <a:cubicBezTo>
                    <a:pt x="340" y="65"/>
                    <a:pt x="344" y="62"/>
                    <a:pt x="344" y="57"/>
                  </a:cubicBezTo>
                  <a:cubicBezTo>
                    <a:pt x="344" y="9"/>
                    <a:pt x="344" y="9"/>
                    <a:pt x="344" y="9"/>
                  </a:cubicBezTo>
                  <a:cubicBezTo>
                    <a:pt x="344" y="4"/>
                    <a:pt x="340" y="0"/>
                    <a:pt x="336" y="0"/>
                  </a:cubicBezTo>
                  <a:lnTo>
                    <a:pt x="310" y="0"/>
                  </a:lnTo>
                  <a:close/>
                  <a:moveTo>
                    <a:pt x="310" y="9"/>
                  </a:moveTo>
                  <a:cubicBezTo>
                    <a:pt x="336" y="9"/>
                    <a:pt x="336" y="9"/>
                    <a:pt x="336" y="9"/>
                  </a:cubicBezTo>
                  <a:cubicBezTo>
                    <a:pt x="336" y="57"/>
                    <a:pt x="336" y="57"/>
                    <a:pt x="336" y="57"/>
                  </a:cubicBezTo>
                  <a:cubicBezTo>
                    <a:pt x="310" y="57"/>
                    <a:pt x="310" y="57"/>
                    <a:pt x="310" y="57"/>
                  </a:cubicBezTo>
                  <a:lnTo>
                    <a:pt x="310" y="9"/>
                  </a:lnTo>
                  <a:close/>
                  <a:moveTo>
                    <a:pt x="388" y="57"/>
                  </a:moveTo>
                  <a:cubicBezTo>
                    <a:pt x="388" y="0"/>
                    <a:pt x="388" y="0"/>
                    <a:pt x="388" y="0"/>
                  </a:cubicBezTo>
                  <a:cubicBezTo>
                    <a:pt x="367" y="0"/>
                    <a:pt x="367" y="0"/>
                    <a:pt x="367" y="0"/>
                  </a:cubicBezTo>
                  <a:cubicBezTo>
                    <a:pt x="365" y="0"/>
                    <a:pt x="363" y="1"/>
                    <a:pt x="363" y="5"/>
                  </a:cubicBezTo>
                  <a:cubicBezTo>
                    <a:pt x="363" y="7"/>
                    <a:pt x="365" y="9"/>
                    <a:pt x="367" y="9"/>
                  </a:cubicBezTo>
                  <a:cubicBezTo>
                    <a:pt x="380" y="9"/>
                    <a:pt x="380" y="9"/>
                    <a:pt x="380" y="9"/>
                  </a:cubicBezTo>
                  <a:cubicBezTo>
                    <a:pt x="380" y="57"/>
                    <a:pt x="380" y="57"/>
                    <a:pt x="380" y="57"/>
                  </a:cubicBezTo>
                  <a:cubicBezTo>
                    <a:pt x="367" y="57"/>
                    <a:pt x="367" y="57"/>
                    <a:pt x="367" y="57"/>
                  </a:cubicBezTo>
                  <a:cubicBezTo>
                    <a:pt x="365" y="57"/>
                    <a:pt x="363" y="58"/>
                    <a:pt x="363" y="61"/>
                  </a:cubicBezTo>
                  <a:cubicBezTo>
                    <a:pt x="363" y="64"/>
                    <a:pt x="365" y="65"/>
                    <a:pt x="367" y="65"/>
                  </a:cubicBezTo>
                  <a:cubicBezTo>
                    <a:pt x="401" y="65"/>
                    <a:pt x="401" y="65"/>
                    <a:pt x="401" y="65"/>
                  </a:cubicBezTo>
                  <a:cubicBezTo>
                    <a:pt x="402" y="65"/>
                    <a:pt x="404" y="64"/>
                    <a:pt x="404" y="61"/>
                  </a:cubicBezTo>
                  <a:cubicBezTo>
                    <a:pt x="404" y="40"/>
                    <a:pt x="404" y="40"/>
                    <a:pt x="404" y="40"/>
                  </a:cubicBezTo>
                  <a:cubicBezTo>
                    <a:pt x="404" y="38"/>
                    <a:pt x="403" y="36"/>
                    <a:pt x="401" y="36"/>
                  </a:cubicBezTo>
                  <a:cubicBezTo>
                    <a:pt x="397" y="36"/>
                    <a:pt x="396" y="38"/>
                    <a:pt x="396" y="40"/>
                  </a:cubicBezTo>
                  <a:cubicBezTo>
                    <a:pt x="396" y="57"/>
                    <a:pt x="396" y="57"/>
                    <a:pt x="396" y="57"/>
                  </a:cubicBezTo>
                  <a:lnTo>
                    <a:pt x="388" y="57"/>
                  </a:lnTo>
                  <a:close/>
                  <a:moveTo>
                    <a:pt x="432" y="0"/>
                  </a:moveTo>
                  <a:cubicBezTo>
                    <a:pt x="428" y="0"/>
                    <a:pt x="423" y="4"/>
                    <a:pt x="423" y="9"/>
                  </a:cubicBezTo>
                  <a:cubicBezTo>
                    <a:pt x="423" y="57"/>
                    <a:pt x="423" y="57"/>
                    <a:pt x="423" y="57"/>
                  </a:cubicBezTo>
                  <a:cubicBezTo>
                    <a:pt x="423" y="62"/>
                    <a:pt x="427" y="65"/>
                    <a:pt x="432" y="65"/>
                  </a:cubicBezTo>
                  <a:cubicBezTo>
                    <a:pt x="457" y="65"/>
                    <a:pt x="457" y="65"/>
                    <a:pt x="457" y="65"/>
                  </a:cubicBezTo>
                  <a:cubicBezTo>
                    <a:pt x="461" y="65"/>
                    <a:pt x="465" y="62"/>
                    <a:pt x="465" y="57"/>
                  </a:cubicBezTo>
                  <a:cubicBezTo>
                    <a:pt x="465" y="9"/>
                    <a:pt x="465" y="9"/>
                    <a:pt x="465" y="9"/>
                  </a:cubicBezTo>
                  <a:cubicBezTo>
                    <a:pt x="465" y="4"/>
                    <a:pt x="461" y="0"/>
                    <a:pt x="457" y="0"/>
                  </a:cubicBezTo>
                  <a:lnTo>
                    <a:pt x="432" y="0"/>
                  </a:lnTo>
                  <a:close/>
                  <a:moveTo>
                    <a:pt x="432" y="9"/>
                  </a:moveTo>
                  <a:cubicBezTo>
                    <a:pt x="457" y="9"/>
                    <a:pt x="457" y="9"/>
                    <a:pt x="457" y="9"/>
                  </a:cubicBezTo>
                  <a:cubicBezTo>
                    <a:pt x="457" y="57"/>
                    <a:pt x="457" y="57"/>
                    <a:pt x="457" y="57"/>
                  </a:cubicBezTo>
                  <a:cubicBezTo>
                    <a:pt x="432" y="57"/>
                    <a:pt x="432" y="57"/>
                    <a:pt x="432" y="57"/>
                  </a:cubicBezTo>
                  <a:lnTo>
                    <a:pt x="432" y="9"/>
                  </a:lnTo>
                  <a:close/>
                  <a:moveTo>
                    <a:pt x="509" y="57"/>
                  </a:moveTo>
                  <a:cubicBezTo>
                    <a:pt x="509" y="0"/>
                    <a:pt x="509" y="0"/>
                    <a:pt x="509" y="0"/>
                  </a:cubicBezTo>
                  <a:cubicBezTo>
                    <a:pt x="488" y="0"/>
                    <a:pt x="488" y="0"/>
                    <a:pt x="488" y="0"/>
                  </a:cubicBezTo>
                  <a:cubicBezTo>
                    <a:pt x="486" y="0"/>
                    <a:pt x="484" y="1"/>
                    <a:pt x="484" y="5"/>
                  </a:cubicBezTo>
                  <a:cubicBezTo>
                    <a:pt x="484" y="7"/>
                    <a:pt x="486" y="9"/>
                    <a:pt x="488" y="9"/>
                  </a:cubicBezTo>
                  <a:cubicBezTo>
                    <a:pt x="500" y="9"/>
                    <a:pt x="500" y="9"/>
                    <a:pt x="500" y="9"/>
                  </a:cubicBezTo>
                  <a:cubicBezTo>
                    <a:pt x="500" y="57"/>
                    <a:pt x="500" y="57"/>
                    <a:pt x="500" y="57"/>
                  </a:cubicBezTo>
                  <a:cubicBezTo>
                    <a:pt x="488" y="57"/>
                    <a:pt x="488" y="57"/>
                    <a:pt x="488" y="57"/>
                  </a:cubicBezTo>
                  <a:cubicBezTo>
                    <a:pt x="486" y="57"/>
                    <a:pt x="484" y="58"/>
                    <a:pt x="484" y="61"/>
                  </a:cubicBezTo>
                  <a:cubicBezTo>
                    <a:pt x="484" y="64"/>
                    <a:pt x="486" y="65"/>
                    <a:pt x="488" y="65"/>
                  </a:cubicBezTo>
                  <a:cubicBezTo>
                    <a:pt x="521" y="65"/>
                    <a:pt x="521" y="65"/>
                    <a:pt x="521" y="65"/>
                  </a:cubicBezTo>
                  <a:cubicBezTo>
                    <a:pt x="524" y="65"/>
                    <a:pt x="526" y="64"/>
                    <a:pt x="526" y="61"/>
                  </a:cubicBezTo>
                  <a:cubicBezTo>
                    <a:pt x="526" y="40"/>
                    <a:pt x="526" y="40"/>
                    <a:pt x="526" y="40"/>
                  </a:cubicBezTo>
                  <a:cubicBezTo>
                    <a:pt x="526" y="38"/>
                    <a:pt x="525" y="36"/>
                    <a:pt x="521" y="36"/>
                  </a:cubicBezTo>
                  <a:cubicBezTo>
                    <a:pt x="519" y="36"/>
                    <a:pt x="517" y="38"/>
                    <a:pt x="517" y="40"/>
                  </a:cubicBezTo>
                  <a:cubicBezTo>
                    <a:pt x="517" y="57"/>
                    <a:pt x="517" y="57"/>
                    <a:pt x="517" y="57"/>
                  </a:cubicBezTo>
                  <a:lnTo>
                    <a:pt x="509"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5" name="Freeform 89"/>
            <p:cNvSpPr>
              <a:spLocks noEditPoints="1"/>
            </p:cNvSpPr>
            <p:nvPr/>
          </p:nvSpPr>
          <p:spPr bwMode="gray">
            <a:xfrm>
              <a:off x="6974139" y="4625447"/>
              <a:ext cx="823793" cy="102301"/>
            </a:xfrm>
            <a:custGeom>
              <a:avLst/>
              <a:gdLst>
                <a:gd name="T0" fmla="*/ 4 w 526"/>
                <a:gd name="T1" fmla="*/ 0 h 65"/>
                <a:gd name="T2" fmla="*/ 16 w 526"/>
                <a:gd name="T3" fmla="*/ 8 h 65"/>
                <a:gd name="T4" fmla="*/ 0 w 526"/>
                <a:gd name="T5" fmla="*/ 61 h 65"/>
                <a:gd name="T6" fmla="*/ 41 w 526"/>
                <a:gd name="T7" fmla="*/ 61 h 65"/>
                <a:gd name="T8" fmla="*/ 33 w 526"/>
                <a:gd name="T9" fmla="*/ 40 h 65"/>
                <a:gd name="T10" fmla="*/ 68 w 526"/>
                <a:gd name="T11" fmla="*/ 0 h 65"/>
                <a:gd name="T12" fmla="*/ 68 w 526"/>
                <a:gd name="T13" fmla="*/ 65 h 65"/>
                <a:gd name="T14" fmla="*/ 101 w 526"/>
                <a:gd name="T15" fmla="*/ 8 h 65"/>
                <a:gd name="T16" fmla="*/ 68 w 526"/>
                <a:gd name="T17" fmla="*/ 8 h 65"/>
                <a:gd name="T18" fmla="*/ 68 w 526"/>
                <a:gd name="T19" fmla="*/ 56 h 65"/>
                <a:gd name="T20" fmla="*/ 145 w 526"/>
                <a:gd name="T21" fmla="*/ 0 h 65"/>
                <a:gd name="T22" fmla="*/ 125 w 526"/>
                <a:gd name="T23" fmla="*/ 8 h 65"/>
                <a:gd name="T24" fmla="*/ 125 w 526"/>
                <a:gd name="T25" fmla="*/ 56 h 65"/>
                <a:gd name="T26" fmla="*/ 158 w 526"/>
                <a:gd name="T27" fmla="*/ 65 h 65"/>
                <a:gd name="T28" fmla="*/ 158 w 526"/>
                <a:gd name="T29" fmla="*/ 36 h 65"/>
                <a:gd name="T30" fmla="*/ 145 w 526"/>
                <a:gd name="T31" fmla="*/ 56 h 65"/>
                <a:gd name="T32" fmla="*/ 181 w 526"/>
                <a:gd name="T33" fmla="*/ 56 h 65"/>
                <a:gd name="T34" fmla="*/ 223 w 526"/>
                <a:gd name="T35" fmla="*/ 56 h 65"/>
                <a:gd name="T36" fmla="*/ 190 w 526"/>
                <a:gd name="T37" fmla="*/ 0 h 65"/>
                <a:gd name="T38" fmla="*/ 214 w 526"/>
                <a:gd name="T39" fmla="*/ 56 h 65"/>
                <a:gd name="T40" fmla="*/ 267 w 526"/>
                <a:gd name="T41" fmla="*/ 56 h 65"/>
                <a:gd name="T42" fmla="*/ 242 w 526"/>
                <a:gd name="T43" fmla="*/ 4 h 65"/>
                <a:gd name="T44" fmla="*/ 258 w 526"/>
                <a:gd name="T45" fmla="*/ 56 h 65"/>
                <a:gd name="T46" fmla="*/ 246 w 526"/>
                <a:gd name="T47" fmla="*/ 65 h 65"/>
                <a:gd name="T48" fmla="*/ 283 w 526"/>
                <a:gd name="T49" fmla="*/ 40 h 65"/>
                <a:gd name="T50" fmla="*/ 275 w 526"/>
                <a:gd name="T51" fmla="*/ 56 h 65"/>
                <a:gd name="T52" fmla="*/ 303 w 526"/>
                <a:gd name="T53" fmla="*/ 8 h 65"/>
                <a:gd name="T54" fmla="*/ 336 w 526"/>
                <a:gd name="T55" fmla="*/ 65 h 65"/>
                <a:gd name="T56" fmla="*/ 336 w 526"/>
                <a:gd name="T57" fmla="*/ 0 h 65"/>
                <a:gd name="T58" fmla="*/ 336 w 526"/>
                <a:gd name="T59" fmla="*/ 8 h 65"/>
                <a:gd name="T60" fmla="*/ 310 w 526"/>
                <a:gd name="T61" fmla="*/ 8 h 65"/>
                <a:gd name="T62" fmla="*/ 367 w 526"/>
                <a:gd name="T63" fmla="*/ 0 h 65"/>
                <a:gd name="T64" fmla="*/ 380 w 526"/>
                <a:gd name="T65" fmla="*/ 8 h 65"/>
                <a:gd name="T66" fmla="*/ 363 w 526"/>
                <a:gd name="T67" fmla="*/ 61 h 65"/>
                <a:gd name="T68" fmla="*/ 404 w 526"/>
                <a:gd name="T69" fmla="*/ 61 h 65"/>
                <a:gd name="T70" fmla="*/ 396 w 526"/>
                <a:gd name="T71" fmla="*/ 40 h 65"/>
                <a:gd name="T72" fmla="*/ 432 w 526"/>
                <a:gd name="T73" fmla="*/ 0 h 65"/>
                <a:gd name="T74" fmla="*/ 432 w 526"/>
                <a:gd name="T75" fmla="*/ 65 h 65"/>
                <a:gd name="T76" fmla="*/ 465 w 526"/>
                <a:gd name="T77" fmla="*/ 8 h 65"/>
                <a:gd name="T78" fmla="*/ 432 w 526"/>
                <a:gd name="T79" fmla="*/ 8 h 65"/>
                <a:gd name="T80" fmla="*/ 432 w 526"/>
                <a:gd name="T81" fmla="*/ 56 h 65"/>
                <a:gd name="T82" fmla="*/ 509 w 526"/>
                <a:gd name="T83" fmla="*/ 0 h 65"/>
                <a:gd name="T84" fmla="*/ 488 w 526"/>
                <a:gd name="T85" fmla="*/ 8 h 65"/>
                <a:gd name="T86" fmla="*/ 488 w 526"/>
                <a:gd name="T87" fmla="*/ 56 h 65"/>
                <a:gd name="T88" fmla="*/ 521 w 526"/>
                <a:gd name="T89" fmla="*/ 65 h 65"/>
                <a:gd name="T90" fmla="*/ 521 w 526"/>
                <a:gd name="T91" fmla="*/ 36 h 65"/>
                <a:gd name="T92" fmla="*/ 509 w 526"/>
                <a:gd name="T93" fmla="*/ 5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6" h="65">
                  <a:moveTo>
                    <a:pt x="25" y="56"/>
                  </a:move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6"/>
                    <a:pt x="16" y="56"/>
                    <a:pt x="16" y="56"/>
                  </a:cubicBezTo>
                  <a:cubicBezTo>
                    <a:pt x="4" y="56"/>
                    <a:pt x="4" y="56"/>
                    <a:pt x="4" y="56"/>
                  </a:cubicBezTo>
                  <a:cubicBezTo>
                    <a:pt x="1" y="56"/>
                    <a:pt x="0" y="58"/>
                    <a:pt x="0" y="61"/>
                  </a:cubicBezTo>
                  <a:cubicBezTo>
                    <a:pt x="0" y="64"/>
                    <a:pt x="1" y="65"/>
                    <a:pt x="4" y="65"/>
                  </a:cubicBezTo>
                  <a:cubicBezTo>
                    <a:pt x="37" y="65"/>
                    <a:pt x="37" y="65"/>
                    <a:pt x="37" y="65"/>
                  </a:cubicBezTo>
                  <a:cubicBezTo>
                    <a:pt x="39" y="65"/>
                    <a:pt x="41" y="64"/>
                    <a:pt x="41" y="61"/>
                  </a:cubicBezTo>
                  <a:cubicBezTo>
                    <a:pt x="41" y="40"/>
                    <a:pt x="41" y="40"/>
                    <a:pt x="41" y="40"/>
                  </a:cubicBezTo>
                  <a:cubicBezTo>
                    <a:pt x="41" y="37"/>
                    <a:pt x="40" y="36"/>
                    <a:pt x="37" y="36"/>
                  </a:cubicBezTo>
                  <a:cubicBezTo>
                    <a:pt x="33" y="36"/>
                    <a:pt x="33" y="37"/>
                    <a:pt x="33" y="40"/>
                  </a:cubicBezTo>
                  <a:cubicBezTo>
                    <a:pt x="33" y="56"/>
                    <a:pt x="33" y="56"/>
                    <a:pt x="33" y="56"/>
                  </a:cubicBezTo>
                  <a:lnTo>
                    <a:pt x="25" y="56"/>
                  </a:lnTo>
                  <a:close/>
                  <a:moveTo>
                    <a:pt x="68" y="0"/>
                  </a:moveTo>
                  <a:cubicBezTo>
                    <a:pt x="64" y="0"/>
                    <a:pt x="60" y="4"/>
                    <a:pt x="60" y="8"/>
                  </a:cubicBezTo>
                  <a:cubicBezTo>
                    <a:pt x="60" y="56"/>
                    <a:pt x="60" y="56"/>
                    <a:pt x="60" y="56"/>
                  </a:cubicBezTo>
                  <a:cubicBezTo>
                    <a:pt x="60" y="61"/>
                    <a:pt x="64" y="65"/>
                    <a:pt x="68" y="65"/>
                  </a:cubicBezTo>
                  <a:cubicBezTo>
                    <a:pt x="93" y="65"/>
                    <a:pt x="93" y="65"/>
                    <a:pt x="93" y="65"/>
                  </a:cubicBezTo>
                  <a:cubicBezTo>
                    <a:pt x="98" y="65"/>
                    <a:pt x="101" y="61"/>
                    <a:pt x="101" y="56"/>
                  </a:cubicBezTo>
                  <a:cubicBezTo>
                    <a:pt x="101" y="8"/>
                    <a:pt x="101" y="8"/>
                    <a:pt x="101" y="8"/>
                  </a:cubicBezTo>
                  <a:cubicBezTo>
                    <a:pt x="101" y="4"/>
                    <a:pt x="98" y="0"/>
                    <a:pt x="93" y="0"/>
                  </a:cubicBezTo>
                  <a:lnTo>
                    <a:pt x="68" y="0"/>
                  </a:lnTo>
                  <a:close/>
                  <a:moveTo>
                    <a:pt x="68" y="8"/>
                  </a:moveTo>
                  <a:cubicBezTo>
                    <a:pt x="93" y="8"/>
                    <a:pt x="93" y="8"/>
                    <a:pt x="93" y="8"/>
                  </a:cubicBezTo>
                  <a:cubicBezTo>
                    <a:pt x="93" y="56"/>
                    <a:pt x="93" y="56"/>
                    <a:pt x="93" y="56"/>
                  </a:cubicBezTo>
                  <a:cubicBezTo>
                    <a:pt x="68" y="56"/>
                    <a:pt x="68" y="56"/>
                    <a:pt x="68" y="56"/>
                  </a:cubicBezTo>
                  <a:lnTo>
                    <a:pt x="68" y="8"/>
                  </a:lnTo>
                  <a:close/>
                  <a:moveTo>
                    <a:pt x="145" y="56"/>
                  </a:move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6"/>
                    <a:pt x="137" y="56"/>
                    <a:pt x="137" y="56"/>
                  </a:cubicBezTo>
                  <a:cubicBezTo>
                    <a:pt x="125" y="56"/>
                    <a:pt x="125" y="56"/>
                    <a:pt x="125" y="56"/>
                  </a:cubicBezTo>
                  <a:cubicBezTo>
                    <a:pt x="123" y="56"/>
                    <a:pt x="120" y="58"/>
                    <a:pt x="120" y="61"/>
                  </a:cubicBezTo>
                  <a:cubicBezTo>
                    <a:pt x="120" y="64"/>
                    <a:pt x="123" y="65"/>
                    <a:pt x="125" y="65"/>
                  </a:cubicBezTo>
                  <a:cubicBezTo>
                    <a:pt x="158" y="65"/>
                    <a:pt x="158" y="65"/>
                    <a:pt x="158" y="65"/>
                  </a:cubicBezTo>
                  <a:cubicBezTo>
                    <a:pt x="160" y="65"/>
                    <a:pt x="162" y="64"/>
                    <a:pt x="162" y="61"/>
                  </a:cubicBezTo>
                  <a:cubicBezTo>
                    <a:pt x="162" y="40"/>
                    <a:pt x="162" y="40"/>
                    <a:pt x="162" y="40"/>
                  </a:cubicBezTo>
                  <a:cubicBezTo>
                    <a:pt x="162" y="37"/>
                    <a:pt x="161" y="36"/>
                    <a:pt x="158" y="36"/>
                  </a:cubicBezTo>
                  <a:cubicBezTo>
                    <a:pt x="155" y="36"/>
                    <a:pt x="154" y="37"/>
                    <a:pt x="154" y="40"/>
                  </a:cubicBezTo>
                  <a:cubicBezTo>
                    <a:pt x="154" y="56"/>
                    <a:pt x="154" y="56"/>
                    <a:pt x="154" y="56"/>
                  </a:cubicBezTo>
                  <a:lnTo>
                    <a:pt x="145" y="56"/>
                  </a:lnTo>
                  <a:close/>
                  <a:moveTo>
                    <a:pt x="190" y="0"/>
                  </a:moveTo>
                  <a:cubicBezTo>
                    <a:pt x="184" y="0"/>
                    <a:pt x="181" y="4"/>
                    <a:pt x="181" y="8"/>
                  </a:cubicBezTo>
                  <a:cubicBezTo>
                    <a:pt x="181" y="56"/>
                    <a:pt x="181" y="56"/>
                    <a:pt x="181" y="56"/>
                  </a:cubicBezTo>
                  <a:cubicBezTo>
                    <a:pt x="181" y="61"/>
                    <a:pt x="184" y="65"/>
                    <a:pt x="190" y="65"/>
                  </a:cubicBezTo>
                  <a:cubicBezTo>
                    <a:pt x="214" y="65"/>
                    <a:pt x="214" y="65"/>
                    <a:pt x="214" y="65"/>
                  </a:cubicBezTo>
                  <a:cubicBezTo>
                    <a:pt x="219" y="65"/>
                    <a:pt x="223" y="61"/>
                    <a:pt x="223" y="56"/>
                  </a:cubicBezTo>
                  <a:cubicBezTo>
                    <a:pt x="223" y="8"/>
                    <a:pt x="223" y="8"/>
                    <a:pt x="223" y="8"/>
                  </a:cubicBezTo>
                  <a:cubicBezTo>
                    <a:pt x="223" y="4"/>
                    <a:pt x="219" y="0"/>
                    <a:pt x="214" y="0"/>
                  </a:cubicBezTo>
                  <a:lnTo>
                    <a:pt x="190" y="0"/>
                  </a:lnTo>
                  <a:close/>
                  <a:moveTo>
                    <a:pt x="190" y="8"/>
                  </a:moveTo>
                  <a:cubicBezTo>
                    <a:pt x="214" y="8"/>
                    <a:pt x="214" y="8"/>
                    <a:pt x="214" y="8"/>
                  </a:cubicBezTo>
                  <a:cubicBezTo>
                    <a:pt x="214" y="56"/>
                    <a:pt x="214" y="56"/>
                    <a:pt x="214" y="56"/>
                  </a:cubicBezTo>
                  <a:cubicBezTo>
                    <a:pt x="190" y="56"/>
                    <a:pt x="190" y="56"/>
                    <a:pt x="190" y="56"/>
                  </a:cubicBezTo>
                  <a:lnTo>
                    <a:pt x="190" y="8"/>
                  </a:lnTo>
                  <a:close/>
                  <a:moveTo>
                    <a:pt x="267" y="56"/>
                  </a:move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6"/>
                    <a:pt x="258" y="56"/>
                    <a:pt x="258" y="56"/>
                  </a:cubicBezTo>
                  <a:cubicBezTo>
                    <a:pt x="246" y="56"/>
                    <a:pt x="246" y="56"/>
                    <a:pt x="246" y="56"/>
                  </a:cubicBezTo>
                  <a:cubicBezTo>
                    <a:pt x="244" y="56"/>
                    <a:pt x="242" y="58"/>
                    <a:pt x="242" y="61"/>
                  </a:cubicBezTo>
                  <a:cubicBezTo>
                    <a:pt x="242" y="64"/>
                    <a:pt x="244" y="65"/>
                    <a:pt x="246" y="65"/>
                  </a:cubicBezTo>
                  <a:cubicBezTo>
                    <a:pt x="279" y="65"/>
                    <a:pt x="279" y="65"/>
                    <a:pt x="279" y="65"/>
                  </a:cubicBezTo>
                  <a:cubicBezTo>
                    <a:pt x="281" y="65"/>
                    <a:pt x="283" y="64"/>
                    <a:pt x="283" y="61"/>
                  </a:cubicBezTo>
                  <a:cubicBezTo>
                    <a:pt x="283" y="40"/>
                    <a:pt x="283" y="40"/>
                    <a:pt x="283" y="40"/>
                  </a:cubicBezTo>
                  <a:cubicBezTo>
                    <a:pt x="283" y="37"/>
                    <a:pt x="283" y="36"/>
                    <a:pt x="279" y="36"/>
                  </a:cubicBezTo>
                  <a:cubicBezTo>
                    <a:pt x="276" y="36"/>
                    <a:pt x="275" y="37"/>
                    <a:pt x="275" y="40"/>
                  </a:cubicBezTo>
                  <a:cubicBezTo>
                    <a:pt x="275" y="56"/>
                    <a:pt x="275" y="56"/>
                    <a:pt x="275" y="56"/>
                  </a:cubicBezTo>
                  <a:lnTo>
                    <a:pt x="267" y="56"/>
                  </a:lnTo>
                  <a:close/>
                  <a:moveTo>
                    <a:pt x="310" y="0"/>
                  </a:moveTo>
                  <a:cubicBezTo>
                    <a:pt x="306" y="0"/>
                    <a:pt x="303" y="4"/>
                    <a:pt x="303" y="8"/>
                  </a:cubicBezTo>
                  <a:cubicBezTo>
                    <a:pt x="303" y="56"/>
                    <a:pt x="303" y="56"/>
                    <a:pt x="303" y="56"/>
                  </a:cubicBezTo>
                  <a:cubicBezTo>
                    <a:pt x="303" y="61"/>
                    <a:pt x="306" y="65"/>
                    <a:pt x="310" y="65"/>
                  </a:cubicBezTo>
                  <a:cubicBezTo>
                    <a:pt x="336" y="65"/>
                    <a:pt x="336" y="65"/>
                    <a:pt x="336" y="65"/>
                  </a:cubicBezTo>
                  <a:cubicBezTo>
                    <a:pt x="340" y="65"/>
                    <a:pt x="344" y="61"/>
                    <a:pt x="344" y="56"/>
                  </a:cubicBezTo>
                  <a:cubicBezTo>
                    <a:pt x="344" y="8"/>
                    <a:pt x="344" y="8"/>
                    <a:pt x="344" y="8"/>
                  </a:cubicBezTo>
                  <a:cubicBezTo>
                    <a:pt x="344" y="4"/>
                    <a:pt x="340" y="0"/>
                    <a:pt x="336" y="0"/>
                  </a:cubicBezTo>
                  <a:lnTo>
                    <a:pt x="310" y="0"/>
                  </a:lnTo>
                  <a:close/>
                  <a:moveTo>
                    <a:pt x="310" y="8"/>
                  </a:moveTo>
                  <a:cubicBezTo>
                    <a:pt x="336" y="8"/>
                    <a:pt x="336" y="8"/>
                    <a:pt x="336" y="8"/>
                  </a:cubicBezTo>
                  <a:cubicBezTo>
                    <a:pt x="336" y="56"/>
                    <a:pt x="336" y="56"/>
                    <a:pt x="336" y="56"/>
                  </a:cubicBezTo>
                  <a:cubicBezTo>
                    <a:pt x="310" y="56"/>
                    <a:pt x="310" y="56"/>
                    <a:pt x="310" y="56"/>
                  </a:cubicBezTo>
                  <a:lnTo>
                    <a:pt x="310" y="8"/>
                  </a:lnTo>
                  <a:close/>
                  <a:moveTo>
                    <a:pt x="388" y="56"/>
                  </a:move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6"/>
                    <a:pt x="380" y="56"/>
                    <a:pt x="380" y="56"/>
                  </a:cubicBezTo>
                  <a:cubicBezTo>
                    <a:pt x="367" y="56"/>
                    <a:pt x="367" y="56"/>
                    <a:pt x="367" y="56"/>
                  </a:cubicBezTo>
                  <a:cubicBezTo>
                    <a:pt x="365" y="56"/>
                    <a:pt x="363" y="58"/>
                    <a:pt x="363" y="61"/>
                  </a:cubicBezTo>
                  <a:cubicBezTo>
                    <a:pt x="363" y="64"/>
                    <a:pt x="365" y="65"/>
                    <a:pt x="367" y="65"/>
                  </a:cubicBezTo>
                  <a:cubicBezTo>
                    <a:pt x="401" y="65"/>
                    <a:pt x="401" y="65"/>
                    <a:pt x="401" y="65"/>
                  </a:cubicBezTo>
                  <a:cubicBezTo>
                    <a:pt x="402" y="65"/>
                    <a:pt x="404" y="64"/>
                    <a:pt x="404" y="61"/>
                  </a:cubicBezTo>
                  <a:cubicBezTo>
                    <a:pt x="404" y="40"/>
                    <a:pt x="404" y="40"/>
                    <a:pt x="404" y="40"/>
                  </a:cubicBezTo>
                  <a:cubicBezTo>
                    <a:pt x="404" y="37"/>
                    <a:pt x="403" y="36"/>
                    <a:pt x="401" y="36"/>
                  </a:cubicBezTo>
                  <a:cubicBezTo>
                    <a:pt x="397" y="36"/>
                    <a:pt x="396" y="37"/>
                    <a:pt x="396" y="40"/>
                  </a:cubicBezTo>
                  <a:cubicBezTo>
                    <a:pt x="396" y="56"/>
                    <a:pt x="396" y="56"/>
                    <a:pt x="396" y="56"/>
                  </a:cubicBezTo>
                  <a:lnTo>
                    <a:pt x="388" y="56"/>
                  </a:lnTo>
                  <a:close/>
                  <a:moveTo>
                    <a:pt x="432" y="0"/>
                  </a:moveTo>
                  <a:cubicBezTo>
                    <a:pt x="428" y="0"/>
                    <a:pt x="423" y="4"/>
                    <a:pt x="423" y="8"/>
                  </a:cubicBezTo>
                  <a:cubicBezTo>
                    <a:pt x="423" y="56"/>
                    <a:pt x="423" y="56"/>
                    <a:pt x="423" y="56"/>
                  </a:cubicBezTo>
                  <a:cubicBezTo>
                    <a:pt x="423" y="61"/>
                    <a:pt x="427" y="65"/>
                    <a:pt x="432" y="65"/>
                  </a:cubicBezTo>
                  <a:cubicBezTo>
                    <a:pt x="457" y="65"/>
                    <a:pt x="457" y="65"/>
                    <a:pt x="457" y="65"/>
                  </a:cubicBezTo>
                  <a:cubicBezTo>
                    <a:pt x="461" y="65"/>
                    <a:pt x="465" y="61"/>
                    <a:pt x="465" y="56"/>
                  </a:cubicBezTo>
                  <a:cubicBezTo>
                    <a:pt x="465" y="8"/>
                    <a:pt x="465" y="8"/>
                    <a:pt x="465" y="8"/>
                  </a:cubicBezTo>
                  <a:cubicBezTo>
                    <a:pt x="465" y="4"/>
                    <a:pt x="461" y="0"/>
                    <a:pt x="457" y="0"/>
                  </a:cubicBezTo>
                  <a:lnTo>
                    <a:pt x="432" y="0"/>
                  </a:lnTo>
                  <a:close/>
                  <a:moveTo>
                    <a:pt x="432" y="8"/>
                  </a:moveTo>
                  <a:cubicBezTo>
                    <a:pt x="457" y="8"/>
                    <a:pt x="457" y="8"/>
                    <a:pt x="457" y="8"/>
                  </a:cubicBezTo>
                  <a:cubicBezTo>
                    <a:pt x="457" y="56"/>
                    <a:pt x="457" y="56"/>
                    <a:pt x="457" y="56"/>
                  </a:cubicBezTo>
                  <a:cubicBezTo>
                    <a:pt x="432" y="56"/>
                    <a:pt x="432" y="56"/>
                    <a:pt x="432" y="56"/>
                  </a:cubicBezTo>
                  <a:lnTo>
                    <a:pt x="432" y="8"/>
                  </a:lnTo>
                  <a:close/>
                  <a:moveTo>
                    <a:pt x="509" y="56"/>
                  </a:moveTo>
                  <a:cubicBezTo>
                    <a:pt x="509" y="0"/>
                    <a:pt x="509" y="0"/>
                    <a:pt x="509" y="0"/>
                  </a:cubicBezTo>
                  <a:cubicBezTo>
                    <a:pt x="488" y="0"/>
                    <a:pt x="488" y="0"/>
                    <a:pt x="488" y="0"/>
                  </a:cubicBezTo>
                  <a:cubicBezTo>
                    <a:pt x="486" y="0"/>
                    <a:pt x="484" y="1"/>
                    <a:pt x="484" y="4"/>
                  </a:cubicBezTo>
                  <a:cubicBezTo>
                    <a:pt x="484" y="7"/>
                    <a:pt x="486" y="8"/>
                    <a:pt x="488" y="8"/>
                  </a:cubicBezTo>
                  <a:cubicBezTo>
                    <a:pt x="500" y="8"/>
                    <a:pt x="500" y="8"/>
                    <a:pt x="500" y="8"/>
                  </a:cubicBezTo>
                  <a:cubicBezTo>
                    <a:pt x="500" y="56"/>
                    <a:pt x="500" y="56"/>
                    <a:pt x="500" y="56"/>
                  </a:cubicBezTo>
                  <a:cubicBezTo>
                    <a:pt x="488" y="56"/>
                    <a:pt x="488" y="56"/>
                    <a:pt x="488" y="56"/>
                  </a:cubicBezTo>
                  <a:cubicBezTo>
                    <a:pt x="486" y="56"/>
                    <a:pt x="484" y="58"/>
                    <a:pt x="484" y="61"/>
                  </a:cubicBezTo>
                  <a:cubicBezTo>
                    <a:pt x="484" y="64"/>
                    <a:pt x="486" y="65"/>
                    <a:pt x="488" y="65"/>
                  </a:cubicBezTo>
                  <a:cubicBezTo>
                    <a:pt x="521" y="65"/>
                    <a:pt x="521" y="65"/>
                    <a:pt x="521" y="65"/>
                  </a:cubicBezTo>
                  <a:cubicBezTo>
                    <a:pt x="524" y="65"/>
                    <a:pt x="526" y="64"/>
                    <a:pt x="526" y="61"/>
                  </a:cubicBezTo>
                  <a:cubicBezTo>
                    <a:pt x="526" y="40"/>
                    <a:pt x="526" y="40"/>
                    <a:pt x="526" y="40"/>
                  </a:cubicBezTo>
                  <a:cubicBezTo>
                    <a:pt x="526" y="37"/>
                    <a:pt x="525" y="36"/>
                    <a:pt x="521" y="36"/>
                  </a:cubicBezTo>
                  <a:cubicBezTo>
                    <a:pt x="519" y="36"/>
                    <a:pt x="517" y="37"/>
                    <a:pt x="517" y="40"/>
                  </a:cubicBezTo>
                  <a:cubicBezTo>
                    <a:pt x="517" y="56"/>
                    <a:pt x="517" y="56"/>
                    <a:pt x="517" y="56"/>
                  </a:cubicBezTo>
                  <a:lnTo>
                    <a:pt x="509" y="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6" name="Freeform 90"/>
            <p:cNvSpPr>
              <a:spLocks noEditPoints="1"/>
            </p:cNvSpPr>
            <p:nvPr/>
          </p:nvSpPr>
          <p:spPr bwMode="gray">
            <a:xfrm>
              <a:off x="6974139" y="4625447"/>
              <a:ext cx="823793" cy="414588"/>
            </a:xfrm>
            <a:custGeom>
              <a:avLst/>
              <a:gdLst>
                <a:gd name="T0" fmla="*/ 493 w 526"/>
                <a:gd name="T1" fmla="*/ 266 h 266"/>
                <a:gd name="T2" fmla="*/ 517 w 526"/>
                <a:gd name="T3" fmla="*/ 258 h 266"/>
                <a:gd name="T4" fmla="*/ 509 w 526"/>
                <a:gd name="T5" fmla="*/ 100 h 266"/>
                <a:gd name="T6" fmla="*/ 484 w 526"/>
                <a:gd name="T7" fmla="*/ 161 h 266"/>
                <a:gd name="T8" fmla="*/ 517 w 526"/>
                <a:gd name="T9" fmla="*/ 40 h 266"/>
                <a:gd name="T10" fmla="*/ 500 w 526"/>
                <a:gd name="T11" fmla="*/ 8 h 266"/>
                <a:gd name="T12" fmla="*/ 465 w 526"/>
                <a:gd name="T13" fmla="*/ 258 h 266"/>
                <a:gd name="T14" fmla="*/ 457 w 526"/>
                <a:gd name="T15" fmla="*/ 266 h 266"/>
                <a:gd name="T16" fmla="*/ 465 w 526"/>
                <a:gd name="T17" fmla="*/ 157 h 266"/>
                <a:gd name="T18" fmla="*/ 457 w 526"/>
                <a:gd name="T19" fmla="*/ 165 h 266"/>
                <a:gd name="T20" fmla="*/ 465 w 526"/>
                <a:gd name="T21" fmla="*/ 56 h 266"/>
                <a:gd name="T22" fmla="*/ 457 w 526"/>
                <a:gd name="T23" fmla="*/ 65 h 266"/>
                <a:gd name="T24" fmla="*/ 404 w 526"/>
                <a:gd name="T25" fmla="*/ 262 h 266"/>
                <a:gd name="T26" fmla="*/ 367 w 526"/>
                <a:gd name="T27" fmla="*/ 201 h 266"/>
                <a:gd name="T28" fmla="*/ 367 w 526"/>
                <a:gd name="T29" fmla="*/ 266 h 266"/>
                <a:gd name="T30" fmla="*/ 396 w 526"/>
                <a:gd name="T31" fmla="*/ 157 h 266"/>
                <a:gd name="T32" fmla="*/ 380 w 526"/>
                <a:gd name="T33" fmla="*/ 157 h 266"/>
                <a:gd name="T34" fmla="*/ 404 w 526"/>
                <a:gd name="T35" fmla="*/ 40 h 266"/>
                <a:gd name="T36" fmla="*/ 363 w 526"/>
                <a:gd name="T37" fmla="*/ 4 h 266"/>
                <a:gd name="T38" fmla="*/ 401 w 526"/>
                <a:gd name="T39" fmla="*/ 65 h 266"/>
                <a:gd name="T40" fmla="*/ 303 w 526"/>
                <a:gd name="T41" fmla="*/ 258 h 266"/>
                <a:gd name="T42" fmla="*/ 336 w 526"/>
                <a:gd name="T43" fmla="*/ 209 h 266"/>
                <a:gd name="T44" fmla="*/ 303 w 526"/>
                <a:gd name="T45" fmla="*/ 157 h 266"/>
                <a:gd name="T46" fmla="*/ 336 w 526"/>
                <a:gd name="T47" fmla="*/ 109 h 266"/>
                <a:gd name="T48" fmla="*/ 303 w 526"/>
                <a:gd name="T49" fmla="*/ 56 h 266"/>
                <a:gd name="T50" fmla="*/ 336 w 526"/>
                <a:gd name="T51" fmla="*/ 8 h 266"/>
                <a:gd name="T52" fmla="*/ 267 w 526"/>
                <a:gd name="T53" fmla="*/ 258 h 266"/>
                <a:gd name="T54" fmla="*/ 246 w 526"/>
                <a:gd name="T55" fmla="*/ 258 h 266"/>
                <a:gd name="T56" fmla="*/ 279 w 526"/>
                <a:gd name="T57" fmla="*/ 136 h 266"/>
                <a:gd name="T58" fmla="*/ 246 w 526"/>
                <a:gd name="T59" fmla="*/ 109 h 266"/>
                <a:gd name="T60" fmla="*/ 283 w 526"/>
                <a:gd name="T61" fmla="*/ 161 h 266"/>
                <a:gd name="T62" fmla="*/ 267 w 526"/>
                <a:gd name="T63" fmla="*/ 0 h 266"/>
                <a:gd name="T64" fmla="*/ 242 w 526"/>
                <a:gd name="T65" fmla="*/ 61 h 266"/>
                <a:gd name="T66" fmla="*/ 190 w 526"/>
                <a:gd name="T67" fmla="*/ 201 h 266"/>
                <a:gd name="T68" fmla="*/ 190 w 526"/>
                <a:gd name="T69" fmla="*/ 258 h 266"/>
                <a:gd name="T70" fmla="*/ 190 w 526"/>
                <a:gd name="T71" fmla="*/ 100 h 266"/>
                <a:gd name="T72" fmla="*/ 190 w 526"/>
                <a:gd name="T73" fmla="*/ 157 h 266"/>
                <a:gd name="T74" fmla="*/ 190 w 526"/>
                <a:gd name="T75" fmla="*/ 0 h 266"/>
                <a:gd name="T76" fmla="*/ 190 w 526"/>
                <a:gd name="T77" fmla="*/ 56 h 266"/>
                <a:gd name="T78" fmla="*/ 154 w 526"/>
                <a:gd name="T79" fmla="*/ 240 h 266"/>
                <a:gd name="T80" fmla="*/ 137 w 526"/>
                <a:gd name="T81" fmla="*/ 209 h 266"/>
                <a:gd name="T82" fmla="*/ 162 w 526"/>
                <a:gd name="T83" fmla="*/ 161 h 266"/>
                <a:gd name="T84" fmla="*/ 125 w 526"/>
                <a:gd name="T85" fmla="*/ 100 h 266"/>
                <a:gd name="T86" fmla="*/ 125 w 526"/>
                <a:gd name="T87" fmla="*/ 165 h 266"/>
                <a:gd name="T88" fmla="*/ 154 w 526"/>
                <a:gd name="T89" fmla="*/ 56 h 266"/>
                <a:gd name="T90" fmla="*/ 137 w 526"/>
                <a:gd name="T91" fmla="*/ 56 h 266"/>
                <a:gd name="T92" fmla="*/ 101 w 526"/>
                <a:gd name="T93" fmla="*/ 209 h 266"/>
                <a:gd name="T94" fmla="*/ 101 w 526"/>
                <a:gd name="T95" fmla="*/ 258 h 266"/>
                <a:gd name="T96" fmla="*/ 101 w 526"/>
                <a:gd name="T97" fmla="*/ 109 h 266"/>
                <a:gd name="T98" fmla="*/ 101 w 526"/>
                <a:gd name="T99" fmla="*/ 157 h 266"/>
                <a:gd name="T100" fmla="*/ 101 w 526"/>
                <a:gd name="T101" fmla="*/ 8 h 266"/>
                <a:gd name="T102" fmla="*/ 101 w 526"/>
                <a:gd name="T103" fmla="*/ 56 h 266"/>
                <a:gd name="T104" fmla="*/ 41 w 526"/>
                <a:gd name="T105" fmla="*/ 240 h 266"/>
                <a:gd name="T106" fmla="*/ 0 w 526"/>
                <a:gd name="T107" fmla="*/ 205 h 266"/>
                <a:gd name="T108" fmla="*/ 37 w 526"/>
                <a:gd name="T109" fmla="*/ 266 h 266"/>
                <a:gd name="T110" fmla="*/ 0 w 526"/>
                <a:gd name="T111" fmla="*/ 157 h 266"/>
                <a:gd name="T112" fmla="*/ 33 w 526"/>
                <a:gd name="T113" fmla="*/ 109 h 266"/>
                <a:gd name="T114" fmla="*/ 25 w 526"/>
                <a:gd name="T115" fmla="*/ 56 h 266"/>
                <a:gd name="T116" fmla="*/ 4 w 526"/>
                <a:gd name="T117" fmla="*/ 56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26" h="266">
                  <a:moveTo>
                    <a:pt x="526" y="258"/>
                  </a:moveTo>
                  <a:cubicBezTo>
                    <a:pt x="526" y="209"/>
                    <a:pt x="526" y="209"/>
                    <a:pt x="526" y="209"/>
                  </a:cubicBezTo>
                  <a:cubicBezTo>
                    <a:pt x="526" y="205"/>
                    <a:pt x="522" y="201"/>
                    <a:pt x="517" y="201"/>
                  </a:cubicBezTo>
                  <a:cubicBezTo>
                    <a:pt x="493" y="201"/>
                    <a:pt x="493" y="201"/>
                    <a:pt x="493" y="201"/>
                  </a:cubicBezTo>
                  <a:cubicBezTo>
                    <a:pt x="488" y="201"/>
                    <a:pt x="484" y="205"/>
                    <a:pt x="484" y="209"/>
                  </a:cubicBezTo>
                  <a:cubicBezTo>
                    <a:pt x="484" y="258"/>
                    <a:pt x="484" y="258"/>
                    <a:pt x="484" y="258"/>
                  </a:cubicBezTo>
                  <a:cubicBezTo>
                    <a:pt x="484" y="262"/>
                    <a:pt x="488" y="266"/>
                    <a:pt x="493" y="266"/>
                  </a:cubicBezTo>
                  <a:cubicBezTo>
                    <a:pt x="517" y="266"/>
                    <a:pt x="517" y="266"/>
                    <a:pt x="517" y="266"/>
                  </a:cubicBezTo>
                  <a:cubicBezTo>
                    <a:pt x="522" y="266"/>
                    <a:pt x="526" y="262"/>
                    <a:pt x="526" y="258"/>
                  </a:cubicBezTo>
                  <a:close/>
                  <a:moveTo>
                    <a:pt x="517" y="258"/>
                  </a:moveTo>
                  <a:cubicBezTo>
                    <a:pt x="493" y="258"/>
                    <a:pt x="493" y="258"/>
                    <a:pt x="493" y="258"/>
                  </a:cubicBezTo>
                  <a:cubicBezTo>
                    <a:pt x="493" y="209"/>
                    <a:pt x="493" y="209"/>
                    <a:pt x="493" y="209"/>
                  </a:cubicBezTo>
                  <a:cubicBezTo>
                    <a:pt x="517" y="209"/>
                    <a:pt x="517" y="209"/>
                    <a:pt x="517" y="209"/>
                  </a:cubicBezTo>
                  <a:lnTo>
                    <a:pt x="517" y="258"/>
                  </a:lnTo>
                  <a:close/>
                  <a:moveTo>
                    <a:pt x="526" y="161"/>
                  </a:moveTo>
                  <a:cubicBezTo>
                    <a:pt x="526" y="140"/>
                    <a:pt x="526" y="140"/>
                    <a:pt x="526" y="140"/>
                  </a:cubicBezTo>
                  <a:cubicBezTo>
                    <a:pt x="526" y="138"/>
                    <a:pt x="525" y="136"/>
                    <a:pt x="521" y="136"/>
                  </a:cubicBezTo>
                  <a:cubicBezTo>
                    <a:pt x="519" y="136"/>
                    <a:pt x="517" y="138"/>
                    <a:pt x="517" y="140"/>
                  </a:cubicBezTo>
                  <a:cubicBezTo>
                    <a:pt x="517" y="157"/>
                    <a:pt x="517" y="157"/>
                    <a:pt x="517" y="157"/>
                  </a:cubicBezTo>
                  <a:cubicBezTo>
                    <a:pt x="509" y="157"/>
                    <a:pt x="509" y="157"/>
                    <a:pt x="509" y="157"/>
                  </a:cubicBezTo>
                  <a:cubicBezTo>
                    <a:pt x="509" y="100"/>
                    <a:pt x="509" y="100"/>
                    <a:pt x="509" y="100"/>
                  </a:cubicBezTo>
                  <a:cubicBezTo>
                    <a:pt x="488" y="100"/>
                    <a:pt x="488" y="100"/>
                    <a:pt x="488" y="100"/>
                  </a:cubicBezTo>
                  <a:cubicBezTo>
                    <a:pt x="486" y="100"/>
                    <a:pt x="484" y="101"/>
                    <a:pt x="484" y="105"/>
                  </a:cubicBezTo>
                  <a:cubicBezTo>
                    <a:pt x="484" y="107"/>
                    <a:pt x="486" y="109"/>
                    <a:pt x="488" y="109"/>
                  </a:cubicBezTo>
                  <a:cubicBezTo>
                    <a:pt x="500" y="109"/>
                    <a:pt x="500" y="109"/>
                    <a:pt x="500" y="109"/>
                  </a:cubicBezTo>
                  <a:cubicBezTo>
                    <a:pt x="500" y="157"/>
                    <a:pt x="500" y="157"/>
                    <a:pt x="500" y="157"/>
                  </a:cubicBezTo>
                  <a:cubicBezTo>
                    <a:pt x="488" y="157"/>
                    <a:pt x="488" y="157"/>
                    <a:pt x="488" y="157"/>
                  </a:cubicBezTo>
                  <a:cubicBezTo>
                    <a:pt x="486" y="157"/>
                    <a:pt x="484" y="158"/>
                    <a:pt x="484" y="161"/>
                  </a:cubicBezTo>
                  <a:cubicBezTo>
                    <a:pt x="484" y="164"/>
                    <a:pt x="486" y="165"/>
                    <a:pt x="488" y="165"/>
                  </a:cubicBezTo>
                  <a:cubicBezTo>
                    <a:pt x="521" y="165"/>
                    <a:pt x="521" y="165"/>
                    <a:pt x="521" y="165"/>
                  </a:cubicBezTo>
                  <a:cubicBezTo>
                    <a:pt x="524" y="165"/>
                    <a:pt x="526" y="164"/>
                    <a:pt x="526" y="161"/>
                  </a:cubicBezTo>
                  <a:close/>
                  <a:moveTo>
                    <a:pt x="526" y="61"/>
                  </a:moveTo>
                  <a:cubicBezTo>
                    <a:pt x="526" y="40"/>
                    <a:pt x="526" y="40"/>
                    <a:pt x="526" y="40"/>
                  </a:cubicBezTo>
                  <a:cubicBezTo>
                    <a:pt x="526" y="37"/>
                    <a:pt x="525" y="36"/>
                    <a:pt x="521" y="36"/>
                  </a:cubicBezTo>
                  <a:cubicBezTo>
                    <a:pt x="519" y="36"/>
                    <a:pt x="517" y="37"/>
                    <a:pt x="517" y="40"/>
                  </a:cubicBezTo>
                  <a:cubicBezTo>
                    <a:pt x="517" y="56"/>
                    <a:pt x="517" y="56"/>
                    <a:pt x="517" y="56"/>
                  </a:cubicBezTo>
                  <a:cubicBezTo>
                    <a:pt x="509" y="56"/>
                    <a:pt x="509" y="56"/>
                    <a:pt x="509" y="56"/>
                  </a:cubicBezTo>
                  <a:cubicBezTo>
                    <a:pt x="509" y="0"/>
                    <a:pt x="509" y="0"/>
                    <a:pt x="509" y="0"/>
                  </a:cubicBezTo>
                  <a:cubicBezTo>
                    <a:pt x="488" y="0"/>
                    <a:pt x="488" y="0"/>
                    <a:pt x="488" y="0"/>
                  </a:cubicBezTo>
                  <a:cubicBezTo>
                    <a:pt x="486" y="0"/>
                    <a:pt x="484" y="1"/>
                    <a:pt x="484" y="4"/>
                  </a:cubicBezTo>
                  <a:cubicBezTo>
                    <a:pt x="484" y="7"/>
                    <a:pt x="486" y="8"/>
                    <a:pt x="488" y="8"/>
                  </a:cubicBezTo>
                  <a:cubicBezTo>
                    <a:pt x="500" y="8"/>
                    <a:pt x="500" y="8"/>
                    <a:pt x="500" y="8"/>
                  </a:cubicBezTo>
                  <a:cubicBezTo>
                    <a:pt x="500" y="56"/>
                    <a:pt x="500" y="56"/>
                    <a:pt x="500" y="56"/>
                  </a:cubicBezTo>
                  <a:cubicBezTo>
                    <a:pt x="488" y="56"/>
                    <a:pt x="488" y="56"/>
                    <a:pt x="488" y="56"/>
                  </a:cubicBezTo>
                  <a:cubicBezTo>
                    <a:pt x="486" y="56"/>
                    <a:pt x="484" y="58"/>
                    <a:pt x="484" y="61"/>
                  </a:cubicBezTo>
                  <a:cubicBezTo>
                    <a:pt x="484" y="64"/>
                    <a:pt x="486" y="65"/>
                    <a:pt x="488" y="65"/>
                  </a:cubicBezTo>
                  <a:cubicBezTo>
                    <a:pt x="521" y="65"/>
                    <a:pt x="521" y="65"/>
                    <a:pt x="521" y="65"/>
                  </a:cubicBezTo>
                  <a:cubicBezTo>
                    <a:pt x="524" y="65"/>
                    <a:pt x="526" y="64"/>
                    <a:pt x="526" y="61"/>
                  </a:cubicBezTo>
                  <a:close/>
                  <a:moveTo>
                    <a:pt x="465" y="258"/>
                  </a:moveTo>
                  <a:cubicBezTo>
                    <a:pt x="465" y="209"/>
                    <a:pt x="465" y="209"/>
                    <a:pt x="465" y="209"/>
                  </a:cubicBezTo>
                  <a:cubicBezTo>
                    <a:pt x="465" y="205"/>
                    <a:pt x="461" y="201"/>
                    <a:pt x="457" y="201"/>
                  </a:cubicBezTo>
                  <a:cubicBezTo>
                    <a:pt x="432" y="201"/>
                    <a:pt x="432" y="201"/>
                    <a:pt x="432" y="201"/>
                  </a:cubicBezTo>
                  <a:cubicBezTo>
                    <a:pt x="428" y="201"/>
                    <a:pt x="423" y="205"/>
                    <a:pt x="423" y="209"/>
                  </a:cubicBezTo>
                  <a:cubicBezTo>
                    <a:pt x="423" y="258"/>
                    <a:pt x="423" y="258"/>
                    <a:pt x="423" y="258"/>
                  </a:cubicBezTo>
                  <a:cubicBezTo>
                    <a:pt x="423" y="262"/>
                    <a:pt x="427" y="266"/>
                    <a:pt x="432" y="266"/>
                  </a:cubicBezTo>
                  <a:cubicBezTo>
                    <a:pt x="457" y="266"/>
                    <a:pt x="457" y="266"/>
                    <a:pt x="457" y="266"/>
                  </a:cubicBezTo>
                  <a:cubicBezTo>
                    <a:pt x="461" y="266"/>
                    <a:pt x="465" y="262"/>
                    <a:pt x="465" y="258"/>
                  </a:cubicBezTo>
                  <a:close/>
                  <a:moveTo>
                    <a:pt x="457" y="258"/>
                  </a:moveTo>
                  <a:cubicBezTo>
                    <a:pt x="432" y="258"/>
                    <a:pt x="432" y="258"/>
                    <a:pt x="432" y="258"/>
                  </a:cubicBezTo>
                  <a:cubicBezTo>
                    <a:pt x="432" y="209"/>
                    <a:pt x="432" y="209"/>
                    <a:pt x="432" y="209"/>
                  </a:cubicBezTo>
                  <a:cubicBezTo>
                    <a:pt x="457" y="209"/>
                    <a:pt x="457" y="209"/>
                    <a:pt x="457" y="209"/>
                  </a:cubicBezTo>
                  <a:lnTo>
                    <a:pt x="457" y="258"/>
                  </a:lnTo>
                  <a:close/>
                  <a:moveTo>
                    <a:pt x="465" y="157"/>
                  </a:moveTo>
                  <a:cubicBezTo>
                    <a:pt x="465" y="109"/>
                    <a:pt x="465" y="109"/>
                    <a:pt x="465" y="109"/>
                  </a:cubicBezTo>
                  <a:cubicBezTo>
                    <a:pt x="465" y="104"/>
                    <a:pt x="461" y="100"/>
                    <a:pt x="457" y="100"/>
                  </a:cubicBezTo>
                  <a:cubicBezTo>
                    <a:pt x="432" y="100"/>
                    <a:pt x="432" y="100"/>
                    <a:pt x="432" y="100"/>
                  </a:cubicBezTo>
                  <a:cubicBezTo>
                    <a:pt x="428" y="100"/>
                    <a:pt x="423" y="104"/>
                    <a:pt x="423" y="109"/>
                  </a:cubicBezTo>
                  <a:cubicBezTo>
                    <a:pt x="423" y="157"/>
                    <a:pt x="423" y="157"/>
                    <a:pt x="423" y="157"/>
                  </a:cubicBezTo>
                  <a:cubicBezTo>
                    <a:pt x="423" y="162"/>
                    <a:pt x="427" y="165"/>
                    <a:pt x="432" y="165"/>
                  </a:cubicBezTo>
                  <a:cubicBezTo>
                    <a:pt x="457" y="165"/>
                    <a:pt x="457" y="165"/>
                    <a:pt x="457" y="165"/>
                  </a:cubicBezTo>
                  <a:cubicBezTo>
                    <a:pt x="461" y="165"/>
                    <a:pt x="465" y="162"/>
                    <a:pt x="465" y="157"/>
                  </a:cubicBezTo>
                  <a:close/>
                  <a:moveTo>
                    <a:pt x="457" y="157"/>
                  </a:moveTo>
                  <a:cubicBezTo>
                    <a:pt x="432" y="157"/>
                    <a:pt x="432" y="157"/>
                    <a:pt x="432" y="157"/>
                  </a:cubicBezTo>
                  <a:cubicBezTo>
                    <a:pt x="432" y="109"/>
                    <a:pt x="432" y="109"/>
                    <a:pt x="432" y="109"/>
                  </a:cubicBezTo>
                  <a:cubicBezTo>
                    <a:pt x="457" y="109"/>
                    <a:pt x="457" y="109"/>
                    <a:pt x="457" y="109"/>
                  </a:cubicBezTo>
                  <a:lnTo>
                    <a:pt x="457" y="157"/>
                  </a:lnTo>
                  <a:close/>
                  <a:moveTo>
                    <a:pt x="465" y="56"/>
                  </a:moveTo>
                  <a:cubicBezTo>
                    <a:pt x="465" y="8"/>
                    <a:pt x="465" y="8"/>
                    <a:pt x="465" y="8"/>
                  </a:cubicBezTo>
                  <a:cubicBezTo>
                    <a:pt x="465" y="4"/>
                    <a:pt x="461" y="0"/>
                    <a:pt x="457" y="0"/>
                  </a:cubicBezTo>
                  <a:cubicBezTo>
                    <a:pt x="432" y="0"/>
                    <a:pt x="432" y="0"/>
                    <a:pt x="432" y="0"/>
                  </a:cubicBezTo>
                  <a:cubicBezTo>
                    <a:pt x="428" y="0"/>
                    <a:pt x="423" y="4"/>
                    <a:pt x="423" y="8"/>
                  </a:cubicBezTo>
                  <a:cubicBezTo>
                    <a:pt x="423" y="56"/>
                    <a:pt x="423" y="56"/>
                    <a:pt x="423" y="56"/>
                  </a:cubicBezTo>
                  <a:cubicBezTo>
                    <a:pt x="423" y="61"/>
                    <a:pt x="427" y="65"/>
                    <a:pt x="432" y="65"/>
                  </a:cubicBezTo>
                  <a:cubicBezTo>
                    <a:pt x="457" y="65"/>
                    <a:pt x="457" y="65"/>
                    <a:pt x="457" y="65"/>
                  </a:cubicBezTo>
                  <a:cubicBezTo>
                    <a:pt x="461" y="65"/>
                    <a:pt x="465" y="61"/>
                    <a:pt x="465" y="56"/>
                  </a:cubicBezTo>
                  <a:close/>
                  <a:moveTo>
                    <a:pt x="457" y="56"/>
                  </a:moveTo>
                  <a:cubicBezTo>
                    <a:pt x="432" y="56"/>
                    <a:pt x="432" y="56"/>
                    <a:pt x="432" y="56"/>
                  </a:cubicBezTo>
                  <a:cubicBezTo>
                    <a:pt x="432" y="8"/>
                    <a:pt x="432" y="8"/>
                    <a:pt x="432" y="8"/>
                  </a:cubicBezTo>
                  <a:cubicBezTo>
                    <a:pt x="457" y="8"/>
                    <a:pt x="457" y="8"/>
                    <a:pt x="457" y="8"/>
                  </a:cubicBezTo>
                  <a:lnTo>
                    <a:pt x="457" y="56"/>
                  </a:lnTo>
                  <a:close/>
                  <a:moveTo>
                    <a:pt x="404" y="262"/>
                  </a:moveTo>
                  <a:cubicBezTo>
                    <a:pt x="404" y="240"/>
                    <a:pt x="404" y="240"/>
                    <a:pt x="404" y="240"/>
                  </a:cubicBezTo>
                  <a:cubicBezTo>
                    <a:pt x="404" y="239"/>
                    <a:pt x="403" y="237"/>
                    <a:pt x="401" y="237"/>
                  </a:cubicBezTo>
                  <a:cubicBezTo>
                    <a:pt x="397" y="237"/>
                    <a:pt x="396" y="239"/>
                    <a:pt x="396" y="240"/>
                  </a:cubicBezTo>
                  <a:cubicBezTo>
                    <a:pt x="396" y="258"/>
                    <a:pt x="396" y="258"/>
                    <a:pt x="396" y="258"/>
                  </a:cubicBezTo>
                  <a:cubicBezTo>
                    <a:pt x="388" y="258"/>
                    <a:pt x="388" y="258"/>
                    <a:pt x="388" y="258"/>
                  </a:cubicBezTo>
                  <a:cubicBezTo>
                    <a:pt x="388" y="201"/>
                    <a:pt x="388" y="201"/>
                    <a:pt x="388" y="201"/>
                  </a:cubicBezTo>
                  <a:cubicBezTo>
                    <a:pt x="367" y="201"/>
                    <a:pt x="367" y="201"/>
                    <a:pt x="367" y="201"/>
                  </a:cubicBezTo>
                  <a:cubicBezTo>
                    <a:pt x="365" y="201"/>
                    <a:pt x="363" y="202"/>
                    <a:pt x="363" y="205"/>
                  </a:cubicBezTo>
                  <a:cubicBezTo>
                    <a:pt x="363" y="208"/>
                    <a:pt x="365" y="209"/>
                    <a:pt x="367" y="209"/>
                  </a:cubicBezTo>
                  <a:cubicBezTo>
                    <a:pt x="380" y="209"/>
                    <a:pt x="380" y="209"/>
                    <a:pt x="380" y="209"/>
                  </a:cubicBezTo>
                  <a:cubicBezTo>
                    <a:pt x="380" y="258"/>
                    <a:pt x="380" y="258"/>
                    <a:pt x="380" y="258"/>
                  </a:cubicBezTo>
                  <a:cubicBezTo>
                    <a:pt x="367" y="258"/>
                    <a:pt x="367" y="258"/>
                    <a:pt x="367" y="258"/>
                  </a:cubicBezTo>
                  <a:cubicBezTo>
                    <a:pt x="365" y="258"/>
                    <a:pt x="363" y="259"/>
                    <a:pt x="363" y="262"/>
                  </a:cubicBezTo>
                  <a:cubicBezTo>
                    <a:pt x="363" y="265"/>
                    <a:pt x="365" y="266"/>
                    <a:pt x="367" y="266"/>
                  </a:cubicBezTo>
                  <a:cubicBezTo>
                    <a:pt x="401" y="266"/>
                    <a:pt x="401" y="266"/>
                    <a:pt x="401" y="266"/>
                  </a:cubicBezTo>
                  <a:cubicBezTo>
                    <a:pt x="402" y="266"/>
                    <a:pt x="404" y="265"/>
                    <a:pt x="404" y="262"/>
                  </a:cubicBezTo>
                  <a:close/>
                  <a:moveTo>
                    <a:pt x="404" y="161"/>
                  </a:moveTo>
                  <a:cubicBezTo>
                    <a:pt x="404" y="140"/>
                    <a:pt x="404" y="140"/>
                    <a:pt x="404" y="140"/>
                  </a:cubicBezTo>
                  <a:cubicBezTo>
                    <a:pt x="404" y="138"/>
                    <a:pt x="403" y="136"/>
                    <a:pt x="401" y="136"/>
                  </a:cubicBezTo>
                  <a:cubicBezTo>
                    <a:pt x="397" y="136"/>
                    <a:pt x="396" y="138"/>
                    <a:pt x="396" y="140"/>
                  </a:cubicBezTo>
                  <a:cubicBezTo>
                    <a:pt x="396" y="157"/>
                    <a:pt x="396" y="157"/>
                    <a:pt x="396" y="157"/>
                  </a:cubicBezTo>
                  <a:cubicBezTo>
                    <a:pt x="388" y="157"/>
                    <a:pt x="388" y="157"/>
                    <a:pt x="388" y="157"/>
                  </a:cubicBezTo>
                  <a:cubicBezTo>
                    <a:pt x="388" y="100"/>
                    <a:pt x="388" y="100"/>
                    <a:pt x="388" y="100"/>
                  </a:cubicBezTo>
                  <a:cubicBezTo>
                    <a:pt x="367" y="100"/>
                    <a:pt x="367" y="100"/>
                    <a:pt x="367" y="100"/>
                  </a:cubicBezTo>
                  <a:cubicBezTo>
                    <a:pt x="365" y="100"/>
                    <a:pt x="363" y="101"/>
                    <a:pt x="363" y="105"/>
                  </a:cubicBezTo>
                  <a:cubicBezTo>
                    <a:pt x="363" y="107"/>
                    <a:pt x="365" y="109"/>
                    <a:pt x="367" y="109"/>
                  </a:cubicBezTo>
                  <a:cubicBezTo>
                    <a:pt x="380" y="109"/>
                    <a:pt x="380" y="109"/>
                    <a:pt x="380" y="109"/>
                  </a:cubicBezTo>
                  <a:cubicBezTo>
                    <a:pt x="380" y="157"/>
                    <a:pt x="380" y="157"/>
                    <a:pt x="380" y="157"/>
                  </a:cubicBezTo>
                  <a:cubicBezTo>
                    <a:pt x="367" y="157"/>
                    <a:pt x="367" y="157"/>
                    <a:pt x="367" y="157"/>
                  </a:cubicBezTo>
                  <a:cubicBezTo>
                    <a:pt x="365" y="157"/>
                    <a:pt x="363" y="158"/>
                    <a:pt x="363" y="161"/>
                  </a:cubicBezTo>
                  <a:cubicBezTo>
                    <a:pt x="363" y="164"/>
                    <a:pt x="365" y="165"/>
                    <a:pt x="367" y="165"/>
                  </a:cubicBezTo>
                  <a:cubicBezTo>
                    <a:pt x="401" y="165"/>
                    <a:pt x="401" y="165"/>
                    <a:pt x="401" y="165"/>
                  </a:cubicBezTo>
                  <a:cubicBezTo>
                    <a:pt x="402" y="165"/>
                    <a:pt x="404" y="164"/>
                    <a:pt x="404" y="161"/>
                  </a:cubicBezTo>
                  <a:close/>
                  <a:moveTo>
                    <a:pt x="404" y="61"/>
                  </a:moveTo>
                  <a:cubicBezTo>
                    <a:pt x="404" y="40"/>
                    <a:pt x="404" y="40"/>
                    <a:pt x="404" y="40"/>
                  </a:cubicBezTo>
                  <a:cubicBezTo>
                    <a:pt x="404" y="37"/>
                    <a:pt x="403" y="36"/>
                    <a:pt x="401" y="36"/>
                  </a:cubicBezTo>
                  <a:cubicBezTo>
                    <a:pt x="397" y="36"/>
                    <a:pt x="396" y="37"/>
                    <a:pt x="396" y="40"/>
                  </a:cubicBezTo>
                  <a:cubicBezTo>
                    <a:pt x="396" y="56"/>
                    <a:pt x="396" y="56"/>
                    <a:pt x="396" y="56"/>
                  </a:cubicBezTo>
                  <a:cubicBezTo>
                    <a:pt x="388" y="56"/>
                    <a:pt x="388" y="56"/>
                    <a:pt x="388" y="56"/>
                  </a:cubicBez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6"/>
                    <a:pt x="380" y="56"/>
                    <a:pt x="380" y="56"/>
                  </a:cubicBezTo>
                  <a:cubicBezTo>
                    <a:pt x="367" y="56"/>
                    <a:pt x="367" y="56"/>
                    <a:pt x="367" y="56"/>
                  </a:cubicBezTo>
                  <a:cubicBezTo>
                    <a:pt x="365" y="56"/>
                    <a:pt x="363" y="58"/>
                    <a:pt x="363" y="61"/>
                  </a:cubicBezTo>
                  <a:cubicBezTo>
                    <a:pt x="363" y="64"/>
                    <a:pt x="365" y="65"/>
                    <a:pt x="367" y="65"/>
                  </a:cubicBezTo>
                  <a:cubicBezTo>
                    <a:pt x="401" y="65"/>
                    <a:pt x="401" y="65"/>
                    <a:pt x="401" y="65"/>
                  </a:cubicBezTo>
                  <a:cubicBezTo>
                    <a:pt x="402" y="65"/>
                    <a:pt x="404" y="64"/>
                    <a:pt x="404" y="61"/>
                  </a:cubicBezTo>
                  <a:close/>
                  <a:moveTo>
                    <a:pt x="344" y="258"/>
                  </a:moveTo>
                  <a:cubicBezTo>
                    <a:pt x="344" y="209"/>
                    <a:pt x="344" y="209"/>
                    <a:pt x="344" y="209"/>
                  </a:cubicBezTo>
                  <a:cubicBezTo>
                    <a:pt x="344" y="205"/>
                    <a:pt x="340" y="201"/>
                    <a:pt x="336" y="201"/>
                  </a:cubicBezTo>
                  <a:cubicBezTo>
                    <a:pt x="310" y="201"/>
                    <a:pt x="310" y="201"/>
                    <a:pt x="310" y="201"/>
                  </a:cubicBezTo>
                  <a:cubicBezTo>
                    <a:pt x="306" y="201"/>
                    <a:pt x="303" y="205"/>
                    <a:pt x="303" y="209"/>
                  </a:cubicBezTo>
                  <a:cubicBezTo>
                    <a:pt x="303" y="258"/>
                    <a:pt x="303" y="258"/>
                    <a:pt x="303" y="258"/>
                  </a:cubicBezTo>
                  <a:cubicBezTo>
                    <a:pt x="303" y="262"/>
                    <a:pt x="306" y="266"/>
                    <a:pt x="310" y="266"/>
                  </a:cubicBezTo>
                  <a:cubicBezTo>
                    <a:pt x="336" y="266"/>
                    <a:pt x="336" y="266"/>
                    <a:pt x="336" y="266"/>
                  </a:cubicBezTo>
                  <a:cubicBezTo>
                    <a:pt x="340" y="266"/>
                    <a:pt x="344" y="262"/>
                    <a:pt x="344" y="258"/>
                  </a:cubicBezTo>
                  <a:close/>
                  <a:moveTo>
                    <a:pt x="336" y="258"/>
                  </a:moveTo>
                  <a:cubicBezTo>
                    <a:pt x="310" y="258"/>
                    <a:pt x="310" y="258"/>
                    <a:pt x="310" y="258"/>
                  </a:cubicBezTo>
                  <a:cubicBezTo>
                    <a:pt x="310" y="209"/>
                    <a:pt x="310" y="209"/>
                    <a:pt x="310" y="209"/>
                  </a:cubicBezTo>
                  <a:cubicBezTo>
                    <a:pt x="336" y="209"/>
                    <a:pt x="336" y="209"/>
                    <a:pt x="336" y="209"/>
                  </a:cubicBezTo>
                  <a:lnTo>
                    <a:pt x="336" y="258"/>
                  </a:lnTo>
                  <a:close/>
                  <a:moveTo>
                    <a:pt x="344" y="157"/>
                  </a:moveTo>
                  <a:cubicBezTo>
                    <a:pt x="344" y="109"/>
                    <a:pt x="344" y="109"/>
                    <a:pt x="344" y="109"/>
                  </a:cubicBezTo>
                  <a:cubicBezTo>
                    <a:pt x="344" y="104"/>
                    <a:pt x="340" y="100"/>
                    <a:pt x="336" y="100"/>
                  </a:cubicBezTo>
                  <a:cubicBezTo>
                    <a:pt x="310" y="100"/>
                    <a:pt x="310" y="100"/>
                    <a:pt x="310" y="100"/>
                  </a:cubicBezTo>
                  <a:cubicBezTo>
                    <a:pt x="306" y="100"/>
                    <a:pt x="303" y="104"/>
                    <a:pt x="303" y="109"/>
                  </a:cubicBezTo>
                  <a:cubicBezTo>
                    <a:pt x="303" y="157"/>
                    <a:pt x="303" y="157"/>
                    <a:pt x="303" y="157"/>
                  </a:cubicBezTo>
                  <a:cubicBezTo>
                    <a:pt x="303" y="162"/>
                    <a:pt x="306" y="165"/>
                    <a:pt x="310" y="165"/>
                  </a:cubicBezTo>
                  <a:cubicBezTo>
                    <a:pt x="336" y="165"/>
                    <a:pt x="336" y="165"/>
                    <a:pt x="336" y="165"/>
                  </a:cubicBezTo>
                  <a:cubicBezTo>
                    <a:pt x="340" y="165"/>
                    <a:pt x="344" y="162"/>
                    <a:pt x="344" y="157"/>
                  </a:cubicBezTo>
                  <a:close/>
                  <a:moveTo>
                    <a:pt x="336" y="157"/>
                  </a:moveTo>
                  <a:cubicBezTo>
                    <a:pt x="310" y="157"/>
                    <a:pt x="310" y="157"/>
                    <a:pt x="310" y="157"/>
                  </a:cubicBezTo>
                  <a:cubicBezTo>
                    <a:pt x="310" y="109"/>
                    <a:pt x="310" y="109"/>
                    <a:pt x="310" y="109"/>
                  </a:cubicBezTo>
                  <a:cubicBezTo>
                    <a:pt x="336" y="109"/>
                    <a:pt x="336" y="109"/>
                    <a:pt x="336" y="109"/>
                  </a:cubicBezTo>
                  <a:lnTo>
                    <a:pt x="336" y="157"/>
                  </a:lnTo>
                  <a:close/>
                  <a:moveTo>
                    <a:pt x="344" y="56"/>
                  </a:moveTo>
                  <a:cubicBezTo>
                    <a:pt x="344" y="8"/>
                    <a:pt x="344" y="8"/>
                    <a:pt x="344" y="8"/>
                  </a:cubicBezTo>
                  <a:cubicBezTo>
                    <a:pt x="344" y="4"/>
                    <a:pt x="340" y="0"/>
                    <a:pt x="336" y="0"/>
                  </a:cubicBezTo>
                  <a:cubicBezTo>
                    <a:pt x="310" y="0"/>
                    <a:pt x="310" y="0"/>
                    <a:pt x="310" y="0"/>
                  </a:cubicBezTo>
                  <a:cubicBezTo>
                    <a:pt x="306" y="0"/>
                    <a:pt x="303" y="4"/>
                    <a:pt x="303" y="8"/>
                  </a:cubicBezTo>
                  <a:cubicBezTo>
                    <a:pt x="303" y="56"/>
                    <a:pt x="303" y="56"/>
                    <a:pt x="303" y="56"/>
                  </a:cubicBezTo>
                  <a:cubicBezTo>
                    <a:pt x="303" y="61"/>
                    <a:pt x="306" y="65"/>
                    <a:pt x="310" y="65"/>
                  </a:cubicBezTo>
                  <a:cubicBezTo>
                    <a:pt x="336" y="65"/>
                    <a:pt x="336" y="65"/>
                    <a:pt x="336" y="65"/>
                  </a:cubicBezTo>
                  <a:cubicBezTo>
                    <a:pt x="340" y="65"/>
                    <a:pt x="344" y="61"/>
                    <a:pt x="344" y="56"/>
                  </a:cubicBezTo>
                  <a:close/>
                  <a:moveTo>
                    <a:pt x="336" y="56"/>
                  </a:moveTo>
                  <a:cubicBezTo>
                    <a:pt x="310" y="56"/>
                    <a:pt x="310" y="56"/>
                    <a:pt x="310" y="56"/>
                  </a:cubicBezTo>
                  <a:cubicBezTo>
                    <a:pt x="310" y="8"/>
                    <a:pt x="310" y="8"/>
                    <a:pt x="310" y="8"/>
                  </a:cubicBezTo>
                  <a:cubicBezTo>
                    <a:pt x="336" y="8"/>
                    <a:pt x="336" y="8"/>
                    <a:pt x="336" y="8"/>
                  </a:cubicBezTo>
                  <a:lnTo>
                    <a:pt x="336" y="56"/>
                  </a:lnTo>
                  <a:close/>
                  <a:moveTo>
                    <a:pt x="283" y="262"/>
                  </a:moveTo>
                  <a:cubicBezTo>
                    <a:pt x="283" y="240"/>
                    <a:pt x="283" y="240"/>
                    <a:pt x="283" y="240"/>
                  </a:cubicBezTo>
                  <a:cubicBezTo>
                    <a:pt x="283" y="239"/>
                    <a:pt x="283" y="237"/>
                    <a:pt x="279" y="237"/>
                  </a:cubicBezTo>
                  <a:cubicBezTo>
                    <a:pt x="276" y="237"/>
                    <a:pt x="275" y="239"/>
                    <a:pt x="275" y="240"/>
                  </a:cubicBezTo>
                  <a:cubicBezTo>
                    <a:pt x="275" y="258"/>
                    <a:pt x="275" y="258"/>
                    <a:pt x="275" y="258"/>
                  </a:cubicBezTo>
                  <a:cubicBezTo>
                    <a:pt x="267" y="258"/>
                    <a:pt x="267" y="258"/>
                    <a:pt x="267" y="258"/>
                  </a:cubicBezTo>
                  <a:cubicBezTo>
                    <a:pt x="267" y="201"/>
                    <a:pt x="267" y="201"/>
                    <a:pt x="267" y="201"/>
                  </a:cubicBezTo>
                  <a:cubicBezTo>
                    <a:pt x="246" y="201"/>
                    <a:pt x="246" y="201"/>
                    <a:pt x="246" y="201"/>
                  </a:cubicBezTo>
                  <a:cubicBezTo>
                    <a:pt x="244" y="201"/>
                    <a:pt x="242" y="202"/>
                    <a:pt x="242" y="205"/>
                  </a:cubicBezTo>
                  <a:cubicBezTo>
                    <a:pt x="242" y="208"/>
                    <a:pt x="244" y="209"/>
                    <a:pt x="246" y="209"/>
                  </a:cubicBezTo>
                  <a:cubicBezTo>
                    <a:pt x="258" y="209"/>
                    <a:pt x="258" y="209"/>
                    <a:pt x="258" y="209"/>
                  </a:cubicBezTo>
                  <a:cubicBezTo>
                    <a:pt x="258" y="258"/>
                    <a:pt x="258" y="258"/>
                    <a:pt x="258" y="258"/>
                  </a:cubicBezTo>
                  <a:cubicBezTo>
                    <a:pt x="246" y="258"/>
                    <a:pt x="246" y="258"/>
                    <a:pt x="246" y="258"/>
                  </a:cubicBezTo>
                  <a:cubicBezTo>
                    <a:pt x="244" y="258"/>
                    <a:pt x="242" y="259"/>
                    <a:pt x="242" y="262"/>
                  </a:cubicBezTo>
                  <a:cubicBezTo>
                    <a:pt x="242" y="265"/>
                    <a:pt x="244" y="266"/>
                    <a:pt x="246" y="266"/>
                  </a:cubicBezTo>
                  <a:cubicBezTo>
                    <a:pt x="279" y="266"/>
                    <a:pt x="279" y="266"/>
                    <a:pt x="279" y="266"/>
                  </a:cubicBezTo>
                  <a:cubicBezTo>
                    <a:pt x="281" y="266"/>
                    <a:pt x="283" y="265"/>
                    <a:pt x="283" y="262"/>
                  </a:cubicBezTo>
                  <a:close/>
                  <a:moveTo>
                    <a:pt x="283" y="161"/>
                  </a:moveTo>
                  <a:cubicBezTo>
                    <a:pt x="283" y="140"/>
                    <a:pt x="283" y="140"/>
                    <a:pt x="283" y="140"/>
                  </a:cubicBezTo>
                  <a:cubicBezTo>
                    <a:pt x="283" y="138"/>
                    <a:pt x="283" y="136"/>
                    <a:pt x="279" y="136"/>
                  </a:cubicBezTo>
                  <a:cubicBezTo>
                    <a:pt x="276" y="136"/>
                    <a:pt x="275" y="138"/>
                    <a:pt x="275" y="140"/>
                  </a:cubicBezTo>
                  <a:cubicBezTo>
                    <a:pt x="275" y="157"/>
                    <a:pt x="275" y="157"/>
                    <a:pt x="275" y="157"/>
                  </a:cubicBezTo>
                  <a:cubicBezTo>
                    <a:pt x="267" y="157"/>
                    <a:pt x="267" y="157"/>
                    <a:pt x="267" y="157"/>
                  </a:cubicBezTo>
                  <a:cubicBezTo>
                    <a:pt x="267" y="100"/>
                    <a:pt x="267" y="100"/>
                    <a:pt x="267" y="100"/>
                  </a:cubicBezTo>
                  <a:cubicBezTo>
                    <a:pt x="246" y="100"/>
                    <a:pt x="246" y="100"/>
                    <a:pt x="246" y="100"/>
                  </a:cubicBezTo>
                  <a:cubicBezTo>
                    <a:pt x="244" y="100"/>
                    <a:pt x="242" y="101"/>
                    <a:pt x="242" y="105"/>
                  </a:cubicBezTo>
                  <a:cubicBezTo>
                    <a:pt x="242" y="107"/>
                    <a:pt x="244" y="109"/>
                    <a:pt x="246" y="109"/>
                  </a:cubicBezTo>
                  <a:cubicBezTo>
                    <a:pt x="258" y="109"/>
                    <a:pt x="258" y="109"/>
                    <a:pt x="258" y="109"/>
                  </a:cubicBezTo>
                  <a:cubicBezTo>
                    <a:pt x="258" y="157"/>
                    <a:pt x="258" y="157"/>
                    <a:pt x="258" y="157"/>
                  </a:cubicBezTo>
                  <a:cubicBezTo>
                    <a:pt x="246" y="157"/>
                    <a:pt x="246" y="157"/>
                    <a:pt x="246" y="157"/>
                  </a:cubicBezTo>
                  <a:cubicBezTo>
                    <a:pt x="244" y="157"/>
                    <a:pt x="242" y="158"/>
                    <a:pt x="242" y="161"/>
                  </a:cubicBezTo>
                  <a:cubicBezTo>
                    <a:pt x="242" y="164"/>
                    <a:pt x="244" y="165"/>
                    <a:pt x="246" y="165"/>
                  </a:cubicBezTo>
                  <a:cubicBezTo>
                    <a:pt x="279" y="165"/>
                    <a:pt x="279" y="165"/>
                    <a:pt x="279" y="165"/>
                  </a:cubicBezTo>
                  <a:cubicBezTo>
                    <a:pt x="281" y="165"/>
                    <a:pt x="283" y="164"/>
                    <a:pt x="283" y="161"/>
                  </a:cubicBezTo>
                  <a:close/>
                  <a:moveTo>
                    <a:pt x="283" y="61"/>
                  </a:moveTo>
                  <a:cubicBezTo>
                    <a:pt x="283" y="40"/>
                    <a:pt x="283" y="40"/>
                    <a:pt x="283" y="40"/>
                  </a:cubicBezTo>
                  <a:cubicBezTo>
                    <a:pt x="283" y="37"/>
                    <a:pt x="283" y="36"/>
                    <a:pt x="279" y="36"/>
                  </a:cubicBezTo>
                  <a:cubicBezTo>
                    <a:pt x="276" y="36"/>
                    <a:pt x="275" y="37"/>
                    <a:pt x="275" y="40"/>
                  </a:cubicBezTo>
                  <a:cubicBezTo>
                    <a:pt x="275" y="56"/>
                    <a:pt x="275" y="56"/>
                    <a:pt x="275" y="56"/>
                  </a:cubicBezTo>
                  <a:cubicBezTo>
                    <a:pt x="267" y="56"/>
                    <a:pt x="267" y="56"/>
                    <a:pt x="267" y="56"/>
                  </a:cubicBez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6"/>
                    <a:pt x="258" y="56"/>
                    <a:pt x="258" y="56"/>
                  </a:cubicBezTo>
                  <a:cubicBezTo>
                    <a:pt x="246" y="56"/>
                    <a:pt x="246" y="56"/>
                    <a:pt x="246" y="56"/>
                  </a:cubicBezTo>
                  <a:cubicBezTo>
                    <a:pt x="244" y="56"/>
                    <a:pt x="242" y="58"/>
                    <a:pt x="242" y="61"/>
                  </a:cubicBezTo>
                  <a:cubicBezTo>
                    <a:pt x="242" y="64"/>
                    <a:pt x="244" y="65"/>
                    <a:pt x="246" y="65"/>
                  </a:cubicBezTo>
                  <a:cubicBezTo>
                    <a:pt x="279" y="65"/>
                    <a:pt x="279" y="65"/>
                    <a:pt x="279" y="65"/>
                  </a:cubicBezTo>
                  <a:cubicBezTo>
                    <a:pt x="281" y="65"/>
                    <a:pt x="283" y="64"/>
                    <a:pt x="283" y="61"/>
                  </a:cubicBezTo>
                  <a:close/>
                  <a:moveTo>
                    <a:pt x="223" y="258"/>
                  </a:moveTo>
                  <a:cubicBezTo>
                    <a:pt x="223" y="209"/>
                    <a:pt x="223" y="209"/>
                    <a:pt x="223" y="209"/>
                  </a:cubicBezTo>
                  <a:cubicBezTo>
                    <a:pt x="223" y="205"/>
                    <a:pt x="219" y="201"/>
                    <a:pt x="214" y="201"/>
                  </a:cubicBezTo>
                  <a:cubicBezTo>
                    <a:pt x="190" y="201"/>
                    <a:pt x="190" y="201"/>
                    <a:pt x="190" y="201"/>
                  </a:cubicBezTo>
                  <a:cubicBezTo>
                    <a:pt x="184" y="201"/>
                    <a:pt x="181" y="205"/>
                    <a:pt x="181" y="209"/>
                  </a:cubicBezTo>
                  <a:cubicBezTo>
                    <a:pt x="181" y="258"/>
                    <a:pt x="181" y="258"/>
                    <a:pt x="181" y="258"/>
                  </a:cubicBezTo>
                  <a:cubicBezTo>
                    <a:pt x="181" y="262"/>
                    <a:pt x="184" y="266"/>
                    <a:pt x="190" y="266"/>
                  </a:cubicBezTo>
                  <a:cubicBezTo>
                    <a:pt x="214" y="266"/>
                    <a:pt x="214" y="266"/>
                    <a:pt x="214" y="266"/>
                  </a:cubicBezTo>
                  <a:cubicBezTo>
                    <a:pt x="219" y="266"/>
                    <a:pt x="223" y="262"/>
                    <a:pt x="223" y="258"/>
                  </a:cubicBezTo>
                  <a:close/>
                  <a:moveTo>
                    <a:pt x="214" y="258"/>
                  </a:moveTo>
                  <a:cubicBezTo>
                    <a:pt x="190" y="258"/>
                    <a:pt x="190" y="258"/>
                    <a:pt x="190" y="258"/>
                  </a:cubicBezTo>
                  <a:cubicBezTo>
                    <a:pt x="190" y="209"/>
                    <a:pt x="190" y="209"/>
                    <a:pt x="190" y="209"/>
                  </a:cubicBezTo>
                  <a:cubicBezTo>
                    <a:pt x="214" y="209"/>
                    <a:pt x="214" y="209"/>
                    <a:pt x="214" y="209"/>
                  </a:cubicBezTo>
                  <a:lnTo>
                    <a:pt x="214" y="258"/>
                  </a:lnTo>
                  <a:close/>
                  <a:moveTo>
                    <a:pt x="223" y="157"/>
                  </a:moveTo>
                  <a:cubicBezTo>
                    <a:pt x="223" y="109"/>
                    <a:pt x="223" y="109"/>
                    <a:pt x="223" y="109"/>
                  </a:cubicBezTo>
                  <a:cubicBezTo>
                    <a:pt x="223" y="104"/>
                    <a:pt x="219" y="100"/>
                    <a:pt x="214" y="100"/>
                  </a:cubicBezTo>
                  <a:cubicBezTo>
                    <a:pt x="190" y="100"/>
                    <a:pt x="190" y="100"/>
                    <a:pt x="190" y="100"/>
                  </a:cubicBezTo>
                  <a:cubicBezTo>
                    <a:pt x="184" y="100"/>
                    <a:pt x="181" y="104"/>
                    <a:pt x="181" y="109"/>
                  </a:cubicBezTo>
                  <a:cubicBezTo>
                    <a:pt x="181" y="157"/>
                    <a:pt x="181" y="157"/>
                    <a:pt x="181" y="157"/>
                  </a:cubicBezTo>
                  <a:cubicBezTo>
                    <a:pt x="181" y="162"/>
                    <a:pt x="184" y="165"/>
                    <a:pt x="190" y="165"/>
                  </a:cubicBezTo>
                  <a:cubicBezTo>
                    <a:pt x="214" y="165"/>
                    <a:pt x="214" y="165"/>
                    <a:pt x="214" y="165"/>
                  </a:cubicBezTo>
                  <a:cubicBezTo>
                    <a:pt x="219" y="165"/>
                    <a:pt x="223" y="162"/>
                    <a:pt x="223" y="157"/>
                  </a:cubicBezTo>
                  <a:close/>
                  <a:moveTo>
                    <a:pt x="214" y="157"/>
                  </a:moveTo>
                  <a:cubicBezTo>
                    <a:pt x="190" y="157"/>
                    <a:pt x="190" y="157"/>
                    <a:pt x="190" y="157"/>
                  </a:cubicBezTo>
                  <a:cubicBezTo>
                    <a:pt x="190" y="109"/>
                    <a:pt x="190" y="109"/>
                    <a:pt x="190" y="109"/>
                  </a:cubicBezTo>
                  <a:cubicBezTo>
                    <a:pt x="214" y="109"/>
                    <a:pt x="214" y="109"/>
                    <a:pt x="214" y="109"/>
                  </a:cubicBezTo>
                  <a:lnTo>
                    <a:pt x="214" y="157"/>
                  </a:lnTo>
                  <a:close/>
                  <a:moveTo>
                    <a:pt x="223" y="56"/>
                  </a:moveTo>
                  <a:cubicBezTo>
                    <a:pt x="223" y="8"/>
                    <a:pt x="223" y="8"/>
                    <a:pt x="223" y="8"/>
                  </a:cubicBezTo>
                  <a:cubicBezTo>
                    <a:pt x="223" y="4"/>
                    <a:pt x="219" y="0"/>
                    <a:pt x="214" y="0"/>
                  </a:cubicBezTo>
                  <a:cubicBezTo>
                    <a:pt x="190" y="0"/>
                    <a:pt x="190" y="0"/>
                    <a:pt x="190" y="0"/>
                  </a:cubicBezTo>
                  <a:cubicBezTo>
                    <a:pt x="184" y="0"/>
                    <a:pt x="181" y="4"/>
                    <a:pt x="181" y="8"/>
                  </a:cubicBezTo>
                  <a:cubicBezTo>
                    <a:pt x="181" y="56"/>
                    <a:pt x="181" y="56"/>
                    <a:pt x="181" y="56"/>
                  </a:cubicBezTo>
                  <a:cubicBezTo>
                    <a:pt x="181" y="61"/>
                    <a:pt x="184" y="65"/>
                    <a:pt x="190" y="65"/>
                  </a:cubicBezTo>
                  <a:cubicBezTo>
                    <a:pt x="214" y="65"/>
                    <a:pt x="214" y="65"/>
                    <a:pt x="214" y="65"/>
                  </a:cubicBezTo>
                  <a:cubicBezTo>
                    <a:pt x="219" y="65"/>
                    <a:pt x="223" y="61"/>
                    <a:pt x="223" y="56"/>
                  </a:cubicBezTo>
                  <a:close/>
                  <a:moveTo>
                    <a:pt x="214" y="56"/>
                  </a:moveTo>
                  <a:cubicBezTo>
                    <a:pt x="190" y="56"/>
                    <a:pt x="190" y="56"/>
                    <a:pt x="190" y="56"/>
                  </a:cubicBezTo>
                  <a:cubicBezTo>
                    <a:pt x="190" y="8"/>
                    <a:pt x="190" y="8"/>
                    <a:pt x="190" y="8"/>
                  </a:cubicBezTo>
                  <a:cubicBezTo>
                    <a:pt x="214" y="8"/>
                    <a:pt x="214" y="8"/>
                    <a:pt x="214" y="8"/>
                  </a:cubicBezTo>
                  <a:lnTo>
                    <a:pt x="214" y="56"/>
                  </a:lnTo>
                  <a:close/>
                  <a:moveTo>
                    <a:pt x="162" y="262"/>
                  </a:moveTo>
                  <a:cubicBezTo>
                    <a:pt x="162" y="240"/>
                    <a:pt x="162" y="240"/>
                    <a:pt x="162" y="240"/>
                  </a:cubicBezTo>
                  <a:cubicBezTo>
                    <a:pt x="162" y="239"/>
                    <a:pt x="161" y="237"/>
                    <a:pt x="158" y="237"/>
                  </a:cubicBezTo>
                  <a:cubicBezTo>
                    <a:pt x="155" y="237"/>
                    <a:pt x="154" y="239"/>
                    <a:pt x="154" y="240"/>
                  </a:cubicBezTo>
                  <a:cubicBezTo>
                    <a:pt x="154" y="258"/>
                    <a:pt x="154" y="258"/>
                    <a:pt x="154" y="258"/>
                  </a:cubicBezTo>
                  <a:cubicBezTo>
                    <a:pt x="145" y="258"/>
                    <a:pt x="145" y="258"/>
                    <a:pt x="145" y="258"/>
                  </a:cubicBezTo>
                  <a:cubicBezTo>
                    <a:pt x="145" y="201"/>
                    <a:pt x="145" y="201"/>
                    <a:pt x="145" y="201"/>
                  </a:cubicBezTo>
                  <a:cubicBezTo>
                    <a:pt x="125" y="201"/>
                    <a:pt x="125" y="201"/>
                    <a:pt x="125" y="201"/>
                  </a:cubicBezTo>
                  <a:cubicBezTo>
                    <a:pt x="123" y="201"/>
                    <a:pt x="120" y="202"/>
                    <a:pt x="120" y="205"/>
                  </a:cubicBezTo>
                  <a:cubicBezTo>
                    <a:pt x="120" y="208"/>
                    <a:pt x="123" y="209"/>
                    <a:pt x="125" y="209"/>
                  </a:cubicBezTo>
                  <a:cubicBezTo>
                    <a:pt x="137" y="209"/>
                    <a:pt x="137" y="209"/>
                    <a:pt x="137" y="209"/>
                  </a:cubicBezTo>
                  <a:cubicBezTo>
                    <a:pt x="137" y="258"/>
                    <a:pt x="137" y="258"/>
                    <a:pt x="137" y="258"/>
                  </a:cubicBezTo>
                  <a:cubicBezTo>
                    <a:pt x="125" y="258"/>
                    <a:pt x="125" y="258"/>
                    <a:pt x="125" y="258"/>
                  </a:cubicBezTo>
                  <a:cubicBezTo>
                    <a:pt x="123" y="258"/>
                    <a:pt x="120" y="259"/>
                    <a:pt x="120" y="262"/>
                  </a:cubicBezTo>
                  <a:cubicBezTo>
                    <a:pt x="120" y="265"/>
                    <a:pt x="123" y="266"/>
                    <a:pt x="125" y="266"/>
                  </a:cubicBezTo>
                  <a:cubicBezTo>
                    <a:pt x="158" y="266"/>
                    <a:pt x="158" y="266"/>
                    <a:pt x="158" y="266"/>
                  </a:cubicBezTo>
                  <a:cubicBezTo>
                    <a:pt x="160" y="266"/>
                    <a:pt x="162" y="265"/>
                    <a:pt x="162" y="262"/>
                  </a:cubicBezTo>
                  <a:close/>
                  <a:moveTo>
                    <a:pt x="162" y="161"/>
                  </a:moveTo>
                  <a:cubicBezTo>
                    <a:pt x="162" y="140"/>
                    <a:pt x="162" y="140"/>
                    <a:pt x="162" y="140"/>
                  </a:cubicBezTo>
                  <a:cubicBezTo>
                    <a:pt x="162" y="138"/>
                    <a:pt x="161" y="136"/>
                    <a:pt x="158" y="136"/>
                  </a:cubicBezTo>
                  <a:cubicBezTo>
                    <a:pt x="155" y="136"/>
                    <a:pt x="154" y="138"/>
                    <a:pt x="154" y="140"/>
                  </a:cubicBezTo>
                  <a:cubicBezTo>
                    <a:pt x="154" y="157"/>
                    <a:pt x="154" y="157"/>
                    <a:pt x="154" y="157"/>
                  </a:cubicBezTo>
                  <a:cubicBezTo>
                    <a:pt x="145" y="157"/>
                    <a:pt x="145" y="157"/>
                    <a:pt x="145" y="157"/>
                  </a:cubicBezTo>
                  <a:cubicBezTo>
                    <a:pt x="145" y="100"/>
                    <a:pt x="145" y="100"/>
                    <a:pt x="145" y="100"/>
                  </a:cubicBezTo>
                  <a:cubicBezTo>
                    <a:pt x="125" y="100"/>
                    <a:pt x="125" y="100"/>
                    <a:pt x="125" y="100"/>
                  </a:cubicBezTo>
                  <a:cubicBezTo>
                    <a:pt x="123" y="100"/>
                    <a:pt x="120" y="101"/>
                    <a:pt x="120" y="105"/>
                  </a:cubicBezTo>
                  <a:cubicBezTo>
                    <a:pt x="120" y="107"/>
                    <a:pt x="123" y="109"/>
                    <a:pt x="125" y="109"/>
                  </a:cubicBezTo>
                  <a:cubicBezTo>
                    <a:pt x="137" y="109"/>
                    <a:pt x="137" y="109"/>
                    <a:pt x="137" y="109"/>
                  </a:cubicBezTo>
                  <a:cubicBezTo>
                    <a:pt x="137" y="157"/>
                    <a:pt x="137" y="157"/>
                    <a:pt x="137" y="157"/>
                  </a:cubicBezTo>
                  <a:cubicBezTo>
                    <a:pt x="125" y="157"/>
                    <a:pt x="125" y="157"/>
                    <a:pt x="125" y="157"/>
                  </a:cubicBezTo>
                  <a:cubicBezTo>
                    <a:pt x="123" y="157"/>
                    <a:pt x="120" y="158"/>
                    <a:pt x="120" y="161"/>
                  </a:cubicBezTo>
                  <a:cubicBezTo>
                    <a:pt x="120" y="164"/>
                    <a:pt x="123" y="165"/>
                    <a:pt x="125" y="165"/>
                  </a:cubicBezTo>
                  <a:cubicBezTo>
                    <a:pt x="158" y="165"/>
                    <a:pt x="158" y="165"/>
                    <a:pt x="158" y="165"/>
                  </a:cubicBezTo>
                  <a:cubicBezTo>
                    <a:pt x="160" y="165"/>
                    <a:pt x="162" y="164"/>
                    <a:pt x="162" y="161"/>
                  </a:cubicBezTo>
                  <a:close/>
                  <a:moveTo>
                    <a:pt x="162" y="61"/>
                  </a:moveTo>
                  <a:cubicBezTo>
                    <a:pt x="162" y="40"/>
                    <a:pt x="162" y="40"/>
                    <a:pt x="162" y="40"/>
                  </a:cubicBezTo>
                  <a:cubicBezTo>
                    <a:pt x="162" y="37"/>
                    <a:pt x="161" y="36"/>
                    <a:pt x="158" y="36"/>
                  </a:cubicBezTo>
                  <a:cubicBezTo>
                    <a:pt x="155" y="36"/>
                    <a:pt x="154" y="37"/>
                    <a:pt x="154" y="40"/>
                  </a:cubicBezTo>
                  <a:cubicBezTo>
                    <a:pt x="154" y="56"/>
                    <a:pt x="154" y="56"/>
                    <a:pt x="154" y="56"/>
                  </a:cubicBezTo>
                  <a:cubicBezTo>
                    <a:pt x="145" y="56"/>
                    <a:pt x="145" y="56"/>
                    <a:pt x="145" y="56"/>
                  </a:cubicBez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6"/>
                    <a:pt x="137" y="56"/>
                    <a:pt x="137" y="56"/>
                  </a:cubicBezTo>
                  <a:cubicBezTo>
                    <a:pt x="125" y="56"/>
                    <a:pt x="125" y="56"/>
                    <a:pt x="125" y="56"/>
                  </a:cubicBezTo>
                  <a:cubicBezTo>
                    <a:pt x="123" y="56"/>
                    <a:pt x="120" y="58"/>
                    <a:pt x="120" y="61"/>
                  </a:cubicBezTo>
                  <a:cubicBezTo>
                    <a:pt x="120" y="64"/>
                    <a:pt x="123" y="65"/>
                    <a:pt x="125" y="65"/>
                  </a:cubicBezTo>
                  <a:cubicBezTo>
                    <a:pt x="158" y="65"/>
                    <a:pt x="158" y="65"/>
                    <a:pt x="158" y="65"/>
                  </a:cubicBezTo>
                  <a:cubicBezTo>
                    <a:pt x="160" y="65"/>
                    <a:pt x="162" y="64"/>
                    <a:pt x="162" y="61"/>
                  </a:cubicBezTo>
                  <a:close/>
                  <a:moveTo>
                    <a:pt x="101" y="258"/>
                  </a:moveTo>
                  <a:cubicBezTo>
                    <a:pt x="101" y="209"/>
                    <a:pt x="101" y="209"/>
                    <a:pt x="101" y="209"/>
                  </a:cubicBezTo>
                  <a:cubicBezTo>
                    <a:pt x="101" y="205"/>
                    <a:pt x="98" y="201"/>
                    <a:pt x="93" y="201"/>
                  </a:cubicBezTo>
                  <a:cubicBezTo>
                    <a:pt x="68" y="201"/>
                    <a:pt x="68" y="201"/>
                    <a:pt x="68" y="201"/>
                  </a:cubicBezTo>
                  <a:cubicBezTo>
                    <a:pt x="64" y="201"/>
                    <a:pt x="60" y="205"/>
                    <a:pt x="60" y="209"/>
                  </a:cubicBezTo>
                  <a:cubicBezTo>
                    <a:pt x="60" y="258"/>
                    <a:pt x="60" y="258"/>
                    <a:pt x="60" y="258"/>
                  </a:cubicBezTo>
                  <a:cubicBezTo>
                    <a:pt x="60" y="262"/>
                    <a:pt x="64" y="266"/>
                    <a:pt x="68" y="266"/>
                  </a:cubicBezTo>
                  <a:cubicBezTo>
                    <a:pt x="93" y="266"/>
                    <a:pt x="93" y="266"/>
                    <a:pt x="93" y="266"/>
                  </a:cubicBezTo>
                  <a:cubicBezTo>
                    <a:pt x="98" y="266"/>
                    <a:pt x="101" y="262"/>
                    <a:pt x="101" y="258"/>
                  </a:cubicBezTo>
                  <a:close/>
                  <a:moveTo>
                    <a:pt x="93" y="258"/>
                  </a:moveTo>
                  <a:cubicBezTo>
                    <a:pt x="68" y="258"/>
                    <a:pt x="68" y="258"/>
                    <a:pt x="68" y="258"/>
                  </a:cubicBezTo>
                  <a:cubicBezTo>
                    <a:pt x="68" y="209"/>
                    <a:pt x="68" y="209"/>
                    <a:pt x="68" y="209"/>
                  </a:cubicBezTo>
                  <a:cubicBezTo>
                    <a:pt x="93" y="209"/>
                    <a:pt x="93" y="209"/>
                    <a:pt x="93" y="209"/>
                  </a:cubicBezTo>
                  <a:lnTo>
                    <a:pt x="93" y="258"/>
                  </a:lnTo>
                  <a:close/>
                  <a:moveTo>
                    <a:pt x="101" y="157"/>
                  </a:moveTo>
                  <a:cubicBezTo>
                    <a:pt x="101" y="109"/>
                    <a:pt x="101" y="109"/>
                    <a:pt x="101" y="109"/>
                  </a:cubicBezTo>
                  <a:cubicBezTo>
                    <a:pt x="101" y="104"/>
                    <a:pt x="98" y="100"/>
                    <a:pt x="93" y="100"/>
                  </a:cubicBezTo>
                  <a:cubicBezTo>
                    <a:pt x="68" y="100"/>
                    <a:pt x="68" y="100"/>
                    <a:pt x="68" y="100"/>
                  </a:cubicBezTo>
                  <a:cubicBezTo>
                    <a:pt x="64" y="100"/>
                    <a:pt x="60" y="104"/>
                    <a:pt x="60" y="109"/>
                  </a:cubicBezTo>
                  <a:cubicBezTo>
                    <a:pt x="60" y="157"/>
                    <a:pt x="60" y="157"/>
                    <a:pt x="60" y="157"/>
                  </a:cubicBezTo>
                  <a:cubicBezTo>
                    <a:pt x="60" y="162"/>
                    <a:pt x="64" y="165"/>
                    <a:pt x="68" y="165"/>
                  </a:cubicBezTo>
                  <a:cubicBezTo>
                    <a:pt x="93" y="165"/>
                    <a:pt x="93" y="165"/>
                    <a:pt x="93" y="165"/>
                  </a:cubicBezTo>
                  <a:cubicBezTo>
                    <a:pt x="98" y="165"/>
                    <a:pt x="101" y="162"/>
                    <a:pt x="101" y="157"/>
                  </a:cubicBezTo>
                  <a:close/>
                  <a:moveTo>
                    <a:pt x="93" y="157"/>
                  </a:moveTo>
                  <a:cubicBezTo>
                    <a:pt x="68" y="157"/>
                    <a:pt x="68" y="157"/>
                    <a:pt x="68" y="157"/>
                  </a:cubicBezTo>
                  <a:cubicBezTo>
                    <a:pt x="68" y="109"/>
                    <a:pt x="68" y="109"/>
                    <a:pt x="68" y="109"/>
                  </a:cubicBezTo>
                  <a:cubicBezTo>
                    <a:pt x="93" y="109"/>
                    <a:pt x="93" y="109"/>
                    <a:pt x="93" y="109"/>
                  </a:cubicBezTo>
                  <a:lnTo>
                    <a:pt x="93" y="157"/>
                  </a:lnTo>
                  <a:close/>
                  <a:moveTo>
                    <a:pt x="101" y="56"/>
                  </a:moveTo>
                  <a:cubicBezTo>
                    <a:pt x="101" y="8"/>
                    <a:pt x="101" y="8"/>
                    <a:pt x="101" y="8"/>
                  </a:cubicBezTo>
                  <a:cubicBezTo>
                    <a:pt x="101" y="4"/>
                    <a:pt x="98" y="0"/>
                    <a:pt x="93" y="0"/>
                  </a:cubicBezTo>
                  <a:cubicBezTo>
                    <a:pt x="68" y="0"/>
                    <a:pt x="68" y="0"/>
                    <a:pt x="68" y="0"/>
                  </a:cubicBezTo>
                  <a:cubicBezTo>
                    <a:pt x="64" y="0"/>
                    <a:pt x="60" y="4"/>
                    <a:pt x="60" y="8"/>
                  </a:cubicBezTo>
                  <a:cubicBezTo>
                    <a:pt x="60" y="56"/>
                    <a:pt x="60" y="56"/>
                    <a:pt x="60" y="56"/>
                  </a:cubicBezTo>
                  <a:cubicBezTo>
                    <a:pt x="60" y="61"/>
                    <a:pt x="64" y="65"/>
                    <a:pt x="68" y="65"/>
                  </a:cubicBezTo>
                  <a:cubicBezTo>
                    <a:pt x="93" y="65"/>
                    <a:pt x="93" y="65"/>
                    <a:pt x="93" y="65"/>
                  </a:cubicBezTo>
                  <a:cubicBezTo>
                    <a:pt x="98" y="65"/>
                    <a:pt x="101" y="61"/>
                    <a:pt x="101" y="56"/>
                  </a:cubicBezTo>
                  <a:close/>
                  <a:moveTo>
                    <a:pt x="93" y="56"/>
                  </a:moveTo>
                  <a:cubicBezTo>
                    <a:pt x="68" y="56"/>
                    <a:pt x="68" y="56"/>
                    <a:pt x="68" y="56"/>
                  </a:cubicBezTo>
                  <a:cubicBezTo>
                    <a:pt x="68" y="8"/>
                    <a:pt x="68" y="8"/>
                    <a:pt x="68" y="8"/>
                  </a:cubicBezTo>
                  <a:cubicBezTo>
                    <a:pt x="93" y="8"/>
                    <a:pt x="93" y="8"/>
                    <a:pt x="93" y="8"/>
                  </a:cubicBezTo>
                  <a:lnTo>
                    <a:pt x="93" y="56"/>
                  </a:lnTo>
                  <a:close/>
                  <a:moveTo>
                    <a:pt x="41" y="262"/>
                  </a:moveTo>
                  <a:cubicBezTo>
                    <a:pt x="41" y="240"/>
                    <a:pt x="41" y="240"/>
                    <a:pt x="41" y="240"/>
                  </a:cubicBezTo>
                  <a:cubicBezTo>
                    <a:pt x="41" y="239"/>
                    <a:pt x="40" y="237"/>
                    <a:pt x="37" y="237"/>
                  </a:cubicBezTo>
                  <a:cubicBezTo>
                    <a:pt x="33" y="237"/>
                    <a:pt x="33" y="239"/>
                    <a:pt x="33" y="240"/>
                  </a:cubicBezTo>
                  <a:cubicBezTo>
                    <a:pt x="33" y="258"/>
                    <a:pt x="33" y="258"/>
                    <a:pt x="33" y="258"/>
                  </a:cubicBezTo>
                  <a:cubicBezTo>
                    <a:pt x="25" y="258"/>
                    <a:pt x="25" y="258"/>
                    <a:pt x="25" y="258"/>
                  </a:cubicBezTo>
                  <a:cubicBezTo>
                    <a:pt x="25" y="201"/>
                    <a:pt x="25" y="201"/>
                    <a:pt x="25" y="201"/>
                  </a:cubicBezTo>
                  <a:cubicBezTo>
                    <a:pt x="4" y="201"/>
                    <a:pt x="4" y="201"/>
                    <a:pt x="4" y="201"/>
                  </a:cubicBezTo>
                  <a:cubicBezTo>
                    <a:pt x="1" y="201"/>
                    <a:pt x="0" y="202"/>
                    <a:pt x="0" y="205"/>
                  </a:cubicBezTo>
                  <a:cubicBezTo>
                    <a:pt x="0" y="208"/>
                    <a:pt x="1" y="209"/>
                    <a:pt x="4" y="209"/>
                  </a:cubicBezTo>
                  <a:cubicBezTo>
                    <a:pt x="16" y="209"/>
                    <a:pt x="16" y="209"/>
                    <a:pt x="16" y="209"/>
                  </a:cubicBezTo>
                  <a:cubicBezTo>
                    <a:pt x="16" y="258"/>
                    <a:pt x="16" y="258"/>
                    <a:pt x="16" y="258"/>
                  </a:cubicBezTo>
                  <a:cubicBezTo>
                    <a:pt x="4" y="258"/>
                    <a:pt x="4" y="258"/>
                    <a:pt x="4" y="258"/>
                  </a:cubicBezTo>
                  <a:cubicBezTo>
                    <a:pt x="1" y="258"/>
                    <a:pt x="0" y="259"/>
                    <a:pt x="0" y="262"/>
                  </a:cubicBezTo>
                  <a:cubicBezTo>
                    <a:pt x="0" y="265"/>
                    <a:pt x="1" y="266"/>
                    <a:pt x="4" y="266"/>
                  </a:cubicBezTo>
                  <a:cubicBezTo>
                    <a:pt x="37" y="266"/>
                    <a:pt x="37" y="266"/>
                    <a:pt x="37" y="266"/>
                  </a:cubicBezTo>
                  <a:cubicBezTo>
                    <a:pt x="39" y="266"/>
                    <a:pt x="41" y="265"/>
                    <a:pt x="41" y="262"/>
                  </a:cubicBezTo>
                  <a:close/>
                  <a:moveTo>
                    <a:pt x="41" y="157"/>
                  </a:moveTo>
                  <a:cubicBezTo>
                    <a:pt x="41" y="109"/>
                    <a:pt x="41" y="109"/>
                    <a:pt x="41" y="109"/>
                  </a:cubicBezTo>
                  <a:cubicBezTo>
                    <a:pt x="41" y="104"/>
                    <a:pt x="37" y="100"/>
                    <a:pt x="33" y="100"/>
                  </a:cubicBezTo>
                  <a:cubicBezTo>
                    <a:pt x="7" y="100"/>
                    <a:pt x="7" y="100"/>
                    <a:pt x="7" y="100"/>
                  </a:cubicBezTo>
                  <a:cubicBezTo>
                    <a:pt x="3" y="100"/>
                    <a:pt x="0" y="104"/>
                    <a:pt x="0" y="109"/>
                  </a:cubicBezTo>
                  <a:cubicBezTo>
                    <a:pt x="0" y="157"/>
                    <a:pt x="0" y="157"/>
                    <a:pt x="0" y="157"/>
                  </a:cubicBezTo>
                  <a:cubicBezTo>
                    <a:pt x="0" y="162"/>
                    <a:pt x="3" y="165"/>
                    <a:pt x="7" y="165"/>
                  </a:cubicBezTo>
                  <a:cubicBezTo>
                    <a:pt x="33" y="165"/>
                    <a:pt x="33" y="165"/>
                    <a:pt x="33" y="165"/>
                  </a:cubicBezTo>
                  <a:cubicBezTo>
                    <a:pt x="37" y="165"/>
                    <a:pt x="41" y="162"/>
                    <a:pt x="41" y="157"/>
                  </a:cubicBezTo>
                  <a:close/>
                  <a:moveTo>
                    <a:pt x="33" y="157"/>
                  </a:moveTo>
                  <a:cubicBezTo>
                    <a:pt x="7" y="157"/>
                    <a:pt x="7" y="157"/>
                    <a:pt x="7" y="157"/>
                  </a:cubicBezTo>
                  <a:cubicBezTo>
                    <a:pt x="7" y="109"/>
                    <a:pt x="7" y="109"/>
                    <a:pt x="7" y="109"/>
                  </a:cubicBezTo>
                  <a:cubicBezTo>
                    <a:pt x="33" y="109"/>
                    <a:pt x="33" y="109"/>
                    <a:pt x="33" y="109"/>
                  </a:cubicBezTo>
                  <a:lnTo>
                    <a:pt x="33" y="157"/>
                  </a:lnTo>
                  <a:close/>
                  <a:moveTo>
                    <a:pt x="41" y="61"/>
                  </a:moveTo>
                  <a:cubicBezTo>
                    <a:pt x="41" y="40"/>
                    <a:pt x="41" y="40"/>
                    <a:pt x="41" y="40"/>
                  </a:cubicBezTo>
                  <a:cubicBezTo>
                    <a:pt x="41" y="37"/>
                    <a:pt x="40" y="36"/>
                    <a:pt x="37" y="36"/>
                  </a:cubicBezTo>
                  <a:cubicBezTo>
                    <a:pt x="33" y="36"/>
                    <a:pt x="33" y="37"/>
                    <a:pt x="33" y="40"/>
                  </a:cubicBezTo>
                  <a:cubicBezTo>
                    <a:pt x="33" y="56"/>
                    <a:pt x="33" y="56"/>
                    <a:pt x="33" y="56"/>
                  </a:cubicBezTo>
                  <a:cubicBezTo>
                    <a:pt x="25" y="56"/>
                    <a:pt x="25" y="56"/>
                    <a:pt x="25" y="56"/>
                  </a:cubicBez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6"/>
                    <a:pt x="16" y="56"/>
                    <a:pt x="16" y="56"/>
                  </a:cubicBezTo>
                  <a:cubicBezTo>
                    <a:pt x="4" y="56"/>
                    <a:pt x="4" y="56"/>
                    <a:pt x="4" y="56"/>
                  </a:cubicBezTo>
                  <a:cubicBezTo>
                    <a:pt x="1" y="56"/>
                    <a:pt x="0" y="58"/>
                    <a:pt x="0" y="61"/>
                  </a:cubicBezTo>
                  <a:cubicBezTo>
                    <a:pt x="0" y="64"/>
                    <a:pt x="1" y="65"/>
                    <a:pt x="4" y="65"/>
                  </a:cubicBezTo>
                  <a:cubicBezTo>
                    <a:pt x="37" y="65"/>
                    <a:pt x="37" y="65"/>
                    <a:pt x="37" y="65"/>
                  </a:cubicBezTo>
                  <a:cubicBezTo>
                    <a:pt x="39" y="65"/>
                    <a:pt x="41" y="64"/>
                    <a:pt x="41" y="6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5882318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20258259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userDrawn="1">
  <p:cSld name="Title, Subtitle and Content box">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91800" cy="769938"/>
          </a:xfrm>
        </p:spPr>
        <p:txBody>
          <a:bodyPr vert="horz" wrap="square" lIns="274320" tIns="182880" rIns="146304" bIns="91440" rtlCol="0" anchor="t" anchorCtr="0">
            <a:noAutofit/>
          </a:bodyPr>
          <a:lstStyle>
            <a:lvl1pPr>
              <a:defRPr lang="en-US" dirty="0"/>
            </a:lvl1pPr>
          </a:lstStyle>
          <a:p>
            <a:pPr lvl="0"/>
            <a:r>
              <a:rPr lang="en-US"/>
              <a:t>Click to edit Master title style</a:t>
            </a:r>
          </a:p>
        </p:txBody>
      </p:sp>
      <p:sp>
        <p:nvSpPr>
          <p:cNvPr id="5" name="Text Placeholder 4"/>
          <p:cNvSpPr>
            <a:spLocks noGrp="1"/>
          </p:cNvSpPr>
          <p:nvPr>
            <p:ph type="body" sz="quarter" idx="10"/>
          </p:nvPr>
        </p:nvSpPr>
        <p:spPr>
          <a:xfrm>
            <a:off x="274639" y="1244600"/>
            <a:ext cx="11782425" cy="5409672"/>
          </a:xfrm>
        </p:spPr>
        <p:txBody>
          <a:bodyPr>
            <a:normAutofit/>
          </a:bodyPr>
          <a:lstStyle>
            <a:lvl1pPr marL="228557" indent="-228557">
              <a:defRPr sz="2800"/>
            </a:lvl1pPr>
            <a:lvl2pPr marL="457112" indent="-228557">
              <a:defRPr sz="2400"/>
            </a:lvl2pPr>
            <a:lvl3pPr marL="685669" indent="-228557">
              <a:defRPr sz="2000"/>
            </a:lvl3pPr>
            <a:lvl4pPr marL="914224" indent="-228557">
              <a:defRPr sz="1800"/>
            </a:lvl4pPr>
            <a:lvl5pPr marL="1142781" indent="-228557">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2"/>
          <p:cNvSpPr>
            <a:spLocks noGrp="1"/>
          </p:cNvSpPr>
          <p:nvPr>
            <p:ph type="ftr" sz="quarter" idx="3"/>
          </p:nvPr>
        </p:nvSpPr>
        <p:spPr>
          <a:xfrm>
            <a:off x="494781" y="6689365"/>
            <a:ext cx="3937000" cy="137160"/>
          </a:xfrm>
          <a:prstGeom prst="rect">
            <a:avLst/>
          </a:prstGeom>
        </p:spPr>
        <p:txBody>
          <a:bodyPr vert="horz" lIns="0" tIns="0" rIns="91440" bIns="0" rtlCol="0" anchor="ctr"/>
          <a:lstStyle>
            <a:lvl1pPr marL="0" algn="l" defTabSz="932563" rtl="0" eaLnBrk="1" latinLnBrk="0" hangingPunct="1">
              <a:defRPr lang="en-US" sz="900" kern="1200">
                <a:gradFill>
                  <a:gsLst>
                    <a:gs pos="2239">
                      <a:schemeClr val="tx1"/>
                    </a:gs>
                    <a:gs pos="11940">
                      <a:schemeClr val="tx1"/>
                    </a:gs>
                  </a:gsLst>
                  <a:lin ang="5400000" scaled="0"/>
                </a:gradFill>
                <a:latin typeface="+mn-lt"/>
                <a:ea typeface="+mn-ea"/>
                <a:cs typeface="+mn-cs"/>
              </a:defRPr>
            </a:lvl1pPr>
          </a:lstStyle>
          <a:p>
            <a:r>
              <a:rPr lang="en-US">
                <a:gradFill>
                  <a:gsLst>
                    <a:gs pos="2239">
                      <a:srgbClr val="505050"/>
                    </a:gs>
                    <a:gs pos="11940">
                      <a:srgbClr val="505050"/>
                    </a:gs>
                  </a:gsLst>
                  <a:lin ang="5400000" scaled="0"/>
                </a:gradFill>
              </a:rPr>
              <a:t>Microsoft Azure Confidential</a:t>
            </a:r>
          </a:p>
        </p:txBody>
      </p:sp>
      <p:sp>
        <p:nvSpPr>
          <p:cNvPr id="4" name="Text Placeholder 3"/>
          <p:cNvSpPr>
            <a:spLocks noGrp="1"/>
          </p:cNvSpPr>
          <p:nvPr>
            <p:ph type="body" sz="quarter" idx="11" hasCustomPrompt="1"/>
          </p:nvPr>
        </p:nvSpPr>
        <p:spPr>
          <a:xfrm>
            <a:off x="16934" y="778930"/>
            <a:ext cx="12153900" cy="381000"/>
          </a:xfrm>
        </p:spPr>
        <p:txBody>
          <a:bodyPr lIns="274320" tIns="0">
            <a:noAutofit/>
          </a:bodyPr>
          <a:lstStyle>
            <a:lvl1pPr marL="0" indent="0">
              <a:buNone/>
              <a:defRPr sz="2000">
                <a:solidFill>
                  <a:schemeClr val="tx1"/>
                </a:solidFill>
              </a:defRPr>
            </a:lvl1pPr>
          </a:lstStyle>
          <a:p>
            <a:pPr lvl="0"/>
            <a:r>
              <a:rPr lang="en-US"/>
              <a:t>Subtitle</a:t>
            </a:r>
          </a:p>
        </p:txBody>
      </p:sp>
      <p:pic>
        <p:nvPicPr>
          <p:cNvPr id="7" name="Picture 6"/>
          <p:cNvPicPr>
            <a:picLocks noChangeAspect="1"/>
          </p:cNvPicPr>
          <p:nvPr userDrawn="1"/>
        </p:nvPicPr>
        <p:blipFill>
          <a:blip r:embed="rId2"/>
          <a:stretch>
            <a:fillRect/>
          </a:stretch>
        </p:blipFill>
        <p:spPr>
          <a:xfrm>
            <a:off x="11234582" y="0"/>
            <a:ext cx="1201893" cy="1126069"/>
          </a:xfrm>
          <a:prstGeom prst="rect">
            <a:avLst/>
          </a:prstGeom>
        </p:spPr>
      </p:pic>
    </p:spTree>
    <p:extLst>
      <p:ext uri="{BB962C8B-B14F-4D97-AF65-F5344CB8AC3E}">
        <p14:creationId xmlns:p14="http://schemas.microsoft.com/office/powerpoint/2010/main" val="557625370"/>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49"/>
            <a:ext cx="5486399" cy="2470618"/>
          </a:xfrm>
        </p:spPr>
        <p:txBody>
          <a:bodyPr wrap="square">
            <a:spAutoFit/>
          </a:bodyPr>
          <a:lstStyle>
            <a:lvl1pPr marL="287282" indent="-287282">
              <a:spcBef>
                <a:spcPts val="1224"/>
              </a:spcBef>
              <a:buClr>
                <a:schemeClr val="tx1"/>
              </a:buClr>
              <a:buFontTx/>
              <a:buBlip>
                <a:blip r:embed="rId2"/>
              </a:buBlip>
              <a:defRPr sz="35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70618"/>
          </a:xfrm>
        </p:spPr>
        <p:txBody>
          <a:bodyPr wrap="square">
            <a:spAutoFit/>
          </a:bodyPr>
          <a:lstStyle>
            <a:lvl1pPr marL="287282" indent="-287282">
              <a:spcBef>
                <a:spcPts val="1224"/>
              </a:spcBef>
              <a:buClr>
                <a:schemeClr val="tx1"/>
              </a:buClr>
              <a:buFontTx/>
              <a:buBlip>
                <a:blip r:embed="rId2"/>
              </a:buBlip>
              <a:defRPr sz="35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2593173"/>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74703"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67571633"/>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71361540"/>
      </p:ext>
    </p:extLst>
  </p:cSld>
  <p:clrMapOvr>
    <a:overrideClrMapping bg1="dk1" tx1="lt1" bg2="dk2" tx2="lt2" accent1="accent1" accent2="accent2" accent3="accent3" accent4="accent4" accent5="accent5" accent6="accent6" hlink="hlink" folHlink="folHlink"/>
  </p:clrMapOvr>
  <p:transition>
    <p:fade/>
  </p:transition>
  <p:hf sldNum="0" hdr="0" dt="0"/>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Walkin Build 2017">
    <p:bg>
      <p:bgPr>
        <a:solidFill>
          <a:schemeClr val="accent1"/>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436475" cy="5571636"/>
          </a:xfrm>
          <a:prstGeom prst="rect">
            <a:avLst/>
          </a:prstGeom>
        </p:spPr>
      </p:pic>
      <p:sp>
        <p:nvSpPr>
          <p:cNvPr id="8" name="Rectangle 7"/>
          <p:cNvSpPr/>
          <p:nvPr userDrawn="1"/>
        </p:nvSpPr>
        <p:spPr bwMode="auto">
          <a:xfrm>
            <a:off x="1681" y="4960286"/>
            <a:ext cx="12434794" cy="203423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460689" y="5357956"/>
            <a:ext cx="2648621" cy="1169808"/>
          </a:xfrm>
          <a:prstGeom prst="rect">
            <a:avLst/>
          </a:prstGeom>
        </p:spPr>
      </p:pic>
      <p:pic>
        <p:nvPicPr>
          <p:cNvPr id="12" name="Picture 11"/>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60688" y="479424"/>
            <a:ext cx="1451843" cy="309656"/>
          </a:xfrm>
          <a:prstGeom prst="rect">
            <a:avLst/>
          </a:prstGeom>
        </p:spPr>
      </p:pic>
      <p:pic>
        <p:nvPicPr>
          <p:cNvPr id="14" name="Picture 13"/>
          <p:cNvPicPr>
            <a:picLocks noChangeAspect="1"/>
          </p:cNvPicPr>
          <p:nvPr userDrawn="1"/>
        </p:nvPicPr>
        <p:blipFill rotWithShape="1">
          <a:blip r:embed="rId5" cstate="screen">
            <a:extLst>
              <a:ext uri="{28A0092B-C50C-407E-A947-70E740481C1C}">
                <a14:useLocalDpi xmlns:a14="http://schemas.microsoft.com/office/drawing/2010/main"/>
              </a:ext>
            </a:extLst>
          </a:blip>
          <a:srcRect l="-17523"/>
          <a:stretch/>
        </p:blipFill>
        <p:spPr>
          <a:xfrm>
            <a:off x="7752216" y="4960286"/>
            <a:ext cx="4684259" cy="2034239"/>
          </a:xfrm>
          <a:prstGeom prst="rect">
            <a:avLst/>
          </a:prstGeom>
        </p:spPr>
      </p:pic>
    </p:spTree>
    <p:extLst>
      <p:ext uri="{BB962C8B-B14F-4D97-AF65-F5344CB8AC3E}">
        <p14:creationId xmlns:p14="http://schemas.microsoft.com/office/powerpoint/2010/main" val="3785273792"/>
      </p:ext>
    </p:extLst>
  </p:cSld>
  <p:clrMapOvr>
    <a:overrideClrMapping bg1="dk1" tx1="lt1" bg2="dk2" tx2="lt2" accent1="accent1" accent2="accent2" accent3="accent3" accent4="accent4" accent5="accent5" accent6="accent6" hlink="hlink" folHlink="folHlink"/>
  </p:clrMapOvr>
  <p:transition spd="med" advClick="0" advTm="3000">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60688" y="479425"/>
            <a:ext cx="1451843" cy="310896"/>
          </a:xfrm>
          <a:prstGeom prst="rect">
            <a:avLst/>
          </a:prstGeom>
        </p:spPr>
      </p:pic>
      <p:pic>
        <p:nvPicPr>
          <p:cNvPr id="7" name="Picture 6"/>
          <p:cNvPicPr>
            <a:picLocks noChangeAspect="1"/>
          </p:cNvPicPr>
          <p:nvPr userDrawn="1"/>
        </p:nvPicPr>
        <p:blipFill rotWithShape="1">
          <a:blip r:embed="rId3" cstate="screen">
            <a:extLst>
              <a:ext uri="{28A0092B-C50C-407E-A947-70E740481C1C}">
                <a14:useLocalDpi xmlns:a14="http://schemas.microsoft.com/office/drawing/2010/main"/>
              </a:ext>
            </a:extLst>
          </a:blip>
          <a:srcRect l="-33002"/>
          <a:stretch/>
        </p:blipFill>
        <p:spPr>
          <a:xfrm>
            <a:off x="7752216" y="5084764"/>
            <a:ext cx="4684259" cy="1909762"/>
          </a:xfrm>
          <a:prstGeom prst="rect">
            <a:avLst/>
          </a:prstGeom>
        </p:spPr>
      </p:pic>
      <p:sp>
        <p:nvSpPr>
          <p:cNvPr id="8" name="Text Placeholder 3"/>
          <p:cNvSpPr>
            <a:spLocks noGrp="1"/>
          </p:cNvSpPr>
          <p:nvPr>
            <p:ph type="body" sz="quarter" idx="15" hasCustomPrompt="1"/>
          </p:nvPr>
        </p:nvSpPr>
        <p:spPr>
          <a:xfrm>
            <a:off x="9418638" y="296863"/>
            <a:ext cx="2743200" cy="461665"/>
          </a:xfrm>
        </p:spPr>
        <p:txBody>
          <a:bodyPr/>
          <a:lstStyle>
            <a:lvl1pPr marL="0" marR="0" indent="0" algn="r" defTabSz="932742"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gradFill>
                  <a:gsLst>
                    <a:gs pos="1250">
                      <a:schemeClr val="tx1"/>
                    </a:gs>
                    <a:gs pos="100000">
                      <a:schemeClr val="tx1"/>
                    </a:gs>
                  </a:gsLst>
                  <a:lin ang="5400000" scaled="0"/>
                </a:gradFill>
                <a:latin typeface="+mn-lt"/>
                <a:ea typeface="+mn-ea"/>
                <a:cs typeface="+mn-cs"/>
              </a:defRPr>
            </a:lvl1pPr>
          </a:lstStyle>
          <a:p>
            <a:pPr lvl="0"/>
            <a:r>
              <a:rPr lang="en-US"/>
              <a:t>Session Code</a:t>
            </a:r>
          </a:p>
        </p:txBody>
      </p:sp>
      <p:sp>
        <p:nvSpPr>
          <p:cNvPr id="4" name="Rectangle 3"/>
          <p:cNvSpPr/>
          <p:nvPr userDrawn="1"/>
        </p:nvSpPr>
        <p:spPr>
          <a:xfrm>
            <a:off x="282738" y="6041341"/>
            <a:ext cx="1634102" cy="664797"/>
          </a:xfrm>
          <a:prstGeom prst="rect">
            <a:avLst/>
          </a:prstGeom>
        </p:spPr>
        <p:txBody>
          <a:bodyPr wrap="none" lIns="182880" tIns="146304" rIns="182880" bIns="146304">
            <a:spAutoFit/>
          </a:bodyPr>
          <a:lstStyle/>
          <a:p>
            <a:r>
              <a:rPr lang="en-US" sz="2400">
                <a:gradFill>
                  <a:gsLst>
                    <a:gs pos="2597">
                      <a:schemeClr val="tx1"/>
                    </a:gs>
                    <a:gs pos="18182">
                      <a:schemeClr val="tx1"/>
                    </a:gs>
                  </a:gsLst>
                  <a:lin ang="5400000" scaled="1"/>
                </a:gradFill>
              </a:rPr>
              <a:t>#</a:t>
            </a:r>
            <a:r>
              <a:rPr lang="en-US" sz="2400" err="1">
                <a:gradFill>
                  <a:gsLst>
                    <a:gs pos="2597">
                      <a:schemeClr val="tx1"/>
                    </a:gs>
                    <a:gs pos="18182">
                      <a:schemeClr val="tx1"/>
                    </a:gs>
                  </a:gsLst>
                  <a:lin ang="5400000" scaled="1"/>
                </a:gradFill>
              </a:rPr>
              <a:t>MSBuild</a:t>
            </a:r>
            <a:endParaRPr lang="en-US" sz="2400">
              <a:gradFill>
                <a:gsLst>
                  <a:gs pos="2597">
                    <a:schemeClr val="tx1"/>
                  </a:gs>
                  <a:gs pos="18182">
                    <a:schemeClr val="tx1"/>
                  </a:gs>
                </a:gsLst>
                <a:lin ang="5400000" scaled="1"/>
              </a:gradFill>
            </a:endParaRPr>
          </a:p>
        </p:txBody>
      </p:sp>
    </p:spTree>
    <p:extLst>
      <p:ext uri="{BB962C8B-B14F-4D97-AF65-F5344CB8AC3E}">
        <p14:creationId xmlns:p14="http://schemas.microsoft.com/office/powerpoint/2010/main" val="494905217"/>
      </p:ext>
    </p:extLst>
  </p:cSld>
  <p:clrMapOvr>
    <a:overrideClrMapping bg1="dk1" tx1="lt1" bg2="dk2" tx2="lt2" accent1="accent1" accent2="accent2" accent3="accent3" accent4="accent4" accent5="accent5" accent6="accent6" hlink="hlink" folHlink="folHlink"/>
  </p:clrMapOvr>
  <p:transition spd="med" advClick="0" advTm="3000">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94272762"/>
      </p:ext>
    </p:extLst>
  </p:cSld>
  <p:clrMapOvr>
    <a:masterClrMapping/>
  </p:clrMapOvr>
  <p:transition spd="med" advClick="0" advTm="3000">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70094929"/>
      </p:ext>
    </p:extLst>
  </p:cSld>
  <p:clrMapOvr>
    <a:masterClrMapping/>
  </p:clrMapOvr>
  <p:transition spd="med" advClick="0" advTm="3000">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a:t>Edit Master text styles</a:t>
            </a:r>
          </a:p>
          <a:p>
            <a:pPr marL="514350" marR="0" lvl="1" indent="-514350" algn="l" defTabSz="932742" rtl="0" eaLnBrk="1" fontAlgn="auto" latinLnBrk="0" hangingPunct="1">
              <a:lnSpc>
                <a:spcPct val="90000"/>
              </a:lnSpc>
              <a:spcBef>
                <a:spcPts val="1224"/>
              </a:spcBef>
              <a:spcAft>
                <a:spcPts val="0"/>
              </a:spcAft>
              <a:buClr>
                <a:schemeClr val="tx1"/>
              </a:buClr>
              <a:buSzPct val="90000"/>
              <a:tabLst/>
            </a:pPr>
            <a:r>
              <a:rPr lang="en-US"/>
              <a:t>Second level</a:t>
            </a:r>
          </a:p>
          <a:p>
            <a:pPr marL="514350" marR="0" lvl="2" indent="-514350" algn="l" defTabSz="932742" rtl="0" eaLnBrk="1" fontAlgn="auto" latinLnBrk="0" hangingPunct="1">
              <a:lnSpc>
                <a:spcPct val="90000"/>
              </a:lnSpc>
              <a:spcBef>
                <a:spcPts val="1224"/>
              </a:spcBef>
              <a:spcAft>
                <a:spcPts val="0"/>
              </a:spcAft>
              <a:buClr>
                <a:schemeClr val="tx1"/>
              </a:buClr>
              <a:buSzPct val="90000"/>
              <a:tabLst/>
            </a:pPr>
            <a:r>
              <a:rPr lang="en-US"/>
              <a:t>Third level</a:t>
            </a:r>
          </a:p>
          <a:p>
            <a:pPr marL="514350" marR="0" lvl="3" indent="-514350" algn="l" defTabSz="932742" rtl="0" eaLnBrk="1" fontAlgn="auto" latinLnBrk="0" hangingPunct="1">
              <a:lnSpc>
                <a:spcPct val="90000"/>
              </a:lnSpc>
              <a:spcBef>
                <a:spcPts val="1224"/>
              </a:spcBef>
              <a:spcAft>
                <a:spcPts val="0"/>
              </a:spcAft>
              <a:buClr>
                <a:schemeClr val="tx1"/>
              </a:buClr>
              <a:buSzPct val="90000"/>
              <a:tabLst/>
            </a:pPr>
            <a:r>
              <a:rPr lang="en-US"/>
              <a:t>Fourth level</a:t>
            </a:r>
          </a:p>
          <a:p>
            <a:pPr marL="514350" marR="0" lvl="4" indent="-514350" algn="l" defTabSz="932742" rtl="0" eaLnBrk="1" fontAlgn="auto" latinLnBrk="0" hangingPunct="1">
              <a:lnSpc>
                <a:spcPct val="90000"/>
              </a:lnSpc>
              <a:spcBef>
                <a:spcPts val="1224"/>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2504775513"/>
      </p:ext>
    </p:extLst>
  </p:cSld>
  <p:clrMapOvr>
    <a:masterClrMapping/>
  </p:clrMapOvr>
  <p:transition spd="med" advClick="0" advTm="3000">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775" marR="0" lvl="1"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75" marR="0" lvl="2"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75" marR="0" lvl="3"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75" marR="0" lvl="4"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2542858698"/>
      </p:ext>
    </p:extLst>
  </p:cSld>
  <p:clrMapOvr>
    <a:masterClrMapping/>
  </p:clrMapOvr>
  <p:transition spd="med" advClick="0" advTm="3000">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13271228"/>
      </p:ext>
    </p:extLst>
  </p:cSld>
  <p:clrMapOvr>
    <a:masterClrMapping/>
  </p:clrMapOvr>
  <p:transition spd="med" advClick="0" advTm="3000">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218641277"/>
      </p:ext>
    </p:extLst>
  </p:cSld>
  <p:clrMapOvr>
    <a:overrideClrMapping bg1="dk1" tx1="lt1" bg2="dk2" tx2="lt2" accent1="accent1" accent2="accent2" accent3="accent3" accent4="accent4" accent5="accent5" accent6="accent6" hlink="hlink" folHlink="folHlink"/>
  </p:clrMapOvr>
  <p:transition spd="med" advClick="0" advTm="3000">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279436139"/>
      </p:ext>
    </p:extLst>
  </p:cSld>
  <p:clrMapOvr>
    <a:overrideClrMapping bg1="dk1" tx1="lt1" bg2="dk2" tx2="lt2" accent1="accent1" accent2="accent2" accent3="accent3" accent4="accent4" accent5="accent5" accent6="accent6" hlink="hlink" folHlink="folHlink"/>
  </p:clrMapOvr>
  <p:transition spd="med" advClick="0" advTm="3000">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745335349"/>
      </p:ext>
    </p:extLst>
  </p:cSld>
  <p:clrMapOvr>
    <a:overrideClrMapping bg1="dk1" tx1="lt1" bg2="dk2" tx2="lt2" accent1="accent1" accent2="accent2" accent3="accent3" accent4="accent4" accent5="accent5" accent6="accent6" hlink="hlink" folHlink="folHlink"/>
  </p:clrMapOvr>
  <p:transition spd="med" advClick="0" advTm="3000">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897965396"/>
      </p:ext>
    </p:extLst>
  </p:cSld>
  <p:clrMapOvr>
    <a:overrideClrMapping bg1="dk1" tx1="lt1" bg2="dk2" tx2="lt2" accent1="accent1" accent2="accent2" accent3="accent3" accent4="accent4" accent5="accent5" accent6="accent6" hlink="hlink" folHlink="folHlink"/>
  </p:clrMapOvr>
  <p:transition spd="med" advClick="0" advTm="3000">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4197107508"/>
      </p:ext>
    </p:extLst>
  </p:cSld>
  <p:clrMapOvr>
    <a:masterClrMapping/>
  </p:clrMapOvr>
  <p:transition spd="med" advClick="0" advTm="3000">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91673524"/>
      </p:ext>
    </p:extLst>
  </p:cSld>
  <p:clrMapOvr>
    <a:overrideClrMapping bg1="dk1" tx1="lt1" bg2="dk2" tx2="lt2" accent1="accent1" accent2="accent2" accent3="accent3" accent4="accent4" accent5="accent5" accent6="accent6" hlink="hlink" folHlink="folHlink"/>
  </p:clrMapOvr>
  <p:transition spd="med" advClick="0" advTm="3000">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4088435"/>
      </p:ext>
    </p:extLst>
  </p:cSld>
  <p:clrMapOvr>
    <a:overrideClrMapping bg1="dk1" tx1="lt1" bg2="dk2" tx2="lt2" accent1="accent1" accent2="accent2" accent3="accent3" accent4="accent4" accent5="accent5" accent6="accent6" hlink="hlink" folHlink="folHlink"/>
  </p:clrMapOvr>
  <p:transition spd="med" advClick="0" advTm="3000">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39293116"/>
      </p:ext>
    </p:extLst>
  </p:cSld>
  <p:clrMapOvr>
    <a:masterClrMapping/>
  </p:clrMapOvr>
  <p:transition spd="med" advClick="0" advTm="3000">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60688" y="479425"/>
            <a:ext cx="1451843" cy="310896"/>
          </a:xfrm>
          <a:prstGeom prst="rect">
            <a:avLst/>
          </a:prstGeom>
        </p:spPr>
      </p:pic>
    </p:spTree>
    <p:extLst>
      <p:ext uri="{BB962C8B-B14F-4D97-AF65-F5344CB8AC3E}">
        <p14:creationId xmlns:p14="http://schemas.microsoft.com/office/powerpoint/2010/main" val="3479653760"/>
      </p:ext>
    </p:extLst>
  </p:cSld>
  <p:clrMapOvr>
    <a:overrideClrMapping bg1="dk1" tx1="lt1" bg2="dk2" tx2="lt2" accent1="accent1" accent2="accent2" accent3="accent3" accent4="accent4" accent5="accent5" accent6="accent6" hlink="hlink" folHlink="folHlink"/>
  </p:clrMapOvr>
  <p:transition spd="med" advClick="0" advTm="3000">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68934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481830506"/>
      </p:ext>
    </p:extLst>
  </p:cSld>
  <p:clrMapOvr>
    <a:overrideClrMapping bg1="dk1" tx1="lt1" bg2="dk2" tx2="lt2" accent1="accent1" accent2="accent2" accent3="accent3" accent4="accent4" accent5="accent5" accent6="accent6" hlink="hlink" folHlink="folHlink"/>
  </p:clrMapOvr>
  <p:transition spd="med" advClick="0" advTm="3000">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9_Title Slide Solid">
    <p:spTree>
      <p:nvGrpSpPr>
        <p:cNvPr id="1" name=""/>
        <p:cNvGrpSpPr/>
        <p:nvPr/>
      </p:nvGrpSpPr>
      <p:grpSpPr>
        <a:xfrm>
          <a:off x="0" y="0"/>
          <a:ext cx="0" cy="0"/>
          <a:chOff x="0" y="0"/>
          <a:chExt cx="0" cy="0"/>
        </a:xfrm>
      </p:grpSpPr>
      <p:pic>
        <p:nvPicPr>
          <p:cNvPr id="15" name="Picture 14"/>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0"/>
            <a:ext cx="12436475" cy="6994525"/>
          </a:xfrm>
          <a:prstGeom prst="rect">
            <a:avLst/>
          </a:prstGeom>
        </p:spPr>
      </p:pic>
      <p:sp>
        <p:nvSpPr>
          <p:cNvPr id="8" name="TextBox 7"/>
          <p:cNvSpPr txBox="1"/>
          <p:nvPr userDrawn="1"/>
        </p:nvSpPr>
        <p:spPr>
          <a:xfrm>
            <a:off x="10117138" y="-1044575"/>
            <a:ext cx="914400" cy="914400"/>
          </a:xfrm>
          <a:prstGeom prst="rect">
            <a:avLst/>
          </a:prstGeom>
          <a:noFill/>
        </p:spPr>
        <p:txBody>
          <a:bodyPr wrap="none" lIns="182880" tIns="146304" rIns="182880" bIns="146304"/>
          <a:lstStyle/>
          <a:p>
            <a:pPr>
              <a:lnSpc>
                <a:spcPct val="90000"/>
              </a:lnSpc>
              <a:spcAft>
                <a:spcPts val="600"/>
              </a:spcAft>
              <a:defRPr/>
            </a:pPr>
            <a:endParaRPr lang="en-US">
              <a:gradFill>
                <a:gsLst>
                  <a:gs pos="2917">
                    <a:schemeClr val="tx1"/>
                  </a:gs>
                  <a:gs pos="30000">
                    <a:schemeClr val="tx1"/>
                  </a:gs>
                </a:gsLst>
                <a:lin ang="5400000" scaled="0"/>
              </a:gradFill>
              <a:ea typeface="MS PGothic" charset="0"/>
            </a:endParaRPr>
          </a:p>
        </p:txBody>
      </p:sp>
      <p:sp>
        <p:nvSpPr>
          <p:cNvPr id="9" name="TextBox 8"/>
          <p:cNvSpPr txBox="1"/>
          <p:nvPr userDrawn="1"/>
        </p:nvSpPr>
        <p:spPr>
          <a:xfrm>
            <a:off x="11274425" y="-1708150"/>
            <a:ext cx="914400" cy="914400"/>
          </a:xfrm>
          <a:prstGeom prst="rect">
            <a:avLst/>
          </a:prstGeom>
          <a:noFill/>
        </p:spPr>
        <p:txBody>
          <a:bodyPr wrap="none" lIns="182880" tIns="146304" rIns="182880" bIns="146304"/>
          <a:lstStyle/>
          <a:p>
            <a:pPr>
              <a:lnSpc>
                <a:spcPct val="90000"/>
              </a:lnSpc>
              <a:spcAft>
                <a:spcPts val="600"/>
              </a:spcAft>
              <a:defRPr/>
            </a:pPr>
            <a:endParaRPr lang="en-US">
              <a:gradFill>
                <a:gsLst>
                  <a:gs pos="2917">
                    <a:schemeClr val="tx1"/>
                  </a:gs>
                  <a:gs pos="30000">
                    <a:schemeClr val="tx1"/>
                  </a:gs>
                </a:gsLst>
                <a:lin ang="5400000" scaled="0"/>
              </a:gradFill>
              <a:ea typeface="MS PGothic" charset="0"/>
            </a:endParaRPr>
          </a:p>
        </p:txBody>
      </p:sp>
    </p:spTree>
    <p:extLst>
      <p:ext uri="{BB962C8B-B14F-4D97-AF65-F5344CB8AC3E}">
        <p14:creationId xmlns:p14="http://schemas.microsoft.com/office/powerpoint/2010/main" val="3008592988"/>
      </p:ext>
    </p:extLst>
  </p:cSld>
  <p:clrMapOvr>
    <a:masterClrMapping/>
  </p:clrMapOvr>
  <p:transition spd="med" advClick="0" advTm="3000">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52pt Title + Subtitl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274638" y="1139825"/>
            <a:ext cx="11033125" cy="574675"/>
          </a:xfrm>
          <a:prstGeom prst="rect">
            <a:avLst/>
          </a:prstGeom>
        </p:spPr>
        <p:txBody>
          <a:bodyPr lIns="192024"/>
          <a:lstStyle>
            <a:lvl1pPr marL="0" indent="0">
              <a:buNone/>
              <a:defRPr lang="en-US" sz="2800" kern="1200" smtClean="0">
                <a:solidFill>
                  <a:schemeClr val="tx2"/>
                </a:solidFill>
                <a:latin typeface="+mj-lt"/>
                <a:ea typeface="+mn-ea"/>
                <a:cs typeface="+mn-cs"/>
              </a:defRPr>
            </a:lvl1pPr>
            <a:lvl2pPr marL="0" indent="0">
              <a:buNone/>
              <a:defRPr lang="en-US" sz="3170" kern="1200" smtClean="0">
                <a:solidFill>
                  <a:schemeClr val="bg1"/>
                </a:solidFill>
                <a:latin typeface="+mj-lt"/>
                <a:ea typeface="+mn-ea"/>
                <a:cs typeface="+mn-cs"/>
              </a:defRPr>
            </a:lvl2pPr>
            <a:lvl3pPr marL="0" indent="0">
              <a:buNone/>
              <a:defRPr lang="en-US" sz="3170" kern="1200" smtClean="0">
                <a:solidFill>
                  <a:schemeClr val="bg1"/>
                </a:solidFill>
                <a:latin typeface="+mj-lt"/>
                <a:ea typeface="+mn-ea"/>
                <a:cs typeface="+mn-cs"/>
              </a:defRPr>
            </a:lvl3pPr>
            <a:lvl4pPr marL="0" indent="0">
              <a:buNone/>
              <a:defRPr lang="en-US" sz="3170" kern="1200" smtClean="0">
                <a:solidFill>
                  <a:schemeClr val="bg1"/>
                </a:solidFill>
                <a:latin typeface="+mj-lt"/>
                <a:ea typeface="+mn-ea"/>
                <a:cs typeface="+mn-cs"/>
              </a:defRPr>
            </a:lvl4pPr>
            <a:lvl5pPr marL="0" indent="0">
              <a:buNone/>
              <a:defRPr lang="en-US" sz="3170" kern="1200">
                <a:solidFill>
                  <a:schemeClr val="bg1"/>
                </a:solidFill>
                <a:latin typeface="+mj-lt"/>
                <a:ea typeface="+mn-ea"/>
                <a:cs typeface="+mn-cs"/>
              </a:defRPr>
            </a:lvl5pPr>
          </a:lstStyle>
          <a:p>
            <a:pPr lvl="0"/>
            <a:r>
              <a:rPr lang="en-US"/>
              <a:t>Click to edit Master text styles</a:t>
            </a:r>
          </a:p>
        </p:txBody>
      </p:sp>
      <p:sp>
        <p:nvSpPr>
          <p:cNvPr id="7" name="Title 2"/>
          <p:cNvSpPr>
            <a:spLocks noGrp="1"/>
          </p:cNvSpPr>
          <p:nvPr>
            <p:ph type="title"/>
          </p:nvPr>
        </p:nvSpPr>
        <p:spPr>
          <a:xfrm>
            <a:off x="274320" y="292082"/>
            <a:ext cx="11887200" cy="946413"/>
          </a:xfrm>
          <a:prstGeom prst="rect">
            <a:avLst/>
          </a:prstGeom>
        </p:spPr>
        <p:txBody>
          <a:bodyPr/>
          <a:lstStyle>
            <a:lvl1pPr algn="l">
              <a:defRPr sz="5200">
                <a:solidFill>
                  <a:schemeClr val="tx2"/>
                </a:solidFill>
              </a:defRPr>
            </a:lvl1pPr>
          </a:lstStyle>
          <a:p>
            <a:r>
              <a:rPr lang="en-US"/>
              <a:t>Click to edit Master title style</a:t>
            </a:r>
          </a:p>
        </p:txBody>
      </p:sp>
      <p:sp>
        <p:nvSpPr>
          <p:cNvPr id="4" name="Footer Placeholder 2"/>
          <p:cNvSpPr>
            <a:spLocks noGrp="1"/>
          </p:cNvSpPr>
          <p:nvPr>
            <p:ph type="ftr" sz="quarter" idx="14"/>
          </p:nvPr>
        </p:nvSpPr>
        <p:spPr>
          <a:xfrm>
            <a:off x="457200" y="6565900"/>
            <a:ext cx="3937000" cy="136525"/>
          </a:xfrm>
          <a:prstGeom prst="rect">
            <a:avLst/>
          </a:prstGeom>
        </p:spPr>
        <p:txBody>
          <a:bodyPr/>
          <a:lstStyle>
            <a:lvl1pPr fontAlgn="base">
              <a:spcBef>
                <a:spcPct val="0"/>
              </a:spcBef>
              <a:spcAft>
                <a:spcPct val="0"/>
              </a:spcAft>
              <a:defRPr>
                <a:solidFill>
                  <a:srgbClr val="505050"/>
                </a:solidFill>
              </a:defRPr>
            </a:lvl1pPr>
          </a:lstStyle>
          <a:p>
            <a:pPr>
              <a:defRPr/>
            </a:pPr>
            <a:r>
              <a:t>Microsoft Confidential</a:t>
            </a:r>
          </a:p>
        </p:txBody>
      </p:sp>
      <p:sp>
        <p:nvSpPr>
          <p:cNvPr id="5" name="Slide Number Placeholder 3"/>
          <p:cNvSpPr>
            <a:spLocks noGrp="1"/>
          </p:cNvSpPr>
          <p:nvPr>
            <p:ph type="sldNum" sz="quarter" idx="15"/>
          </p:nvPr>
        </p:nvSpPr>
        <p:spPr>
          <a:xfrm>
            <a:off x="11595100" y="6565900"/>
            <a:ext cx="566738" cy="136525"/>
          </a:xfrm>
          <a:prstGeom prst="rect">
            <a:avLst/>
          </a:prstGeom>
        </p:spPr>
        <p:txBody>
          <a:bodyPr/>
          <a:lstStyle>
            <a:lvl1pPr>
              <a:defRPr/>
            </a:lvl1pPr>
          </a:lstStyle>
          <a:p>
            <a:fld id="{6052FC3A-E1BD-E54F-9A48-71EBDEF00552}" type="slidenum">
              <a:rPr lang="en-US"/>
              <a:pPr/>
              <a:t>‹#›</a:t>
            </a:fld>
            <a:endParaRPr lang="en-US"/>
          </a:p>
        </p:txBody>
      </p:sp>
    </p:spTree>
    <p:extLst>
      <p:ext uri="{BB962C8B-B14F-4D97-AF65-F5344CB8AC3E}">
        <p14:creationId xmlns:p14="http://schemas.microsoft.com/office/powerpoint/2010/main" val="780241398"/>
      </p:ext>
    </p:extLst>
  </p:cSld>
  <p:clrMapOvr>
    <a:overrideClrMapping bg1="lt1" tx1="dk1" bg2="lt2" tx2="dk2" accent1="accent1" accent2="accent2" accent3="accent3" accent4="accent4" accent5="accent5" accent6="accent6" hlink="hlink" folHlink="folHlink"/>
  </p:clrMapOvr>
  <p:transition spd="med" advClick="0" advTm="3000">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457200" y="6565900"/>
            <a:ext cx="3937000" cy="136525"/>
          </a:xfrm>
          <a:prstGeom prst="rect">
            <a:avLst/>
          </a:prstGeom>
        </p:spPr>
        <p:txBody>
          <a:bodyPr/>
          <a:lstStyle>
            <a:lvl1pPr fontAlgn="base">
              <a:spcBef>
                <a:spcPct val="0"/>
              </a:spcBef>
              <a:spcAft>
                <a:spcPct val="0"/>
              </a:spcAft>
              <a:defRPr>
                <a:solidFill>
                  <a:srgbClr val="000000"/>
                </a:solidFill>
              </a:defRPr>
            </a:lvl1pPr>
          </a:lstStyle>
          <a:p>
            <a:pPr>
              <a:defRPr/>
            </a:pPr>
            <a:r>
              <a:t>Microsoft Confidential</a:t>
            </a:r>
          </a:p>
        </p:txBody>
      </p:sp>
      <p:sp>
        <p:nvSpPr>
          <p:cNvPr id="3" name="Slide Number Placeholder 2"/>
          <p:cNvSpPr>
            <a:spLocks noGrp="1"/>
          </p:cNvSpPr>
          <p:nvPr>
            <p:ph type="sldNum" sz="quarter" idx="11"/>
          </p:nvPr>
        </p:nvSpPr>
        <p:spPr>
          <a:xfrm>
            <a:off x="11595100" y="6565900"/>
            <a:ext cx="566738" cy="136525"/>
          </a:xfrm>
          <a:prstGeom prst="rect">
            <a:avLst/>
          </a:prstGeom>
        </p:spPr>
        <p:txBody>
          <a:bodyPr/>
          <a:lstStyle>
            <a:lvl1pPr>
              <a:defRPr>
                <a:solidFill>
                  <a:srgbClr val="000000"/>
                </a:solidFill>
              </a:defRPr>
            </a:lvl1pPr>
          </a:lstStyle>
          <a:p>
            <a:fld id="{675909FA-3F91-0646-A6A8-60C236B90508}" type="slidenum">
              <a:rPr lang="en-US"/>
              <a:pPr/>
              <a:t>‹#›</a:t>
            </a:fld>
            <a:endParaRPr lang="en-US"/>
          </a:p>
        </p:txBody>
      </p:sp>
    </p:spTree>
    <p:extLst>
      <p:ext uri="{BB962C8B-B14F-4D97-AF65-F5344CB8AC3E}">
        <p14:creationId xmlns:p14="http://schemas.microsoft.com/office/powerpoint/2010/main" val="2041084420"/>
      </p:ext>
    </p:extLst>
  </p:cSld>
  <p:clrMapOvr>
    <a:overrideClrMapping bg1="lt1" tx1="dk1" bg2="lt2" tx2="dk2" accent1="accent1" accent2="accent2" accent3="accent3" accent4="accent4" accent5="accent5" accent6="accent6" hlink="hlink" folHlink="folHlink"/>
  </p:clrMapOvr>
  <p:transition spd="med" advClick="0" advTm="3000">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91304412"/>
      </p:ext>
    </p:extLst>
  </p:cSld>
  <p:clrMapOvr>
    <a:masterClrMapping/>
  </p:clrMapOvr>
  <p:transition spd="med" advClick="0" advTm="3000">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showMasterSp="0" preserve="1" userDrawn="1">
  <p:cSld name="1_Title Slide">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
            <a:ext cx="12436475" cy="7008928"/>
          </a:xfrm>
          <a:prstGeom prst="rect">
            <a:avLst/>
          </a:prstGeom>
        </p:spPr>
      </p:pic>
      <p:sp>
        <p:nvSpPr>
          <p:cNvPr id="4" name="Date Placeholder 3"/>
          <p:cNvSpPr>
            <a:spLocks noGrp="1"/>
          </p:cNvSpPr>
          <p:nvPr>
            <p:ph type="dt" sz="half" idx="10"/>
          </p:nvPr>
        </p:nvSpPr>
        <p:spPr>
          <a:xfrm>
            <a:off x="512735" y="5108699"/>
            <a:ext cx="2901844" cy="372394"/>
          </a:xfrm>
          <a:prstGeom prst="rect">
            <a:avLst/>
          </a:prstGeom>
        </p:spPr>
        <p:txBody>
          <a:bodyPr lIns="121917" tIns="60958" rIns="121917" bIns="60958"/>
          <a:lstStyle>
            <a:lvl1pPr>
              <a:defRPr>
                <a:solidFill>
                  <a:schemeClr val="bg1"/>
                </a:solidFill>
              </a:defRPr>
            </a:lvl1pPr>
          </a:lstStyle>
          <a:p>
            <a:fld id="{B9CFEEF2-ADE0-4B48-B5E9-FE1FDBC12385}" type="datetimeFigureOut">
              <a:rPr lang="en-US" smtClean="0"/>
              <a:pPr/>
              <a:t>6/12/2018</a:t>
            </a:fld>
            <a:endParaRPr lang="en-US"/>
          </a:p>
        </p:txBody>
      </p:sp>
      <p:sp>
        <p:nvSpPr>
          <p:cNvPr id="7" name="Title 1"/>
          <p:cNvSpPr>
            <a:spLocks noGrp="1"/>
          </p:cNvSpPr>
          <p:nvPr>
            <p:ph type="title" hasCustomPrompt="1"/>
          </p:nvPr>
        </p:nvSpPr>
        <p:spPr bwMode="auto">
          <a:xfrm>
            <a:off x="373614" y="2249369"/>
            <a:ext cx="8705446" cy="2486942"/>
          </a:xfrm>
          <a:noFill/>
        </p:spPr>
        <p:txBody>
          <a:bodyPr lIns="195067" tIns="121917" rIns="195067" bIns="121917" anchor="t" anchorCtr="0"/>
          <a:lstStyle>
            <a:lvl1pPr>
              <a:defRPr sz="7343" spc="-136" baseline="0">
                <a:solidFill>
                  <a:srgbClr val="FFFFFF"/>
                </a:solidFill>
                <a:latin typeface="Segoe UI Light"/>
                <a:cs typeface="Segoe UI Light"/>
              </a:defRPr>
            </a:lvl1pPr>
          </a:lstStyle>
          <a:p>
            <a:r>
              <a:rPr lang="en-US"/>
              <a:t>Presentation title</a:t>
            </a:r>
          </a:p>
        </p:txBody>
      </p:sp>
      <p:sp>
        <p:nvSpPr>
          <p:cNvPr id="8" name="Text Placeholder 2"/>
          <p:cNvSpPr>
            <a:spLocks noGrp="1"/>
          </p:cNvSpPr>
          <p:nvPr>
            <p:ph type="body" sz="quarter" idx="14" hasCustomPrompt="1"/>
          </p:nvPr>
        </p:nvSpPr>
        <p:spPr bwMode="auto">
          <a:xfrm>
            <a:off x="371368" y="3657934"/>
            <a:ext cx="7464044" cy="1078377"/>
          </a:xfrm>
          <a:noFill/>
        </p:spPr>
        <p:txBody>
          <a:bodyPr tIns="146300" bIns="146300">
            <a:noAutofit/>
          </a:bodyPr>
          <a:lstStyle>
            <a:lvl1pPr marL="0" indent="0">
              <a:spcBef>
                <a:spcPts val="0"/>
              </a:spcBef>
              <a:buNone/>
              <a:defRPr sz="4386">
                <a:solidFill>
                  <a:srgbClr val="FFFFFF"/>
                </a:solidFill>
              </a:defRPr>
            </a:lvl1pPr>
          </a:lstStyle>
          <a:p>
            <a:pPr lvl="0"/>
            <a:r>
              <a:rPr lang="en-US"/>
              <a:t>Speaker Name</a:t>
            </a:r>
          </a:p>
        </p:txBody>
      </p:sp>
    </p:spTree>
    <p:extLst>
      <p:ext uri="{BB962C8B-B14F-4D97-AF65-F5344CB8AC3E}">
        <p14:creationId xmlns:p14="http://schemas.microsoft.com/office/powerpoint/2010/main" val="2388148909"/>
      </p:ext>
    </p:extLst>
  </p:cSld>
  <p:clrMapOvr>
    <a:masterClrMapping/>
  </p:clrMapOvr>
  <p:transition spd="med" advClick="0" advTm="3000">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showMasterSp="0" preserve="1" userDrawn="1">
  <p:cSld name="2_Title Slide">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767" y="0"/>
            <a:ext cx="12452241" cy="6994525"/>
          </a:xfrm>
          <a:prstGeom prst="rect">
            <a:avLst/>
          </a:prstGeom>
        </p:spPr>
      </p:pic>
      <p:sp>
        <p:nvSpPr>
          <p:cNvPr id="4" name="Date Placeholder 3"/>
          <p:cNvSpPr>
            <a:spLocks noGrp="1"/>
          </p:cNvSpPr>
          <p:nvPr>
            <p:ph type="dt" sz="half" idx="10"/>
          </p:nvPr>
        </p:nvSpPr>
        <p:spPr>
          <a:xfrm>
            <a:off x="512735" y="5108699"/>
            <a:ext cx="2901844" cy="372394"/>
          </a:xfrm>
          <a:prstGeom prst="rect">
            <a:avLst/>
          </a:prstGeom>
        </p:spPr>
        <p:txBody>
          <a:bodyPr lIns="121917" tIns="60958" rIns="121917" bIns="60958"/>
          <a:lstStyle>
            <a:lvl1pPr>
              <a:defRPr>
                <a:solidFill>
                  <a:schemeClr val="bg1"/>
                </a:solidFill>
              </a:defRPr>
            </a:lvl1pPr>
          </a:lstStyle>
          <a:p>
            <a:fld id="{B9CFEEF2-ADE0-4B48-B5E9-FE1FDBC12385}" type="datetimeFigureOut">
              <a:rPr lang="en-US" smtClean="0"/>
              <a:pPr/>
              <a:t>6/12/2018</a:t>
            </a:fld>
            <a:endParaRPr lang="en-US"/>
          </a:p>
        </p:txBody>
      </p:sp>
      <p:sp>
        <p:nvSpPr>
          <p:cNvPr id="7" name="Title 1"/>
          <p:cNvSpPr>
            <a:spLocks noGrp="1"/>
          </p:cNvSpPr>
          <p:nvPr>
            <p:ph type="title" hasCustomPrompt="1"/>
          </p:nvPr>
        </p:nvSpPr>
        <p:spPr bwMode="auto">
          <a:xfrm>
            <a:off x="373614" y="2249369"/>
            <a:ext cx="8705446" cy="2486942"/>
          </a:xfrm>
          <a:noFill/>
        </p:spPr>
        <p:txBody>
          <a:bodyPr lIns="195067" tIns="121917" rIns="195067" bIns="121917" anchor="t" anchorCtr="0"/>
          <a:lstStyle>
            <a:lvl1pPr>
              <a:defRPr sz="7343" spc="-136" baseline="0">
                <a:solidFill>
                  <a:srgbClr val="FFFFFF"/>
                </a:solidFill>
                <a:latin typeface="Segoe UI Light"/>
                <a:cs typeface="Segoe UI Light"/>
              </a:defRPr>
            </a:lvl1pPr>
          </a:lstStyle>
          <a:p>
            <a:r>
              <a:rPr lang="en-US"/>
              <a:t>Presentation title</a:t>
            </a:r>
          </a:p>
        </p:txBody>
      </p:sp>
      <p:sp>
        <p:nvSpPr>
          <p:cNvPr id="8" name="Text Placeholder 2"/>
          <p:cNvSpPr>
            <a:spLocks noGrp="1"/>
          </p:cNvSpPr>
          <p:nvPr>
            <p:ph type="body" sz="quarter" idx="14" hasCustomPrompt="1"/>
          </p:nvPr>
        </p:nvSpPr>
        <p:spPr bwMode="auto">
          <a:xfrm>
            <a:off x="371368" y="3657934"/>
            <a:ext cx="7464044" cy="1078377"/>
          </a:xfrm>
          <a:noFill/>
        </p:spPr>
        <p:txBody>
          <a:bodyPr tIns="146300" bIns="146300">
            <a:noAutofit/>
          </a:bodyPr>
          <a:lstStyle>
            <a:lvl1pPr marL="0" indent="0">
              <a:spcBef>
                <a:spcPts val="0"/>
              </a:spcBef>
              <a:buNone/>
              <a:defRPr sz="4386">
                <a:solidFill>
                  <a:srgbClr val="FFFFFF"/>
                </a:solidFill>
              </a:defRPr>
            </a:lvl1pPr>
          </a:lstStyle>
          <a:p>
            <a:pPr lvl="0"/>
            <a:r>
              <a:rPr lang="en-US"/>
              <a:t>Speaker Name</a:t>
            </a:r>
          </a:p>
        </p:txBody>
      </p:sp>
    </p:spTree>
    <p:extLst>
      <p:ext uri="{BB962C8B-B14F-4D97-AF65-F5344CB8AC3E}">
        <p14:creationId xmlns:p14="http://schemas.microsoft.com/office/powerpoint/2010/main" val="1448202723"/>
      </p:ext>
    </p:extLst>
  </p:cSld>
  <p:clrMapOvr>
    <a:masterClrMapping/>
  </p:clrMapOvr>
  <p:transition spd="med" advClick="0" advTm="3000">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userDrawn="1">
  <p:cSld name="Blank Accent Color 3">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12425270"/>
      </p:ext>
    </p:extLst>
  </p:cSld>
  <p:clrMapOvr>
    <a:overrideClrMapping bg1="dk1" tx1="lt1" bg2="dk2" tx2="lt2" accent1="accent1" accent2="accent2" accent3="accent3" accent4="accent4" accent5="accent5" accent6="accent6" hlink="hlink" folHlink="folHlink"/>
  </p:clrMapOvr>
  <p:transition spd="med" advClick="0" advTm="3000">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89038" y="2125663"/>
            <a:ext cx="10058399" cy="1828800"/>
          </a:xfrm>
        </p:spPr>
        <p:txBody>
          <a:bodyPr/>
          <a:lstStyle>
            <a:lvl1pPr>
              <a:defRPr sz="4800" baseline="0"/>
            </a:lvl1pPr>
          </a:lstStyle>
          <a:p>
            <a:r>
              <a:rPr lang="en-US"/>
              <a:t>Click to edit Master title style</a:t>
            </a:r>
          </a:p>
        </p:txBody>
      </p:sp>
    </p:spTree>
    <p:extLst>
      <p:ext uri="{BB962C8B-B14F-4D97-AF65-F5344CB8AC3E}">
        <p14:creationId xmlns:p14="http://schemas.microsoft.com/office/powerpoint/2010/main" val="117991930"/>
      </p:ext>
    </p:extLst>
  </p:cSld>
  <p:clrMapOvr>
    <a:masterClrMapping/>
  </p:clrMapOvr>
  <p:transition spd="med" advClick="0" advTm="3000">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Custom Walk-In">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0"/>
            <a:ext cx="12436475" cy="6994527"/>
          </a:xfrm>
          <a:prstGeom prst="rect">
            <a:avLst/>
          </a:prstGeom>
        </p:spPr>
      </p:pic>
      <p:sp>
        <p:nvSpPr>
          <p:cNvPr id="4" name="Rectangle 3"/>
          <p:cNvSpPr/>
          <p:nvPr userDrawn="1"/>
        </p:nvSpPr>
        <p:spPr bwMode="auto">
          <a:xfrm>
            <a:off x="2" y="0"/>
            <a:ext cx="11970326" cy="6994525"/>
          </a:xfrm>
          <a:prstGeom prst="rect">
            <a:avLst/>
          </a:prstGeom>
          <a:gradFill flip="none" rotWithShape="1">
            <a:gsLst>
              <a:gs pos="84066">
                <a:schemeClr val="bg1">
                  <a:alpha val="0"/>
                </a:schemeClr>
              </a:gs>
              <a:gs pos="31000">
                <a:schemeClr val="bg1">
                  <a:alpha val="6000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3" name="Title 1"/>
          <p:cNvSpPr>
            <a:spLocks noGrp="1"/>
          </p:cNvSpPr>
          <p:nvPr>
            <p:ph type="title" hasCustomPrompt="1"/>
          </p:nvPr>
        </p:nvSpPr>
        <p:spPr bwMode="auto">
          <a:xfrm>
            <a:off x="263951" y="2088066"/>
            <a:ext cx="11908574" cy="1807811"/>
          </a:xfrm>
          <a:noFill/>
        </p:spPr>
        <p:txBody>
          <a:bodyPr vert="horz" wrap="square" lIns="146304" tIns="91440" rIns="146304" bIns="0" rtlCol="0" anchor="b" anchorCtr="0">
            <a:noAutofit/>
          </a:bodyPr>
          <a:lstStyle>
            <a:lvl1pPr>
              <a:defRPr lang="en-US" sz="6599" spc="-100" dirty="0">
                <a:gradFill>
                  <a:gsLst>
                    <a:gs pos="84066">
                      <a:schemeClr val="tx1"/>
                    </a:gs>
                    <a:gs pos="57576">
                      <a:schemeClr val="tx1"/>
                    </a:gs>
                  </a:gsLst>
                  <a:lin ang="5400000" scaled="0"/>
                </a:gradFill>
                <a:latin typeface="+mj-lt"/>
                <a:cs typeface="Segoe UI Semilight" panose="020B0402040204020203" pitchFamily="34" charset="0"/>
              </a:defRPr>
            </a:lvl1pPr>
          </a:lstStyle>
          <a:p>
            <a:pPr lvl="0"/>
            <a:r>
              <a:rPr lang="en-US"/>
              <a:t>Presentation title</a:t>
            </a:r>
          </a:p>
        </p:txBody>
      </p:sp>
      <p:sp>
        <p:nvSpPr>
          <p:cNvPr id="64" name="Text Placeholder 2"/>
          <p:cNvSpPr>
            <a:spLocks noGrp="1"/>
          </p:cNvSpPr>
          <p:nvPr>
            <p:ph type="body" sz="quarter" idx="14" hasCustomPrompt="1"/>
          </p:nvPr>
        </p:nvSpPr>
        <p:spPr bwMode="auto">
          <a:xfrm>
            <a:off x="263951" y="3905404"/>
            <a:ext cx="11908574" cy="638008"/>
          </a:xfrm>
        </p:spPr>
        <p:txBody>
          <a:bodyPr lIns="182880" tIns="109728" bIns="109728">
            <a:noAutofit/>
          </a:bodyPr>
          <a:lstStyle>
            <a:lvl1pPr marL="0" indent="0">
              <a:spcBef>
                <a:spcPts val="0"/>
              </a:spcBef>
              <a:buNone/>
              <a:defRPr sz="2800" b="0" baseline="0">
                <a:gradFill>
                  <a:gsLst>
                    <a:gs pos="84066">
                      <a:schemeClr val="tx1"/>
                    </a:gs>
                    <a:gs pos="57576">
                      <a:schemeClr val="tx1"/>
                    </a:gs>
                  </a:gsLst>
                  <a:lin ang="5400000" scaled="0"/>
                </a:gradFill>
                <a:latin typeface="Segoe UI" panose="020B0502040204020203" pitchFamily="34" charset="0"/>
                <a:cs typeface="Segoe UI" panose="020B0502040204020203" pitchFamily="34" charset="0"/>
              </a:defRPr>
            </a:lvl1pPr>
          </a:lstStyle>
          <a:p>
            <a:pPr lvl="0"/>
            <a:r>
              <a:rPr lang="en-US"/>
              <a:t>Presenter | Date</a:t>
            </a:r>
          </a:p>
        </p:txBody>
      </p:sp>
      <p:pic>
        <p:nvPicPr>
          <p:cNvPr id="17" name="Picture 16"/>
          <p:cNvPicPr>
            <a:picLocks noChangeAspect="1"/>
          </p:cNvPicPr>
          <p:nvPr userDrawn="1"/>
        </p:nvPicPr>
        <p:blipFill>
          <a:blip r:embed="rId3"/>
          <a:stretch>
            <a:fillRect/>
          </a:stretch>
        </p:blipFill>
        <p:spPr>
          <a:xfrm>
            <a:off x="457200" y="479425"/>
            <a:ext cx="1452989" cy="310896"/>
          </a:xfrm>
          <a:prstGeom prst="rect">
            <a:avLst/>
          </a:prstGeom>
        </p:spPr>
      </p:pic>
    </p:spTree>
    <p:extLst>
      <p:ext uri="{BB962C8B-B14F-4D97-AF65-F5344CB8AC3E}">
        <p14:creationId xmlns:p14="http://schemas.microsoft.com/office/powerpoint/2010/main" val="4000201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3216358242"/>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1_Walk-in_Slide">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flipH="1">
            <a:off x="-5" y="-30644"/>
            <a:ext cx="12436480" cy="7025171"/>
          </a:xfrm>
          <a:prstGeom prst="rect">
            <a:avLst/>
          </a:prstGeom>
        </p:spPr>
      </p:pic>
      <p:grpSp>
        <p:nvGrpSpPr>
          <p:cNvPr id="7" name="Group 6"/>
          <p:cNvGrpSpPr/>
          <p:nvPr userDrawn="1"/>
        </p:nvGrpSpPr>
        <p:grpSpPr>
          <a:xfrm>
            <a:off x="-5" y="0"/>
            <a:ext cx="12436480" cy="6994525"/>
            <a:chOff x="0" y="-50610"/>
            <a:chExt cx="10972695" cy="6806327"/>
          </a:xfrm>
        </p:grpSpPr>
        <p:sp>
          <p:nvSpPr>
            <p:cNvPr id="30" name="Rectangle 29"/>
            <p:cNvSpPr/>
            <p:nvPr userDrawn="1"/>
          </p:nvSpPr>
          <p:spPr bwMode="auto">
            <a:xfrm flipH="1">
              <a:off x="0" y="296014"/>
              <a:ext cx="10972695" cy="6459702"/>
            </a:xfrm>
            <a:prstGeom prst="rect">
              <a:avLst/>
            </a:prstGeom>
            <a:gradFill flip="none" rotWithShape="1">
              <a:gsLst>
                <a:gs pos="44000">
                  <a:srgbClr val="000000">
                    <a:alpha val="0"/>
                  </a:srgbClr>
                </a:gs>
                <a:gs pos="9000">
                  <a:srgbClr val="000000">
                    <a:alpha val="81000"/>
                  </a:srgbClr>
                </a:gs>
                <a:gs pos="40000">
                  <a:srgbClr val="000000">
                    <a:alpha val="36000"/>
                  </a:srgbClr>
                </a:gs>
              </a:gsLst>
              <a:lin ang="159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marL="0" marR="0" lvl="0" indent="0" algn="ctr" defTabSz="822518" rtl="0" eaLnBrk="1" fontAlgn="base" latinLnBrk="0" hangingPunct="1">
                <a:lnSpc>
                  <a:spcPct val="90000"/>
                </a:lnSpc>
                <a:spcBef>
                  <a:spcPct val="0"/>
                </a:spcBef>
                <a:spcAft>
                  <a:spcPct val="0"/>
                </a:spcAft>
                <a:buClrTx/>
                <a:buSzTx/>
                <a:buFontTx/>
                <a:buNone/>
                <a:tabLst/>
                <a:defRPr/>
              </a:pPr>
              <a:endParaRPr kumimoji="0" lang="en-US" sz="211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 name="Rectangle 32"/>
            <p:cNvSpPr/>
            <p:nvPr userDrawn="1"/>
          </p:nvSpPr>
          <p:spPr bwMode="auto">
            <a:xfrm rot="5400000" flipV="1">
              <a:off x="-1572791" y="1522181"/>
              <a:ext cx="6806327" cy="3660746"/>
            </a:xfrm>
            <a:prstGeom prst="rect">
              <a:avLst/>
            </a:prstGeom>
            <a:gradFill flip="none" rotWithShape="1">
              <a:gsLst>
                <a:gs pos="44000">
                  <a:srgbClr val="000000">
                    <a:alpha val="0"/>
                  </a:srgbClr>
                </a:gs>
                <a:gs pos="3000">
                  <a:srgbClr val="000000">
                    <a:alpha val="46000"/>
                  </a:srgbClr>
                </a:gs>
                <a:gs pos="19000">
                  <a:srgbClr val="000000">
                    <a:alpha val="3600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marL="0" marR="0" lvl="0" indent="0" algn="ctr" defTabSz="822518" rtl="0" eaLnBrk="1" fontAlgn="base" latinLnBrk="0" hangingPunct="1">
                <a:lnSpc>
                  <a:spcPct val="90000"/>
                </a:lnSpc>
                <a:spcBef>
                  <a:spcPct val="0"/>
                </a:spcBef>
                <a:spcAft>
                  <a:spcPct val="0"/>
                </a:spcAft>
                <a:buClrTx/>
                <a:buSzTx/>
                <a:buFontTx/>
                <a:buNone/>
                <a:tabLst/>
                <a:defRPr/>
              </a:pPr>
              <a:endParaRPr kumimoji="0" lang="en-US" sz="211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2" name="Rectangle 61"/>
            <p:cNvSpPr/>
            <p:nvPr userDrawn="1"/>
          </p:nvSpPr>
          <p:spPr bwMode="auto">
            <a:xfrm>
              <a:off x="3179866" y="3727979"/>
              <a:ext cx="6976556"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 name="Group 1"/>
          <p:cNvGrpSpPr/>
          <p:nvPr userDrawn="1"/>
        </p:nvGrpSpPr>
        <p:grpSpPr>
          <a:xfrm>
            <a:off x="468135" y="393321"/>
            <a:ext cx="1629404" cy="349813"/>
            <a:chOff x="468133" y="404930"/>
            <a:chExt cx="1670574" cy="358652"/>
          </a:xfrm>
        </p:grpSpPr>
        <p:pic>
          <p:nvPicPr>
            <p:cNvPr id="65" name="Picture 64"/>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bwMode="black">
            <a:xfrm>
              <a:off x="468133" y="404930"/>
              <a:ext cx="358652" cy="358652"/>
            </a:xfrm>
            <a:prstGeom prst="rect">
              <a:avLst/>
            </a:prstGeom>
          </p:spPr>
        </p:pic>
        <p:sp>
          <p:nvSpPr>
            <p:cNvPr id="66" name="Freeform 12"/>
            <p:cNvSpPr>
              <a:spLocks noEditPoints="1"/>
            </p:cNvSpPr>
            <p:nvPr userDrawn="1"/>
          </p:nvSpPr>
          <p:spPr bwMode="black">
            <a:xfrm>
              <a:off x="931559" y="460452"/>
              <a:ext cx="1207148" cy="23623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93250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grpSp>
      <p:sp>
        <p:nvSpPr>
          <p:cNvPr id="63" name="Title 1"/>
          <p:cNvSpPr>
            <a:spLocks noGrp="1"/>
          </p:cNvSpPr>
          <p:nvPr>
            <p:ph type="title" hasCustomPrompt="1"/>
          </p:nvPr>
        </p:nvSpPr>
        <p:spPr bwMode="auto">
          <a:xfrm>
            <a:off x="263951" y="3923740"/>
            <a:ext cx="11908574" cy="1807811"/>
          </a:xfrm>
          <a:noFill/>
        </p:spPr>
        <p:txBody>
          <a:bodyPr vert="horz" wrap="square" lIns="146304" tIns="91440" rIns="146304" bIns="0" rtlCol="0" anchor="b" anchorCtr="0">
            <a:noAutofit/>
          </a:bodyPr>
          <a:lstStyle>
            <a:lvl1pPr>
              <a:defRPr lang="en-US" sz="6599" spc="-100" dirty="0">
                <a:gradFill>
                  <a:gsLst>
                    <a:gs pos="84066">
                      <a:srgbClr val="FFFFFF"/>
                    </a:gs>
                    <a:gs pos="57576">
                      <a:srgbClr val="FFFFFF"/>
                    </a:gs>
                  </a:gsLst>
                  <a:lin ang="5400000" scaled="0"/>
                </a:gradFill>
                <a:latin typeface="+mj-lt"/>
                <a:cs typeface="Segoe UI Semilight" panose="020B0402040204020203" pitchFamily="34" charset="0"/>
              </a:defRPr>
            </a:lvl1pPr>
          </a:lstStyle>
          <a:p>
            <a:pPr lvl="0"/>
            <a:r>
              <a:rPr lang="en-US"/>
              <a:t>Presentation title</a:t>
            </a:r>
          </a:p>
        </p:txBody>
      </p:sp>
      <p:sp>
        <p:nvSpPr>
          <p:cNvPr id="64" name="Text Placeholder 2"/>
          <p:cNvSpPr>
            <a:spLocks noGrp="1"/>
          </p:cNvSpPr>
          <p:nvPr>
            <p:ph type="body" sz="quarter" idx="14" hasCustomPrompt="1"/>
          </p:nvPr>
        </p:nvSpPr>
        <p:spPr bwMode="auto">
          <a:xfrm>
            <a:off x="263951" y="5741078"/>
            <a:ext cx="11908574" cy="638008"/>
          </a:xfrm>
        </p:spPr>
        <p:txBody>
          <a:bodyPr lIns="182880" tIns="109728" bIns="109728">
            <a:noAutofit/>
          </a:bodyPr>
          <a:lstStyle>
            <a:lvl1pPr marL="0" indent="0">
              <a:spcBef>
                <a:spcPts val="0"/>
              </a:spcBef>
              <a:buNone/>
              <a:defRPr sz="2800" b="0" baseline="0">
                <a:gradFill>
                  <a:gsLst>
                    <a:gs pos="84066">
                      <a:srgbClr val="FFFFFF"/>
                    </a:gs>
                    <a:gs pos="57576">
                      <a:srgbClr val="FFFFFF"/>
                    </a:gs>
                  </a:gsLst>
                  <a:lin ang="5400000" scaled="0"/>
                </a:gradFill>
                <a:latin typeface="Segoe UI" panose="020B0502040204020203" pitchFamily="34" charset="0"/>
                <a:cs typeface="Segoe UI" panose="020B0502040204020203" pitchFamily="34" charset="0"/>
              </a:defRPr>
            </a:lvl1pPr>
          </a:lstStyle>
          <a:p>
            <a:pPr lvl="0"/>
            <a:r>
              <a:rPr lang="en-US"/>
              <a:t>Presenter | Date</a:t>
            </a:r>
          </a:p>
        </p:txBody>
      </p:sp>
    </p:spTree>
    <p:extLst>
      <p:ext uri="{BB962C8B-B14F-4D97-AF65-F5344CB8AC3E}">
        <p14:creationId xmlns:p14="http://schemas.microsoft.com/office/powerpoint/2010/main" val="23412870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2_Section Title_Photo_1">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10083" y="1"/>
            <a:ext cx="12446558" cy="6994523"/>
            <a:chOff x="-4" y="1"/>
            <a:chExt cx="12446558" cy="6994523"/>
          </a:xfrm>
        </p:grpSpPr>
        <p:pic>
          <p:nvPicPr>
            <p:cNvPr id="12" name="Picture 11"/>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1" y="1"/>
              <a:ext cx="12446555" cy="6994523"/>
            </a:xfrm>
            <a:prstGeom prst="rect">
              <a:avLst/>
            </a:prstGeom>
          </p:spPr>
        </p:pic>
        <p:sp>
          <p:nvSpPr>
            <p:cNvPr id="8" name="Rectangle 7"/>
            <p:cNvSpPr/>
            <p:nvPr userDrawn="1"/>
          </p:nvSpPr>
          <p:spPr bwMode="auto">
            <a:xfrm flipH="1">
              <a:off x="-4" y="1"/>
              <a:ext cx="12446555" cy="6994523"/>
            </a:xfrm>
            <a:prstGeom prst="rect">
              <a:avLst/>
            </a:prstGeom>
            <a:gradFill flip="none" rotWithShape="1">
              <a:gsLst>
                <a:gs pos="60000">
                  <a:srgbClr val="000000">
                    <a:alpha val="0"/>
                  </a:srgbClr>
                </a:gs>
                <a:gs pos="0">
                  <a:srgbClr val="000000">
                    <a:alpha val="66000"/>
                  </a:srgbClr>
                </a:gs>
                <a:gs pos="29000">
                  <a:srgbClr val="000000">
                    <a:alpha val="54000"/>
                  </a:srgbClr>
                </a:gs>
              </a:gsLst>
              <a:lin ang="156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marL="0" marR="0" lvl="0" indent="0" algn="ctr" defTabSz="822518" rtl="0" eaLnBrk="1" fontAlgn="base" latinLnBrk="0" hangingPunct="1">
                <a:lnSpc>
                  <a:spcPct val="90000"/>
                </a:lnSpc>
                <a:spcBef>
                  <a:spcPct val="0"/>
                </a:spcBef>
                <a:spcAft>
                  <a:spcPct val="0"/>
                </a:spcAft>
                <a:buClrTx/>
                <a:buSzTx/>
                <a:buFontTx/>
                <a:buNone/>
                <a:tabLst/>
                <a:defRPr/>
              </a:pPr>
              <a:endParaRPr kumimoji="0" lang="en-US" sz="211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 name="Title 1"/>
          <p:cNvSpPr>
            <a:spLocks noGrp="1"/>
          </p:cNvSpPr>
          <p:nvPr>
            <p:ph type="title" hasCustomPrompt="1"/>
          </p:nvPr>
        </p:nvSpPr>
        <p:spPr>
          <a:xfrm>
            <a:off x="266816" y="3923740"/>
            <a:ext cx="11902848" cy="1807811"/>
          </a:xfrm>
          <a:noFill/>
        </p:spPr>
        <p:txBody>
          <a:bodyPr vert="horz" wrap="square" lIns="146304" tIns="91440" rIns="146304" bIns="0" rtlCol="0" anchor="b" anchorCtr="0">
            <a:noAutofit/>
          </a:bodyPr>
          <a:lstStyle>
            <a:lvl1pPr>
              <a:defRPr lang="en-US" sz="6599" spc="-100" dirty="0">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Tree>
    <p:extLst>
      <p:ext uri="{BB962C8B-B14F-4D97-AF65-F5344CB8AC3E}">
        <p14:creationId xmlns:p14="http://schemas.microsoft.com/office/powerpoint/2010/main" val="12180197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3_Section Title_Photo_2">
    <p:bg>
      <p:bgPr>
        <a:solidFill>
          <a:schemeClr val="accent2"/>
        </a:solidFill>
        <a:effectLst/>
      </p:bgPr>
    </p:bg>
    <p:spTree>
      <p:nvGrpSpPr>
        <p:cNvPr id="1" name=""/>
        <p:cNvGrpSpPr/>
        <p:nvPr/>
      </p:nvGrpSpPr>
      <p:grpSpPr>
        <a:xfrm>
          <a:off x="0" y="0"/>
          <a:ext cx="0" cy="0"/>
          <a:chOff x="0" y="0"/>
          <a:chExt cx="0" cy="0"/>
        </a:xfrm>
      </p:grpSpPr>
      <p:grpSp>
        <p:nvGrpSpPr>
          <p:cNvPr id="5" name="Group 4"/>
          <p:cNvGrpSpPr/>
          <p:nvPr userDrawn="1"/>
        </p:nvGrpSpPr>
        <p:grpSpPr>
          <a:xfrm>
            <a:off x="-10080" y="2"/>
            <a:ext cx="12446557" cy="6994524"/>
            <a:chOff x="-10082" y="0"/>
            <a:chExt cx="12446557" cy="6994524"/>
          </a:xfrm>
        </p:grpSpPr>
        <p:pic>
          <p:nvPicPr>
            <p:cNvPr id="12" name="Picture 11"/>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1" y="0"/>
              <a:ext cx="12436476" cy="6994524"/>
            </a:xfrm>
            <a:prstGeom prst="rect">
              <a:avLst/>
            </a:prstGeom>
          </p:spPr>
        </p:pic>
        <p:sp>
          <p:nvSpPr>
            <p:cNvPr id="11" name="Rectangle 10"/>
            <p:cNvSpPr/>
            <p:nvPr userDrawn="1"/>
          </p:nvSpPr>
          <p:spPr bwMode="auto">
            <a:xfrm flipH="1">
              <a:off x="-10082" y="464456"/>
              <a:ext cx="12446555" cy="6530067"/>
            </a:xfrm>
            <a:prstGeom prst="rect">
              <a:avLst/>
            </a:prstGeom>
            <a:gradFill flip="none" rotWithShape="1">
              <a:gsLst>
                <a:gs pos="60000">
                  <a:srgbClr val="000000">
                    <a:alpha val="0"/>
                  </a:srgbClr>
                </a:gs>
                <a:gs pos="0">
                  <a:srgbClr val="000000">
                    <a:alpha val="66000"/>
                  </a:srgbClr>
                </a:gs>
                <a:gs pos="29000">
                  <a:srgbClr val="000000">
                    <a:alpha val="54000"/>
                  </a:srgbClr>
                </a:gs>
              </a:gsLst>
              <a:lin ang="156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marL="0" marR="0" lvl="0" indent="0" algn="ctr" defTabSz="822518" rtl="0" eaLnBrk="1" fontAlgn="base" latinLnBrk="0" hangingPunct="1">
                <a:lnSpc>
                  <a:spcPct val="90000"/>
                </a:lnSpc>
                <a:spcBef>
                  <a:spcPct val="0"/>
                </a:spcBef>
                <a:spcAft>
                  <a:spcPct val="0"/>
                </a:spcAft>
                <a:buClrTx/>
                <a:buSzTx/>
                <a:buFontTx/>
                <a:buNone/>
                <a:tabLst/>
                <a:defRPr/>
              </a:pPr>
              <a:endParaRPr kumimoji="0" lang="en-US" sz="211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5" name="Title 1"/>
          <p:cNvSpPr>
            <a:spLocks noGrp="1"/>
          </p:cNvSpPr>
          <p:nvPr>
            <p:ph type="title" hasCustomPrompt="1"/>
          </p:nvPr>
        </p:nvSpPr>
        <p:spPr>
          <a:xfrm>
            <a:off x="266816" y="3923740"/>
            <a:ext cx="11902848" cy="1807811"/>
          </a:xfrm>
          <a:noFill/>
        </p:spPr>
        <p:txBody>
          <a:bodyPr vert="horz" wrap="square" lIns="146304" tIns="91440" rIns="146304" bIns="0" rtlCol="0" anchor="b" anchorCtr="0">
            <a:noAutofit/>
          </a:bodyPr>
          <a:lstStyle>
            <a:lvl1pPr>
              <a:defRPr lang="en-US" sz="6599" spc="-100" dirty="0">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
        <p:nvSpPr>
          <p:cNvPr id="7" name="TextBox 6"/>
          <p:cNvSpPr txBox="1"/>
          <p:nvPr userDrawn="1"/>
        </p:nvSpPr>
        <p:spPr>
          <a:xfrm>
            <a:off x="263953" y="6272408"/>
            <a:ext cx="2647176" cy="577937"/>
          </a:xfrm>
          <a:prstGeom prst="rect">
            <a:avLst/>
          </a:prstGeom>
          <a:noFill/>
        </p:spPr>
        <p:txBody>
          <a:bodyPr wrap="none" lIns="182854" tIns="146283" rIns="91427" bIns="146283" rtlCol="0">
            <a:spAutoFit/>
          </a:bodyPr>
          <a:lstStyle/>
          <a:p>
            <a:pPr marL="0" marR="0" lvl="0" indent="0" algn="l" defTabSz="932509"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gradFill>
                  <a:gsLst>
                    <a:gs pos="2917">
                      <a:srgbClr val="D7D7D7"/>
                    </a:gs>
                    <a:gs pos="100000">
                      <a:srgbClr val="D7D7D7"/>
                    </a:gs>
                  </a:gsLst>
                  <a:lin ang="5400000" scaled="0"/>
                </a:gradFill>
                <a:effectLst/>
                <a:uLnTx/>
                <a:uFillTx/>
                <a:latin typeface="Segoe UI Light"/>
                <a:ea typeface="+mn-ea"/>
                <a:cs typeface="Segoe UI Semibold" panose="020B0702040204020203" pitchFamily="34" charset="0"/>
              </a:rPr>
              <a:t>Digital transformation</a:t>
            </a:r>
            <a:endParaRPr kumimoji="0" lang="en-US" sz="2000" b="0" i="0" u="none" strike="noStrike" kern="1200" cap="none" spc="0" normalizeH="0" baseline="0" noProof="0">
              <a:ln>
                <a:noFill/>
              </a:ln>
              <a:gradFill>
                <a:gsLst>
                  <a:gs pos="2917">
                    <a:srgbClr val="D7D7D7"/>
                  </a:gs>
                  <a:gs pos="100000">
                    <a:srgbClr val="D7D7D7"/>
                  </a:gs>
                </a:gsLst>
                <a:lin ang="5400000" scaled="0"/>
              </a:gradFill>
              <a:effectLst/>
              <a:uLnTx/>
              <a:uFillTx/>
              <a:latin typeface="Segoe UI Light"/>
              <a:ea typeface="+mn-ea"/>
              <a:cs typeface="+mn-cs"/>
            </a:endParaRPr>
          </a:p>
        </p:txBody>
      </p:sp>
    </p:spTree>
    <p:extLst>
      <p:ext uri="{BB962C8B-B14F-4D97-AF65-F5344CB8AC3E}">
        <p14:creationId xmlns:p14="http://schemas.microsoft.com/office/powerpoint/2010/main" val="5545017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4_Section Title_Photo_3">
    <p:bg>
      <p:bgPr>
        <a:solidFill>
          <a:schemeClr val="tx1"/>
        </a:solidFill>
        <a:effectLst/>
      </p:bgPr>
    </p:bg>
    <p:spTree>
      <p:nvGrpSpPr>
        <p:cNvPr id="1" name=""/>
        <p:cNvGrpSpPr/>
        <p:nvPr/>
      </p:nvGrpSpPr>
      <p:grpSpPr>
        <a:xfrm>
          <a:off x="0" y="0"/>
          <a:ext cx="0" cy="0"/>
          <a:chOff x="0" y="0"/>
          <a:chExt cx="0" cy="0"/>
        </a:xfrm>
      </p:grpSpPr>
      <p:grpSp>
        <p:nvGrpSpPr>
          <p:cNvPr id="3" name="Group 2"/>
          <p:cNvGrpSpPr/>
          <p:nvPr userDrawn="1"/>
        </p:nvGrpSpPr>
        <p:grpSpPr>
          <a:xfrm>
            <a:off x="-10091" y="-1"/>
            <a:ext cx="12446562" cy="6994526"/>
            <a:chOff x="-10091" y="-1"/>
            <a:chExt cx="12446562" cy="6994526"/>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val="0"/>
                </a:ext>
              </a:extLst>
            </a:blip>
            <a:srcRect t="-1"/>
            <a:stretch/>
          </p:blipFill>
          <p:spPr>
            <a:xfrm flipH="1">
              <a:off x="-4" y="-1"/>
              <a:ext cx="12436475" cy="6994525"/>
            </a:xfrm>
            <a:prstGeom prst="rect">
              <a:avLst/>
            </a:prstGeom>
          </p:spPr>
        </p:pic>
        <p:sp>
          <p:nvSpPr>
            <p:cNvPr id="11" name="Rectangle 10"/>
            <p:cNvSpPr/>
            <p:nvPr userDrawn="1"/>
          </p:nvSpPr>
          <p:spPr bwMode="auto">
            <a:xfrm flipH="1">
              <a:off x="-10091" y="169817"/>
              <a:ext cx="12446559" cy="6824708"/>
            </a:xfrm>
            <a:prstGeom prst="rect">
              <a:avLst/>
            </a:prstGeom>
            <a:gradFill flip="none" rotWithShape="1">
              <a:gsLst>
                <a:gs pos="60000">
                  <a:srgbClr val="000000">
                    <a:alpha val="0"/>
                  </a:srgbClr>
                </a:gs>
                <a:gs pos="0">
                  <a:srgbClr val="000000">
                    <a:alpha val="66000"/>
                  </a:srgbClr>
                </a:gs>
                <a:gs pos="29000">
                  <a:srgbClr val="000000">
                    <a:alpha val="54000"/>
                  </a:srgbClr>
                </a:gs>
              </a:gsLst>
              <a:lin ang="156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marL="0" marR="0" lvl="0" indent="0" algn="ctr" defTabSz="822518" rtl="0" eaLnBrk="1" fontAlgn="base" latinLnBrk="0" hangingPunct="1">
                <a:lnSpc>
                  <a:spcPct val="90000"/>
                </a:lnSpc>
                <a:spcBef>
                  <a:spcPct val="0"/>
                </a:spcBef>
                <a:spcAft>
                  <a:spcPct val="0"/>
                </a:spcAft>
                <a:buClrTx/>
                <a:buSzTx/>
                <a:buFontTx/>
                <a:buNone/>
                <a:tabLst/>
                <a:defRPr/>
              </a:pPr>
              <a:endParaRPr kumimoji="0" lang="en-US" sz="211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2" name="Title 1"/>
          <p:cNvSpPr>
            <a:spLocks noGrp="1"/>
          </p:cNvSpPr>
          <p:nvPr>
            <p:ph type="title" hasCustomPrompt="1"/>
          </p:nvPr>
        </p:nvSpPr>
        <p:spPr>
          <a:xfrm>
            <a:off x="266816" y="3923740"/>
            <a:ext cx="11902848" cy="1807811"/>
          </a:xfrm>
          <a:noFill/>
        </p:spPr>
        <p:txBody>
          <a:bodyPr vert="horz" wrap="square" lIns="146304" tIns="91440" rIns="146304" bIns="0" rtlCol="0" anchor="b" anchorCtr="0">
            <a:noAutofit/>
          </a:bodyPr>
          <a:lstStyle>
            <a:lvl1pPr>
              <a:defRPr lang="en-US" sz="6599" spc="-100" dirty="0">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Tree>
    <p:extLst>
      <p:ext uri="{BB962C8B-B14F-4D97-AF65-F5344CB8AC3E}">
        <p14:creationId xmlns:p14="http://schemas.microsoft.com/office/powerpoint/2010/main" val="13423938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5_Section Title_Photo_4">
    <p:bg>
      <p:bgPr>
        <a:solidFill>
          <a:schemeClr val="tx1"/>
        </a:solidFill>
        <a:effectLst/>
      </p:bgPr>
    </p:bg>
    <p:spTree>
      <p:nvGrpSpPr>
        <p:cNvPr id="1" name=""/>
        <p:cNvGrpSpPr/>
        <p:nvPr/>
      </p:nvGrpSpPr>
      <p:grpSpPr>
        <a:xfrm>
          <a:off x="0" y="0"/>
          <a:ext cx="0" cy="0"/>
          <a:chOff x="0" y="0"/>
          <a:chExt cx="0" cy="0"/>
        </a:xfrm>
      </p:grpSpPr>
      <p:grpSp>
        <p:nvGrpSpPr>
          <p:cNvPr id="3" name="Group 2"/>
          <p:cNvGrpSpPr/>
          <p:nvPr userDrawn="1"/>
        </p:nvGrpSpPr>
        <p:grpSpPr>
          <a:xfrm>
            <a:off x="-10088" y="-13062"/>
            <a:ext cx="12472303" cy="7007589"/>
            <a:chOff x="-10090" y="-13064"/>
            <a:chExt cx="12472303" cy="7007589"/>
          </a:xfrm>
        </p:grpSpPr>
        <p:pic>
          <p:nvPicPr>
            <p:cNvPr id="2" name="Picture 1"/>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0" y="-13064"/>
              <a:ext cx="12462213" cy="7007589"/>
            </a:xfrm>
            <a:prstGeom prst="rect">
              <a:avLst/>
            </a:prstGeom>
          </p:spPr>
        </p:pic>
        <p:sp>
          <p:nvSpPr>
            <p:cNvPr id="11" name="Rectangle 10"/>
            <p:cNvSpPr/>
            <p:nvPr userDrawn="1"/>
          </p:nvSpPr>
          <p:spPr bwMode="auto">
            <a:xfrm flipH="1">
              <a:off x="-10090" y="261257"/>
              <a:ext cx="12472302" cy="6733268"/>
            </a:xfrm>
            <a:prstGeom prst="rect">
              <a:avLst/>
            </a:prstGeom>
            <a:gradFill flip="none" rotWithShape="1">
              <a:gsLst>
                <a:gs pos="52000">
                  <a:srgbClr val="000000">
                    <a:alpha val="0"/>
                  </a:srgbClr>
                </a:gs>
                <a:gs pos="0">
                  <a:srgbClr val="000000">
                    <a:alpha val="66000"/>
                  </a:srgbClr>
                </a:gs>
                <a:gs pos="29000">
                  <a:srgbClr val="000000">
                    <a:alpha val="54000"/>
                  </a:srgbClr>
                </a:gs>
              </a:gsLst>
              <a:lin ang="156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marL="0" marR="0" lvl="0" indent="0" algn="ctr" defTabSz="822518" rtl="0" eaLnBrk="1" fontAlgn="base" latinLnBrk="0" hangingPunct="1">
                <a:lnSpc>
                  <a:spcPct val="90000"/>
                </a:lnSpc>
                <a:spcBef>
                  <a:spcPct val="0"/>
                </a:spcBef>
                <a:spcAft>
                  <a:spcPct val="0"/>
                </a:spcAft>
                <a:buClrTx/>
                <a:buSzTx/>
                <a:buFontTx/>
                <a:buNone/>
                <a:tabLst/>
                <a:defRPr/>
              </a:pPr>
              <a:endParaRPr kumimoji="0" lang="en-US" sz="211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2" name="Title 1"/>
          <p:cNvSpPr>
            <a:spLocks noGrp="1"/>
          </p:cNvSpPr>
          <p:nvPr>
            <p:ph type="title" hasCustomPrompt="1"/>
          </p:nvPr>
        </p:nvSpPr>
        <p:spPr>
          <a:xfrm>
            <a:off x="266816" y="3923740"/>
            <a:ext cx="11902848" cy="1807811"/>
          </a:xfrm>
          <a:noFill/>
        </p:spPr>
        <p:txBody>
          <a:bodyPr vert="horz" wrap="square" lIns="146304" tIns="91440" rIns="146304" bIns="0" rtlCol="0" anchor="b" anchorCtr="0">
            <a:noAutofit/>
          </a:bodyPr>
          <a:lstStyle>
            <a:lvl1pPr>
              <a:defRPr lang="en-US" sz="6599" spc="-100" dirty="0">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Tree>
    <p:extLst>
      <p:ext uri="{BB962C8B-B14F-4D97-AF65-F5344CB8AC3E}">
        <p14:creationId xmlns:p14="http://schemas.microsoft.com/office/powerpoint/2010/main" val="150022399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6_Section Title_Accent Color_1">
    <p:bg>
      <p:bgPr>
        <a:solidFill>
          <a:schemeClr val="accent1"/>
        </a:solidFill>
        <a:effectLst/>
      </p:bgPr>
    </p:bg>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266816" y="2111310"/>
            <a:ext cx="11902848" cy="1865207"/>
          </a:xfrm>
          <a:noFill/>
        </p:spPr>
        <p:txBody>
          <a:bodyPr vert="horz" wrap="square" lIns="146304" tIns="91440" rIns="146304" bIns="0" rtlCol="0" anchor="ctr" anchorCtr="0">
            <a:noAutofit/>
          </a:bodyPr>
          <a:lstStyle>
            <a:lvl1pPr>
              <a:defRPr lang="en-US" sz="6119" spc="-100" dirty="0">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Tree>
    <p:extLst>
      <p:ext uri="{BB962C8B-B14F-4D97-AF65-F5344CB8AC3E}">
        <p14:creationId xmlns:p14="http://schemas.microsoft.com/office/powerpoint/2010/main" val="6851557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7_Section Title_Accent Color_2">
    <p:bg>
      <p:bgPr>
        <a:solidFill>
          <a:schemeClr val="accent2"/>
        </a:solidFill>
        <a:effectLst/>
      </p:bgPr>
    </p:bg>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266816" y="2111310"/>
            <a:ext cx="11902848" cy="1865207"/>
          </a:xfrm>
          <a:noFill/>
        </p:spPr>
        <p:txBody>
          <a:bodyPr vert="horz" wrap="square" lIns="146304" tIns="91440" rIns="146304" bIns="0" rtlCol="0" anchor="ctr" anchorCtr="0">
            <a:noAutofit/>
          </a:bodyPr>
          <a:lstStyle>
            <a:lvl1pPr>
              <a:defRPr lang="en-US" sz="6119" spc="-100">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Tree>
    <p:extLst>
      <p:ext uri="{BB962C8B-B14F-4D97-AF65-F5344CB8AC3E}">
        <p14:creationId xmlns:p14="http://schemas.microsoft.com/office/powerpoint/2010/main" val="413053018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8_Section Title_Accent Color_3">
    <p:bg>
      <p:bgPr>
        <a:solidFill>
          <a:schemeClr val="accent3"/>
        </a:solidFill>
        <a:effectLst/>
      </p:bgPr>
    </p:bg>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266816" y="2114101"/>
            <a:ext cx="11902848" cy="1865207"/>
          </a:xfrm>
          <a:noFill/>
        </p:spPr>
        <p:txBody>
          <a:bodyPr vert="horz" wrap="square" lIns="146304" tIns="91440" rIns="146304" bIns="0" rtlCol="0" anchor="ctr" anchorCtr="0">
            <a:noAutofit/>
          </a:bodyPr>
          <a:lstStyle>
            <a:lvl1pPr>
              <a:defRPr lang="en-US" sz="6119" spc="-100">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Tree>
    <p:extLst>
      <p:ext uri="{BB962C8B-B14F-4D97-AF65-F5344CB8AC3E}">
        <p14:creationId xmlns:p14="http://schemas.microsoft.com/office/powerpoint/2010/main" val="263501636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9_Title_and_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96">
                <a:solidFill>
                  <a:srgbClr val="3F3F3F"/>
                </a:solidFill>
              </a:defRPr>
            </a:lvl1pPr>
          </a:lstStyle>
          <a:p>
            <a:r>
              <a:rPr lang="en-US"/>
              <a:t>Click to edit Master title style</a:t>
            </a:r>
          </a:p>
        </p:txBody>
      </p:sp>
      <p:sp>
        <p:nvSpPr>
          <p:cNvPr id="6" name="Text Placeholder 5"/>
          <p:cNvSpPr>
            <a:spLocks noGrp="1"/>
          </p:cNvSpPr>
          <p:nvPr>
            <p:ph type="body" sz="quarter" idx="10"/>
          </p:nvPr>
        </p:nvSpPr>
        <p:spPr>
          <a:xfrm>
            <a:off x="274640" y="1212852"/>
            <a:ext cx="11887200" cy="2025170"/>
          </a:xfrm>
        </p:spPr>
        <p:txBody>
          <a:bodyPr lIns="182880"/>
          <a:lstStyle>
            <a:lvl1pPr marL="0" indent="0">
              <a:buNone/>
              <a:defRPr sz="3999">
                <a:gradFill>
                  <a:gsLst>
                    <a:gs pos="1250">
                      <a:schemeClr val="tx2"/>
                    </a:gs>
                    <a:gs pos="99000">
                      <a:schemeClr val="tx2"/>
                    </a:gs>
                  </a:gsLst>
                  <a:lin ang="5400000" scaled="0"/>
                </a:gradFill>
                <a:latin typeface="Segoe UI Light" panose="020B0502040204020203" pitchFamily="34" charset="0"/>
                <a:cs typeface="Segoe UI Light" panose="020B0502040204020203" pitchFamily="34" charset="0"/>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5380632"/>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10_Title_and_Text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96">
                <a:solidFill>
                  <a:srgbClr val="3F3F3F"/>
                </a:solidFill>
              </a:defRPr>
            </a:lvl1pPr>
          </a:lstStyle>
          <a:p>
            <a:r>
              <a:rPr lang="en-US"/>
              <a:t>Click to edit Master title style</a:t>
            </a:r>
          </a:p>
        </p:txBody>
      </p:sp>
      <p:sp>
        <p:nvSpPr>
          <p:cNvPr id="6" name="Text Placeholder 5"/>
          <p:cNvSpPr>
            <a:spLocks noGrp="1"/>
          </p:cNvSpPr>
          <p:nvPr>
            <p:ph type="body" sz="quarter" idx="10"/>
          </p:nvPr>
        </p:nvSpPr>
        <p:spPr>
          <a:xfrm>
            <a:off x="274640" y="1212852"/>
            <a:ext cx="11887200" cy="2065355"/>
          </a:xfrm>
        </p:spPr>
        <p:txBody>
          <a:bodyPr lIns="182880"/>
          <a:lstStyle>
            <a:lvl1pPr marL="0" indent="0">
              <a:buNone/>
              <a:defRPr lang="en-US" sz="3999" kern="1200" spc="0" baseline="0" dirty="0" smtClean="0">
                <a:gradFill>
                  <a:gsLst>
                    <a:gs pos="1250">
                      <a:schemeClr val="tx2"/>
                    </a:gs>
                    <a:gs pos="99000">
                      <a:schemeClr val="tx2"/>
                    </a:gs>
                  </a:gsLst>
                  <a:lin ang="5400000" scaled="0"/>
                </a:gradFill>
                <a:latin typeface="Segoe UI Light" panose="020B0502040204020203" pitchFamily="34" charset="0"/>
                <a:ea typeface="+mn-ea"/>
                <a:cs typeface="Segoe UI Light" panose="020B0502040204020203" pitchFamily="34" charset="0"/>
              </a:defRPr>
            </a:lvl1pPr>
            <a:lvl2pPr marL="0" indent="0">
              <a:buFontTx/>
              <a:buNone/>
              <a:defRPr sz="2000"/>
            </a:lvl2pPr>
            <a:lvl3pPr marL="228557" indent="0">
              <a:buNone/>
              <a:defRPr/>
            </a:lvl3pPr>
            <a:lvl4pPr marL="457112" indent="0">
              <a:buNone/>
              <a:defRPr/>
            </a:lvl4pPr>
            <a:lvl5pPr marL="685669" indent="0">
              <a:buNone/>
              <a:defRPr/>
            </a:lvl5pPr>
          </a:lstStyle>
          <a:p>
            <a:pPr marL="0" marR="0" lvl="0" indent="0" algn="l" defTabSz="932563"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marL="0" marR="0" lvl="1" indent="0" algn="l" defTabSz="932563"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932563"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932563"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932563" rtl="0" eaLnBrk="1" fontAlgn="auto" latinLnBrk="0" hangingPunct="1">
              <a:lnSpc>
                <a:spcPct val="90000"/>
              </a:lnSpc>
              <a:spcBef>
                <a:spcPct val="20000"/>
              </a:spcBef>
              <a:spcAft>
                <a:spcPts val="0"/>
              </a:spcAft>
              <a:buClrTx/>
              <a:buSzPct val="90000"/>
              <a:buFont typeface="Arial" pitchFamily="34" charset="0"/>
              <a:buNone/>
              <a:tabLst/>
            </a:pPr>
            <a:r>
              <a:rPr lang="en-US"/>
              <a:t>Fifth level</a:t>
            </a:r>
          </a:p>
        </p:txBody>
      </p:sp>
    </p:spTree>
    <p:extLst>
      <p:ext uri="{BB962C8B-B14F-4D97-AF65-F5344CB8AC3E}">
        <p14:creationId xmlns:p14="http://schemas.microsoft.com/office/powerpoint/2010/main" val="3075661905"/>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96">
                <a:solidFill>
                  <a:srgbClr val="3F3F3F"/>
                </a:solidFill>
              </a:defRPr>
            </a:lvl1pPr>
          </a:lstStyle>
          <a:p>
            <a:r>
              <a:rPr lang="en-US"/>
              <a:t>Click to edit Master title style</a:t>
            </a:r>
          </a:p>
        </p:txBody>
      </p:sp>
    </p:spTree>
    <p:extLst>
      <p:ext uri="{BB962C8B-B14F-4D97-AF65-F5344CB8AC3E}">
        <p14:creationId xmlns:p14="http://schemas.microsoft.com/office/powerpoint/2010/main" val="539353260"/>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1_Title_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2048" y="295276"/>
            <a:ext cx="11892155" cy="917575"/>
          </a:xfrm>
          <a:noFill/>
        </p:spPr>
        <p:txBody>
          <a:bodyPr/>
          <a:lstStyle>
            <a:lvl1pPr>
              <a:defRPr sz="4896">
                <a:gradFill>
                  <a:gsLst>
                    <a:gs pos="1250">
                      <a:srgbClr val="FFFFFF"/>
                    </a:gs>
                    <a:gs pos="100000">
                      <a:srgbClr val="FFFFFF"/>
                    </a:gs>
                  </a:gsLst>
                  <a:lin ang="5400000" scaled="0"/>
                </a:gradFill>
              </a:defRPr>
            </a:lvl1pPr>
          </a:lstStyle>
          <a:p>
            <a:r>
              <a:rPr lang="en-US"/>
              <a:t>Click to edit Master title style</a:t>
            </a:r>
          </a:p>
        </p:txBody>
      </p:sp>
    </p:spTree>
    <p:extLst>
      <p:ext uri="{BB962C8B-B14F-4D97-AF65-F5344CB8AC3E}">
        <p14:creationId xmlns:p14="http://schemas.microsoft.com/office/powerpoint/2010/main" val="2795940887"/>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96"/>
            </a:lvl1pPr>
          </a:lstStyle>
          <a:p>
            <a:r>
              <a:rPr lang="en-US"/>
              <a:t>Click to edit Master title style</a:t>
            </a:r>
          </a:p>
        </p:txBody>
      </p:sp>
    </p:spTree>
    <p:extLst>
      <p:ext uri="{BB962C8B-B14F-4D97-AF65-F5344CB8AC3E}">
        <p14:creationId xmlns:p14="http://schemas.microsoft.com/office/powerpoint/2010/main" val="1386862111"/>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itle_Only_Lt gray_centered">
    <p:bg>
      <p:bgPr>
        <a:solidFill>
          <a:srgbClr val="EAEAEA"/>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sz="4896">
                <a:solidFill>
                  <a:srgbClr val="3F3F3F"/>
                </a:solidFill>
              </a:defRPr>
            </a:lvl1pPr>
          </a:lstStyle>
          <a:p>
            <a:r>
              <a:rPr lang="en-US"/>
              <a:t>Click to edit Master title style</a:t>
            </a:r>
          </a:p>
        </p:txBody>
      </p:sp>
    </p:spTree>
    <p:extLst>
      <p:ext uri="{BB962C8B-B14F-4D97-AF65-F5344CB8AC3E}">
        <p14:creationId xmlns:p14="http://schemas.microsoft.com/office/powerpoint/2010/main" val="1464080001"/>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Custom Layout_Blue">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A0CF0-5E42-49DD-8517-3C385C02061C}"/>
              </a:ext>
            </a:extLst>
          </p:cNvPr>
          <p:cNvSpPr>
            <a:spLocks noGrp="1"/>
          </p:cNvSpPr>
          <p:nvPr>
            <p:ph type="title"/>
          </p:nvPr>
        </p:nvSpPr>
        <p:spPr/>
        <p:txBody>
          <a:bodyPr/>
          <a:lstStyle>
            <a:lvl1pPr>
              <a:defRPr sz="4896">
                <a:gradFill>
                  <a:gsLst>
                    <a:gs pos="2632">
                      <a:schemeClr val="tx1"/>
                    </a:gs>
                    <a:gs pos="13158">
                      <a:schemeClr val="tx1"/>
                    </a:gs>
                  </a:gsLst>
                  <a:lin ang="5400000" scaled="1"/>
                </a:gradFill>
              </a:defRPr>
            </a:lvl1pPr>
          </a:lstStyle>
          <a:p>
            <a:r>
              <a:rPr lang="en-US"/>
              <a:t>Click to edit Master title style</a:t>
            </a:r>
          </a:p>
        </p:txBody>
      </p:sp>
    </p:spTree>
    <p:extLst>
      <p:ext uri="{BB962C8B-B14F-4D97-AF65-F5344CB8AC3E}">
        <p14:creationId xmlns:p14="http://schemas.microsoft.com/office/powerpoint/2010/main" val="6449194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1_Custom Layout_Blue">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A0CF0-5E42-49DD-8517-3C385C02061C}"/>
              </a:ext>
            </a:extLst>
          </p:cNvPr>
          <p:cNvSpPr>
            <a:spLocks noGrp="1"/>
          </p:cNvSpPr>
          <p:nvPr>
            <p:ph type="title"/>
          </p:nvPr>
        </p:nvSpPr>
        <p:spPr/>
        <p:txBody>
          <a:bodyPr/>
          <a:lstStyle>
            <a:lvl1pPr algn="ctr">
              <a:defRPr sz="4896">
                <a:gradFill>
                  <a:gsLst>
                    <a:gs pos="2632">
                      <a:schemeClr val="tx1"/>
                    </a:gs>
                    <a:gs pos="13158">
                      <a:schemeClr val="tx1"/>
                    </a:gs>
                  </a:gsLst>
                  <a:lin ang="5400000" scaled="1"/>
                </a:gradFill>
              </a:defRPr>
            </a:lvl1pPr>
          </a:lstStyle>
          <a:p>
            <a:r>
              <a:rPr lang="en-US"/>
              <a:t>Click to edit Master title style</a:t>
            </a:r>
          </a:p>
        </p:txBody>
      </p:sp>
    </p:spTree>
    <p:extLst>
      <p:ext uri="{BB962C8B-B14F-4D97-AF65-F5344CB8AC3E}">
        <p14:creationId xmlns:p14="http://schemas.microsoft.com/office/powerpoint/2010/main" val="14203738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2_Custom Layout_Blue">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A0CF0-5E42-49DD-8517-3C385C02061C}"/>
              </a:ext>
            </a:extLst>
          </p:cNvPr>
          <p:cNvSpPr>
            <a:spLocks noGrp="1"/>
          </p:cNvSpPr>
          <p:nvPr>
            <p:ph type="title"/>
          </p:nvPr>
        </p:nvSpPr>
        <p:spPr>
          <a:xfrm>
            <a:off x="274639" y="3968879"/>
            <a:ext cx="11910840" cy="1850178"/>
          </a:xfrm>
        </p:spPr>
        <p:txBody>
          <a:bodyPr/>
          <a:lstStyle>
            <a:lvl1pPr algn="l">
              <a:defRPr sz="5507">
                <a:gradFill>
                  <a:gsLst>
                    <a:gs pos="2632">
                      <a:schemeClr val="tx1"/>
                    </a:gs>
                    <a:gs pos="13158">
                      <a:schemeClr val="tx1"/>
                    </a:gs>
                  </a:gsLst>
                  <a:lin ang="5400000" scaled="1"/>
                </a:gradFill>
              </a:defRPr>
            </a:lvl1pPr>
          </a:lstStyle>
          <a:p>
            <a:r>
              <a:rPr lang="en-US"/>
              <a:t>Click to edit Master title style</a:t>
            </a:r>
          </a:p>
        </p:txBody>
      </p:sp>
    </p:spTree>
    <p:extLst>
      <p:ext uri="{BB962C8B-B14F-4D97-AF65-F5344CB8AC3E}">
        <p14:creationId xmlns:p14="http://schemas.microsoft.com/office/powerpoint/2010/main" val="82014377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3_Custom Layout_Blue">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A0CF0-5E42-49DD-8517-3C385C02061C}"/>
              </a:ext>
            </a:extLst>
          </p:cNvPr>
          <p:cNvSpPr>
            <a:spLocks noGrp="1"/>
          </p:cNvSpPr>
          <p:nvPr>
            <p:ph type="title"/>
          </p:nvPr>
        </p:nvSpPr>
        <p:spPr>
          <a:xfrm>
            <a:off x="274639" y="3973279"/>
            <a:ext cx="11889564" cy="1865207"/>
          </a:xfrm>
        </p:spPr>
        <p:txBody>
          <a:bodyPr vert="horz" wrap="square" lIns="146304" tIns="91440" rIns="146304" bIns="91440" rtlCol="0" anchor="t">
            <a:noAutofit/>
          </a:bodyPr>
          <a:lstStyle>
            <a:lvl1pPr>
              <a:defRPr lang="en-US" sz="5507">
                <a:gradFill>
                  <a:gsLst>
                    <a:gs pos="2632">
                      <a:schemeClr val="tx1"/>
                    </a:gs>
                    <a:gs pos="13158">
                      <a:schemeClr val="tx1"/>
                    </a:gs>
                  </a:gsLst>
                  <a:lin ang="5400000" scaled="1"/>
                </a:gradFill>
              </a:defRPr>
            </a:lvl1pPr>
          </a:lstStyle>
          <a:p>
            <a:pPr lvl="0"/>
            <a:r>
              <a:rPr lang="en-US"/>
              <a:t>Click to edit Master title style</a:t>
            </a:r>
          </a:p>
        </p:txBody>
      </p:sp>
    </p:spTree>
    <p:extLst>
      <p:ext uri="{BB962C8B-B14F-4D97-AF65-F5344CB8AC3E}">
        <p14:creationId xmlns:p14="http://schemas.microsoft.com/office/powerpoint/2010/main" val="32673652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4_Custom Layout_Blu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A0CF0-5E42-49DD-8517-3C385C02061C}"/>
              </a:ext>
            </a:extLst>
          </p:cNvPr>
          <p:cNvSpPr>
            <a:spLocks noGrp="1"/>
          </p:cNvSpPr>
          <p:nvPr>
            <p:ph type="title"/>
          </p:nvPr>
        </p:nvSpPr>
        <p:spPr>
          <a:xfrm>
            <a:off x="274639" y="3973280"/>
            <a:ext cx="11889564" cy="1865207"/>
          </a:xfrm>
        </p:spPr>
        <p:txBody>
          <a:bodyPr vert="horz" wrap="square" lIns="146304" tIns="91440" rIns="146304" bIns="91440" rtlCol="0" anchor="t">
            <a:noAutofit/>
          </a:bodyPr>
          <a:lstStyle>
            <a:lvl1pPr>
              <a:defRPr lang="en-US" sz="5507">
                <a:gradFill>
                  <a:gsLst>
                    <a:gs pos="2632">
                      <a:schemeClr val="tx1"/>
                    </a:gs>
                    <a:gs pos="13158">
                      <a:schemeClr val="tx1"/>
                    </a:gs>
                  </a:gsLst>
                  <a:lin ang="5400000" scaled="1"/>
                </a:gradFill>
              </a:defRPr>
            </a:lvl1pPr>
          </a:lstStyle>
          <a:p>
            <a:pPr lvl="0"/>
            <a:r>
              <a:rPr lang="en-US"/>
              <a:t>Click to edit Master title style</a:t>
            </a:r>
          </a:p>
        </p:txBody>
      </p:sp>
    </p:spTree>
    <p:extLst>
      <p:ext uri="{BB962C8B-B14F-4D97-AF65-F5344CB8AC3E}">
        <p14:creationId xmlns:p14="http://schemas.microsoft.com/office/powerpoint/2010/main" val="32532663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5_Custom Layout_Blue">
    <p:bg>
      <p:bgPr>
        <a:solidFill>
          <a:schemeClr val="accent3">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A0CF0-5E42-49DD-8517-3C385C02061C}"/>
              </a:ext>
            </a:extLst>
          </p:cNvPr>
          <p:cNvSpPr>
            <a:spLocks noGrp="1"/>
          </p:cNvSpPr>
          <p:nvPr>
            <p:ph type="title"/>
          </p:nvPr>
        </p:nvSpPr>
        <p:spPr>
          <a:xfrm>
            <a:off x="274639" y="3973280"/>
            <a:ext cx="11889564" cy="1865207"/>
          </a:xfrm>
        </p:spPr>
        <p:txBody>
          <a:bodyPr vert="horz" wrap="square" lIns="146304" tIns="91440" rIns="146304" bIns="91440" rtlCol="0" anchor="t">
            <a:noAutofit/>
          </a:bodyPr>
          <a:lstStyle>
            <a:lvl1pPr>
              <a:defRPr lang="en-US" sz="5507">
                <a:gradFill>
                  <a:gsLst>
                    <a:gs pos="2632">
                      <a:schemeClr val="tx1"/>
                    </a:gs>
                    <a:gs pos="13158">
                      <a:schemeClr val="tx1"/>
                    </a:gs>
                  </a:gsLst>
                  <a:lin ang="5400000" scaled="1"/>
                </a:gradFill>
              </a:defRPr>
            </a:lvl1pPr>
          </a:lstStyle>
          <a:p>
            <a:pPr lvl="0"/>
            <a:r>
              <a:rPr lang="en-US"/>
              <a:t>Click to edit Master title style</a:t>
            </a:r>
          </a:p>
        </p:txBody>
      </p:sp>
    </p:spTree>
    <p:extLst>
      <p:ext uri="{BB962C8B-B14F-4D97-AF65-F5344CB8AC3E}">
        <p14:creationId xmlns:p14="http://schemas.microsoft.com/office/powerpoint/2010/main" val="340089024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6_Custom Layout_Blu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A0CF0-5E42-49DD-8517-3C385C02061C}"/>
              </a:ext>
            </a:extLst>
          </p:cNvPr>
          <p:cNvSpPr>
            <a:spLocks noGrp="1"/>
          </p:cNvSpPr>
          <p:nvPr>
            <p:ph type="title"/>
          </p:nvPr>
        </p:nvSpPr>
        <p:spPr>
          <a:xfrm>
            <a:off x="274639" y="3973280"/>
            <a:ext cx="11889564" cy="1865207"/>
          </a:xfrm>
        </p:spPr>
        <p:txBody>
          <a:bodyPr vert="horz" wrap="square" lIns="146304" tIns="91440" rIns="146304" bIns="91440" rtlCol="0" anchor="t">
            <a:noAutofit/>
          </a:bodyPr>
          <a:lstStyle>
            <a:lvl1pPr>
              <a:defRPr lang="en-US" sz="5507">
                <a:gradFill>
                  <a:gsLst>
                    <a:gs pos="2632">
                      <a:schemeClr val="tx1"/>
                    </a:gs>
                    <a:gs pos="13158">
                      <a:schemeClr val="tx1"/>
                    </a:gs>
                  </a:gsLst>
                  <a:lin ang="5400000" scaled="1"/>
                </a:gradFill>
              </a:defRPr>
            </a:lvl1pPr>
          </a:lstStyle>
          <a:p>
            <a:pPr lvl="0"/>
            <a:r>
              <a:rPr lang="en-US"/>
              <a:t>Click to edit Master title style</a:t>
            </a:r>
          </a:p>
        </p:txBody>
      </p:sp>
    </p:spTree>
    <p:extLst>
      <p:ext uri="{BB962C8B-B14F-4D97-AF65-F5344CB8AC3E}">
        <p14:creationId xmlns:p14="http://schemas.microsoft.com/office/powerpoint/2010/main" val="41698225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36175197"/>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05337894"/>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4120085"/>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54" tIns="182854" rIns="182854" bIns="182854" numCol="1" anchor="t" anchorCtr="0" compatLnSpc="1">
            <a:prstTxWarp prst="textNoShape">
              <a:avLst/>
            </a:prstTxWarp>
            <a:spAutoFit/>
          </a:bodyPr>
          <a:lstStyle/>
          <a:p>
            <a:pPr marL="0" marR="0" lvl="0" indent="0" algn="l" defTabSz="932111"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prstClr val="white"/>
                    </a:gs>
                    <a:gs pos="100000">
                      <a:prstClr val="white"/>
                    </a:gs>
                  </a:gsLst>
                  <a:lin ang="5400000" scaled="0"/>
                </a:gradFill>
                <a:effectLst/>
                <a:uLnTx/>
                <a:uFillTx/>
                <a:latin typeface="Segoe UI"/>
                <a:ea typeface="+mn-ea"/>
                <a:cs typeface="Segoe UI" pitchFamily="34" charset="0"/>
              </a:rPr>
              <a:t>© Copyright 2017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17978357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16_Hidden_Notes_Slide">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40" y="1212852"/>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3"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7643770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userDrawn="1">
  <p:cSld name="Blank_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3936323010"/>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userDrawn="1">
  <p:cSld name="Section Slide-Picture">
    <p:bg>
      <p:bgPr>
        <a:solidFill>
          <a:schemeClr val="accent1"/>
        </a:solid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1" hasCustomPrompt="1"/>
          </p:nvPr>
        </p:nvSpPr>
        <p:spPr>
          <a:xfrm>
            <a:off x="274639" y="2564660"/>
            <a:ext cx="5486399" cy="1066800"/>
          </a:xfrm>
        </p:spPr>
        <p:txBody>
          <a:bodyPr lIns="182880" anchor="ctr">
            <a:noAutofit/>
          </a:bodyPr>
          <a:lstStyle>
            <a:lvl1pPr marL="0" indent="0">
              <a:buNone/>
              <a:defRPr sz="4896">
                <a:solidFill>
                  <a:schemeClr val="bg1"/>
                </a:solidFill>
                <a:latin typeface="+mj-lt"/>
              </a:defRPr>
            </a:lvl1pPr>
          </a:lstStyle>
          <a:p>
            <a:pPr lvl="0"/>
            <a:r>
              <a:rPr lang="en-US"/>
              <a:t>Title</a:t>
            </a:r>
          </a:p>
        </p:txBody>
      </p:sp>
    </p:spTree>
    <p:extLst>
      <p:ext uri="{BB962C8B-B14F-4D97-AF65-F5344CB8AC3E}">
        <p14:creationId xmlns:p14="http://schemas.microsoft.com/office/powerpoint/2010/main" val="277971950"/>
      </p:ext>
    </p:extLst>
  </p:cSld>
  <p:clrMapOvr>
    <a:masterClrMapping/>
  </p:clrMapOvr>
  <p:extLst>
    <p:ext uri="{DCECCB84-F9BA-43D5-87BE-67443E8EF086}">
      <p15:sldGuideLst xmlns:p15="http://schemas.microsoft.com/office/powerpoint/2012/main">
        <p15:guide id="1" orient="horz" pos="1584">
          <p15:clr>
            <a:srgbClr val="FBAE4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12516" y="0"/>
            <a:ext cx="12448990" cy="6994525"/>
          </a:xfrm>
          <a:prstGeom prst="rect">
            <a:avLst/>
          </a:prstGeom>
        </p:spPr>
      </p:pic>
      <p:sp>
        <p:nvSpPr>
          <p:cNvPr id="4" name="Rectangle 3"/>
          <p:cNvSpPr/>
          <p:nvPr userDrawn="1"/>
        </p:nvSpPr>
        <p:spPr bwMode="auto">
          <a:xfrm>
            <a:off x="-12517" y="0"/>
            <a:ext cx="12448990" cy="6994525"/>
          </a:xfrm>
          <a:prstGeom prst="rect">
            <a:avLst/>
          </a:prstGeom>
          <a:solidFill>
            <a:srgbClr val="000000">
              <a:alpha val="7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ln>
                <a:solidFill>
                  <a:sysClr val="windowText" lastClr="000000"/>
                </a:solidFill>
              </a:ln>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993843728"/>
      </p:ext>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3C5FF14-3152-4848-8568-D5119BD3615E}"/>
              </a:ext>
            </a:extLst>
          </p:cNvPr>
          <p:cNvPicPr>
            <a:picLocks noChangeAspect="1"/>
          </p:cNvPicPr>
          <p:nvPr userDrawn="1"/>
        </p:nvPicPr>
        <p:blipFill rotWithShape="1">
          <a:blip r:embed="rId2"/>
          <a:srcRect l="19509" r="5340" b="1209"/>
          <a:stretch/>
        </p:blipFill>
        <p:spPr>
          <a:xfrm>
            <a:off x="-7344" y="0"/>
            <a:ext cx="12443819" cy="6994525"/>
          </a:xfrm>
          <a:prstGeom prst="rect">
            <a:avLst/>
          </a:prstGeom>
        </p:spPr>
      </p:pic>
      <p:sp>
        <p:nvSpPr>
          <p:cNvPr id="4" name="Rectangle 3"/>
          <p:cNvSpPr/>
          <p:nvPr userDrawn="1"/>
        </p:nvSpPr>
        <p:spPr bwMode="auto">
          <a:xfrm>
            <a:off x="-12514" y="0"/>
            <a:ext cx="12448990" cy="6994525"/>
          </a:xfrm>
          <a:prstGeom prst="rect">
            <a:avLst/>
          </a:prstGeom>
          <a:solidFill>
            <a:srgbClr val="000000">
              <a:alpha val="5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ln>
                <a:solidFill>
                  <a:sysClr val="windowText" lastClr="000000"/>
                </a:solidFill>
              </a:ln>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69788951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29962453"/>
      </p:ext>
    </p:extLst>
  </p:cSld>
  <p:clrMapOvr>
    <a:masterClrMapping/>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9601514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211265"/>
            <a:ext cx="9143936" cy="1828800"/>
          </a:xfrm>
          <a:noFill/>
        </p:spPr>
        <p:txBody>
          <a:bodyPr lIns="146304" tIns="91440" rIns="146304" bIns="91440" anchor="b" anchorCtr="0"/>
          <a:lstStyle>
            <a:lvl1pPr>
              <a:defRPr sz="5293" spc="-98"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74703" y="3040065"/>
            <a:ext cx="9143937" cy="730183"/>
          </a:xfrm>
          <a:noFill/>
        </p:spPr>
        <p:txBody>
          <a:bodyPr lIns="164592" tIns="109728" rIns="164592"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a:t>Date</a:t>
            </a:r>
          </a:p>
        </p:txBody>
      </p:sp>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914191"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FFFFFF"/>
                </a:solidFill>
                <a:effectLst/>
                <a:uLnTx/>
                <a:uFillTx/>
                <a:latin typeface="Segoe UI Semilight"/>
                <a:ea typeface="+mn-ea"/>
                <a:cs typeface="+mn-cs"/>
              </a:endParaRPr>
            </a:p>
          </p:txBody>
        </p:sp>
      </p:grpSp>
      <p:sp>
        <p:nvSpPr>
          <p:cNvPr id="3" name="Text Placeholder 2"/>
          <p:cNvSpPr>
            <a:spLocks noGrp="1"/>
          </p:cNvSpPr>
          <p:nvPr>
            <p:ph type="body" sz="quarter" idx="13" hasCustomPrompt="1"/>
          </p:nvPr>
        </p:nvSpPr>
        <p:spPr>
          <a:xfrm>
            <a:off x="274639" y="3770248"/>
            <a:ext cx="9144000" cy="461665"/>
          </a:xfrm>
        </p:spPr>
        <p:txBody>
          <a:bodyPr/>
          <a:lstStyle>
            <a:lvl1pPr marL="0" indent="0">
              <a:buNone/>
              <a:defRPr lang="en-US" sz="1960" kern="1200" spc="0" baseline="0" dirty="0" smtClean="0">
                <a:gradFill>
                  <a:gsLst>
                    <a:gs pos="91000">
                      <a:schemeClr val="tx1"/>
                    </a:gs>
                    <a:gs pos="0">
                      <a:schemeClr val="tx1"/>
                    </a:gs>
                  </a:gsLst>
                  <a:lin ang="5400000" scaled="0"/>
                </a:gradFill>
                <a:latin typeface="+mn-lt"/>
                <a:ea typeface="+mn-ea"/>
                <a:cs typeface="+mn-cs"/>
              </a:defRPr>
            </a:lvl1pPr>
          </a:lstStyle>
          <a:p>
            <a:r>
              <a:rPr lang="en-US"/>
              <a:t>Optional (City, State or venue)</a:t>
            </a:r>
          </a:p>
        </p:txBody>
      </p:sp>
    </p:spTree>
    <p:extLst>
      <p:ext uri="{BB962C8B-B14F-4D97-AF65-F5344CB8AC3E}">
        <p14:creationId xmlns:p14="http://schemas.microsoft.com/office/powerpoint/2010/main" val="409089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itle full photo">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0" y="2"/>
            <a:ext cx="12434704" cy="6994521"/>
          </a:xfrm>
          <a:prstGeom prst="rect">
            <a:avLst/>
          </a:prstGeom>
        </p:spPr>
      </p:pic>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26"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 name="Title 1"/>
          <p:cNvSpPr>
            <a:spLocks noGrp="1"/>
          </p:cNvSpPr>
          <p:nvPr>
            <p:ph type="title" hasCustomPrompt="1"/>
          </p:nvPr>
        </p:nvSpPr>
        <p:spPr bwMode="auto">
          <a:xfrm>
            <a:off x="274638" y="2150542"/>
            <a:ext cx="6402388" cy="892840"/>
          </a:xfrm>
          <a:noFill/>
        </p:spPr>
        <p:txBody>
          <a:bodyPr lIns="146304" tIns="91440" rIns="146304" bIns="91440" anchor="t" anchorCtr="0"/>
          <a:lstStyle>
            <a:lvl1pPr>
              <a:defRPr sz="5293" spc="-98" baseline="0">
                <a:gradFill>
                  <a:gsLst>
                    <a:gs pos="8718">
                      <a:srgbClr val="353535"/>
                    </a:gs>
                    <a:gs pos="34000">
                      <a:srgbClr val="353535"/>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4638" y="3951529"/>
            <a:ext cx="4572000" cy="1710429"/>
          </a:xfrm>
        </p:spPr>
        <p:txBody>
          <a:bodyPr lIns="164592" tIns="109728" rIns="164592" bIns="109728">
            <a:noAutofit/>
          </a:bodyPr>
          <a:lstStyle>
            <a:lvl1pPr marL="0" indent="0">
              <a:spcBef>
                <a:spcPts val="0"/>
              </a:spcBef>
              <a:buNone/>
              <a:defRPr sz="3136" baseline="0">
                <a:gradFill>
                  <a:gsLst>
                    <a:gs pos="8718">
                      <a:srgbClr val="353535"/>
                    </a:gs>
                    <a:gs pos="34000">
                      <a:srgbClr val="353535"/>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10" name="Picture 9"/>
            <p:cNvPicPr>
              <a:picLocks noChangeAspect="1"/>
            </p:cNvPicPr>
            <p:nvPr/>
          </p:nvPicPr>
          <p:blipFill>
            <a:blip r:embed="rId3"/>
            <a:stretch>
              <a:fillRect/>
            </a:stretch>
          </p:blipFill>
          <p:spPr bwMode="black">
            <a:xfrm>
              <a:off x="457200" y="1643393"/>
              <a:ext cx="964540" cy="964540"/>
            </a:xfrm>
            <a:prstGeom prst="rect">
              <a:avLst/>
            </a:prstGeom>
          </p:spPr>
        </p:pic>
        <p:sp>
          <p:nvSpPr>
            <p:cNvPr id="11"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pPr marL="0" marR="0" lvl="0" indent="0" algn="l" defTabSz="914191"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353535"/>
                </a:solidFill>
                <a:effectLst/>
                <a:uLnTx/>
                <a:uFillTx/>
                <a:latin typeface="Segoe UI Semilight"/>
                <a:ea typeface="+mn-ea"/>
                <a:cs typeface="+mn-cs"/>
              </a:endParaRPr>
            </a:p>
          </p:txBody>
        </p:sp>
      </p:grpSp>
    </p:spTree>
    <p:extLst>
      <p:ext uri="{BB962C8B-B14F-4D97-AF65-F5344CB8AC3E}">
        <p14:creationId xmlns:p14="http://schemas.microsoft.com/office/powerpoint/2010/main" val="3455361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293"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3" y="3955786"/>
            <a:ext cx="7315137" cy="1828007"/>
          </a:xfrm>
          <a:noFill/>
        </p:spPr>
        <p:txBody>
          <a:bodyPr lIns="164592" tIns="109728" rIns="164592"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914191"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FFFFFF"/>
                </a:solidFill>
                <a:effectLst/>
                <a:uLnTx/>
                <a:uFillTx/>
                <a:latin typeface="Segoe UI Semilight"/>
                <a:ea typeface="+mn-ea"/>
                <a:cs typeface="+mn-cs"/>
              </a:endParaRPr>
            </a:p>
          </p:txBody>
        </p:sp>
      </p:grpSp>
    </p:spTree>
    <p:extLst>
      <p:ext uri="{BB962C8B-B14F-4D97-AF65-F5344CB8AC3E}">
        <p14:creationId xmlns:p14="http://schemas.microsoft.com/office/powerpoint/2010/main" val="11395201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74702" y="2119180"/>
            <a:ext cx="4937760" cy="1835285"/>
          </a:xfrm>
          <a:noFill/>
        </p:spPr>
        <p:txBody>
          <a:bodyPr lIns="146304" tIns="91440" rIns="146304" bIns="91440" anchor="t" anchorCtr="0"/>
          <a:lstStyle>
            <a:lvl1pPr>
              <a:defRPr sz="4704" spc="-98"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50" y="3954465"/>
            <a:ext cx="4937760" cy="731528"/>
          </a:xfrm>
        </p:spPr>
        <p:txBody>
          <a:bodyPr lIns="164592" tIns="109728" rIns="164592" bIns="109728">
            <a:noAutofit/>
          </a:bodyPr>
          <a:lstStyle>
            <a:lvl1pPr marL="0" indent="0">
              <a:spcBef>
                <a:spcPts val="0"/>
              </a:spcBef>
              <a:buNone/>
              <a:defRPr lang="en-US" sz="3136" kern="1200" spc="0" baseline="0" dirty="0">
                <a:gradFill>
                  <a:gsLst>
                    <a:gs pos="91000">
                      <a:schemeClr val="tx1"/>
                    </a:gs>
                    <a:gs pos="0">
                      <a:schemeClr val="tx1"/>
                    </a:gs>
                  </a:gsLst>
                  <a:lin ang="5400000" scaled="0"/>
                </a:gradFill>
                <a:latin typeface="+mj-lt"/>
                <a:ea typeface="+mn-ea"/>
                <a:cs typeface="+mn-cs"/>
              </a:defRPr>
            </a:lvl1pPr>
          </a:lstStyle>
          <a:p>
            <a:pPr marL="0" marR="0" lvl="0" indent="0" algn="l" defTabSz="914191"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10" name="Picture 9"/>
            <p:cNvPicPr>
              <a:picLocks noChangeAspect="1"/>
            </p:cNvPicPr>
            <p:nvPr/>
          </p:nvPicPr>
          <p:blipFill>
            <a:blip r:embed="rId2"/>
            <a:stretch>
              <a:fillRect/>
            </a:stretch>
          </p:blipFill>
          <p:spPr bwMode="black">
            <a:xfrm>
              <a:off x="457200" y="1643393"/>
              <a:ext cx="964540" cy="964540"/>
            </a:xfrm>
            <a:prstGeom prst="rect">
              <a:avLst/>
            </a:prstGeom>
          </p:spPr>
        </p:pic>
        <p:sp>
          <p:nvSpPr>
            <p:cNvPr id="11"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914191"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FFFFFF"/>
                </a:solidFill>
                <a:effectLst/>
                <a:uLnTx/>
                <a:uFillTx/>
                <a:latin typeface="Segoe UI Semilight"/>
                <a:ea typeface="+mn-ea"/>
                <a:cs typeface="+mn-cs"/>
              </a:endParaRPr>
            </a:p>
          </p:txBody>
        </p:sp>
      </p:grpSp>
      <p:pic>
        <p:nvPicPr>
          <p:cNvPr id="12" name="Picture 11"/>
          <p:cNvPicPr>
            <a:picLocks noChangeAspect="1"/>
          </p:cNvPicPr>
          <p:nvPr userDrawn="1"/>
        </p:nvPicPr>
        <p:blipFill rotWithShape="1">
          <a:blip r:embed="rId3"/>
          <a:srcRect l="36724" r="7032"/>
          <a:stretch/>
        </p:blipFill>
        <p:spPr>
          <a:xfrm>
            <a:off x="5441316" y="1702"/>
            <a:ext cx="6994123" cy="6991704"/>
          </a:xfrm>
          <a:prstGeom prst="rect">
            <a:avLst/>
          </a:prstGeom>
        </p:spPr>
      </p:pic>
    </p:spTree>
    <p:extLst>
      <p:ext uri="{BB962C8B-B14F-4D97-AF65-F5344CB8AC3E}">
        <p14:creationId xmlns:p14="http://schemas.microsoft.com/office/powerpoint/2010/main" val="19302624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96">
          <p15:clr>
            <a:srgbClr val="FBAE4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Title with photo and tile">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0" y="2"/>
            <a:ext cx="12434704" cy="6994521"/>
          </a:xfrm>
          <a:prstGeom prst="rect">
            <a:avLst/>
          </a:prstGeom>
        </p:spPr>
      </p:pic>
      <p:sp>
        <p:nvSpPr>
          <p:cNvPr id="2" name="Rectangle 1"/>
          <p:cNvSpPr/>
          <p:nvPr userDrawn="1"/>
        </p:nvSpPr>
        <p:spPr bwMode="auto">
          <a:xfrm>
            <a:off x="274638" y="2119165"/>
            <a:ext cx="5486400" cy="3664099"/>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marL="0" marR="0" lvl="0" indent="0" algn="ctr" defTabSz="913926"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 name="Title 1"/>
          <p:cNvSpPr>
            <a:spLocks noGrp="1"/>
          </p:cNvSpPr>
          <p:nvPr>
            <p:ph type="title" hasCustomPrompt="1"/>
          </p:nvPr>
        </p:nvSpPr>
        <p:spPr bwMode="auto">
          <a:xfrm>
            <a:off x="274702" y="2119178"/>
            <a:ext cx="5486336" cy="1828800"/>
          </a:xfrm>
          <a:noFill/>
        </p:spPr>
        <p:txBody>
          <a:bodyPr lIns="146304" tIns="91440" rIns="146304" bIns="91440" anchor="t" anchorCtr="0"/>
          <a:lstStyle>
            <a:lvl1pPr>
              <a:defRPr sz="4704" spc="-98" baseline="0">
                <a:gradFill>
                  <a:gsLst>
                    <a:gs pos="57576">
                      <a:srgbClr val="FFFFFF"/>
                    </a:gs>
                    <a:gs pos="3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50" y="3954463"/>
            <a:ext cx="5487988" cy="1828800"/>
          </a:xfrm>
        </p:spPr>
        <p:txBody>
          <a:bodyPr lIns="164592" tIns="109728" rIns="164592" bIns="109728">
            <a:noAutofit/>
          </a:bodyPr>
          <a:lstStyle>
            <a:lvl1pPr marL="0" indent="0">
              <a:spcBef>
                <a:spcPts val="0"/>
              </a:spcBef>
              <a:buNone/>
              <a:defRPr sz="3136">
                <a:gradFill>
                  <a:gsLst>
                    <a:gs pos="57576">
                      <a:srgbClr val="FFFFFF"/>
                    </a:gs>
                    <a:gs pos="35000">
                      <a:srgbClr val="FFFFFF"/>
                    </a:gs>
                  </a:gsLst>
                  <a:lin ang="5400000" scaled="0"/>
                </a:gradFill>
              </a:defRPr>
            </a:lvl1pPr>
          </a:lstStyle>
          <a:p>
            <a:pPr lvl="0"/>
            <a:r>
              <a:rPr lang="en-US"/>
              <a:t>Speaker name</a:t>
            </a:r>
          </a:p>
        </p:txBody>
      </p:sp>
      <p:grpSp>
        <p:nvGrpSpPr>
          <p:cNvPr id="8" name="Group 7"/>
          <p:cNvGrpSpPr>
            <a:grpSpLocks noChangeAspect="1"/>
          </p:cNvGrpSpPr>
          <p:nvPr userDrawn="1"/>
        </p:nvGrpSpPr>
        <p:grpSpPr bwMode="black">
          <a:xfrm>
            <a:off x="468308" y="479425"/>
            <a:ext cx="1448129" cy="310896"/>
            <a:chOff x="457200" y="1643393"/>
            <a:chExt cx="4492753" cy="964540"/>
          </a:xfrm>
        </p:grpSpPr>
        <p:pic>
          <p:nvPicPr>
            <p:cNvPr id="10" name="Picture 9"/>
            <p:cNvPicPr>
              <a:picLocks noChangeAspect="1"/>
            </p:cNvPicPr>
            <p:nvPr/>
          </p:nvPicPr>
          <p:blipFill>
            <a:blip r:embed="rId3"/>
            <a:stretch>
              <a:fillRect/>
            </a:stretch>
          </p:blipFill>
          <p:spPr bwMode="black">
            <a:xfrm>
              <a:off x="457200" y="1643393"/>
              <a:ext cx="964540" cy="964540"/>
            </a:xfrm>
            <a:prstGeom prst="rect">
              <a:avLst/>
            </a:prstGeom>
          </p:spPr>
        </p:pic>
        <p:sp>
          <p:nvSpPr>
            <p:cNvPr id="11"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pPr marL="0" marR="0" lvl="0" indent="0" algn="l" defTabSz="914191"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353535"/>
                </a:solidFill>
                <a:effectLst/>
                <a:uLnTx/>
                <a:uFillTx/>
                <a:latin typeface="Segoe UI Semilight"/>
                <a:ea typeface="+mn-ea"/>
                <a:cs typeface="+mn-cs"/>
              </a:endParaRPr>
            </a:p>
          </p:txBody>
        </p:sp>
      </p:grpSp>
    </p:spTree>
    <p:extLst>
      <p:ext uri="{BB962C8B-B14F-4D97-AF65-F5344CB8AC3E}">
        <p14:creationId xmlns:p14="http://schemas.microsoft.com/office/powerpoint/2010/main" val="1347390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40" y="1212852"/>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67075049"/>
      </p:ext>
    </p:extLst>
  </p:cSld>
  <p:clrMapOvr>
    <a:masterClrMapping/>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0" y="1212850"/>
            <a:ext cx="11887200" cy="2092881"/>
          </a:xfrm>
        </p:spPr>
        <p:txBody>
          <a:bodyPr>
            <a:spAutoFit/>
          </a:bodyPr>
          <a:lstStyle>
            <a:lvl1pPr>
              <a:defRPr sz="392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38204292"/>
      </p:ext>
    </p:extLst>
  </p:cSld>
  <p:clrMapOvr>
    <a:masterClrMapping/>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1" y="1212849"/>
            <a:ext cx="5486399" cy="1914370"/>
          </a:xfrm>
        </p:spPr>
        <p:txBody>
          <a:bodyPr wrap="square">
            <a:spAutoFit/>
          </a:bodyPr>
          <a:lstStyle>
            <a:lvl1pPr marL="0" indent="0">
              <a:spcBef>
                <a:spcPts val="1199"/>
              </a:spcBef>
              <a:buClr>
                <a:schemeClr val="tx1"/>
              </a:buClr>
              <a:buFont typeface="Wingdings" pitchFamily="2" charset="2"/>
              <a:buNone/>
              <a:defRPr sz="3136"/>
            </a:lvl1pPr>
            <a:lvl2pPr marL="0" indent="0">
              <a:buNone/>
              <a:defRPr sz="1960"/>
            </a:lvl2pPr>
            <a:lvl3pPr marL="227165" indent="0">
              <a:buNone/>
              <a:tabLst/>
              <a:defRPr sz="1960"/>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199"/>
              </a:spcBef>
              <a:buClr>
                <a:schemeClr val="tx1"/>
              </a:buClr>
              <a:buFont typeface="Wingdings" pitchFamily="2" charset="2"/>
              <a:buNone/>
              <a:defRPr sz="3136"/>
            </a:lvl1pPr>
            <a:lvl2pPr marL="0" indent="0">
              <a:buNone/>
              <a:defRPr sz="1960"/>
            </a:lvl2pPr>
            <a:lvl3pPr marL="227165" indent="0">
              <a:buNone/>
              <a:tabLst/>
              <a:defRPr sz="1960"/>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9154546"/>
      </p:ext>
    </p:extLst>
  </p:cSld>
  <p:clrMapOvr>
    <a:masterClrMapping/>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1" y="1212851"/>
            <a:ext cx="5486399" cy="1985506"/>
          </a:xfrm>
        </p:spPr>
        <p:txBody>
          <a:bodyPr wrap="square">
            <a:spAutoFit/>
          </a:bodyPr>
          <a:lstStyle>
            <a:lvl1pPr marL="281623" indent="-281623">
              <a:spcBef>
                <a:spcPts val="1199"/>
              </a:spcBef>
              <a:buClr>
                <a:schemeClr val="tx1"/>
              </a:buClr>
              <a:buFont typeface="Arial" pitchFamily="34" charset="0"/>
              <a:buChar char="•"/>
              <a:defRPr sz="3136"/>
            </a:lvl1pPr>
            <a:lvl2pPr marL="520602" indent="-228558">
              <a:defRPr sz="2353"/>
            </a:lvl2pPr>
            <a:lvl3pPr marL="685672" indent="-165070">
              <a:tabLst/>
              <a:defRPr sz="1960"/>
            </a:lvl3pPr>
            <a:lvl4pPr marL="863437" indent="-177767">
              <a:defRPr/>
            </a:lvl4pPr>
            <a:lvl5pPr marL="1028507"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51"/>
            <a:ext cx="5486399" cy="1985506"/>
          </a:xfrm>
        </p:spPr>
        <p:txBody>
          <a:bodyPr wrap="square">
            <a:spAutoFit/>
          </a:bodyPr>
          <a:lstStyle>
            <a:lvl1pPr marL="281623" indent="-281623">
              <a:spcBef>
                <a:spcPts val="1199"/>
              </a:spcBef>
              <a:buClr>
                <a:schemeClr val="tx1"/>
              </a:buClr>
              <a:buFont typeface="Arial" pitchFamily="34" charset="0"/>
              <a:buChar char="•"/>
              <a:defRPr sz="3136"/>
            </a:lvl1pPr>
            <a:lvl2pPr marL="520602" indent="-228558">
              <a:defRPr sz="2353"/>
            </a:lvl2pPr>
            <a:lvl3pPr marL="685672" indent="-165070">
              <a:tabLst/>
              <a:defRPr sz="1960"/>
            </a:lvl3pPr>
            <a:lvl4pPr marL="863437" indent="-177767">
              <a:defRPr/>
            </a:lvl4pPr>
            <a:lvl5pPr marL="1028507"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98671043"/>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81082"/>
            <a:ext cx="1483418" cy="310896"/>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13969268"/>
      </p:ext>
    </p:extLst>
  </p:cSld>
  <p:clrMapOvr>
    <a:masterClrMapping/>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057"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40" y="3954463"/>
            <a:ext cx="10058401" cy="738664"/>
          </a:xfrm>
          <a:noFill/>
        </p:spPr>
        <p:txBody>
          <a:bodyPr lIns="182880" tIns="146304" rIns="182880" bIns="146304">
            <a:spAutoFit/>
          </a:bodyPr>
          <a:lstStyle>
            <a:lvl1pPr marL="0" indent="0">
              <a:spcBef>
                <a:spcPts val="0"/>
              </a:spcBef>
              <a:buNone/>
              <a:defRPr sz="3136"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16294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7199548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64"/>
            <a:ext cx="11887200" cy="1181862"/>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001759650"/>
      </p:ext>
    </p:extLst>
  </p:cSld>
  <p:clrMapOvr>
    <a:masterClrMapping/>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64"/>
            <a:ext cx="11887200" cy="1181862"/>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9538078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1" y="3072531"/>
            <a:ext cx="5486399" cy="849463"/>
          </a:xfrm>
        </p:spPr>
        <p:txBody>
          <a:bodyPr anchor="ctr">
            <a:spAutoFit/>
          </a:bodyPr>
          <a:lstStyle>
            <a:lvl1pPr>
              <a:defRPr sz="4704"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3160340078"/>
      </p:ext>
    </p:extLst>
  </p:cSld>
  <p:clrMapOvr>
    <a:masterClrMapping/>
  </p:clrMapOvr>
  <p:transition>
    <p:fade/>
  </p:transition>
  <p:extLst mod="1">
    <p:ext uri="{DCECCB84-F9BA-43D5-87BE-67443E8EF086}">
      <p15:sldGuideLst xmlns:p15="http://schemas.microsoft.com/office/powerpoint/2012/main">
        <p15:guide id="1" pos="3996">
          <p15:clr>
            <a:srgbClr val="FBAE4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704" baseline="0">
                <a:gradFill>
                  <a:gsLst>
                    <a:gs pos="1250">
                      <a:schemeClr val="tx1"/>
                    </a:gs>
                    <a:gs pos="100000">
                      <a:schemeClr val="tx1"/>
                    </a:gs>
                  </a:gsLst>
                  <a:lin ang="5400000" scaled="0"/>
                </a:gradFill>
              </a:defRPr>
            </a:lvl1pPr>
          </a:lstStyle>
          <a:p>
            <a:r>
              <a:rPr lang="en-US"/>
              <a:t>Square photo layout</a:t>
            </a:r>
          </a:p>
        </p:txBody>
      </p:sp>
      <p:sp>
        <p:nvSpPr>
          <p:cNvPr id="5"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1990973979"/>
      </p:ext>
    </p:extLst>
  </p:cSld>
  <p:clrMapOvr>
    <a:masterClrMapping/>
  </p:clrMapOvr>
  <p:transition>
    <p:fade/>
  </p:transition>
  <p:extLst mod="1">
    <p:ext uri="{DCECCB84-F9BA-43D5-87BE-67443E8EF086}">
      <p15:sldGuideLst xmlns:p15="http://schemas.microsoft.com/office/powerpoint/2012/main">
        <p15:guide id="1" pos="3496">
          <p15:clr>
            <a:srgbClr val="FBAE4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88860129"/>
      </p:ext>
    </p:extLst>
  </p:cSld>
  <p:clrMapOvr>
    <a:masterClrMapping/>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1159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marL="0" marR="0" lvl="0" indent="0" algn="ctr" defTabSz="913926" rtl="0" eaLnBrk="1" fontAlgn="base" latinLnBrk="0" hangingPunct="1">
              <a:lnSpc>
                <a:spcPct val="100000"/>
              </a:lnSpc>
              <a:spcBef>
                <a:spcPct val="0"/>
              </a:spcBef>
              <a:spcAft>
                <a:spcPct val="0"/>
              </a:spcAft>
              <a:buClrTx/>
              <a:buSzTx/>
              <a:buFontTx/>
              <a:buNone/>
              <a:tabLst/>
              <a:defRPr/>
            </a:pPr>
            <a:endParaRPr kumimoji="0" lang="en-US" sz="1764"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 name="Text Placeholder 4"/>
          <p:cNvSpPr>
            <a:spLocks noGrp="1"/>
          </p:cNvSpPr>
          <p:nvPr>
            <p:ph type="body" sz="quarter" idx="10"/>
          </p:nvPr>
        </p:nvSpPr>
        <p:spPr>
          <a:xfrm>
            <a:off x="274638" y="1221159"/>
            <a:ext cx="11887199" cy="1995931"/>
          </a:xfrm>
        </p:spPr>
        <p:txBody>
          <a:bodyPr/>
          <a:lstStyle>
            <a:lvl1pPr marL="0" indent="0">
              <a:buNone/>
              <a:defRPr sz="3234">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66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298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36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094"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78766894"/>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79260" tIns="179260" rIns="179260" bIns="179260" numCol="1" anchor="t" anchorCtr="0" compatLnSpc="1">
            <a:prstTxWarp prst="textNoShape">
              <a:avLst/>
            </a:prstTxWarp>
            <a:spAutoFit/>
          </a:bodyPr>
          <a:lstStyle/>
          <a:p>
            <a:pPr marL="0" marR="0" lvl="0" indent="0" algn="l" defTabSz="913749" rtl="0" eaLnBrk="0" fontAlgn="auto" latinLnBrk="0" hangingPunct="0">
              <a:lnSpc>
                <a:spcPct val="100000"/>
              </a:lnSpc>
              <a:spcBef>
                <a:spcPts val="0"/>
              </a:spcBef>
              <a:spcAft>
                <a:spcPts val="0"/>
              </a:spcAft>
              <a:buClrTx/>
              <a:buSzTx/>
              <a:buFontTx/>
              <a:buNone/>
              <a:tabLst/>
              <a:defRPr/>
            </a:pPr>
            <a:r>
              <a:rPr kumimoji="0" lang="en-US" sz="685"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rPr>
              <a:t>© Copyright Microsoft Corporation. All rights reserved. </a:t>
            </a:r>
          </a:p>
        </p:txBody>
      </p:sp>
      <p:grpSp>
        <p:nvGrpSpPr>
          <p:cNvPr id="5" name="Group 4"/>
          <p:cNvGrpSpPr>
            <a:grpSpLocks noChangeAspect="1"/>
          </p:cNvGrpSpPr>
          <p:nvPr userDrawn="1"/>
        </p:nvGrpSpPr>
        <p:grpSpPr bwMode="black">
          <a:xfrm>
            <a:off x="468308" y="479425"/>
            <a:ext cx="1448129" cy="310896"/>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914191"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FFFFFF"/>
                </a:solidFill>
                <a:effectLst/>
                <a:uLnTx/>
                <a:uFillTx/>
                <a:latin typeface="Segoe UI Semilight"/>
                <a:ea typeface="+mn-ea"/>
                <a:cs typeface="+mn-cs"/>
              </a:endParaRPr>
            </a:p>
          </p:txBody>
        </p:sp>
      </p:grpSp>
    </p:spTree>
    <p:extLst>
      <p:ext uri="{BB962C8B-B14F-4D97-AF65-F5344CB8AC3E}">
        <p14:creationId xmlns:p14="http://schemas.microsoft.com/office/powerpoint/2010/main" val="349365999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40" y="1212852"/>
            <a:ext cx="11887200" cy="2443746"/>
          </a:xfrm>
          <a:prstGeom prst="rect">
            <a:avLst/>
          </a:prstGeom>
        </p:spPr>
        <p:txBody>
          <a:bodyPr/>
          <a:lstStyle>
            <a:lvl1pPr marL="284736" indent="-284736">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3"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6">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3"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3068604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2" y="1212850"/>
            <a:ext cx="11887200" cy="2228302"/>
          </a:xfrm>
        </p:spPr>
        <p:txBody>
          <a:bodyPr>
            <a:spAutoFit/>
          </a:bodyPr>
          <a:lstStyle>
            <a:lvl1pPr>
              <a:buClr>
                <a:schemeClr val="tx2"/>
              </a:buClr>
              <a:defRPr>
                <a:gradFill>
                  <a:gsLst>
                    <a:gs pos="13869">
                      <a:schemeClr val="tx2"/>
                    </a:gs>
                    <a:gs pos="42000">
                      <a:schemeClr val="tx2"/>
                    </a:gs>
                  </a:gsLst>
                  <a:lin ang="5400000" scaled="0"/>
                </a:gradFill>
              </a:defRPr>
            </a:lvl1pPr>
            <a:lvl3pPr>
              <a:defRPr sz="2353"/>
            </a:lvl3pPr>
            <a:lvl4pPr>
              <a:defRPr sz="1960"/>
            </a:lvl4pPr>
            <a:lvl5pPr>
              <a:defRPr sz="196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69490711"/>
      </p:ext>
    </p:extLst>
  </p:cSld>
  <p:clrMapOvr>
    <a:masterClrMapping/>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41" y="1212853"/>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1960"/>
            </a:lvl2pPr>
            <a:lvl3pPr marL="224011" indent="0">
              <a:buNone/>
              <a:defRPr/>
            </a:lvl3pPr>
            <a:lvl4pPr marL="448021" indent="0">
              <a:buNone/>
              <a:defRPr/>
            </a:lvl4pPr>
            <a:lvl5pPr marL="67203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19262103"/>
      </p:ext>
    </p:extLst>
  </p:cSld>
  <p:clrMapOvr>
    <a:masterClrMapping/>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1" y="1212853"/>
            <a:ext cx="11887200" cy="2025170"/>
          </a:xfrm>
        </p:spPr>
        <p:txBody>
          <a:bodyPr>
            <a:spAutoFit/>
          </a:bodyPr>
          <a:lstStyle>
            <a:lvl1pPr>
              <a:defRPr sz="3527">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83180464"/>
      </p:ext>
    </p:extLst>
  </p:cSld>
  <p:clrMapOvr>
    <a:masterClrMapping/>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4AC20D8-C45F-4EE8-8418-6282A3B9FC69}"/>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0" y="0"/>
            <a:ext cx="12434711" cy="6994525"/>
          </a:xfrm>
          <a:prstGeom prst="rect">
            <a:avLst/>
          </a:prstGeom>
        </p:spPr>
      </p:pic>
      <p:sp>
        <p:nvSpPr>
          <p:cNvPr id="12" name="Rectangle 11">
            <a:extLst>
              <a:ext uri="{FF2B5EF4-FFF2-40B4-BE49-F238E27FC236}">
                <a16:creationId xmlns:a16="http://schemas.microsoft.com/office/drawing/2014/main" id="{7DA45350-938C-4C1E-87A3-F80ADD4B9546}"/>
              </a:ext>
            </a:extLst>
          </p:cNvPr>
          <p:cNvSpPr/>
          <p:nvPr userDrawn="1"/>
        </p:nvSpPr>
        <p:spPr bwMode="auto">
          <a:xfrm flipH="1" flipV="1">
            <a:off x="0" y="1"/>
            <a:ext cx="12434710" cy="1466850"/>
          </a:xfrm>
          <a:prstGeom prst="rect">
            <a:avLst/>
          </a:prstGeom>
          <a:gradFill flip="none" rotWithShape="1">
            <a:gsLst>
              <a:gs pos="0">
                <a:srgbClr val="000000">
                  <a:alpha val="50000"/>
                </a:srgbClr>
              </a:gs>
              <a:gs pos="100000">
                <a:srgbClr val="000000">
                  <a:alpha val="0"/>
                </a:srgb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a:extLst>
              <a:ext uri="{FF2B5EF4-FFF2-40B4-BE49-F238E27FC236}">
                <a16:creationId xmlns:a16="http://schemas.microsoft.com/office/drawing/2014/main" id="{E0894A99-A752-42BA-B1EB-CDD1CAF93D54}"/>
              </a:ext>
            </a:extLst>
          </p:cNvPr>
          <p:cNvSpPr/>
          <p:nvPr userDrawn="1"/>
        </p:nvSpPr>
        <p:spPr bwMode="auto">
          <a:xfrm>
            <a:off x="0" y="1765505"/>
            <a:ext cx="12434710" cy="5229021"/>
          </a:xfrm>
          <a:prstGeom prst="rect">
            <a:avLst/>
          </a:prstGeom>
          <a:gradFill flip="none" rotWithShape="1">
            <a:gsLst>
              <a:gs pos="50000">
                <a:srgbClr val="000000">
                  <a:alpha val="50000"/>
                </a:srgbClr>
              </a:gs>
              <a:gs pos="100000">
                <a:srgbClr val="000000">
                  <a:alpha val="0"/>
                </a:srgb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74702" y="4257675"/>
            <a:ext cx="9143936" cy="1201739"/>
          </a:xfrm>
          <a:noFill/>
        </p:spPr>
        <p:txBody>
          <a:bodyPr lIns="146304" tIns="91440" rIns="146304" bIns="91440" anchor="t" anchorCtr="0"/>
          <a:lstStyle>
            <a:lvl1pPr>
              <a:defRPr sz="5999" spc="-100" baseline="0">
                <a:gradFill>
                  <a:gsLst>
                    <a:gs pos="5833">
                      <a:schemeClr val="tx1"/>
                    </a:gs>
                    <a:gs pos="53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2" y="5460738"/>
            <a:ext cx="9143937" cy="978164"/>
          </a:xfrm>
          <a:noFill/>
        </p:spPr>
        <p:txBody>
          <a:bodyPr lIns="182880" tIns="146304" rIns="182880" bIns="146304">
            <a:noAutofit/>
          </a:bodyPr>
          <a:lstStyle>
            <a:lvl1pPr marL="0" indent="0">
              <a:spcBef>
                <a:spcPts val="0"/>
              </a:spcBef>
              <a:buNone/>
              <a:defRPr sz="3599" spc="0" baseline="0">
                <a:gradFill>
                  <a:gsLst>
                    <a:gs pos="5833">
                      <a:schemeClr val="tx1"/>
                    </a:gs>
                    <a:gs pos="53000">
                      <a:schemeClr val="tx1"/>
                    </a:gs>
                  </a:gsLst>
                  <a:lin ang="5400000" scaled="0"/>
                </a:gradFill>
                <a:latin typeface="+mj-lt"/>
              </a:defRPr>
            </a:lvl1pPr>
          </a:lstStyle>
          <a:p>
            <a:pPr lvl="0"/>
            <a:r>
              <a:rPr lang="en-US"/>
              <a:t>Speaker Name</a:t>
            </a:r>
          </a:p>
        </p:txBody>
      </p:sp>
      <p:pic>
        <p:nvPicPr>
          <p:cNvPr id="11" name="Picture 10">
            <a:extLst>
              <a:ext uri="{FF2B5EF4-FFF2-40B4-BE49-F238E27FC236}">
                <a16:creationId xmlns:a16="http://schemas.microsoft.com/office/drawing/2014/main" id="{CB91CB2F-950C-41BC-99F6-26CA49D4A30A}"/>
              </a:ext>
            </a:extLst>
          </p:cNvPr>
          <p:cNvPicPr>
            <a:picLocks noChangeAspect="1"/>
          </p:cNvPicPr>
          <p:nvPr userDrawn="1"/>
        </p:nvPicPr>
        <p:blipFill>
          <a:blip r:embed="rId3"/>
          <a:stretch>
            <a:fillRect/>
          </a:stretch>
        </p:blipFill>
        <p:spPr>
          <a:xfrm>
            <a:off x="325692" y="298655"/>
            <a:ext cx="2033333" cy="715862"/>
          </a:xfrm>
          <a:prstGeom prst="rect">
            <a:avLst/>
          </a:prstGeom>
        </p:spPr>
      </p:pic>
    </p:spTree>
    <p:extLst>
      <p:ext uri="{BB962C8B-B14F-4D97-AF65-F5344CB8AC3E}">
        <p14:creationId xmlns:p14="http://schemas.microsoft.com/office/powerpoint/2010/main" val="27813676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Title Slide 3">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3"/>
          </p:nvPr>
        </p:nvSpPr>
        <p:spPr>
          <a:xfrm>
            <a:off x="0" y="0"/>
            <a:ext cx="12436475" cy="742187"/>
          </a:xfrm>
        </p:spPr>
        <p:txBody>
          <a:bodyPr/>
          <a:lstStyle>
            <a:lvl1pPr marL="0" indent="0">
              <a:buNone/>
              <a:defRPr/>
            </a:lvl1pPr>
          </a:lstStyle>
          <a:p>
            <a:r>
              <a:rPr lang="en-US"/>
              <a:t>Click icon to add picture</a:t>
            </a:r>
          </a:p>
        </p:txBody>
      </p:sp>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t="8530"/>
          <a:stretch/>
        </p:blipFill>
        <p:spPr>
          <a:xfrm>
            <a:off x="262938" y="832966"/>
            <a:ext cx="11910600" cy="5876623"/>
          </a:xfrm>
          <a:prstGeom prst="rect">
            <a:avLst/>
          </a:prstGeom>
          <a:noFill/>
          <a:ln>
            <a:noFill/>
          </a:ln>
        </p:spPr>
      </p:pic>
      <p:sp>
        <p:nvSpPr>
          <p:cNvPr id="5" name="Text Placeholder 4"/>
          <p:cNvSpPr>
            <a:spLocks noGrp="1"/>
          </p:cNvSpPr>
          <p:nvPr>
            <p:ph type="body" sz="quarter" idx="12" hasCustomPrompt="1"/>
          </p:nvPr>
        </p:nvSpPr>
        <p:spPr>
          <a:xfrm>
            <a:off x="276542" y="3954457"/>
            <a:ext cx="5197379" cy="1018969"/>
          </a:xfrm>
          <a:noFill/>
        </p:spPr>
        <p:txBody>
          <a:bodyPr lIns="182880" tIns="146304" rIns="182880" bIns="146304">
            <a:noAutofit/>
          </a:bodyPr>
          <a:lstStyle>
            <a:lvl1pPr marL="0" indent="0">
              <a:spcBef>
                <a:spcPts val="0"/>
              </a:spcBef>
              <a:buNone/>
              <a:defRPr sz="3599" spc="0" baseline="0">
                <a:gradFill>
                  <a:gsLst>
                    <a:gs pos="7965">
                      <a:schemeClr val="tx1"/>
                    </a:gs>
                    <a:gs pos="8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74703" y="2125677"/>
            <a:ext cx="5187450" cy="1828800"/>
          </a:xfrm>
          <a:noFill/>
        </p:spPr>
        <p:txBody>
          <a:bodyPr lIns="146304" tIns="91440" rIns="146304" bIns="91440" anchor="t" anchorCtr="0"/>
          <a:lstStyle>
            <a:lvl1pPr>
              <a:defRPr sz="5999" spc="-100" baseline="0">
                <a:gradFill>
                  <a:gsLst>
                    <a:gs pos="7965">
                      <a:schemeClr val="tx1"/>
                    </a:gs>
                    <a:gs pos="8000">
                      <a:schemeClr val="tx1"/>
                    </a:gs>
                  </a:gsLst>
                  <a:lin ang="5400000" scaled="0"/>
                </a:gradFill>
              </a:defRPr>
            </a:lvl1pPr>
          </a:lstStyle>
          <a:p>
            <a:r>
              <a:rPr lang="en-US"/>
              <a:t>Presentation title</a:t>
            </a:r>
          </a:p>
        </p:txBody>
      </p:sp>
      <p:pic>
        <p:nvPicPr>
          <p:cNvPr id="12" name="Picture 11"/>
          <p:cNvPicPr>
            <a:picLocks noChangeAspect="1"/>
          </p:cNvPicPr>
          <p:nvPr userDrawn="1"/>
        </p:nvPicPr>
        <p:blipFill rotWithShape="1">
          <a:blip r:embed="rId2">
            <a:extLst>
              <a:ext uri="{28A0092B-C50C-407E-A947-70E740481C1C}">
                <a14:useLocalDpi xmlns:a14="http://schemas.microsoft.com/office/drawing/2010/main" val="0"/>
              </a:ext>
            </a:extLst>
          </a:blip>
          <a:srcRect l="16749" t="685"/>
          <a:stretch/>
        </p:blipFill>
        <p:spPr>
          <a:xfrm>
            <a:off x="2257798" y="328910"/>
            <a:ext cx="9915740" cy="6380679"/>
          </a:xfrm>
          <a:prstGeom prst="rect">
            <a:avLst/>
          </a:prstGeom>
          <a:noFill/>
          <a:ln>
            <a:noFill/>
          </a:ln>
        </p:spPr>
      </p:pic>
    </p:spTree>
    <p:extLst>
      <p:ext uri="{BB962C8B-B14F-4D97-AF65-F5344CB8AC3E}">
        <p14:creationId xmlns:p14="http://schemas.microsoft.com/office/powerpoint/2010/main" val="29709753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Title Slide 2">
    <p:bg bwMode="gray">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5"/>
          </p:nvPr>
        </p:nvSpPr>
        <p:spPr>
          <a:xfrm>
            <a:off x="0" y="0"/>
            <a:ext cx="12436475" cy="742187"/>
          </a:xfrm>
        </p:spPr>
        <p:txBody>
          <a:bodyPr/>
          <a:lstStyle>
            <a:lvl1pPr marL="0" indent="0">
              <a:buNone/>
              <a:defRPr/>
            </a:lvl1pPr>
          </a:lstStyle>
          <a:p>
            <a:r>
              <a:rPr lang="en-US"/>
              <a:t>Click icon to add picture</a:t>
            </a:r>
          </a:p>
        </p:txBody>
      </p:sp>
      <p:sp>
        <p:nvSpPr>
          <p:cNvPr id="2" name="Footer Placeholder 1"/>
          <p:cNvSpPr>
            <a:spLocks noGrp="1"/>
          </p:cNvSpPr>
          <p:nvPr>
            <p:ph type="ftr" sz="quarter" idx="13"/>
          </p:nvPr>
        </p:nvSpPr>
        <p:spPr/>
        <p:txBody>
          <a:bodyPr/>
          <a:lstStyle/>
          <a:p>
            <a:r>
              <a:rPr lang="en-US"/>
              <a:t>Microsoft Confidential</a:t>
            </a:r>
          </a:p>
        </p:txBody>
      </p:sp>
      <p:sp>
        <p:nvSpPr>
          <p:cNvPr id="3" name="Slide Number Placeholder 2"/>
          <p:cNvSpPr>
            <a:spLocks noGrp="1"/>
          </p:cNvSpPr>
          <p:nvPr>
            <p:ph type="sldNum" sz="quarter" idx="14"/>
          </p:nvPr>
        </p:nvSpPr>
        <p:spPr/>
        <p:txBody>
          <a:bodyPr/>
          <a:lstStyle/>
          <a:p>
            <a:fld id="{27258FFF-F925-446B-8502-81C933981705}" type="slidenum">
              <a:rPr lang="en-US" smtClean="0"/>
              <a:pPr/>
              <a:t>‹#›</a:t>
            </a:fld>
            <a:endParaRPr lang="en-US"/>
          </a:p>
        </p:txBody>
      </p:sp>
      <p:sp>
        <p:nvSpPr>
          <p:cNvPr id="7" name="Text Placeholder 4"/>
          <p:cNvSpPr>
            <a:spLocks noGrp="1"/>
          </p:cNvSpPr>
          <p:nvPr>
            <p:ph type="body" sz="quarter" idx="12" hasCustomPrompt="1"/>
          </p:nvPr>
        </p:nvSpPr>
        <p:spPr>
          <a:xfrm>
            <a:off x="276542" y="3954457"/>
            <a:ext cx="5197379" cy="1018969"/>
          </a:xfrm>
          <a:noFill/>
        </p:spPr>
        <p:txBody>
          <a:bodyPr lIns="182880" tIns="146304" rIns="182880" bIns="146304">
            <a:noAutofit/>
          </a:bodyPr>
          <a:lstStyle>
            <a:lvl1pPr marL="0" indent="0">
              <a:spcBef>
                <a:spcPts val="0"/>
              </a:spcBef>
              <a:buNone/>
              <a:defRPr sz="3599" spc="0" baseline="0">
                <a:gradFill>
                  <a:gsLst>
                    <a:gs pos="7965">
                      <a:schemeClr val="tx1"/>
                    </a:gs>
                    <a:gs pos="8000">
                      <a:schemeClr val="tx1"/>
                    </a:gs>
                  </a:gsLst>
                  <a:lin ang="5400000" scaled="0"/>
                </a:gradFill>
                <a:latin typeface="+mj-lt"/>
              </a:defRPr>
            </a:lvl1pPr>
          </a:lstStyle>
          <a:p>
            <a:pPr lvl="0"/>
            <a:r>
              <a:rPr lang="en-US"/>
              <a:t>Speaker Name</a:t>
            </a:r>
          </a:p>
        </p:txBody>
      </p:sp>
      <p:sp>
        <p:nvSpPr>
          <p:cNvPr id="8" name="Title 1"/>
          <p:cNvSpPr>
            <a:spLocks noGrp="1"/>
          </p:cNvSpPr>
          <p:nvPr>
            <p:ph type="title" hasCustomPrompt="1"/>
          </p:nvPr>
        </p:nvSpPr>
        <p:spPr>
          <a:xfrm>
            <a:off x="274703" y="2125677"/>
            <a:ext cx="5187450" cy="1828800"/>
          </a:xfrm>
          <a:noFill/>
        </p:spPr>
        <p:txBody>
          <a:bodyPr lIns="146304" tIns="91440" rIns="146304" bIns="91440" anchor="t" anchorCtr="0"/>
          <a:lstStyle>
            <a:lvl1pPr>
              <a:defRPr sz="5999" spc="-100" baseline="0">
                <a:gradFill>
                  <a:gsLst>
                    <a:gs pos="7965">
                      <a:schemeClr val="tx1"/>
                    </a:gs>
                    <a:gs pos="8000">
                      <a:schemeClr val="tx1"/>
                    </a:gs>
                  </a:gsLst>
                  <a:lin ang="5400000" scaled="0"/>
                </a:gradFill>
              </a:defRPr>
            </a:lvl1pPr>
          </a:lstStyle>
          <a:p>
            <a:r>
              <a:rPr lang="en-US"/>
              <a:t>Presentation title</a:t>
            </a:r>
          </a:p>
        </p:txBody>
      </p:sp>
    </p:spTree>
    <p:extLst>
      <p:ext uri="{BB962C8B-B14F-4D97-AF65-F5344CB8AC3E}">
        <p14:creationId xmlns:p14="http://schemas.microsoft.com/office/powerpoint/2010/main" val="38784680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Title Slide 4">
    <p:bg bwMode="gray">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3"/>
          </p:nvPr>
        </p:nvSpPr>
        <p:spPr>
          <a:xfrm>
            <a:off x="0" y="0"/>
            <a:ext cx="12436475" cy="742187"/>
          </a:xfrm>
        </p:spPr>
        <p:txBody>
          <a:bodyPr/>
          <a:lstStyle>
            <a:lvl1pPr marL="0" indent="0">
              <a:buNone/>
              <a:defRPr/>
            </a:lvl1pPr>
          </a:lstStyle>
          <a:p>
            <a:r>
              <a:rPr lang="en-US"/>
              <a:t>Click icon to add picture</a:t>
            </a:r>
          </a:p>
        </p:txBody>
      </p:sp>
      <p:sp>
        <p:nvSpPr>
          <p:cNvPr id="5" name="Text Placeholder 4"/>
          <p:cNvSpPr>
            <a:spLocks noGrp="1"/>
          </p:cNvSpPr>
          <p:nvPr>
            <p:ph type="body" sz="quarter" idx="12" hasCustomPrompt="1"/>
          </p:nvPr>
        </p:nvSpPr>
        <p:spPr>
          <a:xfrm>
            <a:off x="276541" y="2125663"/>
            <a:ext cx="5484498" cy="1828806"/>
          </a:xfrm>
          <a:noFill/>
        </p:spPr>
        <p:txBody>
          <a:bodyPr lIns="182880" tIns="146304" rIns="182880" bIns="146304">
            <a:noAutofit/>
          </a:bodyPr>
          <a:lstStyle>
            <a:lvl1pPr marL="0" indent="0">
              <a:spcBef>
                <a:spcPts val="0"/>
              </a:spcBef>
              <a:buNone/>
              <a:defRPr sz="3599" spc="0" baseline="0">
                <a:gradFill>
                  <a:gsLst>
                    <a:gs pos="46903">
                      <a:srgbClr val="FFFFFF"/>
                    </a:gs>
                    <a:gs pos="83000">
                      <a:srgbClr val="FFFFFF"/>
                    </a:gs>
                  </a:gsLst>
                  <a:lin ang="5400000" scaled="1"/>
                </a:gradFill>
                <a:latin typeface="+mj-lt"/>
              </a:defRPr>
            </a:lvl1pPr>
          </a:lstStyle>
          <a:p>
            <a:pPr lvl="0"/>
            <a:r>
              <a:rPr lang="en-US"/>
              <a:t>Speaker Name</a:t>
            </a:r>
          </a:p>
        </p:txBody>
      </p:sp>
      <p:sp>
        <p:nvSpPr>
          <p:cNvPr id="9" name="Title 1"/>
          <p:cNvSpPr>
            <a:spLocks noGrp="1"/>
          </p:cNvSpPr>
          <p:nvPr>
            <p:ph type="title" hasCustomPrompt="1"/>
          </p:nvPr>
        </p:nvSpPr>
        <p:spPr>
          <a:xfrm>
            <a:off x="274704" y="296863"/>
            <a:ext cx="5486335" cy="1828800"/>
          </a:xfrm>
          <a:noFill/>
        </p:spPr>
        <p:txBody>
          <a:bodyPr lIns="146304" tIns="91440" rIns="146304" bIns="91440" anchor="t" anchorCtr="0"/>
          <a:lstStyle>
            <a:lvl1pPr>
              <a:defRPr sz="5999" spc="-100" baseline="0">
                <a:gradFill>
                  <a:gsLst>
                    <a:gs pos="46903">
                      <a:srgbClr val="FFFFFF"/>
                    </a:gs>
                    <a:gs pos="83000">
                      <a:srgbClr val="FFFFFF"/>
                    </a:gs>
                  </a:gsLst>
                  <a:lin ang="5400000" scaled="1"/>
                </a:gradFill>
              </a:defRPr>
            </a:lvl1pPr>
          </a:lstStyle>
          <a:p>
            <a:r>
              <a:rPr lang="en-US"/>
              <a:t>Presentation title</a:t>
            </a:r>
          </a:p>
        </p:txBody>
      </p:sp>
    </p:spTree>
    <p:extLst>
      <p:ext uri="{BB962C8B-B14F-4D97-AF65-F5344CB8AC3E}">
        <p14:creationId xmlns:p14="http://schemas.microsoft.com/office/powerpoint/2010/main" val="10806200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Pull Quote 1">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436475" cy="742187"/>
          </a:xfrm>
        </p:spPr>
        <p:txBody>
          <a:bodyPr/>
          <a:lstStyle>
            <a:lvl1pPr marL="0" indent="0">
              <a:buNone/>
              <a:defRPr/>
            </a:lvl1pPr>
          </a:lstStyle>
          <a:p>
            <a:r>
              <a:rPr lang="en-US"/>
              <a:t>Click icon to add picture</a:t>
            </a:r>
          </a:p>
        </p:txBody>
      </p:sp>
      <p:sp>
        <p:nvSpPr>
          <p:cNvPr id="9" name="Title 1"/>
          <p:cNvSpPr>
            <a:spLocks noGrp="1"/>
          </p:cNvSpPr>
          <p:nvPr>
            <p:ph type="title" hasCustomPrompt="1"/>
          </p:nvPr>
        </p:nvSpPr>
        <p:spPr>
          <a:xfrm>
            <a:off x="274704" y="2125663"/>
            <a:ext cx="5486335" cy="3657600"/>
          </a:xfrm>
          <a:noFill/>
        </p:spPr>
        <p:txBody>
          <a:bodyPr lIns="146304" tIns="91440" rIns="146304" bIns="91440" anchor="t" anchorCtr="0"/>
          <a:lstStyle>
            <a:lvl1pPr>
              <a:defRPr sz="5999" spc="-100" baseline="0">
                <a:gradFill>
                  <a:gsLst>
                    <a:gs pos="46903">
                      <a:schemeClr val="tx1"/>
                    </a:gs>
                    <a:gs pos="83000">
                      <a:schemeClr val="tx1"/>
                    </a:gs>
                  </a:gsLst>
                  <a:lin ang="5400000" scaled="1"/>
                </a:gradFill>
              </a:defRPr>
            </a:lvl1pPr>
          </a:lstStyle>
          <a:p>
            <a:r>
              <a:rPr lang="en-US"/>
              <a:t>Pull quote</a:t>
            </a:r>
          </a:p>
        </p:txBody>
      </p:sp>
    </p:spTree>
    <p:extLst>
      <p:ext uri="{BB962C8B-B14F-4D97-AF65-F5344CB8AC3E}">
        <p14:creationId xmlns:p14="http://schemas.microsoft.com/office/powerpoint/2010/main" val="1276289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211264"/>
            <a:ext cx="9143936" cy="1828800"/>
          </a:xfrm>
          <a:noFill/>
        </p:spPr>
        <p:txBody>
          <a:bodyPr lIns="146304" tIns="91440" rIns="146304" bIns="91440" anchor="b" anchorCtr="0"/>
          <a:lstStyle>
            <a:lvl1pPr>
              <a:defRPr sz="5400" spc="-100"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74701" y="3040063"/>
            <a:ext cx="9143937" cy="730183"/>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a:t>Date</a:t>
            </a:r>
          </a:p>
        </p:txBody>
      </p:sp>
      <p:sp>
        <p:nvSpPr>
          <p:cNvPr id="3" name="Text Placeholder 2"/>
          <p:cNvSpPr>
            <a:spLocks noGrp="1"/>
          </p:cNvSpPr>
          <p:nvPr>
            <p:ph type="body" sz="quarter" idx="13" hasCustomPrompt="1"/>
          </p:nvPr>
        </p:nvSpPr>
        <p:spPr>
          <a:xfrm>
            <a:off x="274639" y="3770246"/>
            <a:ext cx="9144000" cy="461665"/>
          </a:xfrm>
        </p:spPr>
        <p:txBody>
          <a:bodyPr/>
          <a:lstStyle>
            <a:lvl1pPr marL="0" indent="0">
              <a:buNone/>
              <a:defRPr lang="en-US" sz="2000"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a:t>Optional (City, State or venue)</a:t>
            </a:r>
          </a:p>
        </p:txBody>
      </p:sp>
      <p:pic>
        <p:nvPicPr>
          <p:cNvPr id="141" name="Picture 140"/>
          <p:cNvPicPr>
            <a:picLocks noChangeAspect="1"/>
          </p:cNvPicPr>
          <p:nvPr userDrawn="1"/>
        </p:nvPicPr>
        <p:blipFill>
          <a:blip r:embed="rId2"/>
          <a:stretch>
            <a:fillRect/>
          </a:stretch>
        </p:blipFill>
        <p:spPr bwMode="black">
          <a:xfrm>
            <a:off x="457200" y="481082"/>
            <a:ext cx="1483418" cy="310896"/>
          </a:xfrm>
          <a:prstGeom prst="rect">
            <a:avLst/>
          </a:prstGeom>
        </p:spPr>
      </p:pic>
      <p:grpSp>
        <p:nvGrpSpPr>
          <p:cNvPr id="105" name="Group 104"/>
          <p:cNvGrpSpPr>
            <a:grpSpLocks noChangeAspect="1"/>
          </p:cNvGrpSpPr>
          <p:nvPr userDrawn="1"/>
        </p:nvGrpSpPr>
        <p:grpSpPr bwMode="gray">
          <a:xfrm>
            <a:off x="5788926" y="4224320"/>
            <a:ext cx="6647549" cy="2770205"/>
            <a:chOff x="5788926" y="4224320"/>
            <a:chExt cx="6647549" cy="2770205"/>
          </a:xfrm>
        </p:grpSpPr>
        <p:sp>
          <p:nvSpPr>
            <p:cNvPr id="106" name="Freeform: Shape 105"/>
            <p:cNvSpPr/>
            <p:nvPr userDrawn="1"/>
          </p:nvSpPr>
          <p:spPr bwMode="gray">
            <a:xfrm>
              <a:off x="5788926" y="5758835"/>
              <a:ext cx="2577047" cy="1235690"/>
            </a:xfrm>
            <a:custGeom>
              <a:avLst/>
              <a:gdLst>
                <a:gd name="connsiteX0" fmla="*/ 1214715 w 2577047"/>
                <a:gd name="connsiteY0" fmla="*/ 0 h 1235690"/>
                <a:gd name="connsiteX1" fmla="*/ 1914672 w 2577047"/>
                <a:gd name="connsiteY1" fmla="*/ 468064 h 1235690"/>
                <a:gd name="connsiteX2" fmla="*/ 2060300 w 2577047"/>
                <a:gd name="connsiteY2" fmla="*/ 446221 h 1235690"/>
                <a:gd name="connsiteX3" fmla="*/ 2577047 w 2577047"/>
                <a:gd name="connsiteY3" fmla="*/ 957972 h 1235690"/>
                <a:gd name="connsiteX4" fmla="*/ 2495620 w 2577047"/>
                <a:gd name="connsiteY4" fmla="*/ 1235690 h 1235690"/>
                <a:gd name="connsiteX5" fmla="*/ 1889591 w 2577047"/>
                <a:gd name="connsiteY5" fmla="*/ 1235690 h 1235690"/>
                <a:gd name="connsiteX6" fmla="*/ 1799319 w 2577047"/>
                <a:gd name="connsiteY6" fmla="*/ 1235690 h 1235690"/>
                <a:gd name="connsiteX7" fmla="*/ 31390 w 2577047"/>
                <a:gd name="connsiteY7" fmla="*/ 1235690 h 1235690"/>
                <a:gd name="connsiteX8" fmla="*/ 9264 w 2577047"/>
                <a:gd name="connsiteY8" fmla="*/ 1164413 h 1235690"/>
                <a:gd name="connsiteX9" fmla="*/ 0 w 2577047"/>
                <a:gd name="connsiteY9" fmla="*/ 1072517 h 1235690"/>
                <a:gd name="connsiteX10" fmla="*/ 455981 w 2577047"/>
                <a:gd name="connsiteY10" fmla="*/ 616536 h 1235690"/>
                <a:gd name="connsiteX11" fmla="*/ 459500 w 2577047"/>
                <a:gd name="connsiteY11" fmla="*/ 616891 h 1235690"/>
                <a:gd name="connsiteX12" fmla="*/ 459640 w 2577047"/>
                <a:gd name="connsiteY12" fmla="*/ 615506 h 1235690"/>
                <a:gd name="connsiteX13" fmla="*/ 720719 w 2577047"/>
                <a:gd name="connsiteY13" fmla="*/ 182302 h 1235690"/>
                <a:gd name="connsiteX14" fmla="*/ 739060 w 2577047"/>
                <a:gd name="connsiteY14" fmla="*/ 169592 h 1235690"/>
                <a:gd name="connsiteX15" fmla="*/ 747661 w 2577047"/>
                <a:gd name="connsiteY15" fmla="*/ 161263 h 1235690"/>
                <a:gd name="connsiteX16" fmla="*/ 1214715 w 2577047"/>
                <a:gd name="connsiteY16" fmla="*/ 0 h 1235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77047" h="1235690">
                  <a:moveTo>
                    <a:pt x="1214715" y="0"/>
                  </a:moveTo>
                  <a:cubicBezTo>
                    <a:pt x="1532592" y="0"/>
                    <a:pt x="1803493" y="191906"/>
                    <a:pt x="1914672" y="468064"/>
                  </a:cubicBezTo>
                  <a:cubicBezTo>
                    <a:pt x="1961649" y="454022"/>
                    <a:pt x="2010192" y="446221"/>
                    <a:pt x="2060300" y="446221"/>
                  </a:cubicBezTo>
                  <a:cubicBezTo>
                    <a:pt x="2346860" y="446221"/>
                    <a:pt x="2577047" y="675573"/>
                    <a:pt x="2577047" y="957972"/>
                  </a:cubicBezTo>
                  <a:cubicBezTo>
                    <a:pt x="2577047" y="1060946"/>
                    <a:pt x="2547295" y="1156119"/>
                    <a:pt x="2495620" y="1235690"/>
                  </a:cubicBezTo>
                  <a:cubicBezTo>
                    <a:pt x="2495620" y="1235690"/>
                    <a:pt x="2495620" y="1235690"/>
                    <a:pt x="1889591" y="1235690"/>
                  </a:cubicBezTo>
                  <a:lnTo>
                    <a:pt x="1799319" y="1235690"/>
                  </a:lnTo>
                  <a:lnTo>
                    <a:pt x="31390" y="1235690"/>
                  </a:lnTo>
                  <a:lnTo>
                    <a:pt x="9264" y="1164413"/>
                  </a:lnTo>
                  <a:cubicBezTo>
                    <a:pt x="3190" y="1134730"/>
                    <a:pt x="0" y="1103996"/>
                    <a:pt x="0" y="1072517"/>
                  </a:cubicBezTo>
                  <a:cubicBezTo>
                    <a:pt x="0" y="820686"/>
                    <a:pt x="204150" y="616536"/>
                    <a:pt x="455981" y="616536"/>
                  </a:cubicBezTo>
                  <a:lnTo>
                    <a:pt x="459500" y="616891"/>
                  </a:lnTo>
                  <a:lnTo>
                    <a:pt x="459640" y="615506"/>
                  </a:lnTo>
                  <a:cubicBezTo>
                    <a:pt x="495067" y="442379"/>
                    <a:pt x="589371" y="290700"/>
                    <a:pt x="720719" y="182302"/>
                  </a:cubicBezTo>
                  <a:lnTo>
                    <a:pt x="739060" y="169592"/>
                  </a:lnTo>
                  <a:lnTo>
                    <a:pt x="747661" y="161263"/>
                  </a:lnTo>
                  <a:cubicBezTo>
                    <a:pt x="876480" y="60556"/>
                    <a:pt x="1038551" y="0"/>
                    <a:pt x="1214715" y="0"/>
                  </a:cubicBezTo>
                  <a:close/>
                </a:path>
              </a:pathLst>
            </a:cu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7" name="Freeform 6"/>
            <p:cNvSpPr>
              <a:spLocks/>
            </p:cNvSpPr>
            <p:nvPr/>
          </p:nvSpPr>
          <p:spPr bwMode="gray">
            <a:xfrm>
              <a:off x="8422506" y="4305084"/>
              <a:ext cx="2008331" cy="1846803"/>
            </a:xfrm>
            <a:custGeom>
              <a:avLst/>
              <a:gdLst>
                <a:gd name="T0" fmla="*/ 948 w 1281"/>
                <a:gd name="T1" fmla="*/ 6 h 1185"/>
                <a:gd name="T2" fmla="*/ 641 w 1281"/>
                <a:gd name="T3" fmla="*/ 168 h 1185"/>
                <a:gd name="T4" fmla="*/ 333 w 1281"/>
                <a:gd name="T5" fmla="*/ 6 h 1185"/>
                <a:gd name="T6" fmla="*/ 10 w 1281"/>
                <a:gd name="T7" fmla="*/ 362 h 1185"/>
                <a:gd name="T8" fmla="*/ 641 w 1281"/>
                <a:gd name="T9" fmla="*/ 1185 h 1185"/>
                <a:gd name="T10" fmla="*/ 641 w 1281"/>
                <a:gd name="T11" fmla="*/ 1184 h 1185"/>
                <a:gd name="T12" fmla="*/ 641 w 1281"/>
                <a:gd name="T13" fmla="*/ 1185 h 1185"/>
                <a:gd name="T14" fmla="*/ 1272 w 1281"/>
                <a:gd name="T15" fmla="*/ 361 h 1185"/>
                <a:gd name="T16" fmla="*/ 948 w 1281"/>
                <a:gd name="T17" fmla="*/ 6 h 1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1" h="1185">
                  <a:moveTo>
                    <a:pt x="948" y="6"/>
                  </a:moveTo>
                  <a:cubicBezTo>
                    <a:pt x="820" y="0"/>
                    <a:pt x="703" y="65"/>
                    <a:pt x="641" y="168"/>
                  </a:cubicBezTo>
                  <a:cubicBezTo>
                    <a:pt x="578" y="65"/>
                    <a:pt x="461" y="0"/>
                    <a:pt x="333" y="6"/>
                  </a:cubicBezTo>
                  <a:cubicBezTo>
                    <a:pt x="144" y="15"/>
                    <a:pt x="0" y="175"/>
                    <a:pt x="10" y="362"/>
                  </a:cubicBezTo>
                  <a:cubicBezTo>
                    <a:pt x="19" y="548"/>
                    <a:pt x="641" y="1185"/>
                    <a:pt x="641" y="1185"/>
                  </a:cubicBezTo>
                  <a:cubicBezTo>
                    <a:pt x="641" y="1185"/>
                    <a:pt x="641" y="1185"/>
                    <a:pt x="641" y="1184"/>
                  </a:cubicBezTo>
                  <a:cubicBezTo>
                    <a:pt x="641" y="1185"/>
                    <a:pt x="641" y="1185"/>
                    <a:pt x="641" y="1185"/>
                  </a:cubicBezTo>
                  <a:cubicBezTo>
                    <a:pt x="641" y="1185"/>
                    <a:pt x="1263" y="548"/>
                    <a:pt x="1272" y="361"/>
                  </a:cubicBezTo>
                  <a:cubicBezTo>
                    <a:pt x="1281" y="174"/>
                    <a:pt x="1137" y="15"/>
                    <a:pt x="948" y="6"/>
                  </a:cubicBezTo>
                  <a:close/>
                </a:path>
              </a:pathLst>
            </a:custGeom>
            <a:solidFill>
              <a:srgbClr val="3393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Rectangle 7"/>
            <p:cNvSpPr>
              <a:spLocks noChangeArrowheads="1"/>
            </p:cNvSpPr>
            <p:nvPr/>
          </p:nvSpPr>
          <p:spPr bwMode="gray">
            <a:xfrm>
              <a:off x="9601660" y="4515070"/>
              <a:ext cx="573425" cy="1445676"/>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Rectangle 8"/>
            <p:cNvSpPr>
              <a:spLocks noChangeArrowheads="1"/>
            </p:cNvSpPr>
            <p:nvPr/>
          </p:nvSpPr>
          <p:spPr bwMode="gray">
            <a:xfrm>
              <a:off x="8640568" y="4224320"/>
              <a:ext cx="576116" cy="1445676"/>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Rectangle 9"/>
            <p:cNvSpPr>
              <a:spLocks noChangeArrowheads="1"/>
            </p:cNvSpPr>
            <p:nvPr/>
          </p:nvSpPr>
          <p:spPr bwMode="gray">
            <a:xfrm>
              <a:off x="9771264" y="4698135"/>
              <a:ext cx="573425" cy="1445676"/>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Rectangle 10"/>
            <p:cNvSpPr>
              <a:spLocks noChangeArrowheads="1"/>
            </p:cNvSpPr>
            <p:nvPr/>
          </p:nvSpPr>
          <p:spPr bwMode="gray">
            <a:xfrm>
              <a:off x="9351291" y="4843510"/>
              <a:ext cx="320365" cy="1397218"/>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Rectangle 11"/>
            <p:cNvSpPr>
              <a:spLocks noChangeArrowheads="1"/>
            </p:cNvSpPr>
            <p:nvPr/>
          </p:nvSpPr>
          <p:spPr bwMode="gray">
            <a:xfrm>
              <a:off x="8505962" y="4708904"/>
              <a:ext cx="309596" cy="1292224"/>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Rectangle 12"/>
            <p:cNvSpPr>
              <a:spLocks noChangeArrowheads="1"/>
            </p:cNvSpPr>
            <p:nvPr/>
          </p:nvSpPr>
          <p:spPr bwMode="gray">
            <a:xfrm>
              <a:off x="8780559" y="4576988"/>
              <a:ext cx="570732" cy="1518363"/>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Freeform 13"/>
            <p:cNvSpPr>
              <a:spLocks/>
            </p:cNvSpPr>
            <p:nvPr/>
          </p:nvSpPr>
          <p:spPr bwMode="gray">
            <a:xfrm>
              <a:off x="8842479" y="4665830"/>
              <a:ext cx="446894" cy="78073"/>
            </a:xfrm>
            <a:custGeom>
              <a:avLst/>
              <a:gdLst>
                <a:gd name="T0" fmla="*/ 24 w 286"/>
                <a:gd name="T1" fmla="*/ 0 h 50"/>
                <a:gd name="T2" fmla="*/ 0 w 286"/>
                <a:gd name="T3" fmla="*/ 22 h 50"/>
                <a:gd name="T4" fmla="*/ 0 w 286"/>
                <a:gd name="T5" fmla="*/ 28 h 50"/>
                <a:gd name="T6" fmla="*/ 24 w 286"/>
                <a:gd name="T7" fmla="*/ 50 h 50"/>
                <a:gd name="T8" fmla="*/ 262 w 286"/>
                <a:gd name="T9" fmla="*/ 50 h 50"/>
                <a:gd name="T10" fmla="*/ 286 w 286"/>
                <a:gd name="T11" fmla="*/ 28 h 50"/>
                <a:gd name="T12" fmla="*/ 286 w 286"/>
                <a:gd name="T13" fmla="*/ 22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2"/>
                  </a:cubicBezTo>
                  <a:cubicBezTo>
                    <a:pt x="0" y="28"/>
                    <a:pt x="0" y="28"/>
                    <a:pt x="0" y="28"/>
                  </a:cubicBezTo>
                  <a:cubicBezTo>
                    <a:pt x="0" y="28"/>
                    <a:pt x="0" y="50"/>
                    <a:pt x="24" y="50"/>
                  </a:cubicBezTo>
                  <a:cubicBezTo>
                    <a:pt x="262" y="50"/>
                    <a:pt x="262" y="50"/>
                    <a:pt x="262" y="50"/>
                  </a:cubicBezTo>
                  <a:cubicBezTo>
                    <a:pt x="262" y="50"/>
                    <a:pt x="286" y="50"/>
                    <a:pt x="286" y="28"/>
                  </a:cubicBezTo>
                  <a:cubicBezTo>
                    <a:pt x="286" y="22"/>
                    <a:pt x="286" y="22"/>
                    <a:pt x="286" y="22"/>
                  </a:cubicBezTo>
                  <a:cubicBezTo>
                    <a:pt x="286" y="22"/>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14"/>
            <p:cNvSpPr>
              <a:spLocks/>
            </p:cNvSpPr>
            <p:nvPr/>
          </p:nvSpPr>
          <p:spPr bwMode="gray">
            <a:xfrm>
              <a:off x="8842479" y="4805821"/>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15"/>
            <p:cNvSpPr>
              <a:spLocks/>
            </p:cNvSpPr>
            <p:nvPr/>
          </p:nvSpPr>
          <p:spPr bwMode="gray">
            <a:xfrm>
              <a:off x="8842479" y="4943118"/>
              <a:ext cx="446894" cy="78073"/>
            </a:xfrm>
            <a:custGeom>
              <a:avLst/>
              <a:gdLst>
                <a:gd name="T0" fmla="*/ 24 w 286"/>
                <a:gd name="T1" fmla="*/ 0 h 50"/>
                <a:gd name="T2" fmla="*/ 0 w 286"/>
                <a:gd name="T3" fmla="*/ 24 h 50"/>
                <a:gd name="T4" fmla="*/ 0 w 286"/>
                <a:gd name="T5" fmla="*/ 28 h 50"/>
                <a:gd name="T6" fmla="*/ 24 w 286"/>
                <a:gd name="T7" fmla="*/ 50 h 50"/>
                <a:gd name="T8" fmla="*/ 262 w 286"/>
                <a:gd name="T9" fmla="*/ 50 h 50"/>
                <a:gd name="T10" fmla="*/ 286 w 286"/>
                <a:gd name="T11" fmla="*/ 28 h 50"/>
                <a:gd name="T12" fmla="*/ 286 w 286"/>
                <a:gd name="T13" fmla="*/ 24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4"/>
                  </a:cubicBezTo>
                  <a:cubicBezTo>
                    <a:pt x="0" y="28"/>
                    <a:pt x="0" y="28"/>
                    <a:pt x="0" y="28"/>
                  </a:cubicBezTo>
                  <a:cubicBezTo>
                    <a:pt x="0" y="28"/>
                    <a:pt x="0" y="50"/>
                    <a:pt x="24" y="50"/>
                  </a:cubicBezTo>
                  <a:cubicBezTo>
                    <a:pt x="262" y="50"/>
                    <a:pt x="262" y="50"/>
                    <a:pt x="262" y="50"/>
                  </a:cubicBezTo>
                  <a:cubicBezTo>
                    <a:pt x="262" y="50"/>
                    <a:pt x="286" y="50"/>
                    <a:pt x="286" y="28"/>
                  </a:cubicBezTo>
                  <a:cubicBezTo>
                    <a:pt x="286" y="24"/>
                    <a:pt x="286" y="24"/>
                    <a:pt x="286" y="24"/>
                  </a:cubicBezTo>
                  <a:cubicBezTo>
                    <a:pt x="286" y="24"/>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16"/>
            <p:cNvSpPr>
              <a:spLocks/>
            </p:cNvSpPr>
            <p:nvPr/>
          </p:nvSpPr>
          <p:spPr bwMode="gray">
            <a:xfrm>
              <a:off x="8842479" y="5080418"/>
              <a:ext cx="446894" cy="78073"/>
            </a:xfrm>
            <a:custGeom>
              <a:avLst/>
              <a:gdLst>
                <a:gd name="T0" fmla="*/ 24 w 286"/>
                <a:gd name="T1" fmla="*/ 0 h 50"/>
                <a:gd name="T2" fmla="*/ 0 w 286"/>
                <a:gd name="T3" fmla="*/ 23 h 50"/>
                <a:gd name="T4" fmla="*/ 0 w 286"/>
                <a:gd name="T5" fmla="*/ 28 h 50"/>
                <a:gd name="T6" fmla="*/ 24 w 286"/>
                <a:gd name="T7" fmla="*/ 50 h 50"/>
                <a:gd name="T8" fmla="*/ 262 w 286"/>
                <a:gd name="T9" fmla="*/ 50 h 50"/>
                <a:gd name="T10" fmla="*/ 286 w 286"/>
                <a:gd name="T11" fmla="*/ 28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8"/>
                    <a:pt x="0" y="28"/>
                    <a:pt x="0" y="28"/>
                  </a:cubicBezTo>
                  <a:cubicBezTo>
                    <a:pt x="0" y="28"/>
                    <a:pt x="0" y="50"/>
                    <a:pt x="24" y="50"/>
                  </a:cubicBezTo>
                  <a:cubicBezTo>
                    <a:pt x="262" y="50"/>
                    <a:pt x="262" y="50"/>
                    <a:pt x="262" y="50"/>
                  </a:cubicBezTo>
                  <a:cubicBezTo>
                    <a:pt x="262" y="50"/>
                    <a:pt x="286" y="50"/>
                    <a:pt x="286" y="28"/>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17"/>
            <p:cNvSpPr>
              <a:spLocks/>
            </p:cNvSpPr>
            <p:nvPr/>
          </p:nvSpPr>
          <p:spPr bwMode="gray">
            <a:xfrm>
              <a:off x="8842479" y="5220409"/>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18"/>
            <p:cNvSpPr>
              <a:spLocks/>
            </p:cNvSpPr>
            <p:nvPr/>
          </p:nvSpPr>
          <p:spPr bwMode="gray">
            <a:xfrm>
              <a:off x="8842479" y="5357707"/>
              <a:ext cx="446894" cy="78073"/>
            </a:xfrm>
            <a:custGeom>
              <a:avLst/>
              <a:gdLst>
                <a:gd name="T0" fmla="*/ 24 w 286"/>
                <a:gd name="T1" fmla="*/ 0 h 51"/>
                <a:gd name="T2" fmla="*/ 0 w 286"/>
                <a:gd name="T3" fmla="*/ 24 h 51"/>
                <a:gd name="T4" fmla="*/ 0 w 286"/>
                <a:gd name="T5" fmla="*/ 28 h 51"/>
                <a:gd name="T6" fmla="*/ 24 w 286"/>
                <a:gd name="T7" fmla="*/ 51 h 51"/>
                <a:gd name="T8" fmla="*/ 262 w 286"/>
                <a:gd name="T9" fmla="*/ 51 h 51"/>
                <a:gd name="T10" fmla="*/ 286 w 286"/>
                <a:gd name="T11" fmla="*/ 28 h 51"/>
                <a:gd name="T12" fmla="*/ 286 w 286"/>
                <a:gd name="T13" fmla="*/ 24 h 51"/>
                <a:gd name="T14" fmla="*/ 262 w 286"/>
                <a:gd name="T15" fmla="*/ 0 h 51"/>
                <a:gd name="T16" fmla="*/ 152 w 286"/>
                <a:gd name="T17" fmla="*/ 0 h 51"/>
                <a:gd name="T18" fmla="*/ 24 w 286"/>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1">
                  <a:moveTo>
                    <a:pt x="24" y="0"/>
                  </a:moveTo>
                  <a:cubicBezTo>
                    <a:pt x="24" y="0"/>
                    <a:pt x="0" y="0"/>
                    <a:pt x="0" y="24"/>
                  </a:cubicBezTo>
                  <a:cubicBezTo>
                    <a:pt x="0" y="28"/>
                    <a:pt x="0" y="28"/>
                    <a:pt x="0" y="28"/>
                  </a:cubicBezTo>
                  <a:cubicBezTo>
                    <a:pt x="0" y="28"/>
                    <a:pt x="0" y="51"/>
                    <a:pt x="24" y="51"/>
                  </a:cubicBezTo>
                  <a:cubicBezTo>
                    <a:pt x="262" y="51"/>
                    <a:pt x="262" y="51"/>
                    <a:pt x="262" y="51"/>
                  </a:cubicBezTo>
                  <a:cubicBezTo>
                    <a:pt x="262" y="51"/>
                    <a:pt x="286" y="51"/>
                    <a:pt x="286" y="28"/>
                  </a:cubicBezTo>
                  <a:cubicBezTo>
                    <a:pt x="286" y="24"/>
                    <a:pt x="286" y="24"/>
                    <a:pt x="286" y="24"/>
                  </a:cubicBezTo>
                  <a:cubicBezTo>
                    <a:pt x="286" y="24"/>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19"/>
            <p:cNvSpPr>
              <a:spLocks/>
            </p:cNvSpPr>
            <p:nvPr/>
          </p:nvSpPr>
          <p:spPr bwMode="gray">
            <a:xfrm>
              <a:off x="8842479" y="5495006"/>
              <a:ext cx="446894" cy="78073"/>
            </a:xfrm>
            <a:custGeom>
              <a:avLst/>
              <a:gdLst>
                <a:gd name="T0" fmla="*/ 24 w 286"/>
                <a:gd name="T1" fmla="*/ 0 h 50"/>
                <a:gd name="T2" fmla="*/ 0 w 286"/>
                <a:gd name="T3" fmla="*/ 23 h 50"/>
                <a:gd name="T4" fmla="*/ 0 w 286"/>
                <a:gd name="T5" fmla="*/ 28 h 50"/>
                <a:gd name="T6" fmla="*/ 24 w 286"/>
                <a:gd name="T7" fmla="*/ 50 h 50"/>
                <a:gd name="T8" fmla="*/ 262 w 286"/>
                <a:gd name="T9" fmla="*/ 50 h 50"/>
                <a:gd name="T10" fmla="*/ 286 w 286"/>
                <a:gd name="T11" fmla="*/ 28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8"/>
                    <a:pt x="0" y="28"/>
                    <a:pt x="0" y="28"/>
                  </a:cubicBezTo>
                  <a:cubicBezTo>
                    <a:pt x="0" y="28"/>
                    <a:pt x="0" y="50"/>
                    <a:pt x="24" y="50"/>
                  </a:cubicBezTo>
                  <a:cubicBezTo>
                    <a:pt x="262" y="50"/>
                    <a:pt x="262" y="50"/>
                    <a:pt x="262" y="50"/>
                  </a:cubicBezTo>
                  <a:cubicBezTo>
                    <a:pt x="262" y="50"/>
                    <a:pt x="286" y="50"/>
                    <a:pt x="286" y="28"/>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20"/>
            <p:cNvSpPr>
              <a:spLocks/>
            </p:cNvSpPr>
            <p:nvPr/>
          </p:nvSpPr>
          <p:spPr bwMode="gray">
            <a:xfrm>
              <a:off x="8842479" y="5634997"/>
              <a:ext cx="446894" cy="78073"/>
            </a:xfrm>
            <a:custGeom>
              <a:avLst/>
              <a:gdLst>
                <a:gd name="T0" fmla="*/ 24 w 286"/>
                <a:gd name="T1" fmla="*/ 0 h 51"/>
                <a:gd name="T2" fmla="*/ 0 w 286"/>
                <a:gd name="T3" fmla="*/ 23 h 51"/>
                <a:gd name="T4" fmla="*/ 0 w 286"/>
                <a:gd name="T5" fmla="*/ 27 h 51"/>
                <a:gd name="T6" fmla="*/ 24 w 286"/>
                <a:gd name="T7" fmla="*/ 51 h 51"/>
                <a:gd name="T8" fmla="*/ 262 w 286"/>
                <a:gd name="T9" fmla="*/ 51 h 51"/>
                <a:gd name="T10" fmla="*/ 286 w 286"/>
                <a:gd name="T11" fmla="*/ 27 h 51"/>
                <a:gd name="T12" fmla="*/ 286 w 286"/>
                <a:gd name="T13" fmla="*/ 23 h 51"/>
                <a:gd name="T14" fmla="*/ 262 w 286"/>
                <a:gd name="T15" fmla="*/ 0 h 51"/>
                <a:gd name="T16" fmla="*/ 152 w 286"/>
                <a:gd name="T17" fmla="*/ 0 h 51"/>
                <a:gd name="T18" fmla="*/ 24 w 286"/>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1">
                  <a:moveTo>
                    <a:pt x="24" y="0"/>
                  </a:moveTo>
                  <a:cubicBezTo>
                    <a:pt x="24" y="0"/>
                    <a:pt x="0" y="0"/>
                    <a:pt x="0" y="23"/>
                  </a:cubicBezTo>
                  <a:cubicBezTo>
                    <a:pt x="0" y="27"/>
                    <a:pt x="0" y="27"/>
                    <a:pt x="0" y="27"/>
                  </a:cubicBezTo>
                  <a:cubicBezTo>
                    <a:pt x="0" y="27"/>
                    <a:pt x="0" y="51"/>
                    <a:pt x="24" y="51"/>
                  </a:cubicBezTo>
                  <a:cubicBezTo>
                    <a:pt x="262" y="51"/>
                    <a:pt x="262" y="51"/>
                    <a:pt x="262" y="51"/>
                  </a:cubicBezTo>
                  <a:cubicBezTo>
                    <a:pt x="262" y="51"/>
                    <a:pt x="286" y="51"/>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Oval 21"/>
            <p:cNvSpPr>
              <a:spLocks noChangeArrowheads="1"/>
            </p:cNvSpPr>
            <p:nvPr/>
          </p:nvSpPr>
          <p:spPr bwMode="gray">
            <a:xfrm>
              <a:off x="9203225" y="4681982"/>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123" name="Oval 22"/>
            <p:cNvSpPr>
              <a:spLocks noChangeArrowheads="1"/>
            </p:cNvSpPr>
            <p:nvPr/>
          </p:nvSpPr>
          <p:spPr bwMode="gray">
            <a:xfrm>
              <a:off x="9203225" y="4821973"/>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124" name="Oval 23"/>
            <p:cNvSpPr>
              <a:spLocks noChangeArrowheads="1"/>
            </p:cNvSpPr>
            <p:nvPr/>
          </p:nvSpPr>
          <p:spPr bwMode="gray">
            <a:xfrm>
              <a:off x="9203225" y="4959271"/>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125" name="Oval 24"/>
            <p:cNvSpPr>
              <a:spLocks noChangeArrowheads="1"/>
            </p:cNvSpPr>
            <p:nvPr/>
          </p:nvSpPr>
          <p:spPr bwMode="gray">
            <a:xfrm>
              <a:off x="9203225" y="5099262"/>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126" name="Freeform 25"/>
            <p:cNvSpPr>
              <a:spLocks/>
            </p:cNvSpPr>
            <p:nvPr/>
          </p:nvSpPr>
          <p:spPr bwMode="gray">
            <a:xfrm>
              <a:off x="9203225" y="5236562"/>
              <a:ext cx="45767" cy="43074"/>
            </a:xfrm>
            <a:custGeom>
              <a:avLst/>
              <a:gdLst>
                <a:gd name="T0" fmla="*/ 14 w 28"/>
                <a:gd name="T1" fmla="*/ 28 h 28"/>
                <a:gd name="T2" fmla="*/ 28 w 28"/>
                <a:gd name="T3" fmla="*/ 13 h 28"/>
                <a:gd name="T4" fmla="*/ 14 w 28"/>
                <a:gd name="T5" fmla="*/ 0 h 28"/>
                <a:gd name="T6" fmla="*/ 0 w 28"/>
                <a:gd name="T7" fmla="*/ 13 h 28"/>
                <a:gd name="T8" fmla="*/ 14 w 28"/>
                <a:gd name="T9" fmla="*/ 28 h 28"/>
              </a:gdLst>
              <a:ahLst/>
              <a:cxnLst>
                <a:cxn ang="0">
                  <a:pos x="T0" y="T1"/>
                </a:cxn>
                <a:cxn ang="0">
                  <a:pos x="T2" y="T3"/>
                </a:cxn>
                <a:cxn ang="0">
                  <a:pos x="T4" y="T5"/>
                </a:cxn>
                <a:cxn ang="0">
                  <a:pos x="T6" y="T7"/>
                </a:cxn>
                <a:cxn ang="0">
                  <a:pos x="T8" y="T9"/>
                </a:cxn>
              </a:cxnLst>
              <a:rect l="0" t="0" r="r" b="b"/>
              <a:pathLst>
                <a:path w="28" h="28">
                  <a:moveTo>
                    <a:pt x="14" y="28"/>
                  </a:moveTo>
                  <a:cubicBezTo>
                    <a:pt x="22" y="28"/>
                    <a:pt x="28" y="21"/>
                    <a:pt x="28" y="13"/>
                  </a:cubicBezTo>
                  <a:cubicBezTo>
                    <a:pt x="28" y="7"/>
                    <a:pt x="22" y="0"/>
                    <a:pt x="14" y="0"/>
                  </a:cubicBezTo>
                  <a:cubicBezTo>
                    <a:pt x="7" y="0"/>
                    <a:pt x="0" y="7"/>
                    <a:pt x="0" y="13"/>
                  </a:cubicBezTo>
                  <a:cubicBezTo>
                    <a:pt x="0" y="21"/>
                    <a:pt x="7" y="28"/>
                    <a:pt x="14" y="28"/>
                  </a:cubicBez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127" name="Oval 26"/>
            <p:cNvSpPr>
              <a:spLocks noChangeArrowheads="1"/>
            </p:cNvSpPr>
            <p:nvPr/>
          </p:nvSpPr>
          <p:spPr bwMode="gray">
            <a:xfrm>
              <a:off x="9203225" y="5376553"/>
              <a:ext cx="45767" cy="40383"/>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128" name="Oval 27"/>
            <p:cNvSpPr>
              <a:spLocks noChangeArrowheads="1"/>
            </p:cNvSpPr>
            <p:nvPr/>
          </p:nvSpPr>
          <p:spPr bwMode="gray">
            <a:xfrm>
              <a:off x="9203225" y="5513851"/>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129" name="Oval 28"/>
            <p:cNvSpPr>
              <a:spLocks noChangeArrowheads="1"/>
            </p:cNvSpPr>
            <p:nvPr/>
          </p:nvSpPr>
          <p:spPr bwMode="gray">
            <a:xfrm>
              <a:off x="9203225" y="5653841"/>
              <a:ext cx="45767" cy="40383"/>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130" name="Freeform 29"/>
            <p:cNvSpPr>
              <a:spLocks/>
            </p:cNvSpPr>
            <p:nvPr/>
          </p:nvSpPr>
          <p:spPr bwMode="gray">
            <a:xfrm>
              <a:off x="8842479" y="5772295"/>
              <a:ext cx="446894" cy="78073"/>
            </a:xfrm>
            <a:custGeom>
              <a:avLst/>
              <a:gdLst>
                <a:gd name="T0" fmla="*/ 24 w 286"/>
                <a:gd name="T1" fmla="*/ 0 h 50"/>
                <a:gd name="T2" fmla="*/ 0 w 286"/>
                <a:gd name="T3" fmla="*/ 22 h 50"/>
                <a:gd name="T4" fmla="*/ 0 w 286"/>
                <a:gd name="T5" fmla="*/ 27 h 50"/>
                <a:gd name="T6" fmla="*/ 24 w 286"/>
                <a:gd name="T7" fmla="*/ 50 h 50"/>
                <a:gd name="T8" fmla="*/ 262 w 286"/>
                <a:gd name="T9" fmla="*/ 50 h 50"/>
                <a:gd name="T10" fmla="*/ 286 w 286"/>
                <a:gd name="T11" fmla="*/ 27 h 50"/>
                <a:gd name="T12" fmla="*/ 286 w 286"/>
                <a:gd name="T13" fmla="*/ 22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2"/>
                  </a:cubicBezTo>
                  <a:cubicBezTo>
                    <a:pt x="0" y="27"/>
                    <a:pt x="0" y="27"/>
                    <a:pt x="0" y="27"/>
                  </a:cubicBezTo>
                  <a:cubicBezTo>
                    <a:pt x="0" y="27"/>
                    <a:pt x="0" y="50"/>
                    <a:pt x="24" y="50"/>
                  </a:cubicBezTo>
                  <a:cubicBezTo>
                    <a:pt x="262" y="50"/>
                    <a:pt x="262" y="50"/>
                    <a:pt x="262" y="50"/>
                  </a:cubicBezTo>
                  <a:cubicBezTo>
                    <a:pt x="262" y="50"/>
                    <a:pt x="286" y="50"/>
                    <a:pt x="286" y="27"/>
                  </a:cubicBezTo>
                  <a:cubicBezTo>
                    <a:pt x="286" y="22"/>
                    <a:pt x="286" y="22"/>
                    <a:pt x="286" y="22"/>
                  </a:cubicBezTo>
                  <a:cubicBezTo>
                    <a:pt x="286" y="22"/>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Oval 30"/>
            <p:cNvSpPr>
              <a:spLocks noChangeArrowheads="1"/>
            </p:cNvSpPr>
            <p:nvPr/>
          </p:nvSpPr>
          <p:spPr bwMode="gray">
            <a:xfrm>
              <a:off x="9203225" y="5791141"/>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132" name="Rectangle 31"/>
            <p:cNvSpPr>
              <a:spLocks noChangeArrowheads="1"/>
            </p:cNvSpPr>
            <p:nvPr/>
          </p:nvSpPr>
          <p:spPr bwMode="gray">
            <a:xfrm>
              <a:off x="9467054" y="4883892"/>
              <a:ext cx="570732" cy="1337991"/>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Freeform 32"/>
            <p:cNvSpPr>
              <a:spLocks/>
            </p:cNvSpPr>
            <p:nvPr/>
          </p:nvSpPr>
          <p:spPr bwMode="gray">
            <a:xfrm>
              <a:off x="9526281" y="4975424"/>
              <a:ext cx="449587" cy="78073"/>
            </a:xfrm>
            <a:custGeom>
              <a:avLst/>
              <a:gdLst>
                <a:gd name="T0" fmla="*/ 25 w 287"/>
                <a:gd name="T1" fmla="*/ 0 h 50"/>
                <a:gd name="T2" fmla="*/ 0 w 287"/>
                <a:gd name="T3" fmla="*/ 22 h 50"/>
                <a:gd name="T4" fmla="*/ 0 w 287"/>
                <a:gd name="T5" fmla="*/ 27 h 50"/>
                <a:gd name="T6" fmla="*/ 25 w 287"/>
                <a:gd name="T7" fmla="*/ 50 h 50"/>
                <a:gd name="T8" fmla="*/ 262 w 287"/>
                <a:gd name="T9" fmla="*/ 50 h 50"/>
                <a:gd name="T10" fmla="*/ 287 w 287"/>
                <a:gd name="T11" fmla="*/ 27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7"/>
                    <a:pt x="0" y="27"/>
                    <a:pt x="0" y="27"/>
                  </a:cubicBezTo>
                  <a:cubicBezTo>
                    <a:pt x="0" y="27"/>
                    <a:pt x="0" y="50"/>
                    <a:pt x="25" y="50"/>
                  </a:cubicBezTo>
                  <a:cubicBezTo>
                    <a:pt x="262" y="50"/>
                    <a:pt x="262" y="50"/>
                    <a:pt x="262" y="50"/>
                  </a:cubicBezTo>
                  <a:cubicBezTo>
                    <a:pt x="262" y="50"/>
                    <a:pt x="287" y="50"/>
                    <a:pt x="287" y="27"/>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Freeform 33"/>
            <p:cNvSpPr>
              <a:spLocks/>
            </p:cNvSpPr>
            <p:nvPr/>
          </p:nvSpPr>
          <p:spPr bwMode="gray">
            <a:xfrm>
              <a:off x="9526281" y="5112724"/>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Freeform 34"/>
            <p:cNvSpPr>
              <a:spLocks/>
            </p:cNvSpPr>
            <p:nvPr/>
          </p:nvSpPr>
          <p:spPr bwMode="gray">
            <a:xfrm>
              <a:off x="9526281" y="5252715"/>
              <a:ext cx="449587" cy="78073"/>
            </a:xfrm>
            <a:custGeom>
              <a:avLst/>
              <a:gdLst>
                <a:gd name="T0" fmla="*/ 25 w 287"/>
                <a:gd name="T1" fmla="*/ 0 h 50"/>
                <a:gd name="T2" fmla="*/ 0 w 287"/>
                <a:gd name="T3" fmla="*/ 22 h 50"/>
                <a:gd name="T4" fmla="*/ 0 w 287"/>
                <a:gd name="T5" fmla="*/ 28 h 50"/>
                <a:gd name="T6" fmla="*/ 25 w 287"/>
                <a:gd name="T7" fmla="*/ 50 h 50"/>
                <a:gd name="T8" fmla="*/ 262 w 287"/>
                <a:gd name="T9" fmla="*/ 50 h 50"/>
                <a:gd name="T10" fmla="*/ 287 w 287"/>
                <a:gd name="T11" fmla="*/ 28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8"/>
                    <a:pt x="0" y="28"/>
                    <a:pt x="0" y="28"/>
                  </a:cubicBezTo>
                  <a:cubicBezTo>
                    <a:pt x="0" y="28"/>
                    <a:pt x="0" y="50"/>
                    <a:pt x="25" y="50"/>
                  </a:cubicBezTo>
                  <a:cubicBezTo>
                    <a:pt x="262" y="50"/>
                    <a:pt x="262" y="50"/>
                    <a:pt x="262" y="50"/>
                  </a:cubicBezTo>
                  <a:cubicBezTo>
                    <a:pt x="262" y="50"/>
                    <a:pt x="287" y="50"/>
                    <a:pt x="287" y="28"/>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Freeform 35"/>
            <p:cNvSpPr>
              <a:spLocks/>
            </p:cNvSpPr>
            <p:nvPr/>
          </p:nvSpPr>
          <p:spPr bwMode="gray">
            <a:xfrm>
              <a:off x="9526281" y="5390012"/>
              <a:ext cx="449587" cy="78073"/>
            </a:xfrm>
            <a:custGeom>
              <a:avLst/>
              <a:gdLst>
                <a:gd name="T0" fmla="*/ 25 w 287"/>
                <a:gd name="T1" fmla="*/ 0 h 50"/>
                <a:gd name="T2" fmla="*/ 0 w 287"/>
                <a:gd name="T3" fmla="*/ 22 h 50"/>
                <a:gd name="T4" fmla="*/ 0 w 287"/>
                <a:gd name="T5" fmla="*/ 27 h 50"/>
                <a:gd name="T6" fmla="*/ 25 w 287"/>
                <a:gd name="T7" fmla="*/ 50 h 50"/>
                <a:gd name="T8" fmla="*/ 262 w 287"/>
                <a:gd name="T9" fmla="*/ 50 h 50"/>
                <a:gd name="T10" fmla="*/ 287 w 287"/>
                <a:gd name="T11" fmla="*/ 27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7"/>
                    <a:pt x="0" y="27"/>
                    <a:pt x="0" y="27"/>
                  </a:cubicBezTo>
                  <a:cubicBezTo>
                    <a:pt x="0" y="27"/>
                    <a:pt x="0" y="50"/>
                    <a:pt x="25" y="50"/>
                  </a:cubicBezTo>
                  <a:cubicBezTo>
                    <a:pt x="262" y="50"/>
                    <a:pt x="262" y="50"/>
                    <a:pt x="262" y="50"/>
                  </a:cubicBezTo>
                  <a:cubicBezTo>
                    <a:pt x="262" y="50"/>
                    <a:pt x="287" y="50"/>
                    <a:pt x="287" y="27"/>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 name="Freeform 36"/>
            <p:cNvSpPr>
              <a:spLocks/>
            </p:cNvSpPr>
            <p:nvPr/>
          </p:nvSpPr>
          <p:spPr bwMode="gray">
            <a:xfrm>
              <a:off x="9526281" y="5527312"/>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 name="Freeform 37"/>
            <p:cNvSpPr>
              <a:spLocks/>
            </p:cNvSpPr>
            <p:nvPr/>
          </p:nvSpPr>
          <p:spPr bwMode="gray">
            <a:xfrm>
              <a:off x="9526281" y="5667303"/>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Freeform 38"/>
            <p:cNvSpPr>
              <a:spLocks/>
            </p:cNvSpPr>
            <p:nvPr/>
          </p:nvSpPr>
          <p:spPr bwMode="gray">
            <a:xfrm>
              <a:off x="9526281" y="5807294"/>
              <a:ext cx="449587" cy="75380"/>
            </a:xfrm>
            <a:custGeom>
              <a:avLst/>
              <a:gdLst>
                <a:gd name="T0" fmla="*/ 25 w 287"/>
                <a:gd name="T1" fmla="*/ 0 h 49"/>
                <a:gd name="T2" fmla="*/ 0 w 287"/>
                <a:gd name="T3" fmla="*/ 23 h 49"/>
                <a:gd name="T4" fmla="*/ 0 w 287"/>
                <a:gd name="T5" fmla="*/ 27 h 49"/>
                <a:gd name="T6" fmla="*/ 25 w 287"/>
                <a:gd name="T7" fmla="*/ 49 h 49"/>
                <a:gd name="T8" fmla="*/ 262 w 287"/>
                <a:gd name="T9" fmla="*/ 49 h 49"/>
                <a:gd name="T10" fmla="*/ 287 w 287"/>
                <a:gd name="T11" fmla="*/ 27 h 49"/>
                <a:gd name="T12" fmla="*/ 287 w 287"/>
                <a:gd name="T13" fmla="*/ 23 h 49"/>
                <a:gd name="T14" fmla="*/ 262 w 287"/>
                <a:gd name="T15" fmla="*/ 0 h 49"/>
                <a:gd name="T16" fmla="*/ 153 w 287"/>
                <a:gd name="T17" fmla="*/ 0 h 49"/>
                <a:gd name="T18" fmla="*/ 25 w 287"/>
                <a:gd name="T19"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49">
                  <a:moveTo>
                    <a:pt x="25" y="0"/>
                  </a:moveTo>
                  <a:cubicBezTo>
                    <a:pt x="25" y="0"/>
                    <a:pt x="0" y="0"/>
                    <a:pt x="0" y="23"/>
                  </a:cubicBezTo>
                  <a:cubicBezTo>
                    <a:pt x="0" y="27"/>
                    <a:pt x="0" y="27"/>
                    <a:pt x="0" y="27"/>
                  </a:cubicBezTo>
                  <a:cubicBezTo>
                    <a:pt x="0" y="27"/>
                    <a:pt x="0" y="49"/>
                    <a:pt x="25" y="49"/>
                  </a:cubicBezTo>
                  <a:cubicBezTo>
                    <a:pt x="262" y="49"/>
                    <a:pt x="262" y="49"/>
                    <a:pt x="262" y="49"/>
                  </a:cubicBezTo>
                  <a:cubicBezTo>
                    <a:pt x="262" y="49"/>
                    <a:pt x="287" y="49"/>
                    <a:pt x="287" y="27"/>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 name="Freeform 39"/>
            <p:cNvSpPr>
              <a:spLocks/>
            </p:cNvSpPr>
            <p:nvPr/>
          </p:nvSpPr>
          <p:spPr bwMode="gray">
            <a:xfrm>
              <a:off x="9526281" y="5941900"/>
              <a:ext cx="449587" cy="78073"/>
            </a:xfrm>
            <a:custGeom>
              <a:avLst/>
              <a:gdLst>
                <a:gd name="T0" fmla="*/ 25 w 287"/>
                <a:gd name="T1" fmla="*/ 0 h 50"/>
                <a:gd name="T2" fmla="*/ 0 w 287"/>
                <a:gd name="T3" fmla="*/ 24 h 50"/>
                <a:gd name="T4" fmla="*/ 0 w 287"/>
                <a:gd name="T5" fmla="*/ 28 h 50"/>
                <a:gd name="T6" fmla="*/ 25 w 287"/>
                <a:gd name="T7" fmla="*/ 50 h 50"/>
                <a:gd name="T8" fmla="*/ 262 w 287"/>
                <a:gd name="T9" fmla="*/ 50 h 50"/>
                <a:gd name="T10" fmla="*/ 287 w 287"/>
                <a:gd name="T11" fmla="*/ 28 h 50"/>
                <a:gd name="T12" fmla="*/ 287 w 287"/>
                <a:gd name="T13" fmla="*/ 24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4"/>
                  </a:cubicBezTo>
                  <a:cubicBezTo>
                    <a:pt x="0" y="28"/>
                    <a:pt x="0" y="28"/>
                    <a:pt x="0" y="28"/>
                  </a:cubicBezTo>
                  <a:cubicBezTo>
                    <a:pt x="0" y="28"/>
                    <a:pt x="0" y="50"/>
                    <a:pt x="25" y="50"/>
                  </a:cubicBezTo>
                  <a:cubicBezTo>
                    <a:pt x="262" y="50"/>
                    <a:pt x="262" y="50"/>
                    <a:pt x="262" y="50"/>
                  </a:cubicBezTo>
                  <a:cubicBezTo>
                    <a:pt x="262" y="50"/>
                    <a:pt x="287" y="50"/>
                    <a:pt x="287" y="28"/>
                  </a:cubicBezTo>
                  <a:cubicBezTo>
                    <a:pt x="287" y="24"/>
                    <a:pt x="287" y="24"/>
                    <a:pt x="287" y="24"/>
                  </a:cubicBezTo>
                  <a:cubicBezTo>
                    <a:pt x="287" y="24"/>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1" name="Oval 40"/>
            <p:cNvSpPr>
              <a:spLocks noChangeArrowheads="1"/>
            </p:cNvSpPr>
            <p:nvPr/>
          </p:nvSpPr>
          <p:spPr bwMode="gray">
            <a:xfrm>
              <a:off x="9889718" y="4991577"/>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42" name="Oval 41"/>
            <p:cNvSpPr>
              <a:spLocks noChangeArrowheads="1"/>
            </p:cNvSpPr>
            <p:nvPr/>
          </p:nvSpPr>
          <p:spPr bwMode="gray">
            <a:xfrm>
              <a:off x="9889718" y="5131568"/>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43" name="Oval 42"/>
            <p:cNvSpPr>
              <a:spLocks noChangeArrowheads="1"/>
            </p:cNvSpPr>
            <p:nvPr/>
          </p:nvSpPr>
          <p:spPr bwMode="gray">
            <a:xfrm>
              <a:off x="9889718" y="5268867"/>
              <a:ext cx="45767" cy="45767"/>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44" name="Oval 43"/>
            <p:cNvSpPr>
              <a:spLocks noChangeArrowheads="1"/>
            </p:cNvSpPr>
            <p:nvPr/>
          </p:nvSpPr>
          <p:spPr bwMode="gray">
            <a:xfrm>
              <a:off x="9889718" y="5406165"/>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45" name="Oval 44"/>
            <p:cNvSpPr>
              <a:spLocks noChangeArrowheads="1"/>
            </p:cNvSpPr>
            <p:nvPr/>
          </p:nvSpPr>
          <p:spPr bwMode="gray">
            <a:xfrm>
              <a:off x="9889718" y="5546156"/>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46" name="Oval 45"/>
            <p:cNvSpPr>
              <a:spLocks noChangeArrowheads="1"/>
            </p:cNvSpPr>
            <p:nvPr/>
          </p:nvSpPr>
          <p:spPr bwMode="gray">
            <a:xfrm>
              <a:off x="9889718" y="5683456"/>
              <a:ext cx="45767" cy="45767"/>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47" name="Oval 46"/>
            <p:cNvSpPr>
              <a:spLocks noChangeArrowheads="1"/>
            </p:cNvSpPr>
            <p:nvPr/>
          </p:nvSpPr>
          <p:spPr bwMode="gray">
            <a:xfrm>
              <a:off x="9889718" y="5823447"/>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48" name="Oval 47"/>
            <p:cNvSpPr>
              <a:spLocks noChangeArrowheads="1"/>
            </p:cNvSpPr>
            <p:nvPr/>
          </p:nvSpPr>
          <p:spPr bwMode="gray">
            <a:xfrm>
              <a:off x="9889718" y="5960744"/>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49" name="Freeform 48"/>
            <p:cNvSpPr>
              <a:spLocks/>
            </p:cNvSpPr>
            <p:nvPr/>
          </p:nvSpPr>
          <p:spPr bwMode="gray">
            <a:xfrm>
              <a:off x="9526281" y="6081891"/>
              <a:ext cx="449587" cy="78073"/>
            </a:xfrm>
            <a:custGeom>
              <a:avLst/>
              <a:gdLst>
                <a:gd name="T0" fmla="*/ 25 w 287"/>
                <a:gd name="T1" fmla="*/ 0 h 50"/>
                <a:gd name="T2" fmla="*/ 0 w 287"/>
                <a:gd name="T3" fmla="*/ 23 h 50"/>
                <a:gd name="T4" fmla="*/ 0 w 287"/>
                <a:gd name="T5" fmla="*/ 27 h 50"/>
                <a:gd name="T6" fmla="*/ 25 w 287"/>
                <a:gd name="T7" fmla="*/ 50 h 50"/>
                <a:gd name="T8" fmla="*/ 262 w 287"/>
                <a:gd name="T9" fmla="*/ 50 h 50"/>
                <a:gd name="T10" fmla="*/ 287 w 287"/>
                <a:gd name="T11" fmla="*/ 27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7"/>
                    <a:pt x="0" y="27"/>
                    <a:pt x="0" y="27"/>
                  </a:cubicBezTo>
                  <a:cubicBezTo>
                    <a:pt x="0" y="27"/>
                    <a:pt x="0" y="50"/>
                    <a:pt x="25" y="50"/>
                  </a:cubicBezTo>
                  <a:cubicBezTo>
                    <a:pt x="262" y="50"/>
                    <a:pt x="262" y="50"/>
                    <a:pt x="262" y="50"/>
                  </a:cubicBezTo>
                  <a:cubicBezTo>
                    <a:pt x="262" y="50"/>
                    <a:pt x="287" y="50"/>
                    <a:pt x="287" y="27"/>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0" name="Oval 49"/>
            <p:cNvSpPr>
              <a:spLocks noChangeArrowheads="1"/>
            </p:cNvSpPr>
            <p:nvPr/>
          </p:nvSpPr>
          <p:spPr bwMode="gray">
            <a:xfrm>
              <a:off x="9889718" y="6100735"/>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51" name="Freeform 50"/>
            <p:cNvSpPr>
              <a:spLocks/>
            </p:cNvSpPr>
            <p:nvPr/>
          </p:nvSpPr>
          <p:spPr bwMode="gray">
            <a:xfrm>
              <a:off x="8842479" y="5909595"/>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2" name="Oval 51"/>
            <p:cNvSpPr>
              <a:spLocks noChangeArrowheads="1"/>
            </p:cNvSpPr>
            <p:nvPr/>
          </p:nvSpPr>
          <p:spPr bwMode="gray">
            <a:xfrm>
              <a:off x="9203225" y="5928439"/>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53" name="Rectangle 52"/>
            <p:cNvSpPr>
              <a:spLocks noChangeArrowheads="1"/>
            </p:cNvSpPr>
            <p:nvPr/>
          </p:nvSpPr>
          <p:spPr bwMode="gray">
            <a:xfrm>
              <a:off x="8643261" y="4245857"/>
              <a:ext cx="573425" cy="255753"/>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4" name="Freeform 53"/>
            <p:cNvSpPr>
              <a:spLocks/>
            </p:cNvSpPr>
            <p:nvPr/>
          </p:nvSpPr>
          <p:spPr bwMode="gray">
            <a:xfrm>
              <a:off x="10780814" y="5917670"/>
              <a:ext cx="1235690" cy="611115"/>
            </a:xfrm>
            <a:custGeom>
              <a:avLst/>
              <a:gdLst>
                <a:gd name="T0" fmla="*/ 763 w 788"/>
                <a:gd name="T1" fmla="*/ 392 h 392"/>
                <a:gd name="T2" fmla="*/ 788 w 788"/>
                <a:gd name="T3" fmla="*/ 304 h 392"/>
                <a:gd name="T4" fmla="*/ 625 w 788"/>
                <a:gd name="T5" fmla="*/ 142 h 392"/>
                <a:gd name="T6" fmla="*/ 580 w 788"/>
                <a:gd name="T7" fmla="*/ 149 h 392"/>
                <a:gd name="T8" fmla="*/ 358 w 788"/>
                <a:gd name="T9" fmla="*/ 0 h 392"/>
                <a:gd name="T10" fmla="*/ 120 w 788"/>
                <a:gd name="T11" fmla="*/ 224 h 392"/>
                <a:gd name="T12" fmla="*/ 0 w 788"/>
                <a:gd name="T13" fmla="*/ 347 h 392"/>
                <a:gd name="T14" fmla="*/ 8 w 788"/>
                <a:gd name="T15" fmla="*/ 392 h 392"/>
                <a:gd name="T16" fmla="*/ 763 w 788"/>
                <a:gd name="T17" fmla="*/ 392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8" h="392">
                  <a:moveTo>
                    <a:pt x="763" y="392"/>
                  </a:moveTo>
                  <a:cubicBezTo>
                    <a:pt x="779" y="366"/>
                    <a:pt x="788" y="337"/>
                    <a:pt x="788" y="304"/>
                  </a:cubicBezTo>
                  <a:cubicBezTo>
                    <a:pt x="788" y="214"/>
                    <a:pt x="715" y="142"/>
                    <a:pt x="625" y="142"/>
                  </a:cubicBezTo>
                  <a:cubicBezTo>
                    <a:pt x="609" y="142"/>
                    <a:pt x="594" y="144"/>
                    <a:pt x="580" y="149"/>
                  </a:cubicBezTo>
                  <a:cubicBezTo>
                    <a:pt x="544" y="61"/>
                    <a:pt x="458" y="0"/>
                    <a:pt x="358" y="0"/>
                  </a:cubicBezTo>
                  <a:cubicBezTo>
                    <a:pt x="231" y="0"/>
                    <a:pt x="127" y="99"/>
                    <a:pt x="120" y="224"/>
                  </a:cubicBezTo>
                  <a:cubicBezTo>
                    <a:pt x="53" y="226"/>
                    <a:pt x="0" y="280"/>
                    <a:pt x="0" y="347"/>
                  </a:cubicBezTo>
                  <a:cubicBezTo>
                    <a:pt x="0" y="363"/>
                    <a:pt x="2" y="378"/>
                    <a:pt x="8" y="392"/>
                  </a:cubicBezTo>
                  <a:lnTo>
                    <a:pt x="763" y="392"/>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5" name="Freeform 55"/>
            <p:cNvSpPr>
              <a:spLocks/>
            </p:cNvSpPr>
            <p:nvPr/>
          </p:nvSpPr>
          <p:spPr bwMode="gray">
            <a:xfrm>
              <a:off x="11198094" y="5990359"/>
              <a:ext cx="1238381" cy="646112"/>
            </a:xfrm>
            <a:custGeom>
              <a:avLst/>
              <a:gdLst>
                <a:gd name="T0" fmla="*/ 790 w 790"/>
                <a:gd name="T1" fmla="*/ 206 h 414"/>
                <a:gd name="T2" fmla="*/ 661 w 790"/>
                <a:gd name="T3" fmla="*/ 149 h 414"/>
                <a:gd name="T4" fmla="*/ 613 w 790"/>
                <a:gd name="T5" fmla="*/ 156 h 414"/>
                <a:gd name="T6" fmla="*/ 379 w 790"/>
                <a:gd name="T7" fmla="*/ 0 h 414"/>
                <a:gd name="T8" fmla="*/ 127 w 790"/>
                <a:gd name="T9" fmla="*/ 236 h 414"/>
                <a:gd name="T10" fmla="*/ 0 w 790"/>
                <a:gd name="T11" fmla="*/ 366 h 414"/>
                <a:gd name="T12" fmla="*/ 9 w 790"/>
                <a:gd name="T13" fmla="*/ 414 h 414"/>
                <a:gd name="T14" fmla="*/ 790 w 790"/>
                <a:gd name="T15" fmla="*/ 414 h 414"/>
                <a:gd name="T16" fmla="*/ 790 w 790"/>
                <a:gd name="T17" fmla="*/ 206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0" h="414">
                  <a:moveTo>
                    <a:pt x="790" y="206"/>
                  </a:moveTo>
                  <a:cubicBezTo>
                    <a:pt x="758" y="172"/>
                    <a:pt x="713" y="149"/>
                    <a:pt x="661" y="149"/>
                  </a:cubicBezTo>
                  <a:cubicBezTo>
                    <a:pt x="644" y="149"/>
                    <a:pt x="628" y="152"/>
                    <a:pt x="613" y="156"/>
                  </a:cubicBezTo>
                  <a:cubicBezTo>
                    <a:pt x="576" y="64"/>
                    <a:pt x="484" y="0"/>
                    <a:pt x="379" y="0"/>
                  </a:cubicBezTo>
                  <a:cubicBezTo>
                    <a:pt x="245" y="0"/>
                    <a:pt x="135" y="104"/>
                    <a:pt x="127" y="236"/>
                  </a:cubicBezTo>
                  <a:cubicBezTo>
                    <a:pt x="56" y="238"/>
                    <a:pt x="0" y="295"/>
                    <a:pt x="0" y="366"/>
                  </a:cubicBezTo>
                  <a:cubicBezTo>
                    <a:pt x="0" y="383"/>
                    <a:pt x="3" y="399"/>
                    <a:pt x="9" y="414"/>
                  </a:cubicBezTo>
                  <a:cubicBezTo>
                    <a:pt x="790" y="414"/>
                    <a:pt x="790" y="414"/>
                    <a:pt x="790" y="414"/>
                  </a:cubicBezTo>
                  <a:lnTo>
                    <a:pt x="790" y="20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6" name="Freeform 59"/>
            <p:cNvSpPr>
              <a:spLocks/>
            </p:cNvSpPr>
            <p:nvPr/>
          </p:nvSpPr>
          <p:spPr bwMode="gray">
            <a:xfrm>
              <a:off x="11682678" y="5328094"/>
              <a:ext cx="309596" cy="441510"/>
            </a:xfrm>
            <a:custGeom>
              <a:avLst/>
              <a:gdLst>
                <a:gd name="T0" fmla="*/ 198 w 198"/>
                <a:gd name="T1" fmla="*/ 202 h 283"/>
                <a:gd name="T2" fmla="*/ 198 w 198"/>
                <a:gd name="T3" fmla="*/ 0 h 283"/>
                <a:gd name="T4" fmla="*/ 177 w 198"/>
                <a:gd name="T5" fmla="*/ 6 h 283"/>
                <a:gd name="T6" fmla="*/ 177 w 198"/>
                <a:gd name="T7" fmla="*/ 230 h 283"/>
                <a:gd name="T8" fmla="*/ 0 w 198"/>
                <a:gd name="T9" fmla="*/ 230 h 283"/>
                <a:gd name="T10" fmla="*/ 26 w 198"/>
                <a:gd name="T11" fmla="*/ 246 h 283"/>
                <a:gd name="T12" fmla="*/ 26 w 198"/>
                <a:gd name="T13" fmla="*/ 283 h 283"/>
                <a:gd name="T14" fmla="*/ 171 w 198"/>
                <a:gd name="T15" fmla="*/ 283 h 283"/>
                <a:gd name="T16" fmla="*/ 171 w 198"/>
                <a:gd name="T17" fmla="*/ 246 h 283"/>
                <a:gd name="T18" fmla="*/ 198 w 198"/>
                <a:gd name="T19" fmla="*/ 202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83">
                  <a:moveTo>
                    <a:pt x="198" y="202"/>
                  </a:moveTo>
                  <a:cubicBezTo>
                    <a:pt x="198" y="0"/>
                    <a:pt x="198" y="0"/>
                    <a:pt x="198" y="0"/>
                  </a:cubicBezTo>
                  <a:cubicBezTo>
                    <a:pt x="190" y="0"/>
                    <a:pt x="183" y="3"/>
                    <a:pt x="177" y="6"/>
                  </a:cubicBezTo>
                  <a:cubicBezTo>
                    <a:pt x="177" y="230"/>
                    <a:pt x="177" y="230"/>
                    <a:pt x="177" y="230"/>
                  </a:cubicBezTo>
                  <a:cubicBezTo>
                    <a:pt x="0" y="230"/>
                    <a:pt x="0" y="230"/>
                    <a:pt x="0" y="230"/>
                  </a:cubicBezTo>
                  <a:cubicBezTo>
                    <a:pt x="6" y="239"/>
                    <a:pt x="15" y="244"/>
                    <a:pt x="26" y="246"/>
                  </a:cubicBezTo>
                  <a:cubicBezTo>
                    <a:pt x="26" y="283"/>
                    <a:pt x="26" y="283"/>
                    <a:pt x="26" y="283"/>
                  </a:cubicBezTo>
                  <a:cubicBezTo>
                    <a:pt x="171" y="283"/>
                    <a:pt x="171" y="283"/>
                    <a:pt x="171" y="283"/>
                  </a:cubicBezTo>
                  <a:cubicBezTo>
                    <a:pt x="171" y="246"/>
                    <a:pt x="171" y="246"/>
                    <a:pt x="171" y="246"/>
                  </a:cubicBezTo>
                  <a:lnTo>
                    <a:pt x="198" y="202"/>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7" name="Freeform 60"/>
            <p:cNvSpPr>
              <a:spLocks/>
            </p:cNvSpPr>
            <p:nvPr/>
          </p:nvSpPr>
          <p:spPr bwMode="gray">
            <a:xfrm>
              <a:off x="11704215" y="5815369"/>
              <a:ext cx="263829" cy="419973"/>
            </a:xfrm>
            <a:custGeom>
              <a:avLst/>
              <a:gdLst>
                <a:gd name="T0" fmla="*/ 167 w 167"/>
                <a:gd name="T1" fmla="*/ 270 h 270"/>
                <a:gd name="T2" fmla="*/ 167 w 167"/>
                <a:gd name="T3" fmla="*/ 0 h 270"/>
                <a:gd name="T4" fmla="*/ 0 w 167"/>
                <a:gd name="T5" fmla="*/ 0 h 270"/>
                <a:gd name="T6" fmla="*/ 0 w 167"/>
                <a:gd name="T7" fmla="*/ 203 h 270"/>
                <a:gd name="T8" fmla="*/ 18 w 167"/>
                <a:gd name="T9" fmla="*/ 202 h 270"/>
                <a:gd name="T10" fmla="*/ 167 w 167"/>
                <a:gd name="T11" fmla="*/ 270 h 270"/>
              </a:gdLst>
              <a:ahLst/>
              <a:cxnLst>
                <a:cxn ang="0">
                  <a:pos x="T0" y="T1"/>
                </a:cxn>
                <a:cxn ang="0">
                  <a:pos x="T2" y="T3"/>
                </a:cxn>
                <a:cxn ang="0">
                  <a:pos x="T4" y="T5"/>
                </a:cxn>
                <a:cxn ang="0">
                  <a:pos x="T6" y="T7"/>
                </a:cxn>
                <a:cxn ang="0">
                  <a:pos x="T8" y="T9"/>
                </a:cxn>
                <a:cxn ang="0">
                  <a:pos x="T10" y="T11"/>
                </a:cxn>
              </a:cxnLst>
              <a:rect l="0" t="0" r="r" b="b"/>
              <a:pathLst>
                <a:path w="167" h="270">
                  <a:moveTo>
                    <a:pt x="167" y="270"/>
                  </a:moveTo>
                  <a:cubicBezTo>
                    <a:pt x="167" y="0"/>
                    <a:pt x="167" y="0"/>
                    <a:pt x="167" y="0"/>
                  </a:cubicBezTo>
                  <a:cubicBezTo>
                    <a:pt x="0" y="0"/>
                    <a:pt x="0" y="0"/>
                    <a:pt x="0" y="0"/>
                  </a:cubicBezTo>
                  <a:cubicBezTo>
                    <a:pt x="0" y="203"/>
                    <a:pt x="0" y="203"/>
                    <a:pt x="0" y="203"/>
                  </a:cubicBezTo>
                  <a:cubicBezTo>
                    <a:pt x="6" y="203"/>
                    <a:pt x="12" y="202"/>
                    <a:pt x="18" y="202"/>
                  </a:cubicBezTo>
                  <a:cubicBezTo>
                    <a:pt x="77" y="202"/>
                    <a:pt x="131" y="229"/>
                    <a:pt x="167" y="27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8" name="Rectangle 61"/>
            <p:cNvSpPr>
              <a:spLocks noChangeArrowheads="1"/>
            </p:cNvSpPr>
            <p:nvPr/>
          </p:nvSpPr>
          <p:spPr bwMode="gray">
            <a:xfrm>
              <a:off x="11712292" y="5769604"/>
              <a:ext cx="247676" cy="4576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9" name="Freeform 62"/>
            <p:cNvSpPr>
              <a:spLocks/>
            </p:cNvSpPr>
            <p:nvPr/>
          </p:nvSpPr>
          <p:spPr bwMode="gray">
            <a:xfrm>
              <a:off x="9698577" y="6491095"/>
              <a:ext cx="1017626" cy="503430"/>
            </a:xfrm>
            <a:custGeom>
              <a:avLst/>
              <a:gdLst>
                <a:gd name="T0" fmla="*/ 628 w 650"/>
                <a:gd name="T1" fmla="*/ 323 h 323"/>
                <a:gd name="T2" fmla="*/ 650 w 650"/>
                <a:gd name="T3" fmla="*/ 251 h 323"/>
                <a:gd name="T4" fmla="*/ 515 w 650"/>
                <a:gd name="T5" fmla="*/ 117 h 323"/>
                <a:gd name="T6" fmla="*/ 477 w 650"/>
                <a:gd name="T7" fmla="*/ 122 h 323"/>
                <a:gd name="T8" fmla="*/ 295 w 650"/>
                <a:gd name="T9" fmla="*/ 0 h 323"/>
                <a:gd name="T10" fmla="*/ 99 w 650"/>
                <a:gd name="T11" fmla="*/ 184 h 323"/>
                <a:gd name="T12" fmla="*/ 0 w 650"/>
                <a:gd name="T13" fmla="*/ 285 h 323"/>
                <a:gd name="T14" fmla="*/ 7 w 650"/>
                <a:gd name="T15" fmla="*/ 323 h 323"/>
                <a:gd name="T16" fmla="*/ 628 w 650"/>
                <a:gd name="T17" fmla="*/ 323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0" h="323">
                  <a:moveTo>
                    <a:pt x="628" y="323"/>
                  </a:moveTo>
                  <a:cubicBezTo>
                    <a:pt x="642" y="302"/>
                    <a:pt x="650" y="277"/>
                    <a:pt x="650" y="251"/>
                  </a:cubicBezTo>
                  <a:cubicBezTo>
                    <a:pt x="650" y="176"/>
                    <a:pt x="589" y="117"/>
                    <a:pt x="515" y="117"/>
                  </a:cubicBezTo>
                  <a:cubicBezTo>
                    <a:pt x="502" y="117"/>
                    <a:pt x="489" y="119"/>
                    <a:pt x="477" y="122"/>
                  </a:cubicBezTo>
                  <a:cubicBezTo>
                    <a:pt x="448" y="50"/>
                    <a:pt x="377" y="0"/>
                    <a:pt x="295" y="0"/>
                  </a:cubicBezTo>
                  <a:cubicBezTo>
                    <a:pt x="191" y="0"/>
                    <a:pt x="105" y="81"/>
                    <a:pt x="99" y="184"/>
                  </a:cubicBezTo>
                  <a:cubicBezTo>
                    <a:pt x="44" y="185"/>
                    <a:pt x="0" y="230"/>
                    <a:pt x="0" y="285"/>
                  </a:cubicBezTo>
                  <a:cubicBezTo>
                    <a:pt x="0" y="298"/>
                    <a:pt x="1" y="311"/>
                    <a:pt x="7" y="323"/>
                  </a:cubicBezTo>
                  <a:lnTo>
                    <a:pt x="628" y="3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0" name="Rectangle 63"/>
            <p:cNvSpPr>
              <a:spLocks noChangeArrowheads="1"/>
            </p:cNvSpPr>
            <p:nvPr/>
          </p:nvSpPr>
          <p:spPr bwMode="gray">
            <a:xfrm>
              <a:off x="10840041" y="5481545"/>
              <a:ext cx="43074" cy="91532"/>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61" name="Freeform 64"/>
            <p:cNvSpPr>
              <a:spLocks/>
            </p:cNvSpPr>
            <p:nvPr/>
          </p:nvSpPr>
          <p:spPr bwMode="gray">
            <a:xfrm>
              <a:off x="6852992" y="5328094"/>
              <a:ext cx="729569" cy="231523"/>
            </a:xfrm>
            <a:custGeom>
              <a:avLst/>
              <a:gdLst>
                <a:gd name="T0" fmla="*/ 271 w 271"/>
                <a:gd name="T1" fmla="*/ 0 h 86"/>
                <a:gd name="T2" fmla="*/ 0 w 271"/>
                <a:gd name="T3" fmla="*/ 0 h 86"/>
                <a:gd name="T4" fmla="*/ 17 w 271"/>
                <a:gd name="T5" fmla="*/ 11 h 86"/>
                <a:gd name="T6" fmla="*/ 132 w 271"/>
                <a:gd name="T7" fmla="*/ 48 h 86"/>
                <a:gd name="T8" fmla="*/ 133 w 271"/>
                <a:gd name="T9" fmla="*/ 86 h 86"/>
                <a:gd name="T10" fmla="*/ 240 w 271"/>
                <a:gd name="T11" fmla="*/ 86 h 86"/>
                <a:gd name="T12" fmla="*/ 240 w 271"/>
                <a:gd name="T13" fmla="*/ 21 h 86"/>
                <a:gd name="T14" fmla="*/ 271 w 271"/>
                <a:gd name="T15" fmla="*/ 0 h 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1" h="86">
                  <a:moveTo>
                    <a:pt x="271" y="0"/>
                  </a:moveTo>
                  <a:lnTo>
                    <a:pt x="0" y="0"/>
                  </a:lnTo>
                  <a:lnTo>
                    <a:pt x="17" y="11"/>
                  </a:lnTo>
                  <a:lnTo>
                    <a:pt x="132" y="48"/>
                  </a:lnTo>
                  <a:lnTo>
                    <a:pt x="133" y="86"/>
                  </a:lnTo>
                  <a:lnTo>
                    <a:pt x="240" y="86"/>
                  </a:lnTo>
                  <a:lnTo>
                    <a:pt x="240" y="21"/>
                  </a:lnTo>
                  <a:lnTo>
                    <a:pt x="271" y="0"/>
                  </a:ln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2" name="Freeform 65"/>
            <p:cNvSpPr>
              <a:spLocks/>
            </p:cNvSpPr>
            <p:nvPr/>
          </p:nvSpPr>
          <p:spPr bwMode="gray">
            <a:xfrm>
              <a:off x="7192201" y="5621536"/>
              <a:ext cx="328440" cy="508814"/>
            </a:xfrm>
            <a:custGeom>
              <a:avLst/>
              <a:gdLst>
                <a:gd name="T0" fmla="*/ 209 w 209"/>
                <a:gd name="T1" fmla="*/ 327 h 327"/>
                <a:gd name="T2" fmla="*/ 209 w 209"/>
                <a:gd name="T3" fmla="*/ 0 h 327"/>
                <a:gd name="T4" fmla="*/ 0 w 209"/>
                <a:gd name="T5" fmla="*/ 0 h 327"/>
                <a:gd name="T6" fmla="*/ 0 w 209"/>
                <a:gd name="T7" fmla="*/ 242 h 327"/>
                <a:gd name="T8" fmla="*/ 209 w 209"/>
                <a:gd name="T9" fmla="*/ 327 h 327"/>
              </a:gdLst>
              <a:ahLst/>
              <a:cxnLst>
                <a:cxn ang="0">
                  <a:pos x="T0" y="T1"/>
                </a:cxn>
                <a:cxn ang="0">
                  <a:pos x="T2" y="T3"/>
                </a:cxn>
                <a:cxn ang="0">
                  <a:pos x="T4" y="T5"/>
                </a:cxn>
                <a:cxn ang="0">
                  <a:pos x="T6" y="T7"/>
                </a:cxn>
                <a:cxn ang="0">
                  <a:pos x="T8" y="T9"/>
                </a:cxn>
              </a:cxnLst>
              <a:rect l="0" t="0" r="r" b="b"/>
              <a:pathLst>
                <a:path w="209" h="327">
                  <a:moveTo>
                    <a:pt x="209" y="327"/>
                  </a:moveTo>
                  <a:cubicBezTo>
                    <a:pt x="209" y="0"/>
                    <a:pt x="209" y="0"/>
                    <a:pt x="209" y="0"/>
                  </a:cubicBezTo>
                  <a:cubicBezTo>
                    <a:pt x="0" y="0"/>
                    <a:pt x="0" y="0"/>
                    <a:pt x="0" y="0"/>
                  </a:cubicBezTo>
                  <a:cubicBezTo>
                    <a:pt x="0" y="242"/>
                    <a:pt x="0" y="242"/>
                    <a:pt x="0" y="242"/>
                  </a:cubicBezTo>
                  <a:cubicBezTo>
                    <a:pt x="81" y="245"/>
                    <a:pt x="153" y="277"/>
                    <a:pt x="209" y="327"/>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3" name="Rectangle 66"/>
            <p:cNvSpPr>
              <a:spLocks noChangeArrowheads="1"/>
            </p:cNvSpPr>
            <p:nvPr/>
          </p:nvSpPr>
          <p:spPr bwMode="gray">
            <a:xfrm>
              <a:off x="7202970" y="5559618"/>
              <a:ext cx="306903" cy="6192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4" name="Rectangle 67"/>
            <p:cNvSpPr>
              <a:spLocks noChangeArrowheads="1"/>
            </p:cNvSpPr>
            <p:nvPr/>
          </p:nvSpPr>
          <p:spPr bwMode="gray">
            <a:xfrm>
              <a:off x="7943307" y="5048112"/>
              <a:ext cx="43074" cy="91532"/>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65" name="Freeform 68"/>
            <p:cNvSpPr>
              <a:spLocks/>
            </p:cNvSpPr>
            <p:nvPr/>
          </p:nvSpPr>
          <p:spPr bwMode="gray">
            <a:xfrm>
              <a:off x="7940614" y="5088494"/>
              <a:ext cx="1289532" cy="454971"/>
            </a:xfrm>
            <a:custGeom>
              <a:avLst/>
              <a:gdLst>
                <a:gd name="T0" fmla="*/ 479 w 479"/>
                <a:gd name="T1" fmla="*/ 169 h 169"/>
                <a:gd name="T2" fmla="*/ 163 w 479"/>
                <a:gd name="T3" fmla="*/ 169 h 169"/>
                <a:gd name="T4" fmla="*/ 163 w 479"/>
                <a:gd name="T5" fmla="*/ 5 h 169"/>
                <a:gd name="T6" fmla="*/ 0 w 479"/>
                <a:gd name="T7" fmla="*/ 5 h 169"/>
                <a:gd name="T8" fmla="*/ 0 w 479"/>
                <a:gd name="T9" fmla="*/ 0 h 169"/>
                <a:gd name="T10" fmla="*/ 169 w 479"/>
                <a:gd name="T11" fmla="*/ 0 h 169"/>
                <a:gd name="T12" fmla="*/ 169 w 479"/>
                <a:gd name="T13" fmla="*/ 165 h 169"/>
                <a:gd name="T14" fmla="*/ 479 w 479"/>
                <a:gd name="T15" fmla="*/ 165 h 169"/>
                <a:gd name="T16" fmla="*/ 479 w 479"/>
                <a:gd name="T17" fmla="*/ 169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9" h="169">
                  <a:moveTo>
                    <a:pt x="479" y="169"/>
                  </a:moveTo>
                  <a:lnTo>
                    <a:pt x="163" y="169"/>
                  </a:lnTo>
                  <a:lnTo>
                    <a:pt x="163" y="5"/>
                  </a:lnTo>
                  <a:lnTo>
                    <a:pt x="0" y="5"/>
                  </a:lnTo>
                  <a:lnTo>
                    <a:pt x="0" y="0"/>
                  </a:lnTo>
                  <a:lnTo>
                    <a:pt x="169" y="0"/>
                  </a:lnTo>
                  <a:lnTo>
                    <a:pt x="169" y="165"/>
                  </a:lnTo>
                  <a:lnTo>
                    <a:pt x="479" y="165"/>
                  </a:lnTo>
                  <a:lnTo>
                    <a:pt x="479" y="169"/>
                  </a:ln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66" name="Freeform 69"/>
            <p:cNvSpPr>
              <a:spLocks/>
            </p:cNvSpPr>
            <p:nvPr/>
          </p:nvSpPr>
          <p:spPr bwMode="gray">
            <a:xfrm>
              <a:off x="10215467" y="6227266"/>
              <a:ext cx="134607" cy="188449"/>
            </a:xfrm>
            <a:custGeom>
              <a:avLst/>
              <a:gdLst>
                <a:gd name="T0" fmla="*/ 85 w 85"/>
                <a:gd name="T1" fmla="*/ 86 h 121"/>
                <a:gd name="T2" fmla="*/ 85 w 85"/>
                <a:gd name="T3" fmla="*/ 0 h 121"/>
                <a:gd name="T4" fmla="*/ 77 w 85"/>
                <a:gd name="T5" fmla="*/ 2 h 121"/>
                <a:gd name="T6" fmla="*/ 77 w 85"/>
                <a:gd name="T7" fmla="*/ 98 h 121"/>
                <a:gd name="T8" fmla="*/ 0 w 85"/>
                <a:gd name="T9" fmla="*/ 98 h 121"/>
                <a:gd name="T10" fmla="*/ 11 w 85"/>
                <a:gd name="T11" fmla="*/ 105 h 121"/>
                <a:gd name="T12" fmla="*/ 11 w 85"/>
                <a:gd name="T13" fmla="*/ 121 h 121"/>
                <a:gd name="T14" fmla="*/ 73 w 85"/>
                <a:gd name="T15" fmla="*/ 121 h 121"/>
                <a:gd name="T16" fmla="*/ 73 w 85"/>
                <a:gd name="T17" fmla="*/ 105 h 121"/>
                <a:gd name="T18" fmla="*/ 85 w 85"/>
                <a:gd name="T19" fmla="*/ 86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121">
                  <a:moveTo>
                    <a:pt x="85" y="86"/>
                  </a:moveTo>
                  <a:cubicBezTo>
                    <a:pt x="85" y="0"/>
                    <a:pt x="85" y="0"/>
                    <a:pt x="85" y="0"/>
                  </a:cubicBezTo>
                  <a:cubicBezTo>
                    <a:pt x="82" y="0"/>
                    <a:pt x="79" y="1"/>
                    <a:pt x="77" y="2"/>
                  </a:cubicBezTo>
                  <a:cubicBezTo>
                    <a:pt x="77" y="98"/>
                    <a:pt x="77" y="98"/>
                    <a:pt x="77" y="98"/>
                  </a:cubicBezTo>
                  <a:cubicBezTo>
                    <a:pt x="0" y="98"/>
                    <a:pt x="0" y="98"/>
                    <a:pt x="0" y="98"/>
                  </a:cubicBezTo>
                  <a:cubicBezTo>
                    <a:pt x="3" y="102"/>
                    <a:pt x="7" y="104"/>
                    <a:pt x="11" y="105"/>
                  </a:cubicBezTo>
                  <a:cubicBezTo>
                    <a:pt x="11" y="121"/>
                    <a:pt x="11" y="121"/>
                    <a:pt x="11" y="121"/>
                  </a:cubicBezTo>
                  <a:cubicBezTo>
                    <a:pt x="73" y="121"/>
                    <a:pt x="73" y="121"/>
                    <a:pt x="73" y="121"/>
                  </a:cubicBezTo>
                  <a:cubicBezTo>
                    <a:pt x="73" y="105"/>
                    <a:pt x="73" y="105"/>
                    <a:pt x="73" y="105"/>
                  </a:cubicBezTo>
                  <a:lnTo>
                    <a:pt x="85" y="86"/>
                  </a:ln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7" name="Freeform 70"/>
            <p:cNvSpPr>
              <a:spLocks/>
            </p:cNvSpPr>
            <p:nvPr/>
          </p:nvSpPr>
          <p:spPr bwMode="gray">
            <a:xfrm>
              <a:off x="10228926" y="6437253"/>
              <a:ext cx="110378" cy="250369"/>
            </a:xfrm>
            <a:custGeom>
              <a:avLst/>
              <a:gdLst>
                <a:gd name="T0" fmla="*/ 72 w 72"/>
                <a:gd name="T1" fmla="*/ 160 h 160"/>
                <a:gd name="T2" fmla="*/ 72 w 72"/>
                <a:gd name="T3" fmla="*/ 0 h 160"/>
                <a:gd name="T4" fmla="*/ 0 w 72"/>
                <a:gd name="T5" fmla="*/ 0 h 160"/>
                <a:gd name="T6" fmla="*/ 0 w 72"/>
                <a:gd name="T7" fmla="*/ 119 h 160"/>
                <a:gd name="T8" fmla="*/ 72 w 72"/>
                <a:gd name="T9" fmla="*/ 160 h 160"/>
              </a:gdLst>
              <a:ahLst/>
              <a:cxnLst>
                <a:cxn ang="0">
                  <a:pos x="T0" y="T1"/>
                </a:cxn>
                <a:cxn ang="0">
                  <a:pos x="T2" y="T3"/>
                </a:cxn>
                <a:cxn ang="0">
                  <a:pos x="T4" y="T5"/>
                </a:cxn>
                <a:cxn ang="0">
                  <a:pos x="T6" y="T7"/>
                </a:cxn>
                <a:cxn ang="0">
                  <a:pos x="T8" y="T9"/>
                </a:cxn>
              </a:cxnLst>
              <a:rect l="0" t="0" r="r" b="b"/>
              <a:pathLst>
                <a:path w="72" h="160">
                  <a:moveTo>
                    <a:pt x="72" y="160"/>
                  </a:moveTo>
                  <a:cubicBezTo>
                    <a:pt x="72" y="0"/>
                    <a:pt x="72" y="0"/>
                    <a:pt x="72" y="0"/>
                  </a:cubicBezTo>
                  <a:cubicBezTo>
                    <a:pt x="0" y="0"/>
                    <a:pt x="0" y="0"/>
                    <a:pt x="0" y="0"/>
                  </a:cubicBezTo>
                  <a:cubicBezTo>
                    <a:pt x="0" y="119"/>
                    <a:pt x="0" y="119"/>
                    <a:pt x="0" y="119"/>
                  </a:cubicBezTo>
                  <a:cubicBezTo>
                    <a:pt x="27" y="126"/>
                    <a:pt x="52" y="140"/>
                    <a:pt x="72" y="16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8" name="Rectangle 71"/>
            <p:cNvSpPr>
              <a:spLocks noChangeArrowheads="1"/>
            </p:cNvSpPr>
            <p:nvPr/>
          </p:nvSpPr>
          <p:spPr bwMode="gray">
            <a:xfrm>
              <a:off x="10231619" y="6415716"/>
              <a:ext cx="104994" cy="215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9" name="Freeform 72"/>
            <p:cNvSpPr>
              <a:spLocks/>
            </p:cNvSpPr>
            <p:nvPr/>
          </p:nvSpPr>
          <p:spPr bwMode="gray">
            <a:xfrm>
              <a:off x="9916639" y="5287711"/>
              <a:ext cx="923402" cy="247676"/>
            </a:xfrm>
            <a:custGeom>
              <a:avLst/>
              <a:gdLst>
                <a:gd name="T0" fmla="*/ 343 w 343"/>
                <a:gd name="T1" fmla="*/ 92 h 92"/>
                <a:gd name="T2" fmla="*/ 196 w 343"/>
                <a:gd name="T3" fmla="*/ 92 h 92"/>
                <a:gd name="T4" fmla="*/ 196 w 343"/>
                <a:gd name="T5" fmla="*/ 5 h 92"/>
                <a:gd name="T6" fmla="*/ 0 w 343"/>
                <a:gd name="T7" fmla="*/ 5 h 92"/>
                <a:gd name="T8" fmla="*/ 0 w 343"/>
                <a:gd name="T9" fmla="*/ 0 h 92"/>
                <a:gd name="T10" fmla="*/ 201 w 343"/>
                <a:gd name="T11" fmla="*/ 0 h 92"/>
                <a:gd name="T12" fmla="*/ 201 w 343"/>
                <a:gd name="T13" fmla="*/ 87 h 92"/>
                <a:gd name="T14" fmla="*/ 343 w 343"/>
                <a:gd name="T15" fmla="*/ 87 h 92"/>
                <a:gd name="T16" fmla="*/ 343 w 343"/>
                <a:gd name="T17" fmla="*/ 9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3" h="92">
                  <a:moveTo>
                    <a:pt x="343" y="92"/>
                  </a:moveTo>
                  <a:lnTo>
                    <a:pt x="196" y="92"/>
                  </a:lnTo>
                  <a:lnTo>
                    <a:pt x="196" y="5"/>
                  </a:lnTo>
                  <a:lnTo>
                    <a:pt x="0" y="5"/>
                  </a:lnTo>
                  <a:lnTo>
                    <a:pt x="0" y="0"/>
                  </a:lnTo>
                  <a:lnTo>
                    <a:pt x="201" y="0"/>
                  </a:lnTo>
                  <a:lnTo>
                    <a:pt x="201" y="87"/>
                  </a:lnTo>
                  <a:lnTo>
                    <a:pt x="343" y="87"/>
                  </a:lnTo>
                  <a:lnTo>
                    <a:pt x="343" y="92"/>
                  </a:ln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70" name="Freeform 73"/>
            <p:cNvSpPr>
              <a:spLocks/>
            </p:cNvSpPr>
            <p:nvPr/>
          </p:nvSpPr>
          <p:spPr bwMode="gray">
            <a:xfrm>
              <a:off x="9623198" y="5565002"/>
              <a:ext cx="282675" cy="743029"/>
            </a:xfrm>
            <a:custGeom>
              <a:avLst/>
              <a:gdLst>
                <a:gd name="T0" fmla="*/ 93 w 105"/>
                <a:gd name="T1" fmla="*/ 276 h 276"/>
                <a:gd name="T2" fmla="*/ 0 w 105"/>
                <a:gd name="T3" fmla="*/ 276 h 276"/>
                <a:gd name="T4" fmla="*/ 0 w 105"/>
                <a:gd name="T5" fmla="*/ 0 h 276"/>
                <a:gd name="T6" fmla="*/ 105 w 105"/>
                <a:gd name="T7" fmla="*/ 0 h 276"/>
                <a:gd name="T8" fmla="*/ 105 w 105"/>
                <a:gd name="T9" fmla="*/ 6 h 276"/>
                <a:gd name="T10" fmla="*/ 6 w 105"/>
                <a:gd name="T11" fmla="*/ 6 h 276"/>
                <a:gd name="T12" fmla="*/ 6 w 105"/>
                <a:gd name="T13" fmla="*/ 271 h 276"/>
                <a:gd name="T14" fmla="*/ 93 w 105"/>
                <a:gd name="T15" fmla="*/ 271 h 276"/>
                <a:gd name="T16" fmla="*/ 93 w 105"/>
                <a:gd name="T17" fmla="*/ 276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 h="276">
                  <a:moveTo>
                    <a:pt x="93" y="276"/>
                  </a:moveTo>
                  <a:lnTo>
                    <a:pt x="0" y="276"/>
                  </a:lnTo>
                  <a:lnTo>
                    <a:pt x="0" y="0"/>
                  </a:lnTo>
                  <a:lnTo>
                    <a:pt x="105" y="0"/>
                  </a:lnTo>
                  <a:lnTo>
                    <a:pt x="105" y="6"/>
                  </a:lnTo>
                  <a:lnTo>
                    <a:pt x="6" y="6"/>
                  </a:lnTo>
                  <a:lnTo>
                    <a:pt x="6" y="271"/>
                  </a:lnTo>
                  <a:lnTo>
                    <a:pt x="93" y="271"/>
                  </a:lnTo>
                  <a:lnTo>
                    <a:pt x="93" y="276"/>
                  </a:ln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71" name="Rectangle 74"/>
            <p:cNvSpPr>
              <a:spLocks noChangeArrowheads="1"/>
            </p:cNvSpPr>
            <p:nvPr/>
          </p:nvSpPr>
          <p:spPr bwMode="gray">
            <a:xfrm>
              <a:off x="9846644" y="6273032"/>
              <a:ext cx="26921" cy="56536"/>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72" name="Freeform 75"/>
            <p:cNvSpPr>
              <a:spLocks/>
            </p:cNvSpPr>
            <p:nvPr/>
          </p:nvSpPr>
          <p:spPr bwMode="gray">
            <a:xfrm>
              <a:off x="10883115" y="4951196"/>
              <a:ext cx="1076853" cy="734953"/>
            </a:xfrm>
            <a:custGeom>
              <a:avLst/>
              <a:gdLst>
                <a:gd name="T0" fmla="*/ 400 w 400"/>
                <a:gd name="T1" fmla="*/ 273 h 273"/>
                <a:gd name="T2" fmla="*/ 400 w 400"/>
                <a:gd name="T3" fmla="*/ 0 h 273"/>
                <a:gd name="T4" fmla="*/ 201 w 400"/>
                <a:gd name="T5" fmla="*/ 0 h 273"/>
                <a:gd name="T6" fmla="*/ 0 w 400"/>
                <a:gd name="T7" fmla="*/ 0 h 273"/>
                <a:gd name="T8" fmla="*/ 0 w 400"/>
                <a:gd name="T9" fmla="*/ 273 h 273"/>
                <a:gd name="T10" fmla="*/ 201 w 400"/>
                <a:gd name="T11" fmla="*/ 273 h 273"/>
                <a:gd name="T12" fmla="*/ 400 w 400"/>
                <a:gd name="T13" fmla="*/ 273 h 273"/>
              </a:gdLst>
              <a:ahLst/>
              <a:cxnLst>
                <a:cxn ang="0">
                  <a:pos x="T0" y="T1"/>
                </a:cxn>
                <a:cxn ang="0">
                  <a:pos x="T2" y="T3"/>
                </a:cxn>
                <a:cxn ang="0">
                  <a:pos x="T4" y="T5"/>
                </a:cxn>
                <a:cxn ang="0">
                  <a:pos x="T6" y="T7"/>
                </a:cxn>
                <a:cxn ang="0">
                  <a:pos x="T8" y="T9"/>
                </a:cxn>
                <a:cxn ang="0">
                  <a:pos x="T10" y="T11"/>
                </a:cxn>
                <a:cxn ang="0">
                  <a:pos x="T12" y="T13"/>
                </a:cxn>
              </a:cxnLst>
              <a:rect l="0" t="0" r="r" b="b"/>
              <a:pathLst>
                <a:path w="400" h="273">
                  <a:moveTo>
                    <a:pt x="400" y="273"/>
                  </a:moveTo>
                  <a:lnTo>
                    <a:pt x="400" y="0"/>
                  </a:lnTo>
                  <a:lnTo>
                    <a:pt x="201" y="0"/>
                  </a:lnTo>
                  <a:lnTo>
                    <a:pt x="0" y="0"/>
                  </a:lnTo>
                  <a:lnTo>
                    <a:pt x="0" y="273"/>
                  </a:lnTo>
                  <a:lnTo>
                    <a:pt x="201" y="273"/>
                  </a:lnTo>
                  <a:lnTo>
                    <a:pt x="400" y="273"/>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3" name="Rectangle 76"/>
            <p:cNvSpPr>
              <a:spLocks noChangeArrowheads="1"/>
            </p:cNvSpPr>
            <p:nvPr/>
          </p:nvSpPr>
          <p:spPr bwMode="gray">
            <a:xfrm>
              <a:off x="10939649" y="4991577"/>
              <a:ext cx="966476" cy="573425"/>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4" name="Freeform 77"/>
            <p:cNvSpPr>
              <a:spLocks noEditPoints="1"/>
            </p:cNvSpPr>
            <p:nvPr/>
          </p:nvSpPr>
          <p:spPr bwMode="gray">
            <a:xfrm>
              <a:off x="11009645" y="5384628"/>
              <a:ext cx="826485" cy="99610"/>
            </a:xfrm>
            <a:custGeom>
              <a:avLst/>
              <a:gdLst>
                <a:gd name="T0" fmla="*/ 0 w 527"/>
                <a:gd name="T1" fmla="*/ 57 h 64"/>
                <a:gd name="T2" fmla="*/ 41 w 527"/>
                <a:gd name="T3" fmla="*/ 57 h 64"/>
                <a:gd name="T4" fmla="*/ 8 w 527"/>
                <a:gd name="T5" fmla="*/ 0 h 64"/>
                <a:gd name="T6" fmla="*/ 34 w 527"/>
                <a:gd name="T7" fmla="*/ 57 h 64"/>
                <a:gd name="T8" fmla="*/ 86 w 527"/>
                <a:gd name="T9" fmla="*/ 57 h 64"/>
                <a:gd name="T10" fmla="*/ 60 w 527"/>
                <a:gd name="T11" fmla="*/ 4 h 64"/>
                <a:gd name="T12" fmla="*/ 77 w 527"/>
                <a:gd name="T13" fmla="*/ 57 h 64"/>
                <a:gd name="T14" fmla="*/ 65 w 527"/>
                <a:gd name="T15" fmla="*/ 64 h 64"/>
                <a:gd name="T16" fmla="*/ 102 w 527"/>
                <a:gd name="T17" fmla="*/ 39 h 64"/>
                <a:gd name="T18" fmla="*/ 93 w 527"/>
                <a:gd name="T19" fmla="*/ 57 h 64"/>
                <a:gd name="T20" fmla="*/ 121 w 527"/>
                <a:gd name="T21" fmla="*/ 8 h 64"/>
                <a:gd name="T22" fmla="*/ 154 w 527"/>
                <a:gd name="T23" fmla="*/ 64 h 64"/>
                <a:gd name="T24" fmla="*/ 154 w 527"/>
                <a:gd name="T25" fmla="*/ 0 h 64"/>
                <a:gd name="T26" fmla="*/ 154 w 527"/>
                <a:gd name="T27" fmla="*/ 8 h 64"/>
                <a:gd name="T28" fmla="*/ 130 w 527"/>
                <a:gd name="T29" fmla="*/ 8 h 64"/>
                <a:gd name="T30" fmla="*/ 182 w 527"/>
                <a:gd name="T31" fmla="*/ 57 h 64"/>
                <a:gd name="T32" fmla="*/ 224 w 527"/>
                <a:gd name="T33" fmla="*/ 57 h 64"/>
                <a:gd name="T34" fmla="*/ 191 w 527"/>
                <a:gd name="T35" fmla="*/ 0 h 64"/>
                <a:gd name="T36" fmla="*/ 215 w 527"/>
                <a:gd name="T37" fmla="*/ 57 h 64"/>
                <a:gd name="T38" fmla="*/ 251 w 527"/>
                <a:gd name="T39" fmla="*/ 0 h 64"/>
                <a:gd name="T40" fmla="*/ 251 w 527"/>
                <a:gd name="T41" fmla="*/ 64 h 64"/>
                <a:gd name="T42" fmla="*/ 284 w 527"/>
                <a:gd name="T43" fmla="*/ 8 h 64"/>
                <a:gd name="T44" fmla="*/ 251 w 527"/>
                <a:gd name="T45" fmla="*/ 8 h 64"/>
                <a:gd name="T46" fmla="*/ 251 w 527"/>
                <a:gd name="T47" fmla="*/ 57 h 64"/>
                <a:gd name="T48" fmla="*/ 328 w 527"/>
                <a:gd name="T49" fmla="*/ 0 h 64"/>
                <a:gd name="T50" fmla="*/ 307 w 527"/>
                <a:gd name="T51" fmla="*/ 8 h 64"/>
                <a:gd name="T52" fmla="*/ 307 w 527"/>
                <a:gd name="T53" fmla="*/ 57 h 64"/>
                <a:gd name="T54" fmla="*/ 340 w 527"/>
                <a:gd name="T55" fmla="*/ 64 h 64"/>
                <a:gd name="T56" fmla="*/ 340 w 527"/>
                <a:gd name="T57" fmla="*/ 35 h 64"/>
                <a:gd name="T58" fmla="*/ 328 w 527"/>
                <a:gd name="T59" fmla="*/ 57 h 64"/>
                <a:gd name="T60" fmla="*/ 368 w 527"/>
                <a:gd name="T61" fmla="*/ 0 h 64"/>
                <a:gd name="T62" fmla="*/ 380 w 527"/>
                <a:gd name="T63" fmla="*/ 8 h 64"/>
                <a:gd name="T64" fmla="*/ 364 w 527"/>
                <a:gd name="T65" fmla="*/ 60 h 64"/>
                <a:gd name="T66" fmla="*/ 405 w 527"/>
                <a:gd name="T67" fmla="*/ 60 h 64"/>
                <a:gd name="T68" fmla="*/ 396 w 527"/>
                <a:gd name="T69" fmla="*/ 39 h 64"/>
                <a:gd name="T70" fmla="*/ 433 w 527"/>
                <a:gd name="T71" fmla="*/ 0 h 64"/>
                <a:gd name="T72" fmla="*/ 433 w 527"/>
                <a:gd name="T73" fmla="*/ 64 h 64"/>
                <a:gd name="T74" fmla="*/ 466 w 527"/>
                <a:gd name="T75" fmla="*/ 8 h 64"/>
                <a:gd name="T76" fmla="*/ 433 w 527"/>
                <a:gd name="T77" fmla="*/ 8 h 64"/>
                <a:gd name="T78" fmla="*/ 433 w 527"/>
                <a:gd name="T79" fmla="*/ 57 h 64"/>
                <a:gd name="T80" fmla="*/ 510 w 527"/>
                <a:gd name="T81" fmla="*/ 0 h 64"/>
                <a:gd name="T82" fmla="*/ 489 w 527"/>
                <a:gd name="T83" fmla="*/ 8 h 64"/>
                <a:gd name="T84" fmla="*/ 489 w 527"/>
                <a:gd name="T85" fmla="*/ 57 h 64"/>
                <a:gd name="T86" fmla="*/ 522 w 527"/>
                <a:gd name="T87" fmla="*/ 64 h 64"/>
                <a:gd name="T88" fmla="*/ 522 w 527"/>
                <a:gd name="T89" fmla="*/ 35 h 64"/>
                <a:gd name="T90" fmla="*/ 510 w 527"/>
                <a:gd name="T91" fmla="*/ 57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7" h="64">
                  <a:moveTo>
                    <a:pt x="8" y="0"/>
                  </a:moveTo>
                  <a:cubicBezTo>
                    <a:pt x="4" y="0"/>
                    <a:pt x="0" y="3"/>
                    <a:pt x="0" y="8"/>
                  </a:cubicBezTo>
                  <a:cubicBezTo>
                    <a:pt x="0" y="57"/>
                    <a:pt x="0" y="57"/>
                    <a:pt x="0" y="57"/>
                  </a:cubicBezTo>
                  <a:cubicBezTo>
                    <a:pt x="0" y="61"/>
                    <a:pt x="4" y="64"/>
                    <a:pt x="8" y="64"/>
                  </a:cubicBezTo>
                  <a:cubicBezTo>
                    <a:pt x="34" y="64"/>
                    <a:pt x="34" y="64"/>
                    <a:pt x="34" y="64"/>
                  </a:cubicBezTo>
                  <a:cubicBezTo>
                    <a:pt x="38" y="64"/>
                    <a:pt x="41" y="61"/>
                    <a:pt x="41" y="57"/>
                  </a:cubicBezTo>
                  <a:cubicBezTo>
                    <a:pt x="41" y="8"/>
                    <a:pt x="41" y="8"/>
                    <a:pt x="41" y="8"/>
                  </a:cubicBezTo>
                  <a:cubicBezTo>
                    <a:pt x="41" y="3"/>
                    <a:pt x="38" y="0"/>
                    <a:pt x="34" y="0"/>
                  </a:cubicBezTo>
                  <a:lnTo>
                    <a:pt x="8" y="0"/>
                  </a:lnTo>
                  <a:close/>
                  <a:moveTo>
                    <a:pt x="8" y="8"/>
                  </a:moveTo>
                  <a:cubicBezTo>
                    <a:pt x="34" y="8"/>
                    <a:pt x="34" y="8"/>
                    <a:pt x="34" y="8"/>
                  </a:cubicBezTo>
                  <a:cubicBezTo>
                    <a:pt x="34" y="57"/>
                    <a:pt x="34" y="57"/>
                    <a:pt x="34" y="57"/>
                  </a:cubicBezTo>
                  <a:cubicBezTo>
                    <a:pt x="8" y="57"/>
                    <a:pt x="8" y="57"/>
                    <a:pt x="8" y="57"/>
                  </a:cubicBezTo>
                  <a:lnTo>
                    <a:pt x="8" y="8"/>
                  </a:lnTo>
                  <a:close/>
                  <a:moveTo>
                    <a:pt x="86" y="57"/>
                  </a:moveTo>
                  <a:cubicBezTo>
                    <a:pt x="86" y="0"/>
                    <a:pt x="86" y="0"/>
                    <a:pt x="86" y="0"/>
                  </a:cubicBezTo>
                  <a:cubicBezTo>
                    <a:pt x="65" y="0"/>
                    <a:pt x="65" y="0"/>
                    <a:pt x="65" y="0"/>
                  </a:cubicBezTo>
                  <a:cubicBezTo>
                    <a:pt x="63" y="0"/>
                    <a:pt x="60" y="0"/>
                    <a:pt x="60" y="4"/>
                  </a:cubicBezTo>
                  <a:cubicBezTo>
                    <a:pt x="60" y="7"/>
                    <a:pt x="63" y="8"/>
                    <a:pt x="65" y="8"/>
                  </a:cubicBezTo>
                  <a:cubicBezTo>
                    <a:pt x="77" y="8"/>
                    <a:pt x="77" y="8"/>
                    <a:pt x="77" y="8"/>
                  </a:cubicBezTo>
                  <a:cubicBezTo>
                    <a:pt x="77" y="57"/>
                    <a:pt x="77" y="57"/>
                    <a:pt x="77" y="57"/>
                  </a:cubicBezTo>
                  <a:cubicBezTo>
                    <a:pt x="65" y="57"/>
                    <a:pt x="65" y="57"/>
                    <a:pt x="65" y="57"/>
                  </a:cubicBezTo>
                  <a:cubicBezTo>
                    <a:pt x="63" y="57"/>
                    <a:pt x="60" y="58"/>
                    <a:pt x="60" y="60"/>
                  </a:cubicBezTo>
                  <a:cubicBezTo>
                    <a:pt x="60" y="64"/>
                    <a:pt x="63" y="64"/>
                    <a:pt x="65" y="64"/>
                  </a:cubicBezTo>
                  <a:cubicBezTo>
                    <a:pt x="98" y="64"/>
                    <a:pt x="98" y="64"/>
                    <a:pt x="98" y="64"/>
                  </a:cubicBezTo>
                  <a:cubicBezTo>
                    <a:pt x="100" y="64"/>
                    <a:pt x="102" y="64"/>
                    <a:pt x="102" y="60"/>
                  </a:cubicBezTo>
                  <a:cubicBezTo>
                    <a:pt x="102" y="39"/>
                    <a:pt x="102" y="39"/>
                    <a:pt x="102" y="39"/>
                  </a:cubicBezTo>
                  <a:cubicBezTo>
                    <a:pt x="102" y="37"/>
                    <a:pt x="101" y="35"/>
                    <a:pt x="98" y="35"/>
                  </a:cubicBezTo>
                  <a:cubicBezTo>
                    <a:pt x="95" y="35"/>
                    <a:pt x="93" y="37"/>
                    <a:pt x="93" y="39"/>
                  </a:cubicBezTo>
                  <a:cubicBezTo>
                    <a:pt x="93" y="57"/>
                    <a:pt x="93" y="57"/>
                    <a:pt x="93" y="57"/>
                  </a:cubicBezTo>
                  <a:lnTo>
                    <a:pt x="86" y="57"/>
                  </a:lnTo>
                  <a:close/>
                  <a:moveTo>
                    <a:pt x="130" y="0"/>
                  </a:moveTo>
                  <a:cubicBezTo>
                    <a:pt x="125" y="0"/>
                    <a:pt x="121" y="3"/>
                    <a:pt x="121" y="8"/>
                  </a:cubicBezTo>
                  <a:cubicBezTo>
                    <a:pt x="121" y="57"/>
                    <a:pt x="121" y="57"/>
                    <a:pt x="121" y="57"/>
                  </a:cubicBezTo>
                  <a:cubicBezTo>
                    <a:pt x="121" y="61"/>
                    <a:pt x="125" y="64"/>
                    <a:pt x="130" y="64"/>
                  </a:cubicBezTo>
                  <a:cubicBezTo>
                    <a:pt x="154" y="64"/>
                    <a:pt x="154" y="64"/>
                    <a:pt x="154" y="64"/>
                  </a:cubicBezTo>
                  <a:cubicBezTo>
                    <a:pt x="159" y="64"/>
                    <a:pt x="163" y="61"/>
                    <a:pt x="163" y="57"/>
                  </a:cubicBezTo>
                  <a:cubicBezTo>
                    <a:pt x="163" y="8"/>
                    <a:pt x="163" y="8"/>
                    <a:pt x="163" y="8"/>
                  </a:cubicBezTo>
                  <a:cubicBezTo>
                    <a:pt x="163" y="3"/>
                    <a:pt x="159" y="0"/>
                    <a:pt x="154" y="0"/>
                  </a:cubicBezTo>
                  <a:lnTo>
                    <a:pt x="130" y="0"/>
                  </a:lnTo>
                  <a:close/>
                  <a:moveTo>
                    <a:pt x="130" y="8"/>
                  </a:moveTo>
                  <a:cubicBezTo>
                    <a:pt x="154" y="8"/>
                    <a:pt x="154" y="8"/>
                    <a:pt x="154" y="8"/>
                  </a:cubicBezTo>
                  <a:cubicBezTo>
                    <a:pt x="154" y="57"/>
                    <a:pt x="154" y="57"/>
                    <a:pt x="154" y="57"/>
                  </a:cubicBezTo>
                  <a:cubicBezTo>
                    <a:pt x="130" y="57"/>
                    <a:pt x="130" y="57"/>
                    <a:pt x="130" y="57"/>
                  </a:cubicBezTo>
                  <a:lnTo>
                    <a:pt x="130" y="8"/>
                  </a:lnTo>
                  <a:close/>
                  <a:moveTo>
                    <a:pt x="191" y="0"/>
                  </a:moveTo>
                  <a:cubicBezTo>
                    <a:pt x="185" y="0"/>
                    <a:pt x="182" y="3"/>
                    <a:pt x="182" y="8"/>
                  </a:cubicBezTo>
                  <a:cubicBezTo>
                    <a:pt x="182" y="57"/>
                    <a:pt x="182" y="57"/>
                    <a:pt x="182" y="57"/>
                  </a:cubicBezTo>
                  <a:cubicBezTo>
                    <a:pt x="182" y="61"/>
                    <a:pt x="185" y="64"/>
                    <a:pt x="191" y="64"/>
                  </a:cubicBezTo>
                  <a:cubicBezTo>
                    <a:pt x="215" y="64"/>
                    <a:pt x="215" y="64"/>
                    <a:pt x="215" y="64"/>
                  </a:cubicBezTo>
                  <a:cubicBezTo>
                    <a:pt x="220" y="64"/>
                    <a:pt x="224" y="61"/>
                    <a:pt x="224" y="57"/>
                  </a:cubicBezTo>
                  <a:cubicBezTo>
                    <a:pt x="224" y="8"/>
                    <a:pt x="224" y="8"/>
                    <a:pt x="224" y="8"/>
                  </a:cubicBezTo>
                  <a:cubicBezTo>
                    <a:pt x="224" y="3"/>
                    <a:pt x="219" y="0"/>
                    <a:pt x="215" y="0"/>
                  </a:cubicBezTo>
                  <a:lnTo>
                    <a:pt x="191" y="0"/>
                  </a:lnTo>
                  <a:close/>
                  <a:moveTo>
                    <a:pt x="191" y="8"/>
                  </a:moveTo>
                  <a:cubicBezTo>
                    <a:pt x="215" y="8"/>
                    <a:pt x="215" y="8"/>
                    <a:pt x="215" y="8"/>
                  </a:cubicBezTo>
                  <a:cubicBezTo>
                    <a:pt x="215" y="57"/>
                    <a:pt x="215" y="57"/>
                    <a:pt x="215" y="57"/>
                  </a:cubicBezTo>
                  <a:cubicBezTo>
                    <a:pt x="191" y="57"/>
                    <a:pt x="191" y="57"/>
                    <a:pt x="191" y="57"/>
                  </a:cubicBezTo>
                  <a:lnTo>
                    <a:pt x="191" y="8"/>
                  </a:lnTo>
                  <a:close/>
                  <a:moveTo>
                    <a:pt x="251" y="0"/>
                  </a:moveTo>
                  <a:cubicBezTo>
                    <a:pt x="246" y="0"/>
                    <a:pt x="243" y="3"/>
                    <a:pt x="243" y="8"/>
                  </a:cubicBezTo>
                  <a:cubicBezTo>
                    <a:pt x="243" y="57"/>
                    <a:pt x="243" y="57"/>
                    <a:pt x="243" y="57"/>
                  </a:cubicBezTo>
                  <a:cubicBezTo>
                    <a:pt x="243" y="61"/>
                    <a:pt x="246" y="64"/>
                    <a:pt x="251" y="64"/>
                  </a:cubicBezTo>
                  <a:cubicBezTo>
                    <a:pt x="276" y="64"/>
                    <a:pt x="276" y="64"/>
                    <a:pt x="276" y="64"/>
                  </a:cubicBezTo>
                  <a:cubicBezTo>
                    <a:pt x="280" y="64"/>
                    <a:pt x="284" y="61"/>
                    <a:pt x="284" y="57"/>
                  </a:cubicBezTo>
                  <a:cubicBezTo>
                    <a:pt x="284" y="8"/>
                    <a:pt x="284" y="8"/>
                    <a:pt x="284" y="8"/>
                  </a:cubicBezTo>
                  <a:cubicBezTo>
                    <a:pt x="284" y="3"/>
                    <a:pt x="280" y="0"/>
                    <a:pt x="276" y="0"/>
                  </a:cubicBezTo>
                  <a:lnTo>
                    <a:pt x="251" y="0"/>
                  </a:lnTo>
                  <a:close/>
                  <a:moveTo>
                    <a:pt x="251" y="8"/>
                  </a:moveTo>
                  <a:cubicBezTo>
                    <a:pt x="276" y="8"/>
                    <a:pt x="276" y="8"/>
                    <a:pt x="276" y="8"/>
                  </a:cubicBezTo>
                  <a:cubicBezTo>
                    <a:pt x="276" y="57"/>
                    <a:pt x="276" y="57"/>
                    <a:pt x="276" y="57"/>
                  </a:cubicBezTo>
                  <a:cubicBezTo>
                    <a:pt x="251" y="57"/>
                    <a:pt x="251" y="57"/>
                    <a:pt x="251" y="57"/>
                  </a:cubicBezTo>
                  <a:lnTo>
                    <a:pt x="251" y="8"/>
                  </a:lnTo>
                  <a:close/>
                  <a:moveTo>
                    <a:pt x="328" y="57"/>
                  </a:moveTo>
                  <a:cubicBezTo>
                    <a:pt x="328" y="0"/>
                    <a:pt x="328" y="0"/>
                    <a:pt x="328" y="0"/>
                  </a:cubicBezTo>
                  <a:cubicBezTo>
                    <a:pt x="307" y="0"/>
                    <a:pt x="307" y="0"/>
                    <a:pt x="307" y="0"/>
                  </a:cubicBezTo>
                  <a:cubicBezTo>
                    <a:pt x="305" y="0"/>
                    <a:pt x="303" y="0"/>
                    <a:pt x="303" y="4"/>
                  </a:cubicBezTo>
                  <a:cubicBezTo>
                    <a:pt x="303" y="7"/>
                    <a:pt x="305" y="8"/>
                    <a:pt x="307" y="8"/>
                  </a:cubicBezTo>
                  <a:cubicBezTo>
                    <a:pt x="320" y="8"/>
                    <a:pt x="320" y="8"/>
                    <a:pt x="320" y="8"/>
                  </a:cubicBezTo>
                  <a:cubicBezTo>
                    <a:pt x="320" y="57"/>
                    <a:pt x="320" y="57"/>
                    <a:pt x="320" y="57"/>
                  </a:cubicBezTo>
                  <a:cubicBezTo>
                    <a:pt x="307" y="57"/>
                    <a:pt x="307" y="57"/>
                    <a:pt x="307" y="57"/>
                  </a:cubicBezTo>
                  <a:cubicBezTo>
                    <a:pt x="305" y="57"/>
                    <a:pt x="303" y="58"/>
                    <a:pt x="303" y="60"/>
                  </a:cubicBezTo>
                  <a:cubicBezTo>
                    <a:pt x="303" y="64"/>
                    <a:pt x="305" y="64"/>
                    <a:pt x="307" y="64"/>
                  </a:cubicBezTo>
                  <a:cubicBezTo>
                    <a:pt x="340" y="64"/>
                    <a:pt x="340" y="64"/>
                    <a:pt x="340" y="64"/>
                  </a:cubicBezTo>
                  <a:cubicBezTo>
                    <a:pt x="343" y="64"/>
                    <a:pt x="344" y="64"/>
                    <a:pt x="344" y="60"/>
                  </a:cubicBezTo>
                  <a:cubicBezTo>
                    <a:pt x="344" y="39"/>
                    <a:pt x="344" y="39"/>
                    <a:pt x="344" y="39"/>
                  </a:cubicBezTo>
                  <a:cubicBezTo>
                    <a:pt x="344" y="37"/>
                    <a:pt x="344" y="35"/>
                    <a:pt x="340" y="35"/>
                  </a:cubicBezTo>
                  <a:cubicBezTo>
                    <a:pt x="337" y="35"/>
                    <a:pt x="337" y="37"/>
                    <a:pt x="337" y="39"/>
                  </a:cubicBezTo>
                  <a:cubicBezTo>
                    <a:pt x="337" y="57"/>
                    <a:pt x="337" y="57"/>
                    <a:pt x="337" y="57"/>
                  </a:cubicBezTo>
                  <a:lnTo>
                    <a:pt x="328" y="57"/>
                  </a:lnTo>
                  <a:close/>
                  <a:moveTo>
                    <a:pt x="389" y="57"/>
                  </a:moveTo>
                  <a:cubicBezTo>
                    <a:pt x="389" y="0"/>
                    <a:pt x="389" y="0"/>
                    <a:pt x="389" y="0"/>
                  </a:cubicBezTo>
                  <a:cubicBezTo>
                    <a:pt x="368" y="0"/>
                    <a:pt x="368" y="0"/>
                    <a:pt x="368" y="0"/>
                  </a:cubicBezTo>
                  <a:cubicBezTo>
                    <a:pt x="366" y="0"/>
                    <a:pt x="364" y="0"/>
                    <a:pt x="364" y="4"/>
                  </a:cubicBezTo>
                  <a:cubicBezTo>
                    <a:pt x="364" y="7"/>
                    <a:pt x="366" y="8"/>
                    <a:pt x="368" y="8"/>
                  </a:cubicBezTo>
                  <a:cubicBezTo>
                    <a:pt x="380" y="8"/>
                    <a:pt x="380" y="8"/>
                    <a:pt x="380" y="8"/>
                  </a:cubicBezTo>
                  <a:cubicBezTo>
                    <a:pt x="380" y="57"/>
                    <a:pt x="380" y="57"/>
                    <a:pt x="380" y="57"/>
                  </a:cubicBezTo>
                  <a:cubicBezTo>
                    <a:pt x="368" y="57"/>
                    <a:pt x="368" y="57"/>
                    <a:pt x="368" y="57"/>
                  </a:cubicBezTo>
                  <a:cubicBezTo>
                    <a:pt x="366" y="57"/>
                    <a:pt x="364" y="58"/>
                    <a:pt x="364" y="60"/>
                  </a:cubicBezTo>
                  <a:cubicBezTo>
                    <a:pt x="364" y="64"/>
                    <a:pt x="366" y="64"/>
                    <a:pt x="368" y="64"/>
                  </a:cubicBezTo>
                  <a:cubicBezTo>
                    <a:pt x="401" y="64"/>
                    <a:pt x="401" y="64"/>
                    <a:pt x="401" y="64"/>
                  </a:cubicBezTo>
                  <a:cubicBezTo>
                    <a:pt x="403" y="64"/>
                    <a:pt x="405" y="64"/>
                    <a:pt x="405" y="60"/>
                  </a:cubicBezTo>
                  <a:cubicBezTo>
                    <a:pt x="405" y="39"/>
                    <a:pt x="405" y="39"/>
                    <a:pt x="405" y="39"/>
                  </a:cubicBezTo>
                  <a:cubicBezTo>
                    <a:pt x="405" y="37"/>
                    <a:pt x="404" y="35"/>
                    <a:pt x="401" y="35"/>
                  </a:cubicBezTo>
                  <a:cubicBezTo>
                    <a:pt x="398" y="35"/>
                    <a:pt x="396" y="37"/>
                    <a:pt x="396" y="39"/>
                  </a:cubicBezTo>
                  <a:cubicBezTo>
                    <a:pt x="396" y="57"/>
                    <a:pt x="396" y="57"/>
                    <a:pt x="396" y="57"/>
                  </a:cubicBezTo>
                  <a:lnTo>
                    <a:pt x="389" y="57"/>
                  </a:lnTo>
                  <a:close/>
                  <a:moveTo>
                    <a:pt x="433" y="0"/>
                  </a:moveTo>
                  <a:cubicBezTo>
                    <a:pt x="428" y="0"/>
                    <a:pt x="424" y="3"/>
                    <a:pt x="424" y="8"/>
                  </a:cubicBezTo>
                  <a:cubicBezTo>
                    <a:pt x="424" y="57"/>
                    <a:pt x="424" y="57"/>
                    <a:pt x="424" y="57"/>
                  </a:cubicBezTo>
                  <a:cubicBezTo>
                    <a:pt x="424" y="61"/>
                    <a:pt x="428" y="64"/>
                    <a:pt x="433" y="64"/>
                  </a:cubicBezTo>
                  <a:cubicBezTo>
                    <a:pt x="457" y="64"/>
                    <a:pt x="457" y="64"/>
                    <a:pt x="457" y="64"/>
                  </a:cubicBezTo>
                  <a:cubicBezTo>
                    <a:pt x="462" y="64"/>
                    <a:pt x="466" y="61"/>
                    <a:pt x="466" y="57"/>
                  </a:cubicBezTo>
                  <a:cubicBezTo>
                    <a:pt x="466" y="8"/>
                    <a:pt x="466" y="8"/>
                    <a:pt x="466" y="8"/>
                  </a:cubicBezTo>
                  <a:cubicBezTo>
                    <a:pt x="466" y="3"/>
                    <a:pt x="462" y="0"/>
                    <a:pt x="457" y="0"/>
                  </a:cubicBezTo>
                  <a:lnTo>
                    <a:pt x="433" y="0"/>
                  </a:lnTo>
                  <a:close/>
                  <a:moveTo>
                    <a:pt x="433" y="8"/>
                  </a:moveTo>
                  <a:cubicBezTo>
                    <a:pt x="457" y="8"/>
                    <a:pt x="457" y="8"/>
                    <a:pt x="457" y="8"/>
                  </a:cubicBezTo>
                  <a:cubicBezTo>
                    <a:pt x="457" y="57"/>
                    <a:pt x="457" y="57"/>
                    <a:pt x="457" y="57"/>
                  </a:cubicBezTo>
                  <a:cubicBezTo>
                    <a:pt x="433" y="57"/>
                    <a:pt x="433" y="57"/>
                    <a:pt x="433" y="57"/>
                  </a:cubicBezTo>
                  <a:lnTo>
                    <a:pt x="433" y="8"/>
                  </a:lnTo>
                  <a:close/>
                  <a:moveTo>
                    <a:pt x="510" y="57"/>
                  </a:moveTo>
                  <a:cubicBezTo>
                    <a:pt x="510" y="0"/>
                    <a:pt x="510" y="0"/>
                    <a:pt x="510" y="0"/>
                  </a:cubicBezTo>
                  <a:cubicBezTo>
                    <a:pt x="489" y="0"/>
                    <a:pt x="489" y="0"/>
                    <a:pt x="489" y="0"/>
                  </a:cubicBezTo>
                  <a:cubicBezTo>
                    <a:pt x="487" y="0"/>
                    <a:pt x="485" y="0"/>
                    <a:pt x="485" y="4"/>
                  </a:cubicBezTo>
                  <a:cubicBezTo>
                    <a:pt x="485" y="7"/>
                    <a:pt x="487" y="8"/>
                    <a:pt x="489" y="8"/>
                  </a:cubicBezTo>
                  <a:cubicBezTo>
                    <a:pt x="502" y="8"/>
                    <a:pt x="502" y="8"/>
                    <a:pt x="502" y="8"/>
                  </a:cubicBezTo>
                  <a:cubicBezTo>
                    <a:pt x="502" y="57"/>
                    <a:pt x="502" y="57"/>
                    <a:pt x="502" y="57"/>
                  </a:cubicBezTo>
                  <a:cubicBezTo>
                    <a:pt x="489" y="57"/>
                    <a:pt x="489" y="57"/>
                    <a:pt x="489" y="57"/>
                  </a:cubicBezTo>
                  <a:cubicBezTo>
                    <a:pt x="487" y="57"/>
                    <a:pt x="485" y="58"/>
                    <a:pt x="485" y="60"/>
                  </a:cubicBezTo>
                  <a:cubicBezTo>
                    <a:pt x="485" y="64"/>
                    <a:pt x="487" y="64"/>
                    <a:pt x="489" y="64"/>
                  </a:cubicBezTo>
                  <a:cubicBezTo>
                    <a:pt x="522" y="64"/>
                    <a:pt x="522" y="64"/>
                    <a:pt x="522" y="64"/>
                  </a:cubicBezTo>
                  <a:cubicBezTo>
                    <a:pt x="524" y="64"/>
                    <a:pt x="527" y="64"/>
                    <a:pt x="527" y="60"/>
                  </a:cubicBezTo>
                  <a:cubicBezTo>
                    <a:pt x="527" y="39"/>
                    <a:pt x="527" y="39"/>
                    <a:pt x="527" y="39"/>
                  </a:cubicBezTo>
                  <a:cubicBezTo>
                    <a:pt x="527" y="37"/>
                    <a:pt x="525" y="35"/>
                    <a:pt x="522" y="35"/>
                  </a:cubicBezTo>
                  <a:cubicBezTo>
                    <a:pt x="519" y="35"/>
                    <a:pt x="518" y="37"/>
                    <a:pt x="518" y="39"/>
                  </a:cubicBezTo>
                  <a:cubicBezTo>
                    <a:pt x="518" y="57"/>
                    <a:pt x="518" y="57"/>
                    <a:pt x="518" y="57"/>
                  </a:cubicBezTo>
                  <a:lnTo>
                    <a:pt x="510"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5" name="Freeform 78"/>
            <p:cNvSpPr>
              <a:spLocks noEditPoints="1"/>
            </p:cNvSpPr>
            <p:nvPr/>
          </p:nvSpPr>
          <p:spPr bwMode="gray">
            <a:xfrm>
              <a:off x="11009645" y="5228485"/>
              <a:ext cx="826485" cy="99610"/>
            </a:xfrm>
            <a:custGeom>
              <a:avLst/>
              <a:gdLst>
                <a:gd name="T0" fmla="*/ 4 w 527"/>
                <a:gd name="T1" fmla="*/ 0 h 65"/>
                <a:gd name="T2" fmla="*/ 17 w 527"/>
                <a:gd name="T3" fmla="*/ 8 h 65"/>
                <a:gd name="T4" fmla="*/ 0 w 527"/>
                <a:gd name="T5" fmla="*/ 61 h 65"/>
                <a:gd name="T6" fmla="*/ 41 w 527"/>
                <a:gd name="T7" fmla="*/ 61 h 65"/>
                <a:gd name="T8" fmla="*/ 34 w 527"/>
                <a:gd name="T9" fmla="*/ 40 h 65"/>
                <a:gd name="T10" fmla="*/ 86 w 527"/>
                <a:gd name="T11" fmla="*/ 57 h 65"/>
                <a:gd name="T12" fmla="*/ 60 w 527"/>
                <a:gd name="T13" fmla="*/ 4 h 65"/>
                <a:gd name="T14" fmla="*/ 77 w 527"/>
                <a:gd name="T15" fmla="*/ 57 h 65"/>
                <a:gd name="T16" fmla="*/ 65 w 527"/>
                <a:gd name="T17" fmla="*/ 65 h 65"/>
                <a:gd name="T18" fmla="*/ 102 w 527"/>
                <a:gd name="T19" fmla="*/ 40 h 65"/>
                <a:gd name="T20" fmla="*/ 93 w 527"/>
                <a:gd name="T21" fmla="*/ 57 h 65"/>
                <a:gd name="T22" fmla="*/ 146 w 527"/>
                <a:gd name="T23" fmla="*/ 0 h 65"/>
                <a:gd name="T24" fmla="*/ 126 w 527"/>
                <a:gd name="T25" fmla="*/ 8 h 65"/>
                <a:gd name="T26" fmla="*/ 126 w 527"/>
                <a:gd name="T27" fmla="*/ 57 h 65"/>
                <a:gd name="T28" fmla="*/ 159 w 527"/>
                <a:gd name="T29" fmla="*/ 65 h 65"/>
                <a:gd name="T30" fmla="*/ 159 w 527"/>
                <a:gd name="T31" fmla="*/ 36 h 65"/>
                <a:gd name="T32" fmla="*/ 146 w 527"/>
                <a:gd name="T33" fmla="*/ 57 h 65"/>
                <a:gd name="T34" fmla="*/ 182 w 527"/>
                <a:gd name="T35" fmla="*/ 57 h 65"/>
                <a:gd name="T36" fmla="*/ 224 w 527"/>
                <a:gd name="T37" fmla="*/ 57 h 65"/>
                <a:gd name="T38" fmla="*/ 191 w 527"/>
                <a:gd name="T39" fmla="*/ 0 h 65"/>
                <a:gd name="T40" fmla="*/ 215 w 527"/>
                <a:gd name="T41" fmla="*/ 57 h 65"/>
                <a:gd name="T42" fmla="*/ 267 w 527"/>
                <a:gd name="T43" fmla="*/ 57 h 65"/>
                <a:gd name="T44" fmla="*/ 243 w 527"/>
                <a:gd name="T45" fmla="*/ 4 h 65"/>
                <a:gd name="T46" fmla="*/ 259 w 527"/>
                <a:gd name="T47" fmla="*/ 57 h 65"/>
                <a:gd name="T48" fmla="*/ 246 w 527"/>
                <a:gd name="T49" fmla="*/ 65 h 65"/>
                <a:gd name="T50" fmla="*/ 284 w 527"/>
                <a:gd name="T51" fmla="*/ 40 h 65"/>
                <a:gd name="T52" fmla="*/ 276 w 527"/>
                <a:gd name="T53" fmla="*/ 57 h 65"/>
                <a:gd name="T54" fmla="*/ 303 w 527"/>
                <a:gd name="T55" fmla="*/ 8 h 65"/>
                <a:gd name="T56" fmla="*/ 337 w 527"/>
                <a:gd name="T57" fmla="*/ 65 h 65"/>
                <a:gd name="T58" fmla="*/ 337 w 527"/>
                <a:gd name="T59" fmla="*/ 0 h 65"/>
                <a:gd name="T60" fmla="*/ 337 w 527"/>
                <a:gd name="T61" fmla="*/ 8 h 65"/>
                <a:gd name="T62" fmla="*/ 311 w 527"/>
                <a:gd name="T63" fmla="*/ 8 h 65"/>
                <a:gd name="T64" fmla="*/ 364 w 527"/>
                <a:gd name="T65" fmla="*/ 57 h 65"/>
                <a:gd name="T66" fmla="*/ 405 w 527"/>
                <a:gd name="T67" fmla="*/ 57 h 65"/>
                <a:gd name="T68" fmla="*/ 372 w 527"/>
                <a:gd name="T69" fmla="*/ 0 h 65"/>
                <a:gd name="T70" fmla="*/ 396 w 527"/>
                <a:gd name="T71" fmla="*/ 57 h 65"/>
                <a:gd name="T72" fmla="*/ 449 w 527"/>
                <a:gd name="T73" fmla="*/ 57 h 65"/>
                <a:gd name="T74" fmla="*/ 424 w 527"/>
                <a:gd name="T75" fmla="*/ 4 h 65"/>
                <a:gd name="T76" fmla="*/ 441 w 527"/>
                <a:gd name="T77" fmla="*/ 57 h 65"/>
                <a:gd name="T78" fmla="*/ 429 w 527"/>
                <a:gd name="T79" fmla="*/ 65 h 65"/>
                <a:gd name="T80" fmla="*/ 466 w 527"/>
                <a:gd name="T81" fmla="*/ 40 h 65"/>
                <a:gd name="T82" fmla="*/ 457 w 527"/>
                <a:gd name="T83" fmla="*/ 57 h 65"/>
                <a:gd name="T84" fmla="*/ 485 w 527"/>
                <a:gd name="T85" fmla="*/ 8 h 65"/>
                <a:gd name="T86" fmla="*/ 518 w 527"/>
                <a:gd name="T87" fmla="*/ 65 h 65"/>
                <a:gd name="T88" fmla="*/ 518 w 527"/>
                <a:gd name="T89" fmla="*/ 0 h 65"/>
                <a:gd name="T90" fmla="*/ 518 w 527"/>
                <a:gd name="T91" fmla="*/ 8 h 65"/>
                <a:gd name="T92" fmla="*/ 494 w 527"/>
                <a:gd name="T93" fmla="*/ 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7" h="65">
                  <a:moveTo>
                    <a:pt x="25" y="57"/>
                  </a:moveTo>
                  <a:cubicBezTo>
                    <a:pt x="25" y="0"/>
                    <a:pt x="25" y="0"/>
                    <a:pt x="25" y="0"/>
                  </a:cubicBezTo>
                  <a:cubicBezTo>
                    <a:pt x="4" y="0"/>
                    <a:pt x="4" y="0"/>
                    <a:pt x="4" y="0"/>
                  </a:cubicBezTo>
                  <a:cubicBezTo>
                    <a:pt x="2" y="0"/>
                    <a:pt x="0" y="1"/>
                    <a:pt x="0" y="4"/>
                  </a:cubicBezTo>
                  <a:cubicBezTo>
                    <a:pt x="0" y="7"/>
                    <a:pt x="2" y="8"/>
                    <a:pt x="4" y="8"/>
                  </a:cubicBezTo>
                  <a:cubicBezTo>
                    <a:pt x="17" y="8"/>
                    <a:pt x="17" y="8"/>
                    <a:pt x="17" y="8"/>
                  </a:cubicBezTo>
                  <a:cubicBezTo>
                    <a:pt x="17" y="57"/>
                    <a:pt x="17" y="57"/>
                    <a:pt x="17" y="57"/>
                  </a:cubicBezTo>
                  <a:cubicBezTo>
                    <a:pt x="4" y="57"/>
                    <a:pt x="4" y="57"/>
                    <a:pt x="4" y="57"/>
                  </a:cubicBezTo>
                  <a:cubicBezTo>
                    <a:pt x="2" y="57"/>
                    <a:pt x="0" y="58"/>
                    <a:pt x="0" y="61"/>
                  </a:cubicBezTo>
                  <a:cubicBezTo>
                    <a:pt x="0" y="64"/>
                    <a:pt x="2" y="65"/>
                    <a:pt x="4" y="65"/>
                  </a:cubicBezTo>
                  <a:cubicBezTo>
                    <a:pt x="38" y="65"/>
                    <a:pt x="38" y="65"/>
                    <a:pt x="38" y="65"/>
                  </a:cubicBezTo>
                  <a:cubicBezTo>
                    <a:pt x="40" y="65"/>
                    <a:pt x="41" y="64"/>
                    <a:pt x="41" y="61"/>
                  </a:cubicBezTo>
                  <a:cubicBezTo>
                    <a:pt x="41" y="40"/>
                    <a:pt x="41" y="40"/>
                    <a:pt x="41" y="40"/>
                  </a:cubicBezTo>
                  <a:cubicBezTo>
                    <a:pt x="41" y="38"/>
                    <a:pt x="41" y="36"/>
                    <a:pt x="38" y="36"/>
                  </a:cubicBezTo>
                  <a:cubicBezTo>
                    <a:pt x="34" y="36"/>
                    <a:pt x="34" y="38"/>
                    <a:pt x="34" y="40"/>
                  </a:cubicBezTo>
                  <a:cubicBezTo>
                    <a:pt x="34" y="57"/>
                    <a:pt x="34" y="57"/>
                    <a:pt x="34" y="57"/>
                  </a:cubicBezTo>
                  <a:lnTo>
                    <a:pt x="25" y="57"/>
                  </a:lnTo>
                  <a:close/>
                  <a:moveTo>
                    <a:pt x="86" y="57"/>
                  </a:moveTo>
                  <a:cubicBezTo>
                    <a:pt x="86" y="0"/>
                    <a:pt x="86" y="0"/>
                    <a:pt x="86" y="0"/>
                  </a:cubicBezTo>
                  <a:cubicBezTo>
                    <a:pt x="65" y="0"/>
                    <a:pt x="65" y="0"/>
                    <a:pt x="65" y="0"/>
                  </a:cubicBezTo>
                  <a:cubicBezTo>
                    <a:pt x="63" y="0"/>
                    <a:pt x="60" y="1"/>
                    <a:pt x="60" y="4"/>
                  </a:cubicBezTo>
                  <a:cubicBezTo>
                    <a:pt x="60" y="7"/>
                    <a:pt x="63" y="8"/>
                    <a:pt x="65" y="8"/>
                  </a:cubicBezTo>
                  <a:cubicBezTo>
                    <a:pt x="77" y="8"/>
                    <a:pt x="77" y="8"/>
                    <a:pt x="77" y="8"/>
                  </a:cubicBezTo>
                  <a:cubicBezTo>
                    <a:pt x="77" y="57"/>
                    <a:pt x="77" y="57"/>
                    <a:pt x="77" y="57"/>
                  </a:cubicBezTo>
                  <a:cubicBezTo>
                    <a:pt x="65" y="57"/>
                    <a:pt x="65" y="57"/>
                    <a:pt x="65" y="57"/>
                  </a:cubicBezTo>
                  <a:cubicBezTo>
                    <a:pt x="63" y="57"/>
                    <a:pt x="60" y="58"/>
                    <a:pt x="60" y="61"/>
                  </a:cubicBezTo>
                  <a:cubicBezTo>
                    <a:pt x="60" y="64"/>
                    <a:pt x="63" y="65"/>
                    <a:pt x="65" y="65"/>
                  </a:cubicBezTo>
                  <a:cubicBezTo>
                    <a:pt x="98" y="65"/>
                    <a:pt x="98" y="65"/>
                    <a:pt x="98" y="65"/>
                  </a:cubicBezTo>
                  <a:cubicBezTo>
                    <a:pt x="100" y="65"/>
                    <a:pt x="102" y="64"/>
                    <a:pt x="102" y="61"/>
                  </a:cubicBezTo>
                  <a:cubicBezTo>
                    <a:pt x="102" y="40"/>
                    <a:pt x="102" y="40"/>
                    <a:pt x="102" y="40"/>
                  </a:cubicBezTo>
                  <a:cubicBezTo>
                    <a:pt x="102" y="38"/>
                    <a:pt x="101" y="36"/>
                    <a:pt x="98" y="36"/>
                  </a:cubicBezTo>
                  <a:cubicBezTo>
                    <a:pt x="95" y="36"/>
                    <a:pt x="93" y="38"/>
                    <a:pt x="93" y="40"/>
                  </a:cubicBezTo>
                  <a:cubicBezTo>
                    <a:pt x="93" y="57"/>
                    <a:pt x="93" y="57"/>
                    <a:pt x="93" y="57"/>
                  </a:cubicBezTo>
                  <a:lnTo>
                    <a:pt x="86" y="57"/>
                  </a:lnTo>
                  <a:close/>
                  <a:moveTo>
                    <a:pt x="146" y="57"/>
                  </a:moveTo>
                  <a:cubicBezTo>
                    <a:pt x="146" y="0"/>
                    <a:pt x="146" y="0"/>
                    <a:pt x="146" y="0"/>
                  </a:cubicBezTo>
                  <a:cubicBezTo>
                    <a:pt x="126" y="0"/>
                    <a:pt x="126" y="0"/>
                    <a:pt x="126" y="0"/>
                  </a:cubicBezTo>
                  <a:cubicBezTo>
                    <a:pt x="123" y="0"/>
                    <a:pt x="121" y="1"/>
                    <a:pt x="121" y="4"/>
                  </a:cubicBezTo>
                  <a:cubicBezTo>
                    <a:pt x="121" y="7"/>
                    <a:pt x="123" y="8"/>
                    <a:pt x="126" y="8"/>
                  </a:cubicBezTo>
                  <a:cubicBezTo>
                    <a:pt x="138" y="8"/>
                    <a:pt x="138" y="8"/>
                    <a:pt x="138" y="8"/>
                  </a:cubicBezTo>
                  <a:cubicBezTo>
                    <a:pt x="138" y="57"/>
                    <a:pt x="138" y="57"/>
                    <a:pt x="138" y="57"/>
                  </a:cubicBezTo>
                  <a:cubicBezTo>
                    <a:pt x="126" y="57"/>
                    <a:pt x="126" y="57"/>
                    <a:pt x="126" y="57"/>
                  </a:cubicBezTo>
                  <a:cubicBezTo>
                    <a:pt x="123" y="57"/>
                    <a:pt x="121" y="58"/>
                    <a:pt x="121" y="61"/>
                  </a:cubicBezTo>
                  <a:cubicBezTo>
                    <a:pt x="121" y="64"/>
                    <a:pt x="123" y="65"/>
                    <a:pt x="126" y="65"/>
                  </a:cubicBezTo>
                  <a:cubicBezTo>
                    <a:pt x="159" y="65"/>
                    <a:pt x="159" y="65"/>
                    <a:pt x="159" y="65"/>
                  </a:cubicBezTo>
                  <a:cubicBezTo>
                    <a:pt x="161" y="65"/>
                    <a:pt x="163" y="64"/>
                    <a:pt x="163" y="61"/>
                  </a:cubicBezTo>
                  <a:cubicBezTo>
                    <a:pt x="163" y="40"/>
                    <a:pt x="163" y="40"/>
                    <a:pt x="163" y="40"/>
                  </a:cubicBezTo>
                  <a:cubicBezTo>
                    <a:pt x="163" y="38"/>
                    <a:pt x="162" y="36"/>
                    <a:pt x="159" y="36"/>
                  </a:cubicBezTo>
                  <a:cubicBezTo>
                    <a:pt x="156" y="36"/>
                    <a:pt x="154" y="38"/>
                    <a:pt x="154" y="40"/>
                  </a:cubicBezTo>
                  <a:cubicBezTo>
                    <a:pt x="154" y="57"/>
                    <a:pt x="154" y="57"/>
                    <a:pt x="154" y="57"/>
                  </a:cubicBezTo>
                  <a:lnTo>
                    <a:pt x="146" y="57"/>
                  </a:lnTo>
                  <a:close/>
                  <a:moveTo>
                    <a:pt x="191" y="0"/>
                  </a:moveTo>
                  <a:cubicBezTo>
                    <a:pt x="185" y="0"/>
                    <a:pt x="182" y="4"/>
                    <a:pt x="182" y="8"/>
                  </a:cubicBezTo>
                  <a:cubicBezTo>
                    <a:pt x="182" y="57"/>
                    <a:pt x="182" y="57"/>
                    <a:pt x="182" y="57"/>
                  </a:cubicBezTo>
                  <a:cubicBezTo>
                    <a:pt x="182" y="62"/>
                    <a:pt x="185" y="65"/>
                    <a:pt x="191" y="65"/>
                  </a:cubicBezTo>
                  <a:cubicBezTo>
                    <a:pt x="215" y="65"/>
                    <a:pt x="215" y="65"/>
                    <a:pt x="215" y="65"/>
                  </a:cubicBezTo>
                  <a:cubicBezTo>
                    <a:pt x="220" y="65"/>
                    <a:pt x="224" y="62"/>
                    <a:pt x="224" y="57"/>
                  </a:cubicBezTo>
                  <a:cubicBezTo>
                    <a:pt x="224" y="8"/>
                    <a:pt x="224" y="8"/>
                    <a:pt x="224" y="8"/>
                  </a:cubicBezTo>
                  <a:cubicBezTo>
                    <a:pt x="224" y="4"/>
                    <a:pt x="219" y="0"/>
                    <a:pt x="215" y="0"/>
                  </a:cubicBezTo>
                  <a:lnTo>
                    <a:pt x="191" y="0"/>
                  </a:lnTo>
                  <a:close/>
                  <a:moveTo>
                    <a:pt x="191" y="8"/>
                  </a:moveTo>
                  <a:cubicBezTo>
                    <a:pt x="215" y="8"/>
                    <a:pt x="215" y="8"/>
                    <a:pt x="215" y="8"/>
                  </a:cubicBezTo>
                  <a:cubicBezTo>
                    <a:pt x="215" y="57"/>
                    <a:pt x="215" y="57"/>
                    <a:pt x="215" y="57"/>
                  </a:cubicBezTo>
                  <a:cubicBezTo>
                    <a:pt x="191" y="57"/>
                    <a:pt x="191" y="57"/>
                    <a:pt x="191" y="57"/>
                  </a:cubicBezTo>
                  <a:lnTo>
                    <a:pt x="191" y="8"/>
                  </a:lnTo>
                  <a:close/>
                  <a:moveTo>
                    <a:pt x="267" y="57"/>
                  </a:moveTo>
                  <a:cubicBezTo>
                    <a:pt x="267" y="0"/>
                    <a:pt x="267" y="0"/>
                    <a:pt x="267" y="0"/>
                  </a:cubicBezTo>
                  <a:cubicBezTo>
                    <a:pt x="246" y="0"/>
                    <a:pt x="246" y="0"/>
                    <a:pt x="246" y="0"/>
                  </a:cubicBezTo>
                  <a:cubicBezTo>
                    <a:pt x="245" y="0"/>
                    <a:pt x="243" y="1"/>
                    <a:pt x="243" y="4"/>
                  </a:cubicBezTo>
                  <a:cubicBezTo>
                    <a:pt x="243" y="7"/>
                    <a:pt x="245" y="8"/>
                    <a:pt x="246" y="8"/>
                  </a:cubicBezTo>
                  <a:cubicBezTo>
                    <a:pt x="259" y="8"/>
                    <a:pt x="259" y="8"/>
                    <a:pt x="259" y="8"/>
                  </a:cubicBezTo>
                  <a:cubicBezTo>
                    <a:pt x="259" y="57"/>
                    <a:pt x="259" y="57"/>
                    <a:pt x="259" y="57"/>
                  </a:cubicBezTo>
                  <a:cubicBezTo>
                    <a:pt x="246" y="57"/>
                    <a:pt x="246" y="57"/>
                    <a:pt x="246" y="57"/>
                  </a:cubicBezTo>
                  <a:cubicBezTo>
                    <a:pt x="245" y="57"/>
                    <a:pt x="243" y="58"/>
                    <a:pt x="243" y="61"/>
                  </a:cubicBezTo>
                  <a:cubicBezTo>
                    <a:pt x="243" y="64"/>
                    <a:pt x="245" y="65"/>
                    <a:pt x="246" y="65"/>
                  </a:cubicBezTo>
                  <a:cubicBezTo>
                    <a:pt x="280" y="65"/>
                    <a:pt x="280" y="65"/>
                    <a:pt x="280" y="65"/>
                  </a:cubicBezTo>
                  <a:cubicBezTo>
                    <a:pt x="282" y="65"/>
                    <a:pt x="284" y="64"/>
                    <a:pt x="284" y="61"/>
                  </a:cubicBezTo>
                  <a:cubicBezTo>
                    <a:pt x="284" y="40"/>
                    <a:pt x="284" y="40"/>
                    <a:pt x="284" y="40"/>
                  </a:cubicBezTo>
                  <a:cubicBezTo>
                    <a:pt x="284" y="38"/>
                    <a:pt x="283" y="36"/>
                    <a:pt x="280" y="36"/>
                  </a:cubicBezTo>
                  <a:cubicBezTo>
                    <a:pt x="277" y="36"/>
                    <a:pt x="276" y="38"/>
                    <a:pt x="276" y="40"/>
                  </a:cubicBezTo>
                  <a:cubicBezTo>
                    <a:pt x="276" y="57"/>
                    <a:pt x="276" y="57"/>
                    <a:pt x="276" y="57"/>
                  </a:cubicBezTo>
                  <a:lnTo>
                    <a:pt x="267" y="57"/>
                  </a:lnTo>
                  <a:close/>
                  <a:moveTo>
                    <a:pt x="311" y="0"/>
                  </a:moveTo>
                  <a:cubicBezTo>
                    <a:pt x="307" y="0"/>
                    <a:pt x="303" y="4"/>
                    <a:pt x="303" y="8"/>
                  </a:cubicBezTo>
                  <a:cubicBezTo>
                    <a:pt x="303" y="57"/>
                    <a:pt x="303" y="57"/>
                    <a:pt x="303" y="57"/>
                  </a:cubicBezTo>
                  <a:cubicBezTo>
                    <a:pt x="303" y="62"/>
                    <a:pt x="307" y="65"/>
                    <a:pt x="311" y="65"/>
                  </a:cubicBezTo>
                  <a:cubicBezTo>
                    <a:pt x="337" y="65"/>
                    <a:pt x="337" y="65"/>
                    <a:pt x="337" y="65"/>
                  </a:cubicBezTo>
                  <a:cubicBezTo>
                    <a:pt x="341" y="65"/>
                    <a:pt x="344" y="62"/>
                    <a:pt x="344" y="57"/>
                  </a:cubicBezTo>
                  <a:cubicBezTo>
                    <a:pt x="344" y="8"/>
                    <a:pt x="344" y="8"/>
                    <a:pt x="344" y="8"/>
                  </a:cubicBezTo>
                  <a:cubicBezTo>
                    <a:pt x="344" y="4"/>
                    <a:pt x="341" y="0"/>
                    <a:pt x="337" y="0"/>
                  </a:cubicBezTo>
                  <a:lnTo>
                    <a:pt x="311" y="0"/>
                  </a:lnTo>
                  <a:close/>
                  <a:moveTo>
                    <a:pt x="311" y="8"/>
                  </a:moveTo>
                  <a:cubicBezTo>
                    <a:pt x="337" y="8"/>
                    <a:pt x="337" y="8"/>
                    <a:pt x="337" y="8"/>
                  </a:cubicBezTo>
                  <a:cubicBezTo>
                    <a:pt x="337" y="57"/>
                    <a:pt x="337" y="57"/>
                    <a:pt x="337" y="57"/>
                  </a:cubicBezTo>
                  <a:cubicBezTo>
                    <a:pt x="311" y="57"/>
                    <a:pt x="311" y="57"/>
                    <a:pt x="311" y="57"/>
                  </a:cubicBezTo>
                  <a:lnTo>
                    <a:pt x="311" y="8"/>
                  </a:lnTo>
                  <a:close/>
                  <a:moveTo>
                    <a:pt x="372" y="0"/>
                  </a:moveTo>
                  <a:cubicBezTo>
                    <a:pt x="368" y="0"/>
                    <a:pt x="364" y="4"/>
                    <a:pt x="364" y="8"/>
                  </a:cubicBezTo>
                  <a:cubicBezTo>
                    <a:pt x="364" y="57"/>
                    <a:pt x="364" y="57"/>
                    <a:pt x="364" y="57"/>
                  </a:cubicBezTo>
                  <a:cubicBezTo>
                    <a:pt x="364" y="62"/>
                    <a:pt x="367" y="65"/>
                    <a:pt x="372" y="65"/>
                  </a:cubicBezTo>
                  <a:cubicBezTo>
                    <a:pt x="396" y="65"/>
                    <a:pt x="396" y="65"/>
                    <a:pt x="396" y="65"/>
                  </a:cubicBezTo>
                  <a:cubicBezTo>
                    <a:pt x="402" y="65"/>
                    <a:pt x="405" y="62"/>
                    <a:pt x="405" y="57"/>
                  </a:cubicBezTo>
                  <a:cubicBezTo>
                    <a:pt x="405" y="8"/>
                    <a:pt x="405" y="8"/>
                    <a:pt x="405" y="8"/>
                  </a:cubicBezTo>
                  <a:cubicBezTo>
                    <a:pt x="405" y="4"/>
                    <a:pt x="402" y="0"/>
                    <a:pt x="396" y="0"/>
                  </a:cubicBezTo>
                  <a:lnTo>
                    <a:pt x="372" y="0"/>
                  </a:lnTo>
                  <a:close/>
                  <a:moveTo>
                    <a:pt x="372" y="8"/>
                  </a:moveTo>
                  <a:cubicBezTo>
                    <a:pt x="396" y="8"/>
                    <a:pt x="396" y="8"/>
                    <a:pt x="396" y="8"/>
                  </a:cubicBezTo>
                  <a:cubicBezTo>
                    <a:pt x="396" y="57"/>
                    <a:pt x="396" y="57"/>
                    <a:pt x="396" y="57"/>
                  </a:cubicBezTo>
                  <a:cubicBezTo>
                    <a:pt x="372" y="57"/>
                    <a:pt x="372" y="57"/>
                    <a:pt x="372" y="57"/>
                  </a:cubicBezTo>
                  <a:lnTo>
                    <a:pt x="372" y="8"/>
                  </a:lnTo>
                  <a:close/>
                  <a:moveTo>
                    <a:pt x="449" y="57"/>
                  </a:moveTo>
                  <a:cubicBezTo>
                    <a:pt x="449" y="0"/>
                    <a:pt x="449" y="0"/>
                    <a:pt x="449" y="0"/>
                  </a:cubicBezTo>
                  <a:cubicBezTo>
                    <a:pt x="429" y="0"/>
                    <a:pt x="429" y="0"/>
                    <a:pt x="429" y="0"/>
                  </a:cubicBezTo>
                  <a:cubicBezTo>
                    <a:pt x="426" y="0"/>
                    <a:pt x="424" y="1"/>
                    <a:pt x="424" y="4"/>
                  </a:cubicBezTo>
                  <a:cubicBezTo>
                    <a:pt x="424" y="7"/>
                    <a:pt x="426" y="8"/>
                    <a:pt x="429" y="8"/>
                  </a:cubicBezTo>
                  <a:cubicBezTo>
                    <a:pt x="441" y="8"/>
                    <a:pt x="441" y="8"/>
                    <a:pt x="441" y="8"/>
                  </a:cubicBezTo>
                  <a:cubicBezTo>
                    <a:pt x="441" y="57"/>
                    <a:pt x="441" y="57"/>
                    <a:pt x="441" y="57"/>
                  </a:cubicBezTo>
                  <a:cubicBezTo>
                    <a:pt x="429" y="57"/>
                    <a:pt x="429" y="57"/>
                    <a:pt x="429" y="57"/>
                  </a:cubicBezTo>
                  <a:cubicBezTo>
                    <a:pt x="426" y="57"/>
                    <a:pt x="424" y="58"/>
                    <a:pt x="424" y="61"/>
                  </a:cubicBezTo>
                  <a:cubicBezTo>
                    <a:pt x="424" y="64"/>
                    <a:pt x="426" y="65"/>
                    <a:pt x="429" y="65"/>
                  </a:cubicBezTo>
                  <a:cubicBezTo>
                    <a:pt x="462" y="65"/>
                    <a:pt x="462" y="65"/>
                    <a:pt x="462" y="65"/>
                  </a:cubicBezTo>
                  <a:cubicBezTo>
                    <a:pt x="464" y="65"/>
                    <a:pt x="466" y="64"/>
                    <a:pt x="466" y="61"/>
                  </a:cubicBezTo>
                  <a:cubicBezTo>
                    <a:pt x="466" y="40"/>
                    <a:pt x="466" y="40"/>
                    <a:pt x="466" y="40"/>
                  </a:cubicBezTo>
                  <a:cubicBezTo>
                    <a:pt x="466" y="38"/>
                    <a:pt x="465" y="36"/>
                    <a:pt x="462" y="36"/>
                  </a:cubicBezTo>
                  <a:cubicBezTo>
                    <a:pt x="458" y="36"/>
                    <a:pt x="457" y="38"/>
                    <a:pt x="457" y="40"/>
                  </a:cubicBezTo>
                  <a:cubicBezTo>
                    <a:pt x="457" y="57"/>
                    <a:pt x="457" y="57"/>
                    <a:pt x="457" y="57"/>
                  </a:cubicBezTo>
                  <a:lnTo>
                    <a:pt x="449" y="57"/>
                  </a:lnTo>
                  <a:close/>
                  <a:moveTo>
                    <a:pt x="494" y="0"/>
                  </a:moveTo>
                  <a:cubicBezTo>
                    <a:pt x="488" y="0"/>
                    <a:pt x="485" y="4"/>
                    <a:pt x="485" y="8"/>
                  </a:cubicBezTo>
                  <a:cubicBezTo>
                    <a:pt x="485" y="57"/>
                    <a:pt x="485" y="57"/>
                    <a:pt x="485" y="57"/>
                  </a:cubicBezTo>
                  <a:cubicBezTo>
                    <a:pt x="485" y="62"/>
                    <a:pt x="488" y="65"/>
                    <a:pt x="494" y="65"/>
                  </a:cubicBezTo>
                  <a:cubicBezTo>
                    <a:pt x="518" y="65"/>
                    <a:pt x="518" y="65"/>
                    <a:pt x="518" y="65"/>
                  </a:cubicBezTo>
                  <a:cubicBezTo>
                    <a:pt x="523" y="65"/>
                    <a:pt x="527" y="62"/>
                    <a:pt x="527" y="57"/>
                  </a:cubicBezTo>
                  <a:cubicBezTo>
                    <a:pt x="527" y="8"/>
                    <a:pt x="527" y="8"/>
                    <a:pt x="527" y="8"/>
                  </a:cubicBezTo>
                  <a:cubicBezTo>
                    <a:pt x="527" y="4"/>
                    <a:pt x="522" y="0"/>
                    <a:pt x="518" y="0"/>
                  </a:cubicBezTo>
                  <a:lnTo>
                    <a:pt x="494" y="0"/>
                  </a:lnTo>
                  <a:close/>
                  <a:moveTo>
                    <a:pt x="494" y="8"/>
                  </a:moveTo>
                  <a:cubicBezTo>
                    <a:pt x="518" y="8"/>
                    <a:pt x="518" y="8"/>
                    <a:pt x="518" y="8"/>
                  </a:cubicBezTo>
                  <a:cubicBezTo>
                    <a:pt x="518" y="57"/>
                    <a:pt x="518" y="57"/>
                    <a:pt x="518" y="57"/>
                  </a:cubicBezTo>
                  <a:cubicBezTo>
                    <a:pt x="494" y="57"/>
                    <a:pt x="494" y="57"/>
                    <a:pt x="494" y="57"/>
                  </a:cubicBezTo>
                  <a:lnTo>
                    <a:pt x="494"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6" name="Freeform 79"/>
            <p:cNvSpPr>
              <a:spLocks noEditPoints="1"/>
            </p:cNvSpPr>
            <p:nvPr/>
          </p:nvSpPr>
          <p:spPr bwMode="gray">
            <a:xfrm>
              <a:off x="11009645" y="5069650"/>
              <a:ext cx="826485" cy="102301"/>
            </a:xfrm>
            <a:custGeom>
              <a:avLst/>
              <a:gdLst>
                <a:gd name="T0" fmla="*/ 4 w 527"/>
                <a:gd name="T1" fmla="*/ 0 h 66"/>
                <a:gd name="T2" fmla="*/ 17 w 527"/>
                <a:gd name="T3" fmla="*/ 9 h 66"/>
                <a:gd name="T4" fmla="*/ 0 w 527"/>
                <a:gd name="T5" fmla="*/ 62 h 66"/>
                <a:gd name="T6" fmla="*/ 41 w 527"/>
                <a:gd name="T7" fmla="*/ 62 h 66"/>
                <a:gd name="T8" fmla="*/ 34 w 527"/>
                <a:gd name="T9" fmla="*/ 40 h 66"/>
                <a:gd name="T10" fmla="*/ 69 w 527"/>
                <a:gd name="T11" fmla="*/ 0 h 66"/>
                <a:gd name="T12" fmla="*/ 69 w 527"/>
                <a:gd name="T13" fmla="*/ 66 h 66"/>
                <a:gd name="T14" fmla="*/ 102 w 527"/>
                <a:gd name="T15" fmla="*/ 9 h 66"/>
                <a:gd name="T16" fmla="*/ 69 w 527"/>
                <a:gd name="T17" fmla="*/ 9 h 66"/>
                <a:gd name="T18" fmla="*/ 69 w 527"/>
                <a:gd name="T19" fmla="*/ 57 h 66"/>
                <a:gd name="T20" fmla="*/ 121 w 527"/>
                <a:gd name="T21" fmla="*/ 9 h 66"/>
                <a:gd name="T22" fmla="*/ 154 w 527"/>
                <a:gd name="T23" fmla="*/ 66 h 66"/>
                <a:gd name="T24" fmla="*/ 154 w 527"/>
                <a:gd name="T25" fmla="*/ 0 h 66"/>
                <a:gd name="T26" fmla="*/ 154 w 527"/>
                <a:gd name="T27" fmla="*/ 9 h 66"/>
                <a:gd name="T28" fmla="*/ 130 w 527"/>
                <a:gd name="T29" fmla="*/ 9 h 66"/>
                <a:gd name="T30" fmla="*/ 186 w 527"/>
                <a:gd name="T31" fmla="*/ 0 h 66"/>
                <a:gd name="T32" fmla="*/ 199 w 527"/>
                <a:gd name="T33" fmla="*/ 9 h 66"/>
                <a:gd name="T34" fmla="*/ 182 w 527"/>
                <a:gd name="T35" fmla="*/ 62 h 66"/>
                <a:gd name="T36" fmla="*/ 224 w 527"/>
                <a:gd name="T37" fmla="*/ 62 h 66"/>
                <a:gd name="T38" fmla="*/ 215 w 527"/>
                <a:gd name="T39" fmla="*/ 40 h 66"/>
                <a:gd name="T40" fmla="*/ 251 w 527"/>
                <a:gd name="T41" fmla="*/ 0 h 66"/>
                <a:gd name="T42" fmla="*/ 251 w 527"/>
                <a:gd name="T43" fmla="*/ 66 h 66"/>
                <a:gd name="T44" fmla="*/ 284 w 527"/>
                <a:gd name="T45" fmla="*/ 9 h 66"/>
                <a:gd name="T46" fmla="*/ 251 w 527"/>
                <a:gd name="T47" fmla="*/ 9 h 66"/>
                <a:gd name="T48" fmla="*/ 251 w 527"/>
                <a:gd name="T49" fmla="*/ 57 h 66"/>
                <a:gd name="T50" fmla="*/ 328 w 527"/>
                <a:gd name="T51" fmla="*/ 0 h 66"/>
                <a:gd name="T52" fmla="*/ 307 w 527"/>
                <a:gd name="T53" fmla="*/ 9 h 66"/>
                <a:gd name="T54" fmla="*/ 307 w 527"/>
                <a:gd name="T55" fmla="*/ 57 h 66"/>
                <a:gd name="T56" fmla="*/ 340 w 527"/>
                <a:gd name="T57" fmla="*/ 66 h 66"/>
                <a:gd name="T58" fmla="*/ 340 w 527"/>
                <a:gd name="T59" fmla="*/ 36 h 66"/>
                <a:gd name="T60" fmla="*/ 328 w 527"/>
                <a:gd name="T61" fmla="*/ 57 h 66"/>
                <a:gd name="T62" fmla="*/ 364 w 527"/>
                <a:gd name="T63" fmla="*/ 57 h 66"/>
                <a:gd name="T64" fmla="*/ 405 w 527"/>
                <a:gd name="T65" fmla="*/ 57 h 66"/>
                <a:gd name="T66" fmla="*/ 372 w 527"/>
                <a:gd name="T67" fmla="*/ 0 h 66"/>
                <a:gd name="T68" fmla="*/ 396 w 527"/>
                <a:gd name="T69" fmla="*/ 57 h 66"/>
                <a:gd name="T70" fmla="*/ 449 w 527"/>
                <a:gd name="T71" fmla="*/ 57 h 66"/>
                <a:gd name="T72" fmla="*/ 424 w 527"/>
                <a:gd name="T73" fmla="*/ 5 h 66"/>
                <a:gd name="T74" fmla="*/ 441 w 527"/>
                <a:gd name="T75" fmla="*/ 57 h 66"/>
                <a:gd name="T76" fmla="*/ 429 w 527"/>
                <a:gd name="T77" fmla="*/ 66 h 66"/>
                <a:gd name="T78" fmla="*/ 466 w 527"/>
                <a:gd name="T79" fmla="*/ 40 h 66"/>
                <a:gd name="T80" fmla="*/ 457 w 527"/>
                <a:gd name="T81" fmla="*/ 57 h 66"/>
                <a:gd name="T82" fmla="*/ 510 w 527"/>
                <a:gd name="T83" fmla="*/ 0 h 66"/>
                <a:gd name="T84" fmla="*/ 489 w 527"/>
                <a:gd name="T85" fmla="*/ 9 h 66"/>
                <a:gd name="T86" fmla="*/ 489 w 527"/>
                <a:gd name="T87" fmla="*/ 57 h 66"/>
                <a:gd name="T88" fmla="*/ 522 w 527"/>
                <a:gd name="T89" fmla="*/ 66 h 66"/>
                <a:gd name="T90" fmla="*/ 522 w 527"/>
                <a:gd name="T91" fmla="*/ 36 h 66"/>
                <a:gd name="T92" fmla="*/ 510 w 527"/>
                <a:gd name="T93"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7" h="66">
                  <a:moveTo>
                    <a:pt x="25" y="57"/>
                  </a:moveTo>
                  <a:cubicBezTo>
                    <a:pt x="25" y="0"/>
                    <a:pt x="25" y="0"/>
                    <a:pt x="25" y="0"/>
                  </a:cubicBezTo>
                  <a:cubicBezTo>
                    <a:pt x="4" y="0"/>
                    <a:pt x="4" y="0"/>
                    <a:pt x="4" y="0"/>
                  </a:cubicBezTo>
                  <a:cubicBezTo>
                    <a:pt x="2" y="0"/>
                    <a:pt x="0" y="2"/>
                    <a:pt x="0" y="5"/>
                  </a:cubicBezTo>
                  <a:cubicBezTo>
                    <a:pt x="0" y="8"/>
                    <a:pt x="2" y="9"/>
                    <a:pt x="4" y="9"/>
                  </a:cubicBezTo>
                  <a:cubicBezTo>
                    <a:pt x="17" y="9"/>
                    <a:pt x="17" y="9"/>
                    <a:pt x="17" y="9"/>
                  </a:cubicBezTo>
                  <a:cubicBezTo>
                    <a:pt x="17" y="57"/>
                    <a:pt x="17" y="57"/>
                    <a:pt x="17" y="57"/>
                  </a:cubicBezTo>
                  <a:cubicBezTo>
                    <a:pt x="4" y="57"/>
                    <a:pt x="4" y="57"/>
                    <a:pt x="4" y="57"/>
                  </a:cubicBezTo>
                  <a:cubicBezTo>
                    <a:pt x="2" y="57"/>
                    <a:pt x="0" y="58"/>
                    <a:pt x="0" y="62"/>
                  </a:cubicBezTo>
                  <a:cubicBezTo>
                    <a:pt x="0" y="64"/>
                    <a:pt x="2" y="66"/>
                    <a:pt x="4" y="66"/>
                  </a:cubicBezTo>
                  <a:cubicBezTo>
                    <a:pt x="38" y="66"/>
                    <a:pt x="38" y="66"/>
                    <a:pt x="38" y="66"/>
                  </a:cubicBezTo>
                  <a:cubicBezTo>
                    <a:pt x="40" y="66"/>
                    <a:pt x="41" y="64"/>
                    <a:pt x="41" y="62"/>
                  </a:cubicBezTo>
                  <a:cubicBezTo>
                    <a:pt x="41" y="40"/>
                    <a:pt x="41" y="40"/>
                    <a:pt x="41" y="40"/>
                  </a:cubicBezTo>
                  <a:cubicBezTo>
                    <a:pt x="41" y="38"/>
                    <a:pt x="41" y="36"/>
                    <a:pt x="38" y="36"/>
                  </a:cubicBezTo>
                  <a:cubicBezTo>
                    <a:pt x="34" y="36"/>
                    <a:pt x="34" y="38"/>
                    <a:pt x="34" y="40"/>
                  </a:cubicBezTo>
                  <a:cubicBezTo>
                    <a:pt x="34" y="57"/>
                    <a:pt x="34" y="57"/>
                    <a:pt x="34" y="57"/>
                  </a:cubicBezTo>
                  <a:lnTo>
                    <a:pt x="25" y="57"/>
                  </a:lnTo>
                  <a:close/>
                  <a:moveTo>
                    <a:pt x="69" y="0"/>
                  </a:moveTo>
                  <a:cubicBezTo>
                    <a:pt x="65" y="0"/>
                    <a:pt x="60" y="5"/>
                    <a:pt x="60" y="9"/>
                  </a:cubicBezTo>
                  <a:cubicBezTo>
                    <a:pt x="60" y="57"/>
                    <a:pt x="60" y="57"/>
                    <a:pt x="60" y="57"/>
                  </a:cubicBezTo>
                  <a:cubicBezTo>
                    <a:pt x="60" y="62"/>
                    <a:pt x="64" y="66"/>
                    <a:pt x="69" y="66"/>
                  </a:cubicBezTo>
                  <a:cubicBezTo>
                    <a:pt x="93" y="66"/>
                    <a:pt x="93" y="66"/>
                    <a:pt x="93" y="66"/>
                  </a:cubicBezTo>
                  <a:cubicBezTo>
                    <a:pt x="99" y="66"/>
                    <a:pt x="102" y="62"/>
                    <a:pt x="102" y="57"/>
                  </a:cubicBezTo>
                  <a:cubicBezTo>
                    <a:pt x="102" y="9"/>
                    <a:pt x="102" y="9"/>
                    <a:pt x="102" y="9"/>
                  </a:cubicBezTo>
                  <a:cubicBezTo>
                    <a:pt x="102" y="5"/>
                    <a:pt x="99" y="0"/>
                    <a:pt x="93" y="0"/>
                  </a:cubicBezTo>
                  <a:lnTo>
                    <a:pt x="69" y="0"/>
                  </a:lnTo>
                  <a:close/>
                  <a:moveTo>
                    <a:pt x="69" y="9"/>
                  </a:moveTo>
                  <a:cubicBezTo>
                    <a:pt x="93" y="9"/>
                    <a:pt x="93" y="9"/>
                    <a:pt x="93" y="9"/>
                  </a:cubicBezTo>
                  <a:cubicBezTo>
                    <a:pt x="93" y="57"/>
                    <a:pt x="93" y="57"/>
                    <a:pt x="93" y="57"/>
                  </a:cubicBezTo>
                  <a:cubicBezTo>
                    <a:pt x="69" y="57"/>
                    <a:pt x="69" y="57"/>
                    <a:pt x="69" y="57"/>
                  </a:cubicBezTo>
                  <a:lnTo>
                    <a:pt x="69" y="9"/>
                  </a:lnTo>
                  <a:close/>
                  <a:moveTo>
                    <a:pt x="130" y="0"/>
                  </a:moveTo>
                  <a:cubicBezTo>
                    <a:pt x="125" y="0"/>
                    <a:pt x="121" y="5"/>
                    <a:pt x="121" y="9"/>
                  </a:cubicBezTo>
                  <a:cubicBezTo>
                    <a:pt x="121" y="57"/>
                    <a:pt x="121" y="57"/>
                    <a:pt x="121" y="57"/>
                  </a:cubicBezTo>
                  <a:cubicBezTo>
                    <a:pt x="121" y="62"/>
                    <a:pt x="125" y="66"/>
                    <a:pt x="130" y="66"/>
                  </a:cubicBezTo>
                  <a:cubicBezTo>
                    <a:pt x="154" y="66"/>
                    <a:pt x="154" y="66"/>
                    <a:pt x="154" y="66"/>
                  </a:cubicBezTo>
                  <a:cubicBezTo>
                    <a:pt x="159" y="66"/>
                    <a:pt x="163" y="62"/>
                    <a:pt x="163" y="57"/>
                  </a:cubicBezTo>
                  <a:cubicBezTo>
                    <a:pt x="163" y="9"/>
                    <a:pt x="163" y="9"/>
                    <a:pt x="163" y="9"/>
                  </a:cubicBezTo>
                  <a:cubicBezTo>
                    <a:pt x="163" y="5"/>
                    <a:pt x="159" y="0"/>
                    <a:pt x="154" y="0"/>
                  </a:cubicBezTo>
                  <a:lnTo>
                    <a:pt x="130" y="0"/>
                  </a:lnTo>
                  <a:close/>
                  <a:moveTo>
                    <a:pt x="130" y="9"/>
                  </a:moveTo>
                  <a:cubicBezTo>
                    <a:pt x="154" y="9"/>
                    <a:pt x="154" y="9"/>
                    <a:pt x="154" y="9"/>
                  </a:cubicBezTo>
                  <a:cubicBezTo>
                    <a:pt x="154" y="57"/>
                    <a:pt x="154" y="57"/>
                    <a:pt x="154" y="57"/>
                  </a:cubicBezTo>
                  <a:cubicBezTo>
                    <a:pt x="130" y="57"/>
                    <a:pt x="130" y="57"/>
                    <a:pt x="130" y="57"/>
                  </a:cubicBezTo>
                  <a:lnTo>
                    <a:pt x="130" y="9"/>
                  </a:lnTo>
                  <a:close/>
                  <a:moveTo>
                    <a:pt x="207" y="57"/>
                  </a:moveTo>
                  <a:cubicBezTo>
                    <a:pt x="207" y="0"/>
                    <a:pt x="207" y="0"/>
                    <a:pt x="207" y="0"/>
                  </a:cubicBezTo>
                  <a:cubicBezTo>
                    <a:pt x="186" y="0"/>
                    <a:pt x="186" y="0"/>
                    <a:pt x="186" y="0"/>
                  </a:cubicBezTo>
                  <a:cubicBezTo>
                    <a:pt x="184" y="0"/>
                    <a:pt x="182" y="2"/>
                    <a:pt x="182" y="5"/>
                  </a:cubicBezTo>
                  <a:cubicBezTo>
                    <a:pt x="182" y="8"/>
                    <a:pt x="184" y="9"/>
                    <a:pt x="186" y="9"/>
                  </a:cubicBezTo>
                  <a:cubicBezTo>
                    <a:pt x="199" y="9"/>
                    <a:pt x="199" y="9"/>
                    <a:pt x="199" y="9"/>
                  </a:cubicBezTo>
                  <a:cubicBezTo>
                    <a:pt x="199" y="57"/>
                    <a:pt x="199" y="57"/>
                    <a:pt x="199" y="57"/>
                  </a:cubicBezTo>
                  <a:cubicBezTo>
                    <a:pt x="186" y="57"/>
                    <a:pt x="186" y="57"/>
                    <a:pt x="186" y="57"/>
                  </a:cubicBezTo>
                  <a:cubicBezTo>
                    <a:pt x="184" y="57"/>
                    <a:pt x="182" y="58"/>
                    <a:pt x="182" y="62"/>
                  </a:cubicBezTo>
                  <a:cubicBezTo>
                    <a:pt x="182" y="64"/>
                    <a:pt x="184" y="66"/>
                    <a:pt x="186" y="66"/>
                  </a:cubicBezTo>
                  <a:cubicBezTo>
                    <a:pt x="219" y="66"/>
                    <a:pt x="219" y="66"/>
                    <a:pt x="219" y="66"/>
                  </a:cubicBezTo>
                  <a:cubicBezTo>
                    <a:pt x="221" y="66"/>
                    <a:pt x="224" y="64"/>
                    <a:pt x="224" y="62"/>
                  </a:cubicBezTo>
                  <a:cubicBezTo>
                    <a:pt x="224" y="40"/>
                    <a:pt x="224" y="40"/>
                    <a:pt x="224" y="40"/>
                  </a:cubicBezTo>
                  <a:cubicBezTo>
                    <a:pt x="224" y="38"/>
                    <a:pt x="222" y="36"/>
                    <a:pt x="219" y="36"/>
                  </a:cubicBezTo>
                  <a:cubicBezTo>
                    <a:pt x="216" y="36"/>
                    <a:pt x="215" y="38"/>
                    <a:pt x="215" y="40"/>
                  </a:cubicBezTo>
                  <a:cubicBezTo>
                    <a:pt x="215" y="57"/>
                    <a:pt x="215" y="57"/>
                    <a:pt x="215" y="57"/>
                  </a:cubicBezTo>
                  <a:lnTo>
                    <a:pt x="207" y="57"/>
                  </a:lnTo>
                  <a:close/>
                  <a:moveTo>
                    <a:pt x="251" y="0"/>
                  </a:moveTo>
                  <a:cubicBezTo>
                    <a:pt x="246" y="0"/>
                    <a:pt x="243" y="5"/>
                    <a:pt x="243" y="9"/>
                  </a:cubicBezTo>
                  <a:cubicBezTo>
                    <a:pt x="243" y="57"/>
                    <a:pt x="243" y="57"/>
                    <a:pt x="243" y="57"/>
                  </a:cubicBezTo>
                  <a:cubicBezTo>
                    <a:pt x="243" y="62"/>
                    <a:pt x="246" y="66"/>
                    <a:pt x="251" y="66"/>
                  </a:cubicBezTo>
                  <a:cubicBezTo>
                    <a:pt x="276" y="66"/>
                    <a:pt x="276" y="66"/>
                    <a:pt x="276" y="66"/>
                  </a:cubicBezTo>
                  <a:cubicBezTo>
                    <a:pt x="280" y="66"/>
                    <a:pt x="284" y="62"/>
                    <a:pt x="284" y="57"/>
                  </a:cubicBezTo>
                  <a:cubicBezTo>
                    <a:pt x="284" y="9"/>
                    <a:pt x="284" y="9"/>
                    <a:pt x="284" y="9"/>
                  </a:cubicBezTo>
                  <a:cubicBezTo>
                    <a:pt x="284" y="5"/>
                    <a:pt x="280" y="0"/>
                    <a:pt x="276" y="0"/>
                  </a:cubicBezTo>
                  <a:lnTo>
                    <a:pt x="251" y="0"/>
                  </a:lnTo>
                  <a:close/>
                  <a:moveTo>
                    <a:pt x="251" y="9"/>
                  </a:moveTo>
                  <a:cubicBezTo>
                    <a:pt x="276" y="9"/>
                    <a:pt x="276" y="9"/>
                    <a:pt x="276" y="9"/>
                  </a:cubicBezTo>
                  <a:cubicBezTo>
                    <a:pt x="276" y="57"/>
                    <a:pt x="276" y="57"/>
                    <a:pt x="276" y="57"/>
                  </a:cubicBezTo>
                  <a:cubicBezTo>
                    <a:pt x="251" y="57"/>
                    <a:pt x="251" y="57"/>
                    <a:pt x="251" y="57"/>
                  </a:cubicBezTo>
                  <a:lnTo>
                    <a:pt x="251" y="9"/>
                  </a:lnTo>
                  <a:close/>
                  <a:moveTo>
                    <a:pt x="328" y="57"/>
                  </a:moveTo>
                  <a:cubicBezTo>
                    <a:pt x="328" y="0"/>
                    <a:pt x="328" y="0"/>
                    <a:pt x="328" y="0"/>
                  </a:cubicBezTo>
                  <a:cubicBezTo>
                    <a:pt x="307" y="0"/>
                    <a:pt x="307" y="0"/>
                    <a:pt x="307" y="0"/>
                  </a:cubicBezTo>
                  <a:cubicBezTo>
                    <a:pt x="305" y="0"/>
                    <a:pt x="303" y="2"/>
                    <a:pt x="303" y="5"/>
                  </a:cubicBezTo>
                  <a:cubicBezTo>
                    <a:pt x="303" y="8"/>
                    <a:pt x="305" y="9"/>
                    <a:pt x="307" y="9"/>
                  </a:cubicBezTo>
                  <a:cubicBezTo>
                    <a:pt x="320" y="9"/>
                    <a:pt x="320" y="9"/>
                    <a:pt x="320" y="9"/>
                  </a:cubicBezTo>
                  <a:cubicBezTo>
                    <a:pt x="320" y="57"/>
                    <a:pt x="320" y="57"/>
                    <a:pt x="320" y="57"/>
                  </a:cubicBezTo>
                  <a:cubicBezTo>
                    <a:pt x="307" y="57"/>
                    <a:pt x="307" y="57"/>
                    <a:pt x="307" y="57"/>
                  </a:cubicBezTo>
                  <a:cubicBezTo>
                    <a:pt x="305" y="57"/>
                    <a:pt x="303" y="58"/>
                    <a:pt x="303" y="62"/>
                  </a:cubicBezTo>
                  <a:cubicBezTo>
                    <a:pt x="303" y="64"/>
                    <a:pt x="305" y="66"/>
                    <a:pt x="307" y="66"/>
                  </a:cubicBezTo>
                  <a:cubicBezTo>
                    <a:pt x="340" y="66"/>
                    <a:pt x="340" y="66"/>
                    <a:pt x="340" y="66"/>
                  </a:cubicBezTo>
                  <a:cubicBezTo>
                    <a:pt x="343" y="66"/>
                    <a:pt x="344" y="64"/>
                    <a:pt x="344" y="62"/>
                  </a:cubicBezTo>
                  <a:cubicBezTo>
                    <a:pt x="344" y="40"/>
                    <a:pt x="344" y="40"/>
                    <a:pt x="344" y="40"/>
                  </a:cubicBezTo>
                  <a:cubicBezTo>
                    <a:pt x="344" y="38"/>
                    <a:pt x="344" y="36"/>
                    <a:pt x="340" y="36"/>
                  </a:cubicBezTo>
                  <a:cubicBezTo>
                    <a:pt x="337" y="36"/>
                    <a:pt x="337" y="38"/>
                    <a:pt x="337" y="40"/>
                  </a:cubicBezTo>
                  <a:cubicBezTo>
                    <a:pt x="337" y="57"/>
                    <a:pt x="337" y="57"/>
                    <a:pt x="337" y="57"/>
                  </a:cubicBezTo>
                  <a:lnTo>
                    <a:pt x="328" y="57"/>
                  </a:lnTo>
                  <a:close/>
                  <a:moveTo>
                    <a:pt x="372" y="0"/>
                  </a:moveTo>
                  <a:cubicBezTo>
                    <a:pt x="368" y="0"/>
                    <a:pt x="364" y="5"/>
                    <a:pt x="364" y="9"/>
                  </a:cubicBezTo>
                  <a:cubicBezTo>
                    <a:pt x="364" y="57"/>
                    <a:pt x="364" y="57"/>
                    <a:pt x="364" y="57"/>
                  </a:cubicBezTo>
                  <a:cubicBezTo>
                    <a:pt x="364" y="62"/>
                    <a:pt x="367" y="66"/>
                    <a:pt x="372" y="66"/>
                  </a:cubicBezTo>
                  <a:cubicBezTo>
                    <a:pt x="396" y="66"/>
                    <a:pt x="396" y="66"/>
                    <a:pt x="396" y="66"/>
                  </a:cubicBezTo>
                  <a:cubicBezTo>
                    <a:pt x="402" y="66"/>
                    <a:pt x="405" y="62"/>
                    <a:pt x="405" y="57"/>
                  </a:cubicBezTo>
                  <a:cubicBezTo>
                    <a:pt x="405" y="9"/>
                    <a:pt x="405" y="9"/>
                    <a:pt x="405" y="9"/>
                  </a:cubicBezTo>
                  <a:cubicBezTo>
                    <a:pt x="405" y="5"/>
                    <a:pt x="402" y="0"/>
                    <a:pt x="396" y="0"/>
                  </a:cubicBezTo>
                  <a:lnTo>
                    <a:pt x="372" y="0"/>
                  </a:lnTo>
                  <a:close/>
                  <a:moveTo>
                    <a:pt x="372" y="9"/>
                  </a:moveTo>
                  <a:cubicBezTo>
                    <a:pt x="396" y="9"/>
                    <a:pt x="396" y="9"/>
                    <a:pt x="396" y="9"/>
                  </a:cubicBezTo>
                  <a:cubicBezTo>
                    <a:pt x="396" y="57"/>
                    <a:pt x="396" y="57"/>
                    <a:pt x="396" y="57"/>
                  </a:cubicBezTo>
                  <a:cubicBezTo>
                    <a:pt x="372" y="57"/>
                    <a:pt x="372" y="57"/>
                    <a:pt x="372" y="57"/>
                  </a:cubicBezTo>
                  <a:lnTo>
                    <a:pt x="372" y="9"/>
                  </a:lnTo>
                  <a:close/>
                  <a:moveTo>
                    <a:pt x="449" y="57"/>
                  </a:moveTo>
                  <a:cubicBezTo>
                    <a:pt x="449" y="0"/>
                    <a:pt x="449" y="0"/>
                    <a:pt x="449" y="0"/>
                  </a:cubicBezTo>
                  <a:cubicBezTo>
                    <a:pt x="429" y="0"/>
                    <a:pt x="429" y="0"/>
                    <a:pt x="429" y="0"/>
                  </a:cubicBezTo>
                  <a:cubicBezTo>
                    <a:pt x="426" y="0"/>
                    <a:pt x="424" y="2"/>
                    <a:pt x="424" y="5"/>
                  </a:cubicBezTo>
                  <a:cubicBezTo>
                    <a:pt x="424" y="8"/>
                    <a:pt x="426" y="9"/>
                    <a:pt x="429" y="9"/>
                  </a:cubicBezTo>
                  <a:cubicBezTo>
                    <a:pt x="441" y="9"/>
                    <a:pt x="441" y="9"/>
                    <a:pt x="441" y="9"/>
                  </a:cubicBezTo>
                  <a:cubicBezTo>
                    <a:pt x="441" y="57"/>
                    <a:pt x="441" y="57"/>
                    <a:pt x="441" y="57"/>
                  </a:cubicBezTo>
                  <a:cubicBezTo>
                    <a:pt x="429" y="57"/>
                    <a:pt x="429" y="57"/>
                    <a:pt x="429" y="57"/>
                  </a:cubicBezTo>
                  <a:cubicBezTo>
                    <a:pt x="426" y="57"/>
                    <a:pt x="424" y="58"/>
                    <a:pt x="424" y="62"/>
                  </a:cubicBezTo>
                  <a:cubicBezTo>
                    <a:pt x="424" y="64"/>
                    <a:pt x="426" y="66"/>
                    <a:pt x="429" y="66"/>
                  </a:cubicBezTo>
                  <a:cubicBezTo>
                    <a:pt x="462" y="66"/>
                    <a:pt x="462" y="66"/>
                    <a:pt x="462" y="66"/>
                  </a:cubicBezTo>
                  <a:cubicBezTo>
                    <a:pt x="464" y="66"/>
                    <a:pt x="466" y="64"/>
                    <a:pt x="466" y="62"/>
                  </a:cubicBezTo>
                  <a:cubicBezTo>
                    <a:pt x="466" y="40"/>
                    <a:pt x="466" y="40"/>
                    <a:pt x="466" y="40"/>
                  </a:cubicBezTo>
                  <a:cubicBezTo>
                    <a:pt x="466" y="38"/>
                    <a:pt x="465" y="36"/>
                    <a:pt x="462" y="36"/>
                  </a:cubicBezTo>
                  <a:cubicBezTo>
                    <a:pt x="458" y="36"/>
                    <a:pt x="457" y="38"/>
                    <a:pt x="457" y="40"/>
                  </a:cubicBezTo>
                  <a:cubicBezTo>
                    <a:pt x="457" y="57"/>
                    <a:pt x="457" y="57"/>
                    <a:pt x="457" y="57"/>
                  </a:cubicBezTo>
                  <a:lnTo>
                    <a:pt x="449" y="57"/>
                  </a:lnTo>
                  <a:close/>
                  <a:moveTo>
                    <a:pt x="510" y="57"/>
                  </a:moveTo>
                  <a:cubicBezTo>
                    <a:pt x="510" y="0"/>
                    <a:pt x="510" y="0"/>
                    <a:pt x="510" y="0"/>
                  </a:cubicBezTo>
                  <a:cubicBezTo>
                    <a:pt x="489" y="0"/>
                    <a:pt x="489" y="0"/>
                    <a:pt x="489" y="0"/>
                  </a:cubicBezTo>
                  <a:cubicBezTo>
                    <a:pt x="487" y="0"/>
                    <a:pt x="485" y="2"/>
                    <a:pt x="485" y="5"/>
                  </a:cubicBezTo>
                  <a:cubicBezTo>
                    <a:pt x="485" y="8"/>
                    <a:pt x="487" y="9"/>
                    <a:pt x="489" y="9"/>
                  </a:cubicBezTo>
                  <a:cubicBezTo>
                    <a:pt x="502" y="9"/>
                    <a:pt x="502" y="9"/>
                    <a:pt x="502" y="9"/>
                  </a:cubicBezTo>
                  <a:cubicBezTo>
                    <a:pt x="502" y="57"/>
                    <a:pt x="502" y="57"/>
                    <a:pt x="502" y="57"/>
                  </a:cubicBezTo>
                  <a:cubicBezTo>
                    <a:pt x="489" y="57"/>
                    <a:pt x="489" y="57"/>
                    <a:pt x="489" y="57"/>
                  </a:cubicBezTo>
                  <a:cubicBezTo>
                    <a:pt x="487" y="57"/>
                    <a:pt x="485" y="58"/>
                    <a:pt x="485" y="62"/>
                  </a:cubicBezTo>
                  <a:cubicBezTo>
                    <a:pt x="485" y="64"/>
                    <a:pt x="487" y="66"/>
                    <a:pt x="489" y="66"/>
                  </a:cubicBezTo>
                  <a:cubicBezTo>
                    <a:pt x="522" y="66"/>
                    <a:pt x="522" y="66"/>
                    <a:pt x="522" y="66"/>
                  </a:cubicBezTo>
                  <a:cubicBezTo>
                    <a:pt x="524" y="66"/>
                    <a:pt x="527" y="64"/>
                    <a:pt x="527" y="62"/>
                  </a:cubicBezTo>
                  <a:cubicBezTo>
                    <a:pt x="527" y="40"/>
                    <a:pt x="527" y="40"/>
                    <a:pt x="527" y="40"/>
                  </a:cubicBezTo>
                  <a:cubicBezTo>
                    <a:pt x="527" y="38"/>
                    <a:pt x="525" y="36"/>
                    <a:pt x="522" y="36"/>
                  </a:cubicBezTo>
                  <a:cubicBezTo>
                    <a:pt x="519" y="36"/>
                    <a:pt x="518" y="38"/>
                    <a:pt x="518" y="40"/>
                  </a:cubicBezTo>
                  <a:cubicBezTo>
                    <a:pt x="518" y="57"/>
                    <a:pt x="518" y="57"/>
                    <a:pt x="518" y="57"/>
                  </a:cubicBezTo>
                  <a:lnTo>
                    <a:pt x="510"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7" name="Freeform 80"/>
            <p:cNvSpPr>
              <a:spLocks/>
            </p:cNvSpPr>
            <p:nvPr/>
          </p:nvSpPr>
          <p:spPr bwMode="gray">
            <a:xfrm>
              <a:off x="9873565" y="6065739"/>
              <a:ext cx="463047" cy="314980"/>
            </a:xfrm>
            <a:custGeom>
              <a:avLst/>
              <a:gdLst>
                <a:gd name="T0" fmla="*/ 172 w 172"/>
                <a:gd name="T1" fmla="*/ 117 h 117"/>
                <a:gd name="T2" fmla="*/ 172 w 172"/>
                <a:gd name="T3" fmla="*/ 0 h 117"/>
                <a:gd name="T4" fmla="*/ 86 w 172"/>
                <a:gd name="T5" fmla="*/ 0 h 117"/>
                <a:gd name="T6" fmla="*/ 0 w 172"/>
                <a:gd name="T7" fmla="*/ 0 h 117"/>
                <a:gd name="T8" fmla="*/ 0 w 172"/>
                <a:gd name="T9" fmla="*/ 117 h 117"/>
                <a:gd name="T10" fmla="*/ 86 w 172"/>
                <a:gd name="T11" fmla="*/ 117 h 117"/>
                <a:gd name="T12" fmla="*/ 172 w 172"/>
                <a:gd name="T13" fmla="*/ 117 h 117"/>
              </a:gdLst>
              <a:ahLst/>
              <a:cxnLst>
                <a:cxn ang="0">
                  <a:pos x="T0" y="T1"/>
                </a:cxn>
                <a:cxn ang="0">
                  <a:pos x="T2" y="T3"/>
                </a:cxn>
                <a:cxn ang="0">
                  <a:pos x="T4" y="T5"/>
                </a:cxn>
                <a:cxn ang="0">
                  <a:pos x="T6" y="T7"/>
                </a:cxn>
                <a:cxn ang="0">
                  <a:pos x="T8" y="T9"/>
                </a:cxn>
                <a:cxn ang="0">
                  <a:pos x="T10" y="T11"/>
                </a:cxn>
                <a:cxn ang="0">
                  <a:pos x="T12" y="T13"/>
                </a:cxn>
              </a:cxnLst>
              <a:rect l="0" t="0" r="r" b="b"/>
              <a:pathLst>
                <a:path w="172" h="117">
                  <a:moveTo>
                    <a:pt x="172" y="117"/>
                  </a:moveTo>
                  <a:lnTo>
                    <a:pt x="172" y="0"/>
                  </a:lnTo>
                  <a:lnTo>
                    <a:pt x="86" y="0"/>
                  </a:lnTo>
                  <a:lnTo>
                    <a:pt x="0" y="0"/>
                  </a:lnTo>
                  <a:lnTo>
                    <a:pt x="0" y="117"/>
                  </a:lnTo>
                  <a:lnTo>
                    <a:pt x="86" y="117"/>
                  </a:lnTo>
                  <a:lnTo>
                    <a:pt x="172" y="117"/>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8" name="Rectangle 81"/>
            <p:cNvSpPr>
              <a:spLocks noChangeArrowheads="1"/>
            </p:cNvSpPr>
            <p:nvPr/>
          </p:nvSpPr>
          <p:spPr bwMode="gray">
            <a:xfrm>
              <a:off x="9897795" y="6079198"/>
              <a:ext cx="414588" cy="250369"/>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79" name="Freeform 82"/>
            <p:cNvSpPr>
              <a:spLocks noEditPoints="1"/>
            </p:cNvSpPr>
            <p:nvPr/>
          </p:nvSpPr>
          <p:spPr bwMode="gray">
            <a:xfrm>
              <a:off x="9970482" y="6165347"/>
              <a:ext cx="271906" cy="78073"/>
            </a:xfrm>
            <a:custGeom>
              <a:avLst/>
              <a:gdLst>
                <a:gd name="T0" fmla="*/ 19 w 174"/>
                <a:gd name="T1" fmla="*/ 44 h 50"/>
                <a:gd name="T2" fmla="*/ 19 w 174"/>
                <a:gd name="T3" fmla="*/ 0 h 50"/>
                <a:gd name="T4" fmla="*/ 3 w 174"/>
                <a:gd name="T5" fmla="*/ 0 h 50"/>
                <a:gd name="T6" fmla="*/ 0 w 174"/>
                <a:gd name="T7" fmla="*/ 2 h 50"/>
                <a:gd name="T8" fmla="*/ 3 w 174"/>
                <a:gd name="T9" fmla="*/ 6 h 50"/>
                <a:gd name="T10" fmla="*/ 13 w 174"/>
                <a:gd name="T11" fmla="*/ 6 h 50"/>
                <a:gd name="T12" fmla="*/ 13 w 174"/>
                <a:gd name="T13" fmla="*/ 44 h 50"/>
                <a:gd name="T14" fmla="*/ 3 w 174"/>
                <a:gd name="T15" fmla="*/ 44 h 50"/>
                <a:gd name="T16" fmla="*/ 0 w 174"/>
                <a:gd name="T17" fmla="*/ 47 h 50"/>
                <a:gd name="T18" fmla="*/ 3 w 174"/>
                <a:gd name="T19" fmla="*/ 50 h 50"/>
                <a:gd name="T20" fmla="*/ 29 w 174"/>
                <a:gd name="T21" fmla="*/ 50 h 50"/>
                <a:gd name="T22" fmla="*/ 32 w 174"/>
                <a:gd name="T23" fmla="*/ 47 h 50"/>
                <a:gd name="T24" fmla="*/ 32 w 174"/>
                <a:gd name="T25" fmla="*/ 31 h 50"/>
                <a:gd name="T26" fmla="*/ 29 w 174"/>
                <a:gd name="T27" fmla="*/ 28 h 50"/>
                <a:gd name="T28" fmla="*/ 26 w 174"/>
                <a:gd name="T29" fmla="*/ 31 h 50"/>
                <a:gd name="T30" fmla="*/ 26 w 174"/>
                <a:gd name="T31" fmla="*/ 44 h 50"/>
                <a:gd name="T32" fmla="*/ 19 w 174"/>
                <a:gd name="T33" fmla="*/ 44 h 50"/>
                <a:gd name="T34" fmla="*/ 53 w 174"/>
                <a:gd name="T35" fmla="*/ 0 h 50"/>
                <a:gd name="T36" fmla="*/ 47 w 174"/>
                <a:gd name="T37" fmla="*/ 6 h 50"/>
                <a:gd name="T38" fmla="*/ 47 w 174"/>
                <a:gd name="T39" fmla="*/ 44 h 50"/>
                <a:gd name="T40" fmla="*/ 53 w 174"/>
                <a:gd name="T41" fmla="*/ 50 h 50"/>
                <a:gd name="T42" fmla="*/ 72 w 174"/>
                <a:gd name="T43" fmla="*/ 50 h 50"/>
                <a:gd name="T44" fmla="*/ 79 w 174"/>
                <a:gd name="T45" fmla="*/ 44 h 50"/>
                <a:gd name="T46" fmla="*/ 79 w 174"/>
                <a:gd name="T47" fmla="*/ 6 h 50"/>
                <a:gd name="T48" fmla="*/ 72 w 174"/>
                <a:gd name="T49" fmla="*/ 0 h 50"/>
                <a:gd name="T50" fmla="*/ 53 w 174"/>
                <a:gd name="T51" fmla="*/ 0 h 50"/>
                <a:gd name="T52" fmla="*/ 53 w 174"/>
                <a:gd name="T53" fmla="*/ 6 h 50"/>
                <a:gd name="T54" fmla="*/ 72 w 174"/>
                <a:gd name="T55" fmla="*/ 6 h 50"/>
                <a:gd name="T56" fmla="*/ 72 w 174"/>
                <a:gd name="T57" fmla="*/ 44 h 50"/>
                <a:gd name="T58" fmla="*/ 53 w 174"/>
                <a:gd name="T59" fmla="*/ 44 h 50"/>
                <a:gd name="T60" fmla="*/ 53 w 174"/>
                <a:gd name="T61" fmla="*/ 6 h 50"/>
                <a:gd name="T62" fmla="*/ 113 w 174"/>
                <a:gd name="T63" fmla="*/ 44 h 50"/>
                <a:gd name="T64" fmla="*/ 113 w 174"/>
                <a:gd name="T65" fmla="*/ 0 h 50"/>
                <a:gd name="T66" fmla="*/ 98 w 174"/>
                <a:gd name="T67" fmla="*/ 0 h 50"/>
                <a:gd name="T68" fmla="*/ 94 w 174"/>
                <a:gd name="T69" fmla="*/ 2 h 50"/>
                <a:gd name="T70" fmla="*/ 98 w 174"/>
                <a:gd name="T71" fmla="*/ 6 h 50"/>
                <a:gd name="T72" fmla="*/ 107 w 174"/>
                <a:gd name="T73" fmla="*/ 6 h 50"/>
                <a:gd name="T74" fmla="*/ 107 w 174"/>
                <a:gd name="T75" fmla="*/ 44 h 50"/>
                <a:gd name="T76" fmla="*/ 98 w 174"/>
                <a:gd name="T77" fmla="*/ 44 h 50"/>
                <a:gd name="T78" fmla="*/ 94 w 174"/>
                <a:gd name="T79" fmla="*/ 47 h 50"/>
                <a:gd name="T80" fmla="*/ 98 w 174"/>
                <a:gd name="T81" fmla="*/ 50 h 50"/>
                <a:gd name="T82" fmla="*/ 123 w 174"/>
                <a:gd name="T83" fmla="*/ 50 h 50"/>
                <a:gd name="T84" fmla="*/ 126 w 174"/>
                <a:gd name="T85" fmla="*/ 47 h 50"/>
                <a:gd name="T86" fmla="*/ 126 w 174"/>
                <a:gd name="T87" fmla="*/ 31 h 50"/>
                <a:gd name="T88" fmla="*/ 123 w 174"/>
                <a:gd name="T89" fmla="*/ 28 h 50"/>
                <a:gd name="T90" fmla="*/ 120 w 174"/>
                <a:gd name="T91" fmla="*/ 31 h 50"/>
                <a:gd name="T92" fmla="*/ 120 w 174"/>
                <a:gd name="T93" fmla="*/ 44 h 50"/>
                <a:gd name="T94" fmla="*/ 113 w 174"/>
                <a:gd name="T95" fmla="*/ 44 h 50"/>
                <a:gd name="T96" fmla="*/ 148 w 174"/>
                <a:gd name="T97" fmla="*/ 0 h 50"/>
                <a:gd name="T98" fmla="*/ 141 w 174"/>
                <a:gd name="T99" fmla="*/ 6 h 50"/>
                <a:gd name="T100" fmla="*/ 141 w 174"/>
                <a:gd name="T101" fmla="*/ 44 h 50"/>
                <a:gd name="T102" fmla="*/ 148 w 174"/>
                <a:gd name="T103" fmla="*/ 50 h 50"/>
                <a:gd name="T104" fmla="*/ 167 w 174"/>
                <a:gd name="T105" fmla="*/ 50 h 50"/>
                <a:gd name="T106" fmla="*/ 174 w 174"/>
                <a:gd name="T107" fmla="*/ 44 h 50"/>
                <a:gd name="T108" fmla="*/ 174 w 174"/>
                <a:gd name="T109" fmla="*/ 6 h 50"/>
                <a:gd name="T110" fmla="*/ 167 w 174"/>
                <a:gd name="T111" fmla="*/ 0 h 50"/>
                <a:gd name="T112" fmla="*/ 148 w 174"/>
                <a:gd name="T113" fmla="*/ 0 h 50"/>
                <a:gd name="T114" fmla="*/ 148 w 174"/>
                <a:gd name="T115" fmla="*/ 6 h 50"/>
                <a:gd name="T116" fmla="*/ 167 w 174"/>
                <a:gd name="T117" fmla="*/ 6 h 50"/>
                <a:gd name="T118" fmla="*/ 167 w 174"/>
                <a:gd name="T119" fmla="*/ 44 h 50"/>
                <a:gd name="T120" fmla="*/ 148 w 174"/>
                <a:gd name="T121" fmla="*/ 44 h 50"/>
                <a:gd name="T122" fmla="*/ 148 w 174"/>
                <a:gd name="T123" fmla="*/ 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4" h="50">
                  <a:moveTo>
                    <a:pt x="19" y="44"/>
                  </a:moveTo>
                  <a:cubicBezTo>
                    <a:pt x="19" y="0"/>
                    <a:pt x="19" y="0"/>
                    <a:pt x="19" y="0"/>
                  </a:cubicBezTo>
                  <a:cubicBezTo>
                    <a:pt x="3" y="0"/>
                    <a:pt x="3" y="0"/>
                    <a:pt x="3" y="0"/>
                  </a:cubicBezTo>
                  <a:cubicBezTo>
                    <a:pt x="1" y="0"/>
                    <a:pt x="0" y="1"/>
                    <a:pt x="0" y="2"/>
                  </a:cubicBezTo>
                  <a:cubicBezTo>
                    <a:pt x="0" y="5"/>
                    <a:pt x="1" y="6"/>
                    <a:pt x="3" y="6"/>
                  </a:cubicBezTo>
                  <a:cubicBezTo>
                    <a:pt x="13" y="6"/>
                    <a:pt x="13" y="6"/>
                    <a:pt x="13" y="6"/>
                  </a:cubicBezTo>
                  <a:cubicBezTo>
                    <a:pt x="13" y="44"/>
                    <a:pt x="13" y="44"/>
                    <a:pt x="13" y="44"/>
                  </a:cubicBezTo>
                  <a:cubicBezTo>
                    <a:pt x="3" y="44"/>
                    <a:pt x="3" y="44"/>
                    <a:pt x="3" y="44"/>
                  </a:cubicBezTo>
                  <a:cubicBezTo>
                    <a:pt x="1" y="44"/>
                    <a:pt x="0" y="45"/>
                    <a:pt x="0" y="47"/>
                  </a:cubicBezTo>
                  <a:cubicBezTo>
                    <a:pt x="0" y="49"/>
                    <a:pt x="1" y="50"/>
                    <a:pt x="3" y="50"/>
                  </a:cubicBezTo>
                  <a:cubicBezTo>
                    <a:pt x="29" y="50"/>
                    <a:pt x="29" y="50"/>
                    <a:pt x="29" y="50"/>
                  </a:cubicBezTo>
                  <a:cubicBezTo>
                    <a:pt x="31" y="50"/>
                    <a:pt x="32" y="49"/>
                    <a:pt x="32" y="47"/>
                  </a:cubicBezTo>
                  <a:cubicBezTo>
                    <a:pt x="32" y="31"/>
                    <a:pt x="32" y="31"/>
                    <a:pt x="32" y="31"/>
                  </a:cubicBezTo>
                  <a:cubicBezTo>
                    <a:pt x="32" y="28"/>
                    <a:pt x="31" y="28"/>
                    <a:pt x="29" y="28"/>
                  </a:cubicBezTo>
                  <a:cubicBezTo>
                    <a:pt x="26" y="28"/>
                    <a:pt x="26" y="28"/>
                    <a:pt x="26" y="31"/>
                  </a:cubicBezTo>
                  <a:cubicBezTo>
                    <a:pt x="26" y="44"/>
                    <a:pt x="26" y="44"/>
                    <a:pt x="26" y="44"/>
                  </a:cubicBezTo>
                  <a:lnTo>
                    <a:pt x="19" y="44"/>
                  </a:lnTo>
                  <a:close/>
                  <a:moveTo>
                    <a:pt x="53" y="0"/>
                  </a:moveTo>
                  <a:cubicBezTo>
                    <a:pt x="50" y="0"/>
                    <a:pt x="47" y="2"/>
                    <a:pt x="47" y="6"/>
                  </a:cubicBezTo>
                  <a:cubicBezTo>
                    <a:pt x="47" y="44"/>
                    <a:pt x="47" y="44"/>
                    <a:pt x="47" y="44"/>
                  </a:cubicBezTo>
                  <a:cubicBezTo>
                    <a:pt x="47" y="47"/>
                    <a:pt x="50" y="50"/>
                    <a:pt x="53" y="50"/>
                  </a:cubicBezTo>
                  <a:cubicBezTo>
                    <a:pt x="72" y="50"/>
                    <a:pt x="72" y="50"/>
                    <a:pt x="72" y="50"/>
                  </a:cubicBezTo>
                  <a:cubicBezTo>
                    <a:pt x="77" y="50"/>
                    <a:pt x="79" y="47"/>
                    <a:pt x="79" y="44"/>
                  </a:cubicBezTo>
                  <a:cubicBezTo>
                    <a:pt x="79" y="6"/>
                    <a:pt x="79" y="6"/>
                    <a:pt x="79" y="6"/>
                  </a:cubicBezTo>
                  <a:cubicBezTo>
                    <a:pt x="79" y="2"/>
                    <a:pt x="76" y="0"/>
                    <a:pt x="72" y="0"/>
                  </a:cubicBezTo>
                  <a:lnTo>
                    <a:pt x="53" y="0"/>
                  </a:lnTo>
                  <a:close/>
                  <a:moveTo>
                    <a:pt x="53" y="6"/>
                  </a:moveTo>
                  <a:cubicBezTo>
                    <a:pt x="72" y="6"/>
                    <a:pt x="72" y="6"/>
                    <a:pt x="72" y="6"/>
                  </a:cubicBezTo>
                  <a:cubicBezTo>
                    <a:pt x="72" y="44"/>
                    <a:pt x="72" y="44"/>
                    <a:pt x="72" y="44"/>
                  </a:cubicBezTo>
                  <a:cubicBezTo>
                    <a:pt x="53" y="44"/>
                    <a:pt x="53" y="44"/>
                    <a:pt x="53" y="44"/>
                  </a:cubicBezTo>
                  <a:lnTo>
                    <a:pt x="53" y="6"/>
                  </a:lnTo>
                  <a:close/>
                  <a:moveTo>
                    <a:pt x="113" y="44"/>
                  </a:moveTo>
                  <a:cubicBezTo>
                    <a:pt x="113" y="0"/>
                    <a:pt x="113" y="0"/>
                    <a:pt x="113" y="0"/>
                  </a:cubicBezTo>
                  <a:cubicBezTo>
                    <a:pt x="98" y="0"/>
                    <a:pt x="98" y="0"/>
                    <a:pt x="98" y="0"/>
                  </a:cubicBezTo>
                  <a:cubicBezTo>
                    <a:pt x="96" y="0"/>
                    <a:pt x="94" y="1"/>
                    <a:pt x="94" y="2"/>
                  </a:cubicBezTo>
                  <a:cubicBezTo>
                    <a:pt x="94" y="5"/>
                    <a:pt x="96" y="6"/>
                    <a:pt x="98" y="6"/>
                  </a:cubicBezTo>
                  <a:cubicBezTo>
                    <a:pt x="107" y="6"/>
                    <a:pt x="107" y="6"/>
                    <a:pt x="107" y="6"/>
                  </a:cubicBezTo>
                  <a:cubicBezTo>
                    <a:pt x="107" y="44"/>
                    <a:pt x="107" y="44"/>
                    <a:pt x="107" y="44"/>
                  </a:cubicBezTo>
                  <a:cubicBezTo>
                    <a:pt x="98" y="44"/>
                    <a:pt x="98" y="44"/>
                    <a:pt x="98" y="44"/>
                  </a:cubicBezTo>
                  <a:cubicBezTo>
                    <a:pt x="96" y="44"/>
                    <a:pt x="94" y="45"/>
                    <a:pt x="94" y="47"/>
                  </a:cubicBezTo>
                  <a:cubicBezTo>
                    <a:pt x="94" y="49"/>
                    <a:pt x="96" y="50"/>
                    <a:pt x="98" y="50"/>
                  </a:cubicBezTo>
                  <a:cubicBezTo>
                    <a:pt x="123" y="50"/>
                    <a:pt x="123" y="50"/>
                    <a:pt x="123" y="50"/>
                  </a:cubicBezTo>
                  <a:cubicBezTo>
                    <a:pt x="125" y="50"/>
                    <a:pt x="126" y="49"/>
                    <a:pt x="126" y="47"/>
                  </a:cubicBezTo>
                  <a:cubicBezTo>
                    <a:pt x="126" y="31"/>
                    <a:pt x="126" y="31"/>
                    <a:pt x="126" y="31"/>
                  </a:cubicBezTo>
                  <a:cubicBezTo>
                    <a:pt x="126" y="28"/>
                    <a:pt x="125" y="28"/>
                    <a:pt x="123" y="28"/>
                  </a:cubicBezTo>
                  <a:cubicBezTo>
                    <a:pt x="121" y="28"/>
                    <a:pt x="120" y="28"/>
                    <a:pt x="120" y="31"/>
                  </a:cubicBezTo>
                  <a:cubicBezTo>
                    <a:pt x="120" y="44"/>
                    <a:pt x="120" y="44"/>
                    <a:pt x="120" y="44"/>
                  </a:cubicBezTo>
                  <a:lnTo>
                    <a:pt x="113" y="44"/>
                  </a:lnTo>
                  <a:close/>
                  <a:moveTo>
                    <a:pt x="148" y="0"/>
                  </a:moveTo>
                  <a:cubicBezTo>
                    <a:pt x="144" y="0"/>
                    <a:pt x="141" y="2"/>
                    <a:pt x="141" y="6"/>
                  </a:cubicBezTo>
                  <a:cubicBezTo>
                    <a:pt x="141" y="44"/>
                    <a:pt x="141" y="44"/>
                    <a:pt x="141" y="44"/>
                  </a:cubicBezTo>
                  <a:cubicBezTo>
                    <a:pt x="141" y="47"/>
                    <a:pt x="144" y="50"/>
                    <a:pt x="148" y="50"/>
                  </a:cubicBezTo>
                  <a:cubicBezTo>
                    <a:pt x="167" y="50"/>
                    <a:pt x="167" y="50"/>
                    <a:pt x="167" y="50"/>
                  </a:cubicBezTo>
                  <a:cubicBezTo>
                    <a:pt x="171" y="50"/>
                    <a:pt x="174" y="47"/>
                    <a:pt x="174" y="44"/>
                  </a:cubicBezTo>
                  <a:cubicBezTo>
                    <a:pt x="174" y="6"/>
                    <a:pt x="174" y="6"/>
                    <a:pt x="174" y="6"/>
                  </a:cubicBezTo>
                  <a:cubicBezTo>
                    <a:pt x="174" y="2"/>
                    <a:pt x="171" y="0"/>
                    <a:pt x="167" y="0"/>
                  </a:cubicBezTo>
                  <a:lnTo>
                    <a:pt x="148" y="0"/>
                  </a:lnTo>
                  <a:close/>
                  <a:moveTo>
                    <a:pt x="148" y="6"/>
                  </a:moveTo>
                  <a:cubicBezTo>
                    <a:pt x="167" y="6"/>
                    <a:pt x="167" y="6"/>
                    <a:pt x="167" y="6"/>
                  </a:cubicBezTo>
                  <a:cubicBezTo>
                    <a:pt x="167" y="44"/>
                    <a:pt x="167" y="44"/>
                    <a:pt x="167" y="44"/>
                  </a:cubicBezTo>
                  <a:cubicBezTo>
                    <a:pt x="148" y="44"/>
                    <a:pt x="148" y="44"/>
                    <a:pt x="148" y="44"/>
                  </a:cubicBezTo>
                  <a:lnTo>
                    <a:pt x="148"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0" name="Freeform 83"/>
            <p:cNvSpPr>
              <a:spLocks/>
            </p:cNvSpPr>
            <p:nvPr/>
          </p:nvSpPr>
          <p:spPr bwMode="gray">
            <a:xfrm>
              <a:off x="6624162" y="5271559"/>
              <a:ext cx="1523747" cy="56536"/>
            </a:xfrm>
            <a:custGeom>
              <a:avLst/>
              <a:gdLst>
                <a:gd name="T0" fmla="*/ 0 w 973"/>
                <a:gd name="T1" fmla="*/ 0 h 35"/>
                <a:gd name="T2" fmla="*/ 75 w 973"/>
                <a:gd name="T3" fmla="*/ 35 h 35"/>
                <a:gd name="T4" fmla="*/ 897 w 973"/>
                <a:gd name="T5" fmla="*/ 35 h 35"/>
                <a:gd name="T6" fmla="*/ 973 w 973"/>
                <a:gd name="T7" fmla="*/ 0 h 35"/>
                <a:gd name="T8" fmla="*/ 0 w 973"/>
                <a:gd name="T9" fmla="*/ 0 h 35"/>
              </a:gdLst>
              <a:ahLst/>
              <a:cxnLst>
                <a:cxn ang="0">
                  <a:pos x="T0" y="T1"/>
                </a:cxn>
                <a:cxn ang="0">
                  <a:pos x="T2" y="T3"/>
                </a:cxn>
                <a:cxn ang="0">
                  <a:pos x="T4" y="T5"/>
                </a:cxn>
                <a:cxn ang="0">
                  <a:pos x="T6" y="T7"/>
                </a:cxn>
                <a:cxn ang="0">
                  <a:pos x="T8" y="T9"/>
                </a:cxn>
              </a:cxnLst>
              <a:rect l="0" t="0" r="r" b="b"/>
              <a:pathLst>
                <a:path w="973" h="35">
                  <a:moveTo>
                    <a:pt x="0" y="0"/>
                  </a:moveTo>
                  <a:cubicBezTo>
                    <a:pt x="0" y="3"/>
                    <a:pt x="2" y="35"/>
                    <a:pt x="75" y="35"/>
                  </a:cubicBezTo>
                  <a:cubicBezTo>
                    <a:pt x="897" y="35"/>
                    <a:pt x="897" y="35"/>
                    <a:pt x="897" y="35"/>
                  </a:cubicBezTo>
                  <a:cubicBezTo>
                    <a:pt x="897" y="35"/>
                    <a:pt x="973" y="35"/>
                    <a:pt x="973" y="0"/>
                  </a:cubicBezTo>
                  <a:lnTo>
                    <a:pt x="0"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1" name="Freeform 84"/>
            <p:cNvSpPr>
              <a:spLocks/>
            </p:cNvSpPr>
            <p:nvPr/>
          </p:nvSpPr>
          <p:spPr bwMode="gray">
            <a:xfrm>
              <a:off x="6831455" y="4434306"/>
              <a:ext cx="1111852" cy="802255"/>
            </a:xfrm>
            <a:custGeom>
              <a:avLst/>
              <a:gdLst>
                <a:gd name="T0" fmla="*/ 60 w 710"/>
                <a:gd name="T1" fmla="*/ 0 h 515"/>
                <a:gd name="T2" fmla="*/ 0 w 710"/>
                <a:gd name="T3" fmla="*/ 60 h 515"/>
                <a:gd name="T4" fmla="*/ 0 w 710"/>
                <a:gd name="T5" fmla="*/ 515 h 515"/>
                <a:gd name="T6" fmla="*/ 60 w 710"/>
                <a:gd name="T7" fmla="*/ 513 h 515"/>
                <a:gd name="T8" fmla="*/ 648 w 710"/>
                <a:gd name="T9" fmla="*/ 513 h 515"/>
                <a:gd name="T10" fmla="*/ 710 w 710"/>
                <a:gd name="T11" fmla="*/ 515 h 515"/>
                <a:gd name="T12" fmla="*/ 710 w 710"/>
                <a:gd name="T13" fmla="*/ 60 h 515"/>
                <a:gd name="T14" fmla="*/ 648 w 710"/>
                <a:gd name="T15" fmla="*/ 0 h 515"/>
                <a:gd name="T16" fmla="*/ 92 w 710"/>
                <a:gd name="T17" fmla="*/ 0 h 515"/>
                <a:gd name="T18" fmla="*/ 60 w 710"/>
                <a:gd name="T19" fmla="*/ 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0" h="515">
                  <a:moveTo>
                    <a:pt x="60" y="0"/>
                  </a:moveTo>
                  <a:cubicBezTo>
                    <a:pt x="60" y="0"/>
                    <a:pt x="0" y="0"/>
                    <a:pt x="0" y="60"/>
                  </a:cubicBezTo>
                  <a:cubicBezTo>
                    <a:pt x="0" y="515"/>
                    <a:pt x="0" y="515"/>
                    <a:pt x="0" y="515"/>
                  </a:cubicBezTo>
                  <a:cubicBezTo>
                    <a:pt x="60" y="513"/>
                    <a:pt x="60" y="513"/>
                    <a:pt x="60" y="513"/>
                  </a:cubicBezTo>
                  <a:cubicBezTo>
                    <a:pt x="648" y="513"/>
                    <a:pt x="648" y="513"/>
                    <a:pt x="648" y="513"/>
                  </a:cubicBezTo>
                  <a:cubicBezTo>
                    <a:pt x="710" y="515"/>
                    <a:pt x="710" y="515"/>
                    <a:pt x="710" y="515"/>
                  </a:cubicBezTo>
                  <a:cubicBezTo>
                    <a:pt x="710" y="60"/>
                    <a:pt x="710" y="60"/>
                    <a:pt x="710" y="60"/>
                  </a:cubicBezTo>
                  <a:cubicBezTo>
                    <a:pt x="710" y="60"/>
                    <a:pt x="710" y="0"/>
                    <a:pt x="648" y="0"/>
                  </a:cubicBezTo>
                  <a:cubicBezTo>
                    <a:pt x="92" y="0"/>
                    <a:pt x="92" y="0"/>
                    <a:pt x="92" y="0"/>
                  </a:cubicBezTo>
                  <a:lnTo>
                    <a:pt x="60"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2" name="Freeform 85"/>
            <p:cNvSpPr>
              <a:spLocks/>
            </p:cNvSpPr>
            <p:nvPr/>
          </p:nvSpPr>
          <p:spPr bwMode="gray">
            <a:xfrm>
              <a:off x="6879914" y="4469303"/>
              <a:ext cx="1012242" cy="726876"/>
            </a:xfrm>
            <a:custGeom>
              <a:avLst/>
              <a:gdLst>
                <a:gd name="T0" fmla="*/ 55 w 646"/>
                <a:gd name="T1" fmla="*/ 0 h 466"/>
                <a:gd name="T2" fmla="*/ 0 w 646"/>
                <a:gd name="T3" fmla="*/ 55 h 466"/>
                <a:gd name="T4" fmla="*/ 0 w 646"/>
                <a:gd name="T5" fmla="*/ 411 h 466"/>
                <a:gd name="T6" fmla="*/ 55 w 646"/>
                <a:gd name="T7" fmla="*/ 466 h 466"/>
                <a:gd name="T8" fmla="*/ 590 w 646"/>
                <a:gd name="T9" fmla="*/ 466 h 466"/>
                <a:gd name="T10" fmla="*/ 646 w 646"/>
                <a:gd name="T11" fmla="*/ 411 h 466"/>
                <a:gd name="T12" fmla="*/ 646 w 646"/>
                <a:gd name="T13" fmla="*/ 55 h 466"/>
                <a:gd name="T14" fmla="*/ 590 w 646"/>
                <a:gd name="T15" fmla="*/ 0 h 466"/>
                <a:gd name="T16" fmla="*/ 220 w 646"/>
                <a:gd name="T17" fmla="*/ 0 h 466"/>
                <a:gd name="T18" fmla="*/ 55 w 646"/>
                <a:gd name="T19" fmla="*/ 0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6" h="466">
                  <a:moveTo>
                    <a:pt x="55" y="0"/>
                  </a:moveTo>
                  <a:cubicBezTo>
                    <a:pt x="55" y="0"/>
                    <a:pt x="0" y="0"/>
                    <a:pt x="0" y="55"/>
                  </a:cubicBezTo>
                  <a:cubicBezTo>
                    <a:pt x="0" y="411"/>
                    <a:pt x="0" y="411"/>
                    <a:pt x="0" y="411"/>
                  </a:cubicBezTo>
                  <a:cubicBezTo>
                    <a:pt x="0" y="411"/>
                    <a:pt x="0" y="466"/>
                    <a:pt x="55" y="466"/>
                  </a:cubicBezTo>
                  <a:cubicBezTo>
                    <a:pt x="590" y="466"/>
                    <a:pt x="590" y="466"/>
                    <a:pt x="590" y="466"/>
                  </a:cubicBezTo>
                  <a:cubicBezTo>
                    <a:pt x="590" y="466"/>
                    <a:pt x="646" y="466"/>
                    <a:pt x="646" y="411"/>
                  </a:cubicBezTo>
                  <a:cubicBezTo>
                    <a:pt x="646" y="55"/>
                    <a:pt x="646" y="55"/>
                    <a:pt x="646" y="55"/>
                  </a:cubicBezTo>
                  <a:cubicBezTo>
                    <a:pt x="646" y="55"/>
                    <a:pt x="646" y="0"/>
                    <a:pt x="590" y="0"/>
                  </a:cubicBezTo>
                  <a:cubicBezTo>
                    <a:pt x="220" y="0"/>
                    <a:pt x="220" y="0"/>
                    <a:pt x="220" y="0"/>
                  </a:cubicBezTo>
                  <a:lnTo>
                    <a:pt x="55"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3" name="Freeform 86"/>
            <p:cNvSpPr>
              <a:spLocks/>
            </p:cNvSpPr>
            <p:nvPr/>
          </p:nvSpPr>
          <p:spPr bwMode="gray">
            <a:xfrm>
              <a:off x="6624162" y="5233869"/>
              <a:ext cx="1523747" cy="37690"/>
            </a:xfrm>
            <a:custGeom>
              <a:avLst/>
              <a:gdLst>
                <a:gd name="T0" fmla="*/ 76 w 566"/>
                <a:gd name="T1" fmla="*/ 0 h 14"/>
                <a:gd name="T2" fmla="*/ 0 w 566"/>
                <a:gd name="T3" fmla="*/ 14 h 14"/>
                <a:gd name="T4" fmla="*/ 566 w 566"/>
                <a:gd name="T5" fmla="*/ 14 h 14"/>
                <a:gd name="T6" fmla="*/ 490 w 566"/>
                <a:gd name="T7" fmla="*/ 0 h 14"/>
                <a:gd name="T8" fmla="*/ 76 w 566"/>
                <a:gd name="T9" fmla="*/ 0 h 14"/>
              </a:gdLst>
              <a:ahLst/>
              <a:cxnLst>
                <a:cxn ang="0">
                  <a:pos x="T0" y="T1"/>
                </a:cxn>
                <a:cxn ang="0">
                  <a:pos x="T2" y="T3"/>
                </a:cxn>
                <a:cxn ang="0">
                  <a:pos x="T4" y="T5"/>
                </a:cxn>
                <a:cxn ang="0">
                  <a:pos x="T6" y="T7"/>
                </a:cxn>
                <a:cxn ang="0">
                  <a:pos x="T8" y="T9"/>
                </a:cxn>
              </a:cxnLst>
              <a:rect l="0" t="0" r="r" b="b"/>
              <a:pathLst>
                <a:path w="566" h="14">
                  <a:moveTo>
                    <a:pt x="76" y="0"/>
                  </a:moveTo>
                  <a:lnTo>
                    <a:pt x="0" y="14"/>
                  </a:lnTo>
                  <a:lnTo>
                    <a:pt x="566" y="14"/>
                  </a:lnTo>
                  <a:lnTo>
                    <a:pt x="490" y="0"/>
                  </a:lnTo>
                  <a:lnTo>
                    <a:pt x="76"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4" name="Freeform 87"/>
            <p:cNvSpPr>
              <a:spLocks noEditPoints="1"/>
            </p:cNvSpPr>
            <p:nvPr/>
          </p:nvSpPr>
          <p:spPr bwMode="gray">
            <a:xfrm>
              <a:off x="6974139" y="4940427"/>
              <a:ext cx="823793" cy="99610"/>
            </a:xfrm>
            <a:custGeom>
              <a:avLst/>
              <a:gdLst>
                <a:gd name="T0" fmla="*/ 4 w 526"/>
                <a:gd name="T1" fmla="*/ 0 h 65"/>
                <a:gd name="T2" fmla="*/ 16 w 526"/>
                <a:gd name="T3" fmla="*/ 8 h 65"/>
                <a:gd name="T4" fmla="*/ 0 w 526"/>
                <a:gd name="T5" fmla="*/ 61 h 65"/>
                <a:gd name="T6" fmla="*/ 41 w 526"/>
                <a:gd name="T7" fmla="*/ 61 h 65"/>
                <a:gd name="T8" fmla="*/ 33 w 526"/>
                <a:gd name="T9" fmla="*/ 39 h 65"/>
                <a:gd name="T10" fmla="*/ 68 w 526"/>
                <a:gd name="T11" fmla="*/ 0 h 65"/>
                <a:gd name="T12" fmla="*/ 68 w 526"/>
                <a:gd name="T13" fmla="*/ 65 h 65"/>
                <a:gd name="T14" fmla="*/ 101 w 526"/>
                <a:gd name="T15" fmla="*/ 8 h 65"/>
                <a:gd name="T16" fmla="*/ 68 w 526"/>
                <a:gd name="T17" fmla="*/ 8 h 65"/>
                <a:gd name="T18" fmla="*/ 68 w 526"/>
                <a:gd name="T19" fmla="*/ 57 h 65"/>
                <a:gd name="T20" fmla="*/ 145 w 526"/>
                <a:gd name="T21" fmla="*/ 0 h 65"/>
                <a:gd name="T22" fmla="*/ 125 w 526"/>
                <a:gd name="T23" fmla="*/ 8 h 65"/>
                <a:gd name="T24" fmla="*/ 125 w 526"/>
                <a:gd name="T25" fmla="*/ 57 h 65"/>
                <a:gd name="T26" fmla="*/ 158 w 526"/>
                <a:gd name="T27" fmla="*/ 65 h 65"/>
                <a:gd name="T28" fmla="*/ 158 w 526"/>
                <a:gd name="T29" fmla="*/ 36 h 65"/>
                <a:gd name="T30" fmla="*/ 145 w 526"/>
                <a:gd name="T31" fmla="*/ 57 h 65"/>
                <a:gd name="T32" fmla="*/ 181 w 526"/>
                <a:gd name="T33" fmla="*/ 57 h 65"/>
                <a:gd name="T34" fmla="*/ 223 w 526"/>
                <a:gd name="T35" fmla="*/ 57 h 65"/>
                <a:gd name="T36" fmla="*/ 190 w 526"/>
                <a:gd name="T37" fmla="*/ 0 h 65"/>
                <a:gd name="T38" fmla="*/ 214 w 526"/>
                <a:gd name="T39" fmla="*/ 57 h 65"/>
                <a:gd name="T40" fmla="*/ 267 w 526"/>
                <a:gd name="T41" fmla="*/ 57 h 65"/>
                <a:gd name="T42" fmla="*/ 242 w 526"/>
                <a:gd name="T43" fmla="*/ 4 h 65"/>
                <a:gd name="T44" fmla="*/ 258 w 526"/>
                <a:gd name="T45" fmla="*/ 57 h 65"/>
                <a:gd name="T46" fmla="*/ 246 w 526"/>
                <a:gd name="T47" fmla="*/ 65 h 65"/>
                <a:gd name="T48" fmla="*/ 283 w 526"/>
                <a:gd name="T49" fmla="*/ 39 h 65"/>
                <a:gd name="T50" fmla="*/ 275 w 526"/>
                <a:gd name="T51" fmla="*/ 57 h 65"/>
                <a:gd name="T52" fmla="*/ 303 w 526"/>
                <a:gd name="T53" fmla="*/ 8 h 65"/>
                <a:gd name="T54" fmla="*/ 336 w 526"/>
                <a:gd name="T55" fmla="*/ 65 h 65"/>
                <a:gd name="T56" fmla="*/ 336 w 526"/>
                <a:gd name="T57" fmla="*/ 0 h 65"/>
                <a:gd name="T58" fmla="*/ 336 w 526"/>
                <a:gd name="T59" fmla="*/ 8 h 65"/>
                <a:gd name="T60" fmla="*/ 310 w 526"/>
                <a:gd name="T61" fmla="*/ 8 h 65"/>
                <a:gd name="T62" fmla="*/ 367 w 526"/>
                <a:gd name="T63" fmla="*/ 0 h 65"/>
                <a:gd name="T64" fmla="*/ 380 w 526"/>
                <a:gd name="T65" fmla="*/ 8 h 65"/>
                <a:gd name="T66" fmla="*/ 363 w 526"/>
                <a:gd name="T67" fmla="*/ 61 h 65"/>
                <a:gd name="T68" fmla="*/ 404 w 526"/>
                <a:gd name="T69" fmla="*/ 61 h 65"/>
                <a:gd name="T70" fmla="*/ 396 w 526"/>
                <a:gd name="T71" fmla="*/ 39 h 65"/>
                <a:gd name="T72" fmla="*/ 432 w 526"/>
                <a:gd name="T73" fmla="*/ 0 h 65"/>
                <a:gd name="T74" fmla="*/ 432 w 526"/>
                <a:gd name="T75" fmla="*/ 65 h 65"/>
                <a:gd name="T76" fmla="*/ 465 w 526"/>
                <a:gd name="T77" fmla="*/ 8 h 65"/>
                <a:gd name="T78" fmla="*/ 432 w 526"/>
                <a:gd name="T79" fmla="*/ 8 h 65"/>
                <a:gd name="T80" fmla="*/ 432 w 526"/>
                <a:gd name="T81" fmla="*/ 57 h 65"/>
                <a:gd name="T82" fmla="*/ 484 w 526"/>
                <a:gd name="T83" fmla="*/ 8 h 65"/>
                <a:gd name="T84" fmla="*/ 517 w 526"/>
                <a:gd name="T85" fmla="*/ 65 h 65"/>
                <a:gd name="T86" fmla="*/ 517 w 526"/>
                <a:gd name="T87" fmla="*/ 0 h 65"/>
                <a:gd name="T88" fmla="*/ 517 w 526"/>
                <a:gd name="T89" fmla="*/ 8 h 65"/>
                <a:gd name="T90" fmla="*/ 493 w 526"/>
                <a:gd name="T91" fmla="*/ 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6" h="65">
                  <a:moveTo>
                    <a:pt x="25" y="57"/>
                  </a:move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7"/>
                    <a:pt x="16" y="57"/>
                    <a:pt x="16" y="57"/>
                  </a:cubicBezTo>
                  <a:cubicBezTo>
                    <a:pt x="4" y="57"/>
                    <a:pt x="4" y="57"/>
                    <a:pt x="4" y="57"/>
                  </a:cubicBezTo>
                  <a:cubicBezTo>
                    <a:pt x="1" y="57"/>
                    <a:pt x="0" y="58"/>
                    <a:pt x="0" y="61"/>
                  </a:cubicBezTo>
                  <a:cubicBezTo>
                    <a:pt x="0" y="64"/>
                    <a:pt x="1" y="65"/>
                    <a:pt x="4" y="65"/>
                  </a:cubicBezTo>
                  <a:cubicBezTo>
                    <a:pt x="37" y="65"/>
                    <a:pt x="37" y="65"/>
                    <a:pt x="37" y="65"/>
                  </a:cubicBezTo>
                  <a:cubicBezTo>
                    <a:pt x="39" y="65"/>
                    <a:pt x="41" y="64"/>
                    <a:pt x="41" y="61"/>
                  </a:cubicBezTo>
                  <a:cubicBezTo>
                    <a:pt x="41" y="39"/>
                    <a:pt x="41" y="39"/>
                    <a:pt x="41" y="39"/>
                  </a:cubicBezTo>
                  <a:cubicBezTo>
                    <a:pt x="41" y="38"/>
                    <a:pt x="40" y="36"/>
                    <a:pt x="37" y="36"/>
                  </a:cubicBezTo>
                  <a:cubicBezTo>
                    <a:pt x="33" y="36"/>
                    <a:pt x="33" y="38"/>
                    <a:pt x="33" y="39"/>
                  </a:cubicBezTo>
                  <a:cubicBezTo>
                    <a:pt x="33" y="57"/>
                    <a:pt x="33" y="57"/>
                    <a:pt x="33" y="57"/>
                  </a:cubicBezTo>
                  <a:lnTo>
                    <a:pt x="25" y="57"/>
                  </a:lnTo>
                  <a:close/>
                  <a:moveTo>
                    <a:pt x="68" y="0"/>
                  </a:moveTo>
                  <a:cubicBezTo>
                    <a:pt x="64" y="0"/>
                    <a:pt x="60" y="4"/>
                    <a:pt x="60" y="8"/>
                  </a:cubicBezTo>
                  <a:cubicBezTo>
                    <a:pt x="60" y="57"/>
                    <a:pt x="60" y="57"/>
                    <a:pt x="60" y="57"/>
                  </a:cubicBezTo>
                  <a:cubicBezTo>
                    <a:pt x="60" y="61"/>
                    <a:pt x="64" y="65"/>
                    <a:pt x="68" y="65"/>
                  </a:cubicBezTo>
                  <a:cubicBezTo>
                    <a:pt x="93" y="65"/>
                    <a:pt x="93" y="65"/>
                    <a:pt x="93" y="65"/>
                  </a:cubicBezTo>
                  <a:cubicBezTo>
                    <a:pt x="98" y="65"/>
                    <a:pt x="101" y="61"/>
                    <a:pt x="101" y="57"/>
                  </a:cubicBezTo>
                  <a:cubicBezTo>
                    <a:pt x="101" y="8"/>
                    <a:pt x="101" y="8"/>
                    <a:pt x="101" y="8"/>
                  </a:cubicBezTo>
                  <a:cubicBezTo>
                    <a:pt x="101" y="4"/>
                    <a:pt x="98" y="0"/>
                    <a:pt x="93" y="0"/>
                  </a:cubicBezTo>
                  <a:lnTo>
                    <a:pt x="68" y="0"/>
                  </a:lnTo>
                  <a:close/>
                  <a:moveTo>
                    <a:pt x="68" y="8"/>
                  </a:moveTo>
                  <a:cubicBezTo>
                    <a:pt x="93" y="8"/>
                    <a:pt x="93" y="8"/>
                    <a:pt x="93" y="8"/>
                  </a:cubicBezTo>
                  <a:cubicBezTo>
                    <a:pt x="93" y="57"/>
                    <a:pt x="93" y="57"/>
                    <a:pt x="93" y="57"/>
                  </a:cubicBezTo>
                  <a:cubicBezTo>
                    <a:pt x="68" y="57"/>
                    <a:pt x="68" y="57"/>
                    <a:pt x="68" y="57"/>
                  </a:cubicBezTo>
                  <a:lnTo>
                    <a:pt x="68" y="8"/>
                  </a:lnTo>
                  <a:close/>
                  <a:moveTo>
                    <a:pt x="145" y="57"/>
                  </a:move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7"/>
                    <a:pt x="137" y="57"/>
                    <a:pt x="137" y="57"/>
                  </a:cubicBezTo>
                  <a:cubicBezTo>
                    <a:pt x="125" y="57"/>
                    <a:pt x="125" y="57"/>
                    <a:pt x="125" y="57"/>
                  </a:cubicBezTo>
                  <a:cubicBezTo>
                    <a:pt x="123" y="57"/>
                    <a:pt x="120" y="58"/>
                    <a:pt x="120" y="61"/>
                  </a:cubicBezTo>
                  <a:cubicBezTo>
                    <a:pt x="120" y="64"/>
                    <a:pt x="123" y="65"/>
                    <a:pt x="125" y="65"/>
                  </a:cubicBezTo>
                  <a:cubicBezTo>
                    <a:pt x="158" y="65"/>
                    <a:pt x="158" y="65"/>
                    <a:pt x="158" y="65"/>
                  </a:cubicBezTo>
                  <a:cubicBezTo>
                    <a:pt x="160" y="65"/>
                    <a:pt x="162" y="64"/>
                    <a:pt x="162" y="61"/>
                  </a:cubicBezTo>
                  <a:cubicBezTo>
                    <a:pt x="162" y="39"/>
                    <a:pt x="162" y="39"/>
                    <a:pt x="162" y="39"/>
                  </a:cubicBezTo>
                  <a:cubicBezTo>
                    <a:pt x="162" y="38"/>
                    <a:pt x="161" y="36"/>
                    <a:pt x="158" y="36"/>
                  </a:cubicBezTo>
                  <a:cubicBezTo>
                    <a:pt x="155" y="36"/>
                    <a:pt x="154" y="38"/>
                    <a:pt x="154" y="39"/>
                  </a:cubicBezTo>
                  <a:cubicBezTo>
                    <a:pt x="154" y="57"/>
                    <a:pt x="154" y="57"/>
                    <a:pt x="154" y="57"/>
                  </a:cubicBezTo>
                  <a:lnTo>
                    <a:pt x="145" y="57"/>
                  </a:lnTo>
                  <a:close/>
                  <a:moveTo>
                    <a:pt x="190" y="0"/>
                  </a:moveTo>
                  <a:cubicBezTo>
                    <a:pt x="184" y="0"/>
                    <a:pt x="181" y="4"/>
                    <a:pt x="181" y="8"/>
                  </a:cubicBezTo>
                  <a:cubicBezTo>
                    <a:pt x="181" y="57"/>
                    <a:pt x="181" y="57"/>
                    <a:pt x="181" y="57"/>
                  </a:cubicBezTo>
                  <a:cubicBezTo>
                    <a:pt x="181" y="61"/>
                    <a:pt x="184" y="65"/>
                    <a:pt x="190" y="65"/>
                  </a:cubicBezTo>
                  <a:cubicBezTo>
                    <a:pt x="214" y="65"/>
                    <a:pt x="214" y="65"/>
                    <a:pt x="214" y="65"/>
                  </a:cubicBezTo>
                  <a:cubicBezTo>
                    <a:pt x="219" y="65"/>
                    <a:pt x="223" y="61"/>
                    <a:pt x="223" y="57"/>
                  </a:cubicBezTo>
                  <a:cubicBezTo>
                    <a:pt x="223" y="8"/>
                    <a:pt x="223" y="8"/>
                    <a:pt x="223" y="8"/>
                  </a:cubicBezTo>
                  <a:cubicBezTo>
                    <a:pt x="223" y="4"/>
                    <a:pt x="219" y="0"/>
                    <a:pt x="214" y="0"/>
                  </a:cubicBezTo>
                  <a:lnTo>
                    <a:pt x="190" y="0"/>
                  </a:lnTo>
                  <a:close/>
                  <a:moveTo>
                    <a:pt x="190" y="8"/>
                  </a:moveTo>
                  <a:cubicBezTo>
                    <a:pt x="214" y="8"/>
                    <a:pt x="214" y="8"/>
                    <a:pt x="214" y="8"/>
                  </a:cubicBezTo>
                  <a:cubicBezTo>
                    <a:pt x="214" y="57"/>
                    <a:pt x="214" y="57"/>
                    <a:pt x="214" y="57"/>
                  </a:cubicBezTo>
                  <a:cubicBezTo>
                    <a:pt x="190" y="57"/>
                    <a:pt x="190" y="57"/>
                    <a:pt x="190" y="57"/>
                  </a:cubicBezTo>
                  <a:lnTo>
                    <a:pt x="190" y="8"/>
                  </a:lnTo>
                  <a:close/>
                  <a:moveTo>
                    <a:pt x="267" y="57"/>
                  </a:move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7"/>
                    <a:pt x="258" y="57"/>
                    <a:pt x="258" y="57"/>
                  </a:cubicBezTo>
                  <a:cubicBezTo>
                    <a:pt x="246" y="57"/>
                    <a:pt x="246" y="57"/>
                    <a:pt x="246" y="57"/>
                  </a:cubicBezTo>
                  <a:cubicBezTo>
                    <a:pt x="244" y="57"/>
                    <a:pt x="242" y="58"/>
                    <a:pt x="242" y="61"/>
                  </a:cubicBezTo>
                  <a:cubicBezTo>
                    <a:pt x="242" y="64"/>
                    <a:pt x="244" y="65"/>
                    <a:pt x="246" y="65"/>
                  </a:cubicBezTo>
                  <a:cubicBezTo>
                    <a:pt x="279" y="65"/>
                    <a:pt x="279" y="65"/>
                    <a:pt x="279" y="65"/>
                  </a:cubicBezTo>
                  <a:cubicBezTo>
                    <a:pt x="281" y="65"/>
                    <a:pt x="283" y="64"/>
                    <a:pt x="283" y="61"/>
                  </a:cubicBezTo>
                  <a:cubicBezTo>
                    <a:pt x="283" y="39"/>
                    <a:pt x="283" y="39"/>
                    <a:pt x="283" y="39"/>
                  </a:cubicBezTo>
                  <a:cubicBezTo>
                    <a:pt x="283" y="38"/>
                    <a:pt x="283" y="36"/>
                    <a:pt x="279" y="36"/>
                  </a:cubicBezTo>
                  <a:cubicBezTo>
                    <a:pt x="276" y="36"/>
                    <a:pt x="275" y="38"/>
                    <a:pt x="275" y="39"/>
                  </a:cubicBezTo>
                  <a:cubicBezTo>
                    <a:pt x="275" y="57"/>
                    <a:pt x="275" y="57"/>
                    <a:pt x="275" y="57"/>
                  </a:cubicBezTo>
                  <a:lnTo>
                    <a:pt x="267" y="57"/>
                  </a:lnTo>
                  <a:close/>
                  <a:moveTo>
                    <a:pt x="310" y="0"/>
                  </a:moveTo>
                  <a:cubicBezTo>
                    <a:pt x="306" y="0"/>
                    <a:pt x="303" y="4"/>
                    <a:pt x="303" y="8"/>
                  </a:cubicBezTo>
                  <a:cubicBezTo>
                    <a:pt x="303" y="57"/>
                    <a:pt x="303" y="57"/>
                    <a:pt x="303" y="57"/>
                  </a:cubicBezTo>
                  <a:cubicBezTo>
                    <a:pt x="303" y="61"/>
                    <a:pt x="306" y="65"/>
                    <a:pt x="310" y="65"/>
                  </a:cubicBezTo>
                  <a:cubicBezTo>
                    <a:pt x="336" y="65"/>
                    <a:pt x="336" y="65"/>
                    <a:pt x="336" y="65"/>
                  </a:cubicBezTo>
                  <a:cubicBezTo>
                    <a:pt x="340" y="65"/>
                    <a:pt x="344" y="61"/>
                    <a:pt x="344" y="57"/>
                  </a:cubicBezTo>
                  <a:cubicBezTo>
                    <a:pt x="344" y="8"/>
                    <a:pt x="344" y="8"/>
                    <a:pt x="344" y="8"/>
                  </a:cubicBezTo>
                  <a:cubicBezTo>
                    <a:pt x="344" y="4"/>
                    <a:pt x="340" y="0"/>
                    <a:pt x="336" y="0"/>
                  </a:cubicBezTo>
                  <a:lnTo>
                    <a:pt x="310" y="0"/>
                  </a:lnTo>
                  <a:close/>
                  <a:moveTo>
                    <a:pt x="310" y="8"/>
                  </a:moveTo>
                  <a:cubicBezTo>
                    <a:pt x="336" y="8"/>
                    <a:pt x="336" y="8"/>
                    <a:pt x="336" y="8"/>
                  </a:cubicBezTo>
                  <a:cubicBezTo>
                    <a:pt x="336" y="57"/>
                    <a:pt x="336" y="57"/>
                    <a:pt x="336" y="57"/>
                  </a:cubicBezTo>
                  <a:cubicBezTo>
                    <a:pt x="310" y="57"/>
                    <a:pt x="310" y="57"/>
                    <a:pt x="310" y="57"/>
                  </a:cubicBezTo>
                  <a:lnTo>
                    <a:pt x="310" y="8"/>
                  </a:lnTo>
                  <a:close/>
                  <a:moveTo>
                    <a:pt x="388" y="57"/>
                  </a:move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7"/>
                    <a:pt x="380" y="57"/>
                    <a:pt x="380" y="57"/>
                  </a:cubicBezTo>
                  <a:cubicBezTo>
                    <a:pt x="367" y="57"/>
                    <a:pt x="367" y="57"/>
                    <a:pt x="367" y="57"/>
                  </a:cubicBezTo>
                  <a:cubicBezTo>
                    <a:pt x="365" y="57"/>
                    <a:pt x="363" y="58"/>
                    <a:pt x="363" y="61"/>
                  </a:cubicBezTo>
                  <a:cubicBezTo>
                    <a:pt x="363" y="64"/>
                    <a:pt x="365" y="65"/>
                    <a:pt x="367" y="65"/>
                  </a:cubicBezTo>
                  <a:cubicBezTo>
                    <a:pt x="401" y="65"/>
                    <a:pt x="401" y="65"/>
                    <a:pt x="401" y="65"/>
                  </a:cubicBezTo>
                  <a:cubicBezTo>
                    <a:pt x="402" y="65"/>
                    <a:pt x="404" y="64"/>
                    <a:pt x="404" y="61"/>
                  </a:cubicBezTo>
                  <a:cubicBezTo>
                    <a:pt x="404" y="39"/>
                    <a:pt x="404" y="39"/>
                    <a:pt x="404" y="39"/>
                  </a:cubicBezTo>
                  <a:cubicBezTo>
                    <a:pt x="404" y="38"/>
                    <a:pt x="403" y="36"/>
                    <a:pt x="401" y="36"/>
                  </a:cubicBezTo>
                  <a:cubicBezTo>
                    <a:pt x="397" y="36"/>
                    <a:pt x="396" y="38"/>
                    <a:pt x="396" y="39"/>
                  </a:cubicBezTo>
                  <a:cubicBezTo>
                    <a:pt x="396" y="57"/>
                    <a:pt x="396" y="57"/>
                    <a:pt x="396" y="57"/>
                  </a:cubicBezTo>
                  <a:lnTo>
                    <a:pt x="388" y="57"/>
                  </a:lnTo>
                  <a:close/>
                  <a:moveTo>
                    <a:pt x="432" y="0"/>
                  </a:moveTo>
                  <a:cubicBezTo>
                    <a:pt x="428" y="0"/>
                    <a:pt x="423" y="4"/>
                    <a:pt x="423" y="8"/>
                  </a:cubicBezTo>
                  <a:cubicBezTo>
                    <a:pt x="423" y="57"/>
                    <a:pt x="423" y="57"/>
                    <a:pt x="423" y="57"/>
                  </a:cubicBezTo>
                  <a:cubicBezTo>
                    <a:pt x="423" y="61"/>
                    <a:pt x="427" y="65"/>
                    <a:pt x="432" y="65"/>
                  </a:cubicBezTo>
                  <a:cubicBezTo>
                    <a:pt x="457" y="65"/>
                    <a:pt x="457" y="65"/>
                    <a:pt x="457" y="65"/>
                  </a:cubicBezTo>
                  <a:cubicBezTo>
                    <a:pt x="461" y="65"/>
                    <a:pt x="465" y="61"/>
                    <a:pt x="465" y="57"/>
                  </a:cubicBezTo>
                  <a:cubicBezTo>
                    <a:pt x="465" y="8"/>
                    <a:pt x="465" y="8"/>
                    <a:pt x="465" y="8"/>
                  </a:cubicBezTo>
                  <a:cubicBezTo>
                    <a:pt x="465" y="4"/>
                    <a:pt x="461" y="0"/>
                    <a:pt x="457" y="0"/>
                  </a:cubicBezTo>
                  <a:lnTo>
                    <a:pt x="432" y="0"/>
                  </a:lnTo>
                  <a:close/>
                  <a:moveTo>
                    <a:pt x="432" y="8"/>
                  </a:moveTo>
                  <a:cubicBezTo>
                    <a:pt x="457" y="8"/>
                    <a:pt x="457" y="8"/>
                    <a:pt x="457" y="8"/>
                  </a:cubicBezTo>
                  <a:cubicBezTo>
                    <a:pt x="457" y="57"/>
                    <a:pt x="457" y="57"/>
                    <a:pt x="457" y="57"/>
                  </a:cubicBezTo>
                  <a:cubicBezTo>
                    <a:pt x="432" y="57"/>
                    <a:pt x="432" y="57"/>
                    <a:pt x="432" y="57"/>
                  </a:cubicBezTo>
                  <a:lnTo>
                    <a:pt x="432" y="8"/>
                  </a:lnTo>
                  <a:close/>
                  <a:moveTo>
                    <a:pt x="493" y="0"/>
                  </a:moveTo>
                  <a:cubicBezTo>
                    <a:pt x="488" y="0"/>
                    <a:pt x="484" y="4"/>
                    <a:pt x="484" y="8"/>
                  </a:cubicBezTo>
                  <a:cubicBezTo>
                    <a:pt x="484" y="57"/>
                    <a:pt x="484" y="57"/>
                    <a:pt x="484" y="57"/>
                  </a:cubicBezTo>
                  <a:cubicBezTo>
                    <a:pt x="484" y="61"/>
                    <a:pt x="488" y="65"/>
                    <a:pt x="493" y="65"/>
                  </a:cubicBezTo>
                  <a:cubicBezTo>
                    <a:pt x="517" y="65"/>
                    <a:pt x="517" y="65"/>
                    <a:pt x="517" y="65"/>
                  </a:cubicBezTo>
                  <a:cubicBezTo>
                    <a:pt x="522" y="65"/>
                    <a:pt x="526" y="61"/>
                    <a:pt x="526" y="57"/>
                  </a:cubicBezTo>
                  <a:cubicBezTo>
                    <a:pt x="526" y="8"/>
                    <a:pt x="526" y="8"/>
                    <a:pt x="526" y="8"/>
                  </a:cubicBezTo>
                  <a:cubicBezTo>
                    <a:pt x="526" y="4"/>
                    <a:pt x="522" y="0"/>
                    <a:pt x="517" y="0"/>
                  </a:cubicBezTo>
                  <a:lnTo>
                    <a:pt x="493" y="0"/>
                  </a:lnTo>
                  <a:close/>
                  <a:moveTo>
                    <a:pt x="493" y="8"/>
                  </a:moveTo>
                  <a:cubicBezTo>
                    <a:pt x="517" y="8"/>
                    <a:pt x="517" y="8"/>
                    <a:pt x="517" y="8"/>
                  </a:cubicBezTo>
                  <a:cubicBezTo>
                    <a:pt x="517" y="57"/>
                    <a:pt x="517" y="57"/>
                    <a:pt x="517" y="57"/>
                  </a:cubicBezTo>
                  <a:cubicBezTo>
                    <a:pt x="493" y="57"/>
                    <a:pt x="493" y="57"/>
                    <a:pt x="493" y="57"/>
                  </a:cubicBezTo>
                  <a:lnTo>
                    <a:pt x="493"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5" name="Freeform 88"/>
            <p:cNvSpPr>
              <a:spLocks noEditPoints="1"/>
            </p:cNvSpPr>
            <p:nvPr/>
          </p:nvSpPr>
          <p:spPr bwMode="gray">
            <a:xfrm>
              <a:off x="6974139" y="4781591"/>
              <a:ext cx="823793" cy="102301"/>
            </a:xfrm>
            <a:custGeom>
              <a:avLst/>
              <a:gdLst>
                <a:gd name="T0" fmla="*/ 0 w 526"/>
                <a:gd name="T1" fmla="*/ 57 h 65"/>
                <a:gd name="T2" fmla="*/ 41 w 526"/>
                <a:gd name="T3" fmla="*/ 57 h 65"/>
                <a:gd name="T4" fmla="*/ 7 w 526"/>
                <a:gd name="T5" fmla="*/ 0 h 65"/>
                <a:gd name="T6" fmla="*/ 33 w 526"/>
                <a:gd name="T7" fmla="*/ 57 h 65"/>
                <a:gd name="T8" fmla="*/ 68 w 526"/>
                <a:gd name="T9" fmla="*/ 0 h 65"/>
                <a:gd name="T10" fmla="*/ 68 w 526"/>
                <a:gd name="T11" fmla="*/ 65 h 65"/>
                <a:gd name="T12" fmla="*/ 101 w 526"/>
                <a:gd name="T13" fmla="*/ 9 h 65"/>
                <a:gd name="T14" fmla="*/ 68 w 526"/>
                <a:gd name="T15" fmla="*/ 9 h 65"/>
                <a:gd name="T16" fmla="*/ 68 w 526"/>
                <a:gd name="T17" fmla="*/ 57 h 65"/>
                <a:gd name="T18" fmla="*/ 145 w 526"/>
                <a:gd name="T19" fmla="*/ 0 h 65"/>
                <a:gd name="T20" fmla="*/ 125 w 526"/>
                <a:gd name="T21" fmla="*/ 9 h 65"/>
                <a:gd name="T22" fmla="*/ 125 w 526"/>
                <a:gd name="T23" fmla="*/ 57 h 65"/>
                <a:gd name="T24" fmla="*/ 158 w 526"/>
                <a:gd name="T25" fmla="*/ 65 h 65"/>
                <a:gd name="T26" fmla="*/ 158 w 526"/>
                <a:gd name="T27" fmla="*/ 36 h 65"/>
                <a:gd name="T28" fmla="*/ 145 w 526"/>
                <a:gd name="T29" fmla="*/ 57 h 65"/>
                <a:gd name="T30" fmla="*/ 181 w 526"/>
                <a:gd name="T31" fmla="*/ 57 h 65"/>
                <a:gd name="T32" fmla="*/ 223 w 526"/>
                <a:gd name="T33" fmla="*/ 57 h 65"/>
                <a:gd name="T34" fmla="*/ 190 w 526"/>
                <a:gd name="T35" fmla="*/ 0 h 65"/>
                <a:gd name="T36" fmla="*/ 214 w 526"/>
                <a:gd name="T37" fmla="*/ 57 h 65"/>
                <a:gd name="T38" fmla="*/ 267 w 526"/>
                <a:gd name="T39" fmla="*/ 57 h 65"/>
                <a:gd name="T40" fmla="*/ 242 w 526"/>
                <a:gd name="T41" fmla="*/ 5 h 65"/>
                <a:gd name="T42" fmla="*/ 258 w 526"/>
                <a:gd name="T43" fmla="*/ 57 h 65"/>
                <a:gd name="T44" fmla="*/ 246 w 526"/>
                <a:gd name="T45" fmla="*/ 65 h 65"/>
                <a:gd name="T46" fmla="*/ 283 w 526"/>
                <a:gd name="T47" fmla="*/ 40 h 65"/>
                <a:gd name="T48" fmla="*/ 275 w 526"/>
                <a:gd name="T49" fmla="*/ 57 h 65"/>
                <a:gd name="T50" fmla="*/ 303 w 526"/>
                <a:gd name="T51" fmla="*/ 9 h 65"/>
                <a:gd name="T52" fmla="*/ 336 w 526"/>
                <a:gd name="T53" fmla="*/ 65 h 65"/>
                <a:gd name="T54" fmla="*/ 336 w 526"/>
                <a:gd name="T55" fmla="*/ 0 h 65"/>
                <a:gd name="T56" fmla="*/ 336 w 526"/>
                <a:gd name="T57" fmla="*/ 9 h 65"/>
                <a:gd name="T58" fmla="*/ 310 w 526"/>
                <a:gd name="T59" fmla="*/ 9 h 65"/>
                <a:gd name="T60" fmla="*/ 367 w 526"/>
                <a:gd name="T61" fmla="*/ 0 h 65"/>
                <a:gd name="T62" fmla="*/ 380 w 526"/>
                <a:gd name="T63" fmla="*/ 9 h 65"/>
                <a:gd name="T64" fmla="*/ 363 w 526"/>
                <a:gd name="T65" fmla="*/ 61 h 65"/>
                <a:gd name="T66" fmla="*/ 404 w 526"/>
                <a:gd name="T67" fmla="*/ 61 h 65"/>
                <a:gd name="T68" fmla="*/ 396 w 526"/>
                <a:gd name="T69" fmla="*/ 40 h 65"/>
                <a:gd name="T70" fmla="*/ 432 w 526"/>
                <a:gd name="T71" fmla="*/ 0 h 65"/>
                <a:gd name="T72" fmla="*/ 432 w 526"/>
                <a:gd name="T73" fmla="*/ 65 h 65"/>
                <a:gd name="T74" fmla="*/ 465 w 526"/>
                <a:gd name="T75" fmla="*/ 9 h 65"/>
                <a:gd name="T76" fmla="*/ 432 w 526"/>
                <a:gd name="T77" fmla="*/ 9 h 65"/>
                <a:gd name="T78" fmla="*/ 432 w 526"/>
                <a:gd name="T79" fmla="*/ 57 h 65"/>
                <a:gd name="T80" fmla="*/ 509 w 526"/>
                <a:gd name="T81" fmla="*/ 0 h 65"/>
                <a:gd name="T82" fmla="*/ 488 w 526"/>
                <a:gd name="T83" fmla="*/ 9 h 65"/>
                <a:gd name="T84" fmla="*/ 488 w 526"/>
                <a:gd name="T85" fmla="*/ 57 h 65"/>
                <a:gd name="T86" fmla="*/ 521 w 526"/>
                <a:gd name="T87" fmla="*/ 65 h 65"/>
                <a:gd name="T88" fmla="*/ 521 w 526"/>
                <a:gd name="T89" fmla="*/ 36 h 65"/>
                <a:gd name="T90" fmla="*/ 509 w 526"/>
                <a:gd name="T91" fmla="*/ 57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6" h="65">
                  <a:moveTo>
                    <a:pt x="7" y="0"/>
                  </a:moveTo>
                  <a:cubicBezTo>
                    <a:pt x="3" y="0"/>
                    <a:pt x="0" y="4"/>
                    <a:pt x="0" y="9"/>
                  </a:cubicBezTo>
                  <a:cubicBezTo>
                    <a:pt x="0" y="57"/>
                    <a:pt x="0" y="57"/>
                    <a:pt x="0" y="57"/>
                  </a:cubicBezTo>
                  <a:cubicBezTo>
                    <a:pt x="0" y="62"/>
                    <a:pt x="3" y="65"/>
                    <a:pt x="7" y="65"/>
                  </a:cubicBezTo>
                  <a:cubicBezTo>
                    <a:pt x="33" y="65"/>
                    <a:pt x="33" y="65"/>
                    <a:pt x="33" y="65"/>
                  </a:cubicBezTo>
                  <a:cubicBezTo>
                    <a:pt x="37" y="65"/>
                    <a:pt x="41" y="62"/>
                    <a:pt x="41" y="57"/>
                  </a:cubicBezTo>
                  <a:cubicBezTo>
                    <a:pt x="41" y="9"/>
                    <a:pt x="41" y="9"/>
                    <a:pt x="41" y="9"/>
                  </a:cubicBezTo>
                  <a:cubicBezTo>
                    <a:pt x="41" y="4"/>
                    <a:pt x="37" y="0"/>
                    <a:pt x="33" y="0"/>
                  </a:cubicBezTo>
                  <a:lnTo>
                    <a:pt x="7" y="0"/>
                  </a:lnTo>
                  <a:close/>
                  <a:moveTo>
                    <a:pt x="7" y="9"/>
                  </a:moveTo>
                  <a:cubicBezTo>
                    <a:pt x="33" y="9"/>
                    <a:pt x="33" y="9"/>
                    <a:pt x="33" y="9"/>
                  </a:cubicBezTo>
                  <a:cubicBezTo>
                    <a:pt x="33" y="57"/>
                    <a:pt x="33" y="57"/>
                    <a:pt x="33" y="57"/>
                  </a:cubicBezTo>
                  <a:cubicBezTo>
                    <a:pt x="7" y="57"/>
                    <a:pt x="7" y="57"/>
                    <a:pt x="7" y="57"/>
                  </a:cubicBezTo>
                  <a:lnTo>
                    <a:pt x="7" y="9"/>
                  </a:lnTo>
                  <a:close/>
                  <a:moveTo>
                    <a:pt x="68" y="0"/>
                  </a:moveTo>
                  <a:cubicBezTo>
                    <a:pt x="64" y="0"/>
                    <a:pt x="60" y="4"/>
                    <a:pt x="60" y="9"/>
                  </a:cubicBezTo>
                  <a:cubicBezTo>
                    <a:pt x="60" y="57"/>
                    <a:pt x="60" y="57"/>
                    <a:pt x="60" y="57"/>
                  </a:cubicBezTo>
                  <a:cubicBezTo>
                    <a:pt x="60" y="62"/>
                    <a:pt x="64" y="65"/>
                    <a:pt x="68" y="65"/>
                  </a:cubicBezTo>
                  <a:cubicBezTo>
                    <a:pt x="93" y="65"/>
                    <a:pt x="93" y="65"/>
                    <a:pt x="93" y="65"/>
                  </a:cubicBezTo>
                  <a:cubicBezTo>
                    <a:pt x="98" y="65"/>
                    <a:pt x="101" y="62"/>
                    <a:pt x="101" y="57"/>
                  </a:cubicBezTo>
                  <a:cubicBezTo>
                    <a:pt x="101" y="9"/>
                    <a:pt x="101" y="9"/>
                    <a:pt x="101" y="9"/>
                  </a:cubicBezTo>
                  <a:cubicBezTo>
                    <a:pt x="101" y="4"/>
                    <a:pt x="98" y="0"/>
                    <a:pt x="93" y="0"/>
                  </a:cubicBezTo>
                  <a:lnTo>
                    <a:pt x="68" y="0"/>
                  </a:lnTo>
                  <a:close/>
                  <a:moveTo>
                    <a:pt x="68" y="9"/>
                  </a:moveTo>
                  <a:cubicBezTo>
                    <a:pt x="93" y="9"/>
                    <a:pt x="93" y="9"/>
                    <a:pt x="93" y="9"/>
                  </a:cubicBezTo>
                  <a:cubicBezTo>
                    <a:pt x="93" y="57"/>
                    <a:pt x="93" y="57"/>
                    <a:pt x="93" y="57"/>
                  </a:cubicBezTo>
                  <a:cubicBezTo>
                    <a:pt x="68" y="57"/>
                    <a:pt x="68" y="57"/>
                    <a:pt x="68" y="57"/>
                  </a:cubicBezTo>
                  <a:lnTo>
                    <a:pt x="68" y="9"/>
                  </a:lnTo>
                  <a:close/>
                  <a:moveTo>
                    <a:pt x="145" y="57"/>
                  </a:moveTo>
                  <a:cubicBezTo>
                    <a:pt x="145" y="0"/>
                    <a:pt x="145" y="0"/>
                    <a:pt x="145" y="0"/>
                  </a:cubicBezTo>
                  <a:cubicBezTo>
                    <a:pt x="125" y="0"/>
                    <a:pt x="125" y="0"/>
                    <a:pt x="125" y="0"/>
                  </a:cubicBezTo>
                  <a:cubicBezTo>
                    <a:pt x="123" y="0"/>
                    <a:pt x="120" y="1"/>
                    <a:pt x="120" y="5"/>
                  </a:cubicBezTo>
                  <a:cubicBezTo>
                    <a:pt x="120" y="7"/>
                    <a:pt x="123" y="9"/>
                    <a:pt x="125" y="9"/>
                  </a:cubicBezTo>
                  <a:cubicBezTo>
                    <a:pt x="137" y="9"/>
                    <a:pt x="137" y="9"/>
                    <a:pt x="137" y="9"/>
                  </a:cubicBezTo>
                  <a:cubicBezTo>
                    <a:pt x="137" y="57"/>
                    <a:pt x="137" y="57"/>
                    <a:pt x="137" y="57"/>
                  </a:cubicBezTo>
                  <a:cubicBezTo>
                    <a:pt x="125" y="57"/>
                    <a:pt x="125" y="57"/>
                    <a:pt x="125" y="57"/>
                  </a:cubicBezTo>
                  <a:cubicBezTo>
                    <a:pt x="123" y="57"/>
                    <a:pt x="120" y="58"/>
                    <a:pt x="120" y="61"/>
                  </a:cubicBezTo>
                  <a:cubicBezTo>
                    <a:pt x="120" y="64"/>
                    <a:pt x="123" y="65"/>
                    <a:pt x="125" y="65"/>
                  </a:cubicBezTo>
                  <a:cubicBezTo>
                    <a:pt x="158" y="65"/>
                    <a:pt x="158" y="65"/>
                    <a:pt x="158" y="65"/>
                  </a:cubicBezTo>
                  <a:cubicBezTo>
                    <a:pt x="160" y="65"/>
                    <a:pt x="162" y="64"/>
                    <a:pt x="162" y="61"/>
                  </a:cubicBezTo>
                  <a:cubicBezTo>
                    <a:pt x="162" y="40"/>
                    <a:pt x="162" y="40"/>
                    <a:pt x="162" y="40"/>
                  </a:cubicBezTo>
                  <a:cubicBezTo>
                    <a:pt x="162" y="38"/>
                    <a:pt x="161" y="36"/>
                    <a:pt x="158" y="36"/>
                  </a:cubicBezTo>
                  <a:cubicBezTo>
                    <a:pt x="155" y="36"/>
                    <a:pt x="154" y="38"/>
                    <a:pt x="154" y="40"/>
                  </a:cubicBezTo>
                  <a:cubicBezTo>
                    <a:pt x="154" y="57"/>
                    <a:pt x="154" y="57"/>
                    <a:pt x="154" y="57"/>
                  </a:cubicBezTo>
                  <a:lnTo>
                    <a:pt x="145" y="57"/>
                  </a:lnTo>
                  <a:close/>
                  <a:moveTo>
                    <a:pt x="190" y="0"/>
                  </a:moveTo>
                  <a:cubicBezTo>
                    <a:pt x="184" y="0"/>
                    <a:pt x="181" y="4"/>
                    <a:pt x="181" y="9"/>
                  </a:cubicBezTo>
                  <a:cubicBezTo>
                    <a:pt x="181" y="57"/>
                    <a:pt x="181" y="57"/>
                    <a:pt x="181" y="57"/>
                  </a:cubicBezTo>
                  <a:cubicBezTo>
                    <a:pt x="181" y="62"/>
                    <a:pt x="184" y="65"/>
                    <a:pt x="190" y="65"/>
                  </a:cubicBezTo>
                  <a:cubicBezTo>
                    <a:pt x="214" y="65"/>
                    <a:pt x="214" y="65"/>
                    <a:pt x="214" y="65"/>
                  </a:cubicBezTo>
                  <a:cubicBezTo>
                    <a:pt x="219" y="65"/>
                    <a:pt x="223" y="62"/>
                    <a:pt x="223" y="57"/>
                  </a:cubicBezTo>
                  <a:cubicBezTo>
                    <a:pt x="223" y="9"/>
                    <a:pt x="223" y="9"/>
                    <a:pt x="223" y="9"/>
                  </a:cubicBezTo>
                  <a:cubicBezTo>
                    <a:pt x="223" y="4"/>
                    <a:pt x="219" y="0"/>
                    <a:pt x="214" y="0"/>
                  </a:cubicBezTo>
                  <a:lnTo>
                    <a:pt x="190" y="0"/>
                  </a:lnTo>
                  <a:close/>
                  <a:moveTo>
                    <a:pt x="190" y="9"/>
                  </a:moveTo>
                  <a:cubicBezTo>
                    <a:pt x="214" y="9"/>
                    <a:pt x="214" y="9"/>
                    <a:pt x="214" y="9"/>
                  </a:cubicBezTo>
                  <a:cubicBezTo>
                    <a:pt x="214" y="57"/>
                    <a:pt x="214" y="57"/>
                    <a:pt x="214" y="57"/>
                  </a:cubicBezTo>
                  <a:cubicBezTo>
                    <a:pt x="190" y="57"/>
                    <a:pt x="190" y="57"/>
                    <a:pt x="190" y="57"/>
                  </a:cubicBezTo>
                  <a:lnTo>
                    <a:pt x="190" y="9"/>
                  </a:lnTo>
                  <a:close/>
                  <a:moveTo>
                    <a:pt x="267" y="57"/>
                  </a:moveTo>
                  <a:cubicBezTo>
                    <a:pt x="267" y="0"/>
                    <a:pt x="267" y="0"/>
                    <a:pt x="267" y="0"/>
                  </a:cubicBezTo>
                  <a:cubicBezTo>
                    <a:pt x="246" y="0"/>
                    <a:pt x="246" y="0"/>
                    <a:pt x="246" y="0"/>
                  </a:cubicBezTo>
                  <a:cubicBezTo>
                    <a:pt x="244" y="0"/>
                    <a:pt x="242" y="1"/>
                    <a:pt x="242" y="5"/>
                  </a:cubicBezTo>
                  <a:cubicBezTo>
                    <a:pt x="242" y="7"/>
                    <a:pt x="244" y="9"/>
                    <a:pt x="246" y="9"/>
                  </a:cubicBezTo>
                  <a:cubicBezTo>
                    <a:pt x="258" y="9"/>
                    <a:pt x="258" y="9"/>
                    <a:pt x="258" y="9"/>
                  </a:cubicBezTo>
                  <a:cubicBezTo>
                    <a:pt x="258" y="57"/>
                    <a:pt x="258" y="57"/>
                    <a:pt x="258" y="57"/>
                  </a:cubicBezTo>
                  <a:cubicBezTo>
                    <a:pt x="246" y="57"/>
                    <a:pt x="246" y="57"/>
                    <a:pt x="246" y="57"/>
                  </a:cubicBezTo>
                  <a:cubicBezTo>
                    <a:pt x="244" y="57"/>
                    <a:pt x="242" y="58"/>
                    <a:pt x="242" y="61"/>
                  </a:cubicBezTo>
                  <a:cubicBezTo>
                    <a:pt x="242" y="64"/>
                    <a:pt x="244" y="65"/>
                    <a:pt x="246" y="65"/>
                  </a:cubicBezTo>
                  <a:cubicBezTo>
                    <a:pt x="279" y="65"/>
                    <a:pt x="279" y="65"/>
                    <a:pt x="279" y="65"/>
                  </a:cubicBezTo>
                  <a:cubicBezTo>
                    <a:pt x="281" y="65"/>
                    <a:pt x="283" y="64"/>
                    <a:pt x="283" y="61"/>
                  </a:cubicBezTo>
                  <a:cubicBezTo>
                    <a:pt x="283" y="40"/>
                    <a:pt x="283" y="40"/>
                    <a:pt x="283" y="40"/>
                  </a:cubicBezTo>
                  <a:cubicBezTo>
                    <a:pt x="283" y="38"/>
                    <a:pt x="283" y="36"/>
                    <a:pt x="279" y="36"/>
                  </a:cubicBezTo>
                  <a:cubicBezTo>
                    <a:pt x="276" y="36"/>
                    <a:pt x="275" y="38"/>
                    <a:pt x="275" y="40"/>
                  </a:cubicBezTo>
                  <a:cubicBezTo>
                    <a:pt x="275" y="57"/>
                    <a:pt x="275" y="57"/>
                    <a:pt x="275" y="57"/>
                  </a:cubicBezTo>
                  <a:lnTo>
                    <a:pt x="267" y="57"/>
                  </a:lnTo>
                  <a:close/>
                  <a:moveTo>
                    <a:pt x="310" y="0"/>
                  </a:moveTo>
                  <a:cubicBezTo>
                    <a:pt x="306" y="0"/>
                    <a:pt x="303" y="4"/>
                    <a:pt x="303" y="9"/>
                  </a:cubicBezTo>
                  <a:cubicBezTo>
                    <a:pt x="303" y="57"/>
                    <a:pt x="303" y="57"/>
                    <a:pt x="303" y="57"/>
                  </a:cubicBezTo>
                  <a:cubicBezTo>
                    <a:pt x="303" y="62"/>
                    <a:pt x="306" y="65"/>
                    <a:pt x="310" y="65"/>
                  </a:cubicBezTo>
                  <a:cubicBezTo>
                    <a:pt x="336" y="65"/>
                    <a:pt x="336" y="65"/>
                    <a:pt x="336" y="65"/>
                  </a:cubicBezTo>
                  <a:cubicBezTo>
                    <a:pt x="340" y="65"/>
                    <a:pt x="344" y="62"/>
                    <a:pt x="344" y="57"/>
                  </a:cubicBezTo>
                  <a:cubicBezTo>
                    <a:pt x="344" y="9"/>
                    <a:pt x="344" y="9"/>
                    <a:pt x="344" y="9"/>
                  </a:cubicBezTo>
                  <a:cubicBezTo>
                    <a:pt x="344" y="4"/>
                    <a:pt x="340" y="0"/>
                    <a:pt x="336" y="0"/>
                  </a:cubicBezTo>
                  <a:lnTo>
                    <a:pt x="310" y="0"/>
                  </a:lnTo>
                  <a:close/>
                  <a:moveTo>
                    <a:pt x="310" y="9"/>
                  </a:moveTo>
                  <a:cubicBezTo>
                    <a:pt x="336" y="9"/>
                    <a:pt x="336" y="9"/>
                    <a:pt x="336" y="9"/>
                  </a:cubicBezTo>
                  <a:cubicBezTo>
                    <a:pt x="336" y="57"/>
                    <a:pt x="336" y="57"/>
                    <a:pt x="336" y="57"/>
                  </a:cubicBezTo>
                  <a:cubicBezTo>
                    <a:pt x="310" y="57"/>
                    <a:pt x="310" y="57"/>
                    <a:pt x="310" y="57"/>
                  </a:cubicBezTo>
                  <a:lnTo>
                    <a:pt x="310" y="9"/>
                  </a:lnTo>
                  <a:close/>
                  <a:moveTo>
                    <a:pt x="388" y="57"/>
                  </a:moveTo>
                  <a:cubicBezTo>
                    <a:pt x="388" y="0"/>
                    <a:pt x="388" y="0"/>
                    <a:pt x="388" y="0"/>
                  </a:cubicBezTo>
                  <a:cubicBezTo>
                    <a:pt x="367" y="0"/>
                    <a:pt x="367" y="0"/>
                    <a:pt x="367" y="0"/>
                  </a:cubicBezTo>
                  <a:cubicBezTo>
                    <a:pt x="365" y="0"/>
                    <a:pt x="363" y="1"/>
                    <a:pt x="363" y="5"/>
                  </a:cubicBezTo>
                  <a:cubicBezTo>
                    <a:pt x="363" y="7"/>
                    <a:pt x="365" y="9"/>
                    <a:pt x="367" y="9"/>
                  </a:cubicBezTo>
                  <a:cubicBezTo>
                    <a:pt x="380" y="9"/>
                    <a:pt x="380" y="9"/>
                    <a:pt x="380" y="9"/>
                  </a:cubicBezTo>
                  <a:cubicBezTo>
                    <a:pt x="380" y="57"/>
                    <a:pt x="380" y="57"/>
                    <a:pt x="380" y="57"/>
                  </a:cubicBezTo>
                  <a:cubicBezTo>
                    <a:pt x="367" y="57"/>
                    <a:pt x="367" y="57"/>
                    <a:pt x="367" y="57"/>
                  </a:cubicBezTo>
                  <a:cubicBezTo>
                    <a:pt x="365" y="57"/>
                    <a:pt x="363" y="58"/>
                    <a:pt x="363" y="61"/>
                  </a:cubicBezTo>
                  <a:cubicBezTo>
                    <a:pt x="363" y="64"/>
                    <a:pt x="365" y="65"/>
                    <a:pt x="367" y="65"/>
                  </a:cubicBezTo>
                  <a:cubicBezTo>
                    <a:pt x="401" y="65"/>
                    <a:pt x="401" y="65"/>
                    <a:pt x="401" y="65"/>
                  </a:cubicBezTo>
                  <a:cubicBezTo>
                    <a:pt x="402" y="65"/>
                    <a:pt x="404" y="64"/>
                    <a:pt x="404" y="61"/>
                  </a:cubicBezTo>
                  <a:cubicBezTo>
                    <a:pt x="404" y="40"/>
                    <a:pt x="404" y="40"/>
                    <a:pt x="404" y="40"/>
                  </a:cubicBezTo>
                  <a:cubicBezTo>
                    <a:pt x="404" y="38"/>
                    <a:pt x="403" y="36"/>
                    <a:pt x="401" y="36"/>
                  </a:cubicBezTo>
                  <a:cubicBezTo>
                    <a:pt x="397" y="36"/>
                    <a:pt x="396" y="38"/>
                    <a:pt x="396" y="40"/>
                  </a:cubicBezTo>
                  <a:cubicBezTo>
                    <a:pt x="396" y="57"/>
                    <a:pt x="396" y="57"/>
                    <a:pt x="396" y="57"/>
                  </a:cubicBezTo>
                  <a:lnTo>
                    <a:pt x="388" y="57"/>
                  </a:lnTo>
                  <a:close/>
                  <a:moveTo>
                    <a:pt x="432" y="0"/>
                  </a:moveTo>
                  <a:cubicBezTo>
                    <a:pt x="428" y="0"/>
                    <a:pt x="423" y="4"/>
                    <a:pt x="423" y="9"/>
                  </a:cubicBezTo>
                  <a:cubicBezTo>
                    <a:pt x="423" y="57"/>
                    <a:pt x="423" y="57"/>
                    <a:pt x="423" y="57"/>
                  </a:cubicBezTo>
                  <a:cubicBezTo>
                    <a:pt x="423" y="62"/>
                    <a:pt x="427" y="65"/>
                    <a:pt x="432" y="65"/>
                  </a:cubicBezTo>
                  <a:cubicBezTo>
                    <a:pt x="457" y="65"/>
                    <a:pt x="457" y="65"/>
                    <a:pt x="457" y="65"/>
                  </a:cubicBezTo>
                  <a:cubicBezTo>
                    <a:pt x="461" y="65"/>
                    <a:pt x="465" y="62"/>
                    <a:pt x="465" y="57"/>
                  </a:cubicBezTo>
                  <a:cubicBezTo>
                    <a:pt x="465" y="9"/>
                    <a:pt x="465" y="9"/>
                    <a:pt x="465" y="9"/>
                  </a:cubicBezTo>
                  <a:cubicBezTo>
                    <a:pt x="465" y="4"/>
                    <a:pt x="461" y="0"/>
                    <a:pt x="457" y="0"/>
                  </a:cubicBezTo>
                  <a:lnTo>
                    <a:pt x="432" y="0"/>
                  </a:lnTo>
                  <a:close/>
                  <a:moveTo>
                    <a:pt x="432" y="9"/>
                  </a:moveTo>
                  <a:cubicBezTo>
                    <a:pt x="457" y="9"/>
                    <a:pt x="457" y="9"/>
                    <a:pt x="457" y="9"/>
                  </a:cubicBezTo>
                  <a:cubicBezTo>
                    <a:pt x="457" y="57"/>
                    <a:pt x="457" y="57"/>
                    <a:pt x="457" y="57"/>
                  </a:cubicBezTo>
                  <a:cubicBezTo>
                    <a:pt x="432" y="57"/>
                    <a:pt x="432" y="57"/>
                    <a:pt x="432" y="57"/>
                  </a:cubicBezTo>
                  <a:lnTo>
                    <a:pt x="432" y="9"/>
                  </a:lnTo>
                  <a:close/>
                  <a:moveTo>
                    <a:pt x="509" y="57"/>
                  </a:moveTo>
                  <a:cubicBezTo>
                    <a:pt x="509" y="0"/>
                    <a:pt x="509" y="0"/>
                    <a:pt x="509" y="0"/>
                  </a:cubicBezTo>
                  <a:cubicBezTo>
                    <a:pt x="488" y="0"/>
                    <a:pt x="488" y="0"/>
                    <a:pt x="488" y="0"/>
                  </a:cubicBezTo>
                  <a:cubicBezTo>
                    <a:pt x="486" y="0"/>
                    <a:pt x="484" y="1"/>
                    <a:pt x="484" y="5"/>
                  </a:cubicBezTo>
                  <a:cubicBezTo>
                    <a:pt x="484" y="7"/>
                    <a:pt x="486" y="9"/>
                    <a:pt x="488" y="9"/>
                  </a:cubicBezTo>
                  <a:cubicBezTo>
                    <a:pt x="500" y="9"/>
                    <a:pt x="500" y="9"/>
                    <a:pt x="500" y="9"/>
                  </a:cubicBezTo>
                  <a:cubicBezTo>
                    <a:pt x="500" y="57"/>
                    <a:pt x="500" y="57"/>
                    <a:pt x="500" y="57"/>
                  </a:cubicBezTo>
                  <a:cubicBezTo>
                    <a:pt x="488" y="57"/>
                    <a:pt x="488" y="57"/>
                    <a:pt x="488" y="57"/>
                  </a:cubicBezTo>
                  <a:cubicBezTo>
                    <a:pt x="486" y="57"/>
                    <a:pt x="484" y="58"/>
                    <a:pt x="484" y="61"/>
                  </a:cubicBezTo>
                  <a:cubicBezTo>
                    <a:pt x="484" y="64"/>
                    <a:pt x="486" y="65"/>
                    <a:pt x="488" y="65"/>
                  </a:cubicBezTo>
                  <a:cubicBezTo>
                    <a:pt x="521" y="65"/>
                    <a:pt x="521" y="65"/>
                    <a:pt x="521" y="65"/>
                  </a:cubicBezTo>
                  <a:cubicBezTo>
                    <a:pt x="524" y="65"/>
                    <a:pt x="526" y="64"/>
                    <a:pt x="526" y="61"/>
                  </a:cubicBezTo>
                  <a:cubicBezTo>
                    <a:pt x="526" y="40"/>
                    <a:pt x="526" y="40"/>
                    <a:pt x="526" y="40"/>
                  </a:cubicBezTo>
                  <a:cubicBezTo>
                    <a:pt x="526" y="38"/>
                    <a:pt x="525" y="36"/>
                    <a:pt x="521" y="36"/>
                  </a:cubicBezTo>
                  <a:cubicBezTo>
                    <a:pt x="519" y="36"/>
                    <a:pt x="517" y="38"/>
                    <a:pt x="517" y="40"/>
                  </a:cubicBezTo>
                  <a:cubicBezTo>
                    <a:pt x="517" y="57"/>
                    <a:pt x="517" y="57"/>
                    <a:pt x="517" y="57"/>
                  </a:cubicBezTo>
                  <a:lnTo>
                    <a:pt x="509"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6" name="Freeform 89"/>
            <p:cNvSpPr>
              <a:spLocks noEditPoints="1"/>
            </p:cNvSpPr>
            <p:nvPr/>
          </p:nvSpPr>
          <p:spPr bwMode="gray">
            <a:xfrm>
              <a:off x="6974139" y="4625447"/>
              <a:ext cx="823793" cy="102301"/>
            </a:xfrm>
            <a:custGeom>
              <a:avLst/>
              <a:gdLst>
                <a:gd name="T0" fmla="*/ 4 w 526"/>
                <a:gd name="T1" fmla="*/ 0 h 65"/>
                <a:gd name="T2" fmla="*/ 16 w 526"/>
                <a:gd name="T3" fmla="*/ 8 h 65"/>
                <a:gd name="T4" fmla="*/ 0 w 526"/>
                <a:gd name="T5" fmla="*/ 61 h 65"/>
                <a:gd name="T6" fmla="*/ 41 w 526"/>
                <a:gd name="T7" fmla="*/ 61 h 65"/>
                <a:gd name="T8" fmla="*/ 33 w 526"/>
                <a:gd name="T9" fmla="*/ 40 h 65"/>
                <a:gd name="T10" fmla="*/ 68 w 526"/>
                <a:gd name="T11" fmla="*/ 0 h 65"/>
                <a:gd name="T12" fmla="*/ 68 w 526"/>
                <a:gd name="T13" fmla="*/ 65 h 65"/>
                <a:gd name="T14" fmla="*/ 101 w 526"/>
                <a:gd name="T15" fmla="*/ 8 h 65"/>
                <a:gd name="T16" fmla="*/ 68 w 526"/>
                <a:gd name="T17" fmla="*/ 8 h 65"/>
                <a:gd name="T18" fmla="*/ 68 w 526"/>
                <a:gd name="T19" fmla="*/ 56 h 65"/>
                <a:gd name="T20" fmla="*/ 145 w 526"/>
                <a:gd name="T21" fmla="*/ 0 h 65"/>
                <a:gd name="T22" fmla="*/ 125 w 526"/>
                <a:gd name="T23" fmla="*/ 8 h 65"/>
                <a:gd name="T24" fmla="*/ 125 w 526"/>
                <a:gd name="T25" fmla="*/ 56 h 65"/>
                <a:gd name="T26" fmla="*/ 158 w 526"/>
                <a:gd name="T27" fmla="*/ 65 h 65"/>
                <a:gd name="T28" fmla="*/ 158 w 526"/>
                <a:gd name="T29" fmla="*/ 36 h 65"/>
                <a:gd name="T30" fmla="*/ 145 w 526"/>
                <a:gd name="T31" fmla="*/ 56 h 65"/>
                <a:gd name="T32" fmla="*/ 181 w 526"/>
                <a:gd name="T33" fmla="*/ 56 h 65"/>
                <a:gd name="T34" fmla="*/ 223 w 526"/>
                <a:gd name="T35" fmla="*/ 56 h 65"/>
                <a:gd name="T36" fmla="*/ 190 w 526"/>
                <a:gd name="T37" fmla="*/ 0 h 65"/>
                <a:gd name="T38" fmla="*/ 214 w 526"/>
                <a:gd name="T39" fmla="*/ 56 h 65"/>
                <a:gd name="T40" fmla="*/ 267 w 526"/>
                <a:gd name="T41" fmla="*/ 56 h 65"/>
                <a:gd name="T42" fmla="*/ 242 w 526"/>
                <a:gd name="T43" fmla="*/ 4 h 65"/>
                <a:gd name="T44" fmla="*/ 258 w 526"/>
                <a:gd name="T45" fmla="*/ 56 h 65"/>
                <a:gd name="T46" fmla="*/ 246 w 526"/>
                <a:gd name="T47" fmla="*/ 65 h 65"/>
                <a:gd name="T48" fmla="*/ 283 w 526"/>
                <a:gd name="T49" fmla="*/ 40 h 65"/>
                <a:gd name="T50" fmla="*/ 275 w 526"/>
                <a:gd name="T51" fmla="*/ 56 h 65"/>
                <a:gd name="T52" fmla="*/ 303 w 526"/>
                <a:gd name="T53" fmla="*/ 8 h 65"/>
                <a:gd name="T54" fmla="*/ 336 w 526"/>
                <a:gd name="T55" fmla="*/ 65 h 65"/>
                <a:gd name="T56" fmla="*/ 336 w 526"/>
                <a:gd name="T57" fmla="*/ 0 h 65"/>
                <a:gd name="T58" fmla="*/ 336 w 526"/>
                <a:gd name="T59" fmla="*/ 8 h 65"/>
                <a:gd name="T60" fmla="*/ 310 w 526"/>
                <a:gd name="T61" fmla="*/ 8 h 65"/>
                <a:gd name="T62" fmla="*/ 367 w 526"/>
                <a:gd name="T63" fmla="*/ 0 h 65"/>
                <a:gd name="T64" fmla="*/ 380 w 526"/>
                <a:gd name="T65" fmla="*/ 8 h 65"/>
                <a:gd name="T66" fmla="*/ 363 w 526"/>
                <a:gd name="T67" fmla="*/ 61 h 65"/>
                <a:gd name="T68" fmla="*/ 404 w 526"/>
                <a:gd name="T69" fmla="*/ 61 h 65"/>
                <a:gd name="T70" fmla="*/ 396 w 526"/>
                <a:gd name="T71" fmla="*/ 40 h 65"/>
                <a:gd name="T72" fmla="*/ 432 w 526"/>
                <a:gd name="T73" fmla="*/ 0 h 65"/>
                <a:gd name="T74" fmla="*/ 432 w 526"/>
                <a:gd name="T75" fmla="*/ 65 h 65"/>
                <a:gd name="T76" fmla="*/ 465 w 526"/>
                <a:gd name="T77" fmla="*/ 8 h 65"/>
                <a:gd name="T78" fmla="*/ 432 w 526"/>
                <a:gd name="T79" fmla="*/ 8 h 65"/>
                <a:gd name="T80" fmla="*/ 432 w 526"/>
                <a:gd name="T81" fmla="*/ 56 h 65"/>
                <a:gd name="T82" fmla="*/ 509 w 526"/>
                <a:gd name="T83" fmla="*/ 0 h 65"/>
                <a:gd name="T84" fmla="*/ 488 w 526"/>
                <a:gd name="T85" fmla="*/ 8 h 65"/>
                <a:gd name="T86" fmla="*/ 488 w 526"/>
                <a:gd name="T87" fmla="*/ 56 h 65"/>
                <a:gd name="T88" fmla="*/ 521 w 526"/>
                <a:gd name="T89" fmla="*/ 65 h 65"/>
                <a:gd name="T90" fmla="*/ 521 w 526"/>
                <a:gd name="T91" fmla="*/ 36 h 65"/>
                <a:gd name="T92" fmla="*/ 509 w 526"/>
                <a:gd name="T93" fmla="*/ 5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6" h="65">
                  <a:moveTo>
                    <a:pt x="25" y="56"/>
                  </a:move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6"/>
                    <a:pt x="16" y="56"/>
                    <a:pt x="16" y="56"/>
                  </a:cubicBezTo>
                  <a:cubicBezTo>
                    <a:pt x="4" y="56"/>
                    <a:pt x="4" y="56"/>
                    <a:pt x="4" y="56"/>
                  </a:cubicBezTo>
                  <a:cubicBezTo>
                    <a:pt x="1" y="56"/>
                    <a:pt x="0" y="58"/>
                    <a:pt x="0" y="61"/>
                  </a:cubicBezTo>
                  <a:cubicBezTo>
                    <a:pt x="0" y="64"/>
                    <a:pt x="1" y="65"/>
                    <a:pt x="4" y="65"/>
                  </a:cubicBezTo>
                  <a:cubicBezTo>
                    <a:pt x="37" y="65"/>
                    <a:pt x="37" y="65"/>
                    <a:pt x="37" y="65"/>
                  </a:cubicBezTo>
                  <a:cubicBezTo>
                    <a:pt x="39" y="65"/>
                    <a:pt x="41" y="64"/>
                    <a:pt x="41" y="61"/>
                  </a:cubicBezTo>
                  <a:cubicBezTo>
                    <a:pt x="41" y="40"/>
                    <a:pt x="41" y="40"/>
                    <a:pt x="41" y="40"/>
                  </a:cubicBezTo>
                  <a:cubicBezTo>
                    <a:pt x="41" y="37"/>
                    <a:pt x="40" y="36"/>
                    <a:pt x="37" y="36"/>
                  </a:cubicBezTo>
                  <a:cubicBezTo>
                    <a:pt x="33" y="36"/>
                    <a:pt x="33" y="37"/>
                    <a:pt x="33" y="40"/>
                  </a:cubicBezTo>
                  <a:cubicBezTo>
                    <a:pt x="33" y="56"/>
                    <a:pt x="33" y="56"/>
                    <a:pt x="33" y="56"/>
                  </a:cubicBezTo>
                  <a:lnTo>
                    <a:pt x="25" y="56"/>
                  </a:lnTo>
                  <a:close/>
                  <a:moveTo>
                    <a:pt x="68" y="0"/>
                  </a:moveTo>
                  <a:cubicBezTo>
                    <a:pt x="64" y="0"/>
                    <a:pt x="60" y="4"/>
                    <a:pt x="60" y="8"/>
                  </a:cubicBezTo>
                  <a:cubicBezTo>
                    <a:pt x="60" y="56"/>
                    <a:pt x="60" y="56"/>
                    <a:pt x="60" y="56"/>
                  </a:cubicBezTo>
                  <a:cubicBezTo>
                    <a:pt x="60" y="61"/>
                    <a:pt x="64" y="65"/>
                    <a:pt x="68" y="65"/>
                  </a:cubicBezTo>
                  <a:cubicBezTo>
                    <a:pt x="93" y="65"/>
                    <a:pt x="93" y="65"/>
                    <a:pt x="93" y="65"/>
                  </a:cubicBezTo>
                  <a:cubicBezTo>
                    <a:pt x="98" y="65"/>
                    <a:pt x="101" y="61"/>
                    <a:pt x="101" y="56"/>
                  </a:cubicBezTo>
                  <a:cubicBezTo>
                    <a:pt x="101" y="8"/>
                    <a:pt x="101" y="8"/>
                    <a:pt x="101" y="8"/>
                  </a:cubicBezTo>
                  <a:cubicBezTo>
                    <a:pt x="101" y="4"/>
                    <a:pt x="98" y="0"/>
                    <a:pt x="93" y="0"/>
                  </a:cubicBezTo>
                  <a:lnTo>
                    <a:pt x="68" y="0"/>
                  </a:lnTo>
                  <a:close/>
                  <a:moveTo>
                    <a:pt x="68" y="8"/>
                  </a:moveTo>
                  <a:cubicBezTo>
                    <a:pt x="93" y="8"/>
                    <a:pt x="93" y="8"/>
                    <a:pt x="93" y="8"/>
                  </a:cubicBezTo>
                  <a:cubicBezTo>
                    <a:pt x="93" y="56"/>
                    <a:pt x="93" y="56"/>
                    <a:pt x="93" y="56"/>
                  </a:cubicBezTo>
                  <a:cubicBezTo>
                    <a:pt x="68" y="56"/>
                    <a:pt x="68" y="56"/>
                    <a:pt x="68" y="56"/>
                  </a:cubicBezTo>
                  <a:lnTo>
                    <a:pt x="68" y="8"/>
                  </a:lnTo>
                  <a:close/>
                  <a:moveTo>
                    <a:pt x="145" y="56"/>
                  </a:move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6"/>
                    <a:pt x="137" y="56"/>
                    <a:pt x="137" y="56"/>
                  </a:cubicBezTo>
                  <a:cubicBezTo>
                    <a:pt x="125" y="56"/>
                    <a:pt x="125" y="56"/>
                    <a:pt x="125" y="56"/>
                  </a:cubicBezTo>
                  <a:cubicBezTo>
                    <a:pt x="123" y="56"/>
                    <a:pt x="120" y="58"/>
                    <a:pt x="120" y="61"/>
                  </a:cubicBezTo>
                  <a:cubicBezTo>
                    <a:pt x="120" y="64"/>
                    <a:pt x="123" y="65"/>
                    <a:pt x="125" y="65"/>
                  </a:cubicBezTo>
                  <a:cubicBezTo>
                    <a:pt x="158" y="65"/>
                    <a:pt x="158" y="65"/>
                    <a:pt x="158" y="65"/>
                  </a:cubicBezTo>
                  <a:cubicBezTo>
                    <a:pt x="160" y="65"/>
                    <a:pt x="162" y="64"/>
                    <a:pt x="162" y="61"/>
                  </a:cubicBezTo>
                  <a:cubicBezTo>
                    <a:pt x="162" y="40"/>
                    <a:pt x="162" y="40"/>
                    <a:pt x="162" y="40"/>
                  </a:cubicBezTo>
                  <a:cubicBezTo>
                    <a:pt x="162" y="37"/>
                    <a:pt x="161" y="36"/>
                    <a:pt x="158" y="36"/>
                  </a:cubicBezTo>
                  <a:cubicBezTo>
                    <a:pt x="155" y="36"/>
                    <a:pt x="154" y="37"/>
                    <a:pt x="154" y="40"/>
                  </a:cubicBezTo>
                  <a:cubicBezTo>
                    <a:pt x="154" y="56"/>
                    <a:pt x="154" y="56"/>
                    <a:pt x="154" y="56"/>
                  </a:cubicBezTo>
                  <a:lnTo>
                    <a:pt x="145" y="56"/>
                  </a:lnTo>
                  <a:close/>
                  <a:moveTo>
                    <a:pt x="190" y="0"/>
                  </a:moveTo>
                  <a:cubicBezTo>
                    <a:pt x="184" y="0"/>
                    <a:pt x="181" y="4"/>
                    <a:pt x="181" y="8"/>
                  </a:cubicBezTo>
                  <a:cubicBezTo>
                    <a:pt x="181" y="56"/>
                    <a:pt x="181" y="56"/>
                    <a:pt x="181" y="56"/>
                  </a:cubicBezTo>
                  <a:cubicBezTo>
                    <a:pt x="181" y="61"/>
                    <a:pt x="184" y="65"/>
                    <a:pt x="190" y="65"/>
                  </a:cubicBezTo>
                  <a:cubicBezTo>
                    <a:pt x="214" y="65"/>
                    <a:pt x="214" y="65"/>
                    <a:pt x="214" y="65"/>
                  </a:cubicBezTo>
                  <a:cubicBezTo>
                    <a:pt x="219" y="65"/>
                    <a:pt x="223" y="61"/>
                    <a:pt x="223" y="56"/>
                  </a:cubicBezTo>
                  <a:cubicBezTo>
                    <a:pt x="223" y="8"/>
                    <a:pt x="223" y="8"/>
                    <a:pt x="223" y="8"/>
                  </a:cubicBezTo>
                  <a:cubicBezTo>
                    <a:pt x="223" y="4"/>
                    <a:pt x="219" y="0"/>
                    <a:pt x="214" y="0"/>
                  </a:cubicBezTo>
                  <a:lnTo>
                    <a:pt x="190" y="0"/>
                  </a:lnTo>
                  <a:close/>
                  <a:moveTo>
                    <a:pt x="190" y="8"/>
                  </a:moveTo>
                  <a:cubicBezTo>
                    <a:pt x="214" y="8"/>
                    <a:pt x="214" y="8"/>
                    <a:pt x="214" y="8"/>
                  </a:cubicBezTo>
                  <a:cubicBezTo>
                    <a:pt x="214" y="56"/>
                    <a:pt x="214" y="56"/>
                    <a:pt x="214" y="56"/>
                  </a:cubicBezTo>
                  <a:cubicBezTo>
                    <a:pt x="190" y="56"/>
                    <a:pt x="190" y="56"/>
                    <a:pt x="190" y="56"/>
                  </a:cubicBezTo>
                  <a:lnTo>
                    <a:pt x="190" y="8"/>
                  </a:lnTo>
                  <a:close/>
                  <a:moveTo>
                    <a:pt x="267" y="56"/>
                  </a:move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6"/>
                    <a:pt x="258" y="56"/>
                    <a:pt x="258" y="56"/>
                  </a:cubicBezTo>
                  <a:cubicBezTo>
                    <a:pt x="246" y="56"/>
                    <a:pt x="246" y="56"/>
                    <a:pt x="246" y="56"/>
                  </a:cubicBezTo>
                  <a:cubicBezTo>
                    <a:pt x="244" y="56"/>
                    <a:pt x="242" y="58"/>
                    <a:pt x="242" y="61"/>
                  </a:cubicBezTo>
                  <a:cubicBezTo>
                    <a:pt x="242" y="64"/>
                    <a:pt x="244" y="65"/>
                    <a:pt x="246" y="65"/>
                  </a:cubicBezTo>
                  <a:cubicBezTo>
                    <a:pt x="279" y="65"/>
                    <a:pt x="279" y="65"/>
                    <a:pt x="279" y="65"/>
                  </a:cubicBezTo>
                  <a:cubicBezTo>
                    <a:pt x="281" y="65"/>
                    <a:pt x="283" y="64"/>
                    <a:pt x="283" y="61"/>
                  </a:cubicBezTo>
                  <a:cubicBezTo>
                    <a:pt x="283" y="40"/>
                    <a:pt x="283" y="40"/>
                    <a:pt x="283" y="40"/>
                  </a:cubicBezTo>
                  <a:cubicBezTo>
                    <a:pt x="283" y="37"/>
                    <a:pt x="283" y="36"/>
                    <a:pt x="279" y="36"/>
                  </a:cubicBezTo>
                  <a:cubicBezTo>
                    <a:pt x="276" y="36"/>
                    <a:pt x="275" y="37"/>
                    <a:pt x="275" y="40"/>
                  </a:cubicBezTo>
                  <a:cubicBezTo>
                    <a:pt x="275" y="56"/>
                    <a:pt x="275" y="56"/>
                    <a:pt x="275" y="56"/>
                  </a:cubicBezTo>
                  <a:lnTo>
                    <a:pt x="267" y="56"/>
                  </a:lnTo>
                  <a:close/>
                  <a:moveTo>
                    <a:pt x="310" y="0"/>
                  </a:moveTo>
                  <a:cubicBezTo>
                    <a:pt x="306" y="0"/>
                    <a:pt x="303" y="4"/>
                    <a:pt x="303" y="8"/>
                  </a:cubicBezTo>
                  <a:cubicBezTo>
                    <a:pt x="303" y="56"/>
                    <a:pt x="303" y="56"/>
                    <a:pt x="303" y="56"/>
                  </a:cubicBezTo>
                  <a:cubicBezTo>
                    <a:pt x="303" y="61"/>
                    <a:pt x="306" y="65"/>
                    <a:pt x="310" y="65"/>
                  </a:cubicBezTo>
                  <a:cubicBezTo>
                    <a:pt x="336" y="65"/>
                    <a:pt x="336" y="65"/>
                    <a:pt x="336" y="65"/>
                  </a:cubicBezTo>
                  <a:cubicBezTo>
                    <a:pt x="340" y="65"/>
                    <a:pt x="344" y="61"/>
                    <a:pt x="344" y="56"/>
                  </a:cubicBezTo>
                  <a:cubicBezTo>
                    <a:pt x="344" y="8"/>
                    <a:pt x="344" y="8"/>
                    <a:pt x="344" y="8"/>
                  </a:cubicBezTo>
                  <a:cubicBezTo>
                    <a:pt x="344" y="4"/>
                    <a:pt x="340" y="0"/>
                    <a:pt x="336" y="0"/>
                  </a:cubicBezTo>
                  <a:lnTo>
                    <a:pt x="310" y="0"/>
                  </a:lnTo>
                  <a:close/>
                  <a:moveTo>
                    <a:pt x="310" y="8"/>
                  </a:moveTo>
                  <a:cubicBezTo>
                    <a:pt x="336" y="8"/>
                    <a:pt x="336" y="8"/>
                    <a:pt x="336" y="8"/>
                  </a:cubicBezTo>
                  <a:cubicBezTo>
                    <a:pt x="336" y="56"/>
                    <a:pt x="336" y="56"/>
                    <a:pt x="336" y="56"/>
                  </a:cubicBezTo>
                  <a:cubicBezTo>
                    <a:pt x="310" y="56"/>
                    <a:pt x="310" y="56"/>
                    <a:pt x="310" y="56"/>
                  </a:cubicBezTo>
                  <a:lnTo>
                    <a:pt x="310" y="8"/>
                  </a:lnTo>
                  <a:close/>
                  <a:moveTo>
                    <a:pt x="388" y="56"/>
                  </a:move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6"/>
                    <a:pt x="380" y="56"/>
                    <a:pt x="380" y="56"/>
                  </a:cubicBezTo>
                  <a:cubicBezTo>
                    <a:pt x="367" y="56"/>
                    <a:pt x="367" y="56"/>
                    <a:pt x="367" y="56"/>
                  </a:cubicBezTo>
                  <a:cubicBezTo>
                    <a:pt x="365" y="56"/>
                    <a:pt x="363" y="58"/>
                    <a:pt x="363" y="61"/>
                  </a:cubicBezTo>
                  <a:cubicBezTo>
                    <a:pt x="363" y="64"/>
                    <a:pt x="365" y="65"/>
                    <a:pt x="367" y="65"/>
                  </a:cubicBezTo>
                  <a:cubicBezTo>
                    <a:pt x="401" y="65"/>
                    <a:pt x="401" y="65"/>
                    <a:pt x="401" y="65"/>
                  </a:cubicBezTo>
                  <a:cubicBezTo>
                    <a:pt x="402" y="65"/>
                    <a:pt x="404" y="64"/>
                    <a:pt x="404" y="61"/>
                  </a:cubicBezTo>
                  <a:cubicBezTo>
                    <a:pt x="404" y="40"/>
                    <a:pt x="404" y="40"/>
                    <a:pt x="404" y="40"/>
                  </a:cubicBezTo>
                  <a:cubicBezTo>
                    <a:pt x="404" y="37"/>
                    <a:pt x="403" y="36"/>
                    <a:pt x="401" y="36"/>
                  </a:cubicBezTo>
                  <a:cubicBezTo>
                    <a:pt x="397" y="36"/>
                    <a:pt x="396" y="37"/>
                    <a:pt x="396" y="40"/>
                  </a:cubicBezTo>
                  <a:cubicBezTo>
                    <a:pt x="396" y="56"/>
                    <a:pt x="396" y="56"/>
                    <a:pt x="396" y="56"/>
                  </a:cubicBezTo>
                  <a:lnTo>
                    <a:pt x="388" y="56"/>
                  </a:lnTo>
                  <a:close/>
                  <a:moveTo>
                    <a:pt x="432" y="0"/>
                  </a:moveTo>
                  <a:cubicBezTo>
                    <a:pt x="428" y="0"/>
                    <a:pt x="423" y="4"/>
                    <a:pt x="423" y="8"/>
                  </a:cubicBezTo>
                  <a:cubicBezTo>
                    <a:pt x="423" y="56"/>
                    <a:pt x="423" y="56"/>
                    <a:pt x="423" y="56"/>
                  </a:cubicBezTo>
                  <a:cubicBezTo>
                    <a:pt x="423" y="61"/>
                    <a:pt x="427" y="65"/>
                    <a:pt x="432" y="65"/>
                  </a:cubicBezTo>
                  <a:cubicBezTo>
                    <a:pt x="457" y="65"/>
                    <a:pt x="457" y="65"/>
                    <a:pt x="457" y="65"/>
                  </a:cubicBezTo>
                  <a:cubicBezTo>
                    <a:pt x="461" y="65"/>
                    <a:pt x="465" y="61"/>
                    <a:pt x="465" y="56"/>
                  </a:cubicBezTo>
                  <a:cubicBezTo>
                    <a:pt x="465" y="8"/>
                    <a:pt x="465" y="8"/>
                    <a:pt x="465" y="8"/>
                  </a:cubicBezTo>
                  <a:cubicBezTo>
                    <a:pt x="465" y="4"/>
                    <a:pt x="461" y="0"/>
                    <a:pt x="457" y="0"/>
                  </a:cubicBezTo>
                  <a:lnTo>
                    <a:pt x="432" y="0"/>
                  </a:lnTo>
                  <a:close/>
                  <a:moveTo>
                    <a:pt x="432" y="8"/>
                  </a:moveTo>
                  <a:cubicBezTo>
                    <a:pt x="457" y="8"/>
                    <a:pt x="457" y="8"/>
                    <a:pt x="457" y="8"/>
                  </a:cubicBezTo>
                  <a:cubicBezTo>
                    <a:pt x="457" y="56"/>
                    <a:pt x="457" y="56"/>
                    <a:pt x="457" y="56"/>
                  </a:cubicBezTo>
                  <a:cubicBezTo>
                    <a:pt x="432" y="56"/>
                    <a:pt x="432" y="56"/>
                    <a:pt x="432" y="56"/>
                  </a:cubicBezTo>
                  <a:lnTo>
                    <a:pt x="432" y="8"/>
                  </a:lnTo>
                  <a:close/>
                  <a:moveTo>
                    <a:pt x="509" y="56"/>
                  </a:moveTo>
                  <a:cubicBezTo>
                    <a:pt x="509" y="0"/>
                    <a:pt x="509" y="0"/>
                    <a:pt x="509" y="0"/>
                  </a:cubicBezTo>
                  <a:cubicBezTo>
                    <a:pt x="488" y="0"/>
                    <a:pt x="488" y="0"/>
                    <a:pt x="488" y="0"/>
                  </a:cubicBezTo>
                  <a:cubicBezTo>
                    <a:pt x="486" y="0"/>
                    <a:pt x="484" y="1"/>
                    <a:pt x="484" y="4"/>
                  </a:cubicBezTo>
                  <a:cubicBezTo>
                    <a:pt x="484" y="7"/>
                    <a:pt x="486" y="8"/>
                    <a:pt x="488" y="8"/>
                  </a:cubicBezTo>
                  <a:cubicBezTo>
                    <a:pt x="500" y="8"/>
                    <a:pt x="500" y="8"/>
                    <a:pt x="500" y="8"/>
                  </a:cubicBezTo>
                  <a:cubicBezTo>
                    <a:pt x="500" y="56"/>
                    <a:pt x="500" y="56"/>
                    <a:pt x="500" y="56"/>
                  </a:cubicBezTo>
                  <a:cubicBezTo>
                    <a:pt x="488" y="56"/>
                    <a:pt x="488" y="56"/>
                    <a:pt x="488" y="56"/>
                  </a:cubicBezTo>
                  <a:cubicBezTo>
                    <a:pt x="486" y="56"/>
                    <a:pt x="484" y="58"/>
                    <a:pt x="484" y="61"/>
                  </a:cubicBezTo>
                  <a:cubicBezTo>
                    <a:pt x="484" y="64"/>
                    <a:pt x="486" y="65"/>
                    <a:pt x="488" y="65"/>
                  </a:cubicBezTo>
                  <a:cubicBezTo>
                    <a:pt x="521" y="65"/>
                    <a:pt x="521" y="65"/>
                    <a:pt x="521" y="65"/>
                  </a:cubicBezTo>
                  <a:cubicBezTo>
                    <a:pt x="524" y="65"/>
                    <a:pt x="526" y="64"/>
                    <a:pt x="526" y="61"/>
                  </a:cubicBezTo>
                  <a:cubicBezTo>
                    <a:pt x="526" y="40"/>
                    <a:pt x="526" y="40"/>
                    <a:pt x="526" y="40"/>
                  </a:cubicBezTo>
                  <a:cubicBezTo>
                    <a:pt x="526" y="37"/>
                    <a:pt x="525" y="36"/>
                    <a:pt x="521" y="36"/>
                  </a:cubicBezTo>
                  <a:cubicBezTo>
                    <a:pt x="519" y="36"/>
                    <a:pt x="517" y="37"/>
                    <a:pt x="517" y="40"/>
                  </a:cubicBezTo>
                  <a:cubicBezTo>
                    <a:pt x="517" y="56"/>
                    <a:pt x="517" y="56"/>
                    <a:pt x="517" y="56"/>
                  </a:cubicBezTo>
                  <a:lnTo>
                    <a:pt x="509" y="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7" name="Freeform 90"/>
            <p:cNvSpPr>
              <a:spLocks noEditPoints="1"/>
            </p:cNvSpPr>
            <p:nvPr/>
          </p:nvSpPr>
          <p:spPr bwMode="gray">
            <a:xfrm>
              <a:off x="6974139" y="4625447"/>
              <a:ext cx="823793" cy="414588"/>
            </a:xfrm>
            <a:custGeom>
              <a:avLst/>
              <a:gdLst>
                <a:gd name="T0" fmla="*/ 493 w 526"/>
                <a:gd name="T1" fmla="*/ 266 h 266"/>
                <a:gd name="T2" fmla="*/ 517 w 526"/>
                <a:gd name="T3" fmla="*/ 258 h 266"/>
                <a:gd name="T4" fmla="*/ 509 w 526"/>
                <a:gd name="T5" fmla="*/ 100 h 266"/>
                <a:gd name="T6" fmla="*/ 484 w 526"/>
                <a:gd name="T7" fmla="*/ 161 h 266"/>
                <a:gd name="T8" fmla="*/ 517 w 526"/>
                <a:gd name="T9" fmla="*/ 40 h 266"/>
                <a:gd name="T10" fmla="*/ 500 w 526"/>
                <a:gd name="T11" fmla="*/ 8 h 266"/>
                <a:gd name="T12" fmla="*/ 465 w 526"/>
                <a:gd name="T13" fmla="*/ 258 h 266"/>
                <a:gd name="T14" fmla="*/ 457 w 526"/>
                <a:gd name="T15" fmla="*/ 266 h 266"/>
                <a:gd name="T16" fmla="*/ 465 w 526"/>
                <a:gd name="T17" fmla="*/ 157 h 266"/>
                <a:gd name="T18" fmla="*/ 457 w 526"/>
                <a:gd name="T19" fmla="*/ 165 h 266"/>
                <a:gd name="T20" fmla="*/ 465 w 526"/>
                <a:gd name="T21" fmla="*/ 56 h 266"/>
                <a:gd name="T22" fmla="*/ 457 w 526"/>
                <a:gd name="T23" fmla="*/ 65 h 266"/>
                <a:gd name="T24" fmla="*/ 404 w 526"/>
                <a:gd name="T25" fmla="*/ 262 h 266"/>
                <a:gd name="T26" fmla="*/ 367 w 526"/>
                <a:gd name="T27" fmla="*/ 201 h 266"/>
                <a:gd name="T28" fmla="*/ 367 w 526"/>
                <a:gd name="T29" fmla="*/ 266 h 266"/>
                <a:gd name="T30" fmla="*/ 396 w 526"/>
                <a:gd name="T31" fmla="*/ 157 h 266"/>
                <a:gd name="T32" fmla="*/ 380 w 526"/>
                <a:gd name="T33" fmla="*/ 157 h 266"/>
                <a:gd name="T34" fmla="*/ 404 w 526"/>
                <a:gd name="T35" fmla="*/ 40 h 266"/>
                <a:gd name="T36" fmla="*/ 363 w 526"/>
                <a:gd name="T37" fmla="*/ 4 h 266"/>
                <a:gd name="T38" fmla="*/ 401 w 526"/>
                <a:gd name="T39" fmla="*/ 65 h 266"/>
                <a:gd name="T40" fmla="*/ 303 w 526"/>
                <a:gd name="T41" fmla="*/ 258 h 266"/>
                <a:gd name="T42" fmla="*/ 336 w 526"/>
                <a:gd name="T43" fmla="*/ 209 h 266"/>
                <a:gd name="T44" fmla="*/ 303 w 526"/>
                <a:gd name="T45" fmla="*/ 157 h 266"/>
                <a:gd name="T46" fmla="*/ 336 w 526"/>
                <a:gd name="T47" fmla="*/ 109 h 266"/>
                <a:gd name="T48" fmla="*/ 303 w 526"/>
                <a:gd name="T49" fmla="*/ 56 h 266"/>
                <a:gd name="T50" fmla="*/ 336 w 526"/>
                <a:gd name="T51" fmla="*/ 8 h 266"/>
                <a:gd name="T52" fmla="*/ 267 w 526"/>
                <a:gd name="T53" fmla="*/ 258 h 266"/>
                <a:gd name="T54" fmla="*/ 246 w 526"/>
                <a:gd name="T55" fmla="*/ 258 h 266"/>
                <a:gd name="T56" fmla="*/ 279 w 526"/>
                <a:gd name="T57" fmla="*/ 136 h 266"/>
                <a:gd name="T58" fmla="*/ 246 w 526"/>
                <a:gd name="T59" fmla="*/ 109 h 266"/>
                <a:gd name="T60" fmla="*/ 283 w 526"/>
                <a:gd name="T61" fmla="*/ 161 h 266"/>
                <a:gd name="T62" fmla="*/ 267 w 526"/>
                <a:gd name="T63" fmla="*/ 0 h 266"/>
                <a:gd name="T64" fmla="*/ 242 w 526"/>
                <a:gd name="T65" fmla="*/ 61 h 266"/>
                <a:gd name="T66" fmla="*/ 190 w 526"/>
                <a:gd name="T67" fmla="*/ 201 h 266"/>
                <a:gd name="T68" fmla="*/ 190 w 526"/>
                <a:gd name="T69" fmla="*/ 258 h 266"/>
                <a:gd name="T70" fmla="*/ 190 w 526"/>
                <a:gd name="T71" fmla="*/ 100 h 266"/>
                <a:gd name="T72" fmla="*/ 190 w 526"/>
                <a:gd name="T73" fmla="*/ 157 h 266"/>
                <a:gd name="T74" fmla="*/ 190 w 526"/>
                <a:gd name="T75" fmla="*/ 0 h 266"/>
                <a:gd name="T76" fmla="*/ 190 w 526"/>
                <a:gd name="T77" fmla="*/ 56 h 266"/>
                <a:gd name="T78" fmla="*/ 154 w 526"/>
                <a:gd name="T79" fmla="*/ 240 h 266"/>
                <a:gd name="T80" fmla="*/ 137 w 526"/>
                <a:gd name="T81" fmla="*/ 209 h 266"/>
                <a:gd name="T82" fmla="*/ 162 w 526"/>
                <a:gd name="T83" fmla="*/ 161 h 266"/>
                <a:gd name="T84" fmla="*/ 125 w 526"/>
                <a:gd name="T85" fmla="*/ 100 h 266"/>
                <a:gd name="T86" fmla="*/ 125 w 526"/>
                <a:gd name="T87" fmla="*/ 165 h 266"/>
                <a:gd name="T88" fmla="*/ 154 w 526"/>
                <a:gd name="T89" fmla="*/ 56 h 266"/>
                <a:gd name="T90" fmla="*/ 137 w 526"/>
                <a:gd name="T91" fmla="*/ 56 h 266"/>
                <a:gd name="T92" fmla="*/ 101 w 526"/>
                <a:gd name="T93" fmla="*/ 209 h 266"/>
                <a:gd name="T94" fmla="*/ 101 w 526"/>
                <a:gd name="T95" fmla="*/ 258 h 266"/>
                <a:gd name="T96" fmla="*/ 101 w 526"/>
                <a:gd name="T97" fmla="*/ 109 h 266"/>
                <a:gd name="T98" fmla="*/ 101 w 526"/>
                <a:gd name="T99" fmla="*/ 157 h 266"/>
                <a:gd name="T100" fmla="*/ 101 w 526"/>
                <a:gd name="T101" fmla="*/ 8 h 266"/>
                <a:gd name="T102" fmla="*/ 101 w 526"/>
                <a:gd name="T103" fmla="*/ 56 h 266"/>
                <a:gd name="T104" fmla="*/ 41 w 526"/>
                <a:gd name="T105" fmla="*/ 240 h 266"/>
                <a:gd name="T106" fmla="*/ 0 w 526"/>
                <a:gd name="T107" fmla="*/ 205 h 266"/>
                <a:gd name="T108" fmla="*/ 37 w 526"/>
                <a:gd name="T109" fmla="*/ 266 h 266"/>
                <a:gd name="T110" fmla="*/ 0 w 526"/>
                <a:gd name="T111" fmla="*/ 157 h 266"/>
                <a:gd name="T112" fmla="*/ 33 w 526"/>
                <a:gd name="T113" fmla="*/ 109 h 266"/>
                <a:gd name="T114" fmla="*/ 25 w 526"/>
                <a:gd name="T115" fmla="*/ 56 h 266"/>
                <a:gd name="T116" fmla="*/ 4 w 526"/>
                <a:gd name="T117" fmla="*/ 56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26" h="266">
                  <a:moveTo>
                    <a:pt x="526" y="258"/>
                  </a:moveTo>
                  <a:cubicBezTo>
                    <a:pt x="526" y="209"/>
                    <a:pt x="526" y="209"/>
                    <a:pt x="526" y="209"/>
                  </a:cubicBezTo>
                  <a:cubicBezTo>
                    <a:pt x="526" y="205"/>
                    <a:pt x="522" y="201"/>
                    <a:pt x="517" y="201"/>
                  </a:cubicBezTo>
                  <a:cubicBezTo>
                    <a:pt x="493" y="201"/>
                    <a:pt x="493" y="201"/>
                    <a:pt x="493" y="201"/>
                  </a:cubicBezTo>
                  <a:cubicBezTo>
                    <a:pt x="488" y="201"/>
                    <a:pt x="484" y="205"/>
                    <a:pt x="484" y="209"/>
                  </a:cubicBezTo>
                  <a:cubicBezTo>
                    <a:pt x="484" y="258"/>
                    <a:pt x="484" y="258"/>
                    <a:pt x="484" y="258"/>
                  </a:cubicBezTo>
                  <a:cubicBezTo>
                    <a:pt x="484" y="262"/>
                    <a:pt x="488" y="266"/>
                    <a:pt x="493" y="266"/>
                  </a:cubicBezTo>
                  <a:cubicBezTo>
                    <a:pt x="517" y="266"/>
                    <a:pt x="517" y="266"/>
                    <a:pt x="517" y="266"/>
                  </a:cubicBezTo>
                  <a:cubicBezTo>
                    <a:pt x="522" y="266"/>
                    <a:pt x="526" y="262"/>
                    <a:pt x="526" y="258"/>
                  </a:cubicBezTo>
                  <a:close/>
                  <a:moveTo>
                    <a:pt x="517" y="258"/>
                  </a:moveTo>
                  <a:cubicBezTo>
                    <a:pt x="493" y="258"/>
                    <a:pt x="493" y="258"/>
                    <a:pt x="493" y="258"/>
                  </a:cubicBezTo>
                  <a:cubicBezTo>
                    <a:pt x="493" y="209"/>
                    <a:pt x="493" y="209"/>
                    <a:pt x="493" y="209"/>
                  </a:cubicBezTo>
                  <a:cubicBezTo>
                    <a:pt x="517" y="209"/>
                    <a:pt x="517" y="209"/>
                    <a:pt x="517" y="209"/>
                  </a:cubicBezTo>
                  <a:lnTo>
                    <a:pt x="517" y="258"/>
                  </a:lnTo>
                  <a:close/>
                  <a:moveTo>
                    <a:pt x="526" y="161"/>
                  </a:moveTo>
                  <a:cubicBezTo>
                    <a:pt x="526" y="140"/>
                    <a:pt x="526" y="140"/>
                    <a:pt x="526" y="140"/>
                  </a:cubicBezTo>
                  <a:cubicBezTo>
                    <a:pt x="526" y="138"/>
                    <a:pt x="525" y="136"/>
                    <a:pt x="521" y="136"/>
                  </a:cubicBezTo>
                  <a:cubicBezTo>
                    <a:pt x="519" y="136"/>
                    <a:pt x="517" y="138"/>
                    <a:pt x="517" y="140"/>
                  </a:cubicBezTo>
                  <a:cubicBezTo>
                    <a:pt x="517" y="157"/>
                    <a:pt x="517" y="157"/>
                    <a:pt x="517" y="157"/>
                  </a:cubicBezTo>
                  <a:cubicBezTo>
                    <a:pt x="509" y="157"/>
                    <a:pt x="509" y="157"/>
                    <a:pt x="509" y="157"/>
                  </a:cubicBezTo>
                  <a:cubicBezTo>
                    <a:pt x="509" y="100"/>
                    <a:pt x="509" y="100"/>
                    <a:pt x="509" y="100"/>
                  </a:cubicBezTo>
                  <a:cubicBezTo>
                    <a:pt x="488" y="100"/>
                    <a:pt x="488" y="100"/>
                    <a:pt x="488" y="100"/>
                  </a:cubicBezTo>
                  <a:cubicBezTo>
                    <a:pt x="486" y="100"/>
                    <a:pt x="484" y="101"/>
                    <a:pt x="484" y="105"/>
                  </a:cubicBezTo>
                  <a:cubicBezTo>
                    <a:pt x="484" y="107"/>
                    <a:pt x="486" y="109"/>
                    <a:pt x="488" y="109"/>
                  </a:cubicBezTo>
                  <a:cubicBezTo>
                    <a:pt x="500" y="109"/>
                    <a:pt x="500" y="109"/>
                    <a:pt x="500" y="109"/>
                  </a:cubicBezTo>
                  <a:cubicBezTo>
                    <a:pt x="500" y="157"/>
                    <a:pt x="500" y="157"/>
                    <a:pt x="500" y="157"/>
                  </a:cubicBezTo>
                  <a:cubicBezTo>
                    <a:pt x="488" y="157"/>
                    <a:pt x="488" y="157"/>
                    <a:pt x="488" y="157"/>
                  </a:cubicBezTo>
                  <a:cubicBezTo>
                    <a:pt x="486" y="157"/>
                    <a:pt x="484" y="158"/>
                    <a:pt x="484" y="161"/>
                  </a:cubicBezTo>
                  <a:cubicBezTo>
                    <a:pt x="484" y="164"/>
                    <a:pt x="486" y="165"/>
                    <a:pt x="488" y="165"/>
                  </a:cubicBezTo>
                  <a:cubicBezTo>
                    <a:pt x="521" y="165"/>
                    <a:pt x="521" y="165"/>
                    <a:pt x="521" y="165"/>
                  </a:cubicBezTo>
                  <a:cubicBezTo>
                    <a:pt x="524" y="165"/>
                    <a:pt x="526" y="164"/>
                    <a:pt x="526" y="161"/>
                  </a:cubicBezTo>
                  <a:close/>
                  <a:moveTo>
                    <a:pt x="526" y="61"/>
                  </a:moveTo>
                  <a:cubicBezTo>
                    <a:pt x="526" y="40"/>
                    <a:pt x="526" y="40"/>
                    <a:pt x="526" y="40"/>
                  </a:cubicBezTo>
                  <a:cubicBezTo>
                    <a:pt x="526" y="37"/>
                    <a:pt x="525" y="36"/>
                    <a:pt x="521" y="36"/>
                  </a:cubicBezTo>
                  <a:cubicBezTo>
                    <a:pt x="519" y="36"/>
                    <a:pt x="517" y="37"/>
                    <a:pt x="517" y="40"/>
                  </a:cubicBezTo>
                  <a:cubicBezTo>
                    <a:pt x="517" y="56"/>
                    <a:pt x="517" y="56"/>
                    <a:pt x="517" y="56"/>
                  </a:cubicBezTo>
                  <a:cubicBezTo>
                    <a:pt x="509" y="56"/>
                    <a:pt x="509" y="56"/>
                    <a:pt x="509" y="56"/>
                  </a:cubicBezTo>
                  <a:cubicBezTo>
                    <a:pt x="509" y="0"/>
                    <a:pt x="509" y="0"/>
                    <a:pt x="509" y="0"/>
                  </a:cubicBezTo>
                  <a:cubicBezTo>
                    <a:pt x="488" y="0"/>
                    <a:pt x="488" y="0"/>
                    <a:pt x="488" y="0"/>
                  </a:cubicBezTo>
                  <a:cubicBezTo>
                    <a:pt x="486" y="0"/>
                    <a:pt x="484" y="1"/>
                    <a:pt x="484" y="4"/>
                  </a:cubicBezTo>
                  <a:cubicBezTo>
                    <a:pt x="484" y="7"/>
                    <a:pt x="486" y="8"/>
                    <a:pt x="488" y="8"/>
                  </a:cubicBezTo>
                  <a:cubicBezTo>
                    <a:pt x="500" y="8"/>
                    <a:pt x="500" y="8"/>
                    <a:pt x="500" y="8"/>
                  </a:cubicBezTo>
                  <a:cubicBezTo>
                    <a:pt x="500" y="56"/>
                    <a:pt x="500" y="56"/>
                    <a:pt x="500" y="56"/>
                  </a:cubicBezTo>
                  <a:cubicBezTo>
                    <a:pt x="488" y="56"/>
                    <a:pt x="488" y="56"/>
                    <a:pt x="488" y="56"/>
                  </a:cubicBezTo>
                  <a:cubicBezTo>
                    <a:pt x="486" y="56"/>
                    <a:pt x="484" y="58"/>
                    <a:pt x="484" y="61"/>
                  </a:cubicBezTo>
                  <a:cubicBezTo>
                    <a:pt x="484" y="64"/>
                    <a:pt x="486" y="65"/>
                    <a:pt x="488" y="65"/>
                  </a:cubicBezTo>
                  <a:cubicBezTo>
                    <a:pt x="521" y="65"/>
                    <a:pt x="521" y="65"/>
                    <a:pt x="521" y="65"/>
                  </a:cubicBezTo>
                  <a:cubicBezTo>
                    <a:pt x="524" y="65"/>
                    <a:pt x="526" y="64"/>
                    <a:pt x="526" y="61"/>
                  </a:cubicBezTo>
                  <a:close/>
                  <a:moveTo>
                    <a:pt x="465" y="258"/>
                  </a:moveTo>
                  <a:cubicBezTo>
                    <a:pt x="465" y="209"/>
                    <a:pt x="465" y="209"/>
                    <a:pt x="465" y="209"/>
                  </a:cubicBezTo>
                  <a:cubicBezTo>
                    <a:pt x="465" y="205"/>
                    <a:pt x="461" y="201"/>
                    <a:pt x="457" y="201"/>
                  </a:cubicBezTo>
                  <a:cubicBezTo>
                    <a:pt x="432" y="201"/>
                    <a:pt x="432" y="201"/>
                    <a:pt x="432" y="201"/>
                  </a:cubicBezTo>
                  <a:cubicBezTo>
                    <a:pt x="428" y="201"/>
                    <a:pt x="423" y="205"/>
                    <a:pt x="423" y="209"/>
                  </a:cubicBezTo>
                  <a:cubicBezTo>
                    <a:pt x="423" y="258"/>
                    <a:pt x="423" y="258"/>
                    <a:pt x="423" y="258"/>
                  </a:cubicBezTo>
                  <a:cubicBezTo>
                    <a:pt x="423" y="262"/>
                    <a:pt x="427" y="266"/>
                    <a:pt x="432" y="266"/>
                  </a:cubicBezTo>
                  <a:cubicBezTo>
                    <a:pt x="457" y="266"/>
                    <a:pt x="457" y="266"/>
                    <a:pt x="457" y="266"/>
                  </a:cubicBezTo>
                  <a:cubicBezTo>
                    <a:pt x="461" y="266"/>
                    <a:pt x="465" y="262"/>
                    <a:pt x="465" y="258"/>
                  </a:cubicBezTo>
                  <a:close/>
                  <a:moveTo>
                    <a:pt x="457" y="258"/>
                  </a:moveTo>
                  <a:cubicBezTo>
                    <a:pt x="432" y="258"/>
                    <a:pt x="432" y="258"/>
                    <a:pt x="432" y="258"/>
                  </a:cubicBezTo>
                  <a:cubicBezTo>
                    <a:pt x="432" y="209"/>
                    <a:pt x="432" y="209"/>
                    <a:pt x="432" y="209"/>
                  </a:cubicBezTo>
                  <a:cubicBezTo>
                    <a:pt x="457" y="209"/>
                    <a:pt x="457" y="209"/>
                    <a:pt x="457" y="209"/>
                  </a:cubicBezTo>
                  <a:lnTo>
                    <a:pt x="457" y="258"/>
                  </a:lnTo>
                  <a:close/>
                  <a:moveTo>
                    <a:pt x="465" y="157"/>
                  </a:moveTo>
                  <a:cubicBezTo>
                    <a:pt x="465" y="109"/>
                    <a:pt x="465" y="109"/>
                    <a:pt x="465" y="109"/>
                  </a:cubicBezTo>
                  <a:cubicBezTo>
                    <a:pt x="465" y="104"/>
                    <a:pt x="461" y="100"/>
                    <a:pt x="457" y="100"/>
                  </a:cubicBezTo>
                  <a:cubicBezTo>
                    <a:pt x="432" y="100"/>
                    <a:pt x="432" y="100"/>
                    <a:pt x="432" y="100"/>
                  </a:cubicBezTo>
                  <a:cubicBezTo>
                    <a:pt x="428" y="100"/>
                    <a:pt x="423" y="104"/>
                    <a:pt x="423" y="109"/>
                  </a:cubicBezTo>
                  <a:cubicBezTo>
                    <a:pt x="423" y="157"/>
                    <a:pt x="423" y="157"/>
                    <a:pt x="423" y="157"/>
                  </a:cubicBezTo>
                  <a:cubicBezTo>
                    <a:pt x="423" y="162"/>
                    <a:pt x="427" y="165"/>
                    <a:pt x="432" y="165"/>
                  </a:cubicBezTo>
                  <a:cubicBezTo>
                    <a:pt x="457" y="165"/>
                    <a:pt x="457" y="165"/>
                    <a:pt x="457" y="165"/>
                  </a:cubicBezTo>
                  <a:cubicBezTo>
                    <a:pt x="461" y="165"/>
                    <a:pt x="465" y="162"/>
                    <a:pt x="465" y="157"/>
                  </a:cubicBezTo>
                  <a:close/>
                  <a:moveTo>
                    <a:pt x="457" y="157"/>
                  </a:moveTo>
                  <a:cubicBezTo>
                    <a:pt x="432" y="157"/>
                    <a:pt x="432" y="157"/>
                    <a:pt x="432" y="157"/>
                  </a:cubicBezTo>
                  <a:cubicBezTo>
                    <a:pt x="432" y="109"/>
                    <a:pt x="432" y="109"/>
                    <a:pt x="432" y="109"/>
                  </a:cubicBezTo>
                  <a:cubicBezTo>
                    <a:pt x="457" y="109"/>
                    <a:pt x="457" y="109"/>
                    <a:pt x="457" y="109"/>
                  </a:cubicBezTo>
                  <a:lnTo>
                    <a:pt x="457" y="157"/>
                  </a:lnTo>
                  <a:close/>
                  <a:moveTo>
                    <a:pt x="465" y="56"/>
                  </a:moveTo>
                  <a:cubicBezTo>
                    <a:pt x="465" y="8"/>
                    <a:pt x="465" y="8"/>
                    <a:pt x="465" y="8"/>
                  </a:cubicBezTo>
                  <a:cubicBezTo>
                    <a:pt x="465" y="4"/>
                    <a:pt x="461" y="0"/>
                    <a:pt x="457" y="0"/>
                  </a:cubicBezTo>
                  <a:cubicBezTo>
                    <a:pt x="432" y="0"/>
                    <a:pt x="432" y="0"/>
                    <a:pt x="432" y="0"/>
                  </a:cubicBezTo>
                  <a:cubicBezTo>
                    <a:pt x="428" y="0"/>
                    <a:pt x="423" y="4"/>
                    <a:pt x="423" y="8"/>
                  </a:cubicBezTo>
                  <a:cubicBezTo>
                    <a:pt x="423" y="56"/>
                    <a:pt x="423" y="56"/>
                    <a:pt x="423" y="56"/>
                  </a:cubicBezTo>
                  <a:cubicBezTo>
                    <a:pt x="423" y="61"/>
                    <a:pt x="427" y="65"/>
                    <a:pt x="432" y="65"/>
                  </a:cubicBezTo>
                  <a:cubicBezTo>
                    <a:pt x="457" y="65"/>
                    <a:pt x="457" y="65"/>
                    <a:pt x="457" y="65"/>
                  </a:cubicBezTo>
                  <a:cubicBezTo>
                    <a:pt x="461" y="65"/>
                    <a:pt x="465" y="61"/>
                    <a:pt x="465" y="56"/>
                  </a:cubicBezTo>
                  <a:close/>
                  <a:moveTo>
                    <a:pt x="457" y="56"/>
                  </a:moveTo>
                  <a:cubicBezTo>
                    <a:pt x="432" y="56"/>
                    <a:pt x="432" y="56"/>
                    <a:pt x="432" y="56"/>
                  </a:cubicBezTo>
                  <a:cubicBezTo>
                    <a:pt x="432" y="8"/>
                    <a:pt x="432" y="8"/>
                    <a:pt x="432" y="8"/>
                  </a:cubicBezTo>
                  <a:cubicBezTo>
                    <a:pt x="457" y="8"/>
                    <a:pt x="457" y="8"/>
                    <a:pt x="457" y="8"/>
                  </a:cubicBezTo>
                  <a:lnTo>
                    <a:pt x="457" y="56"/>
                  </a:lnTo>
                  <a:close/>
                  <a:moveTo>
                    <a:pt x="404" y="262"/>
                  </a:moveTo>
                  <a:cubicBezTo>
                    <a:pt x="404" y="240"/>
                    <a:pt x="404" y="240"/>
                    <a:pt x="404" y="240"/>
                  </a:cubicBezTo>
                  <a:cubicBezTo>
                    <a:pt x="404" y="239"/>
                    <a:pt x="403" y="237"/>
                    <a:pt x="401" y="237"/>
                  </a:cubicBezTo>
                  <a:cubicBezTo>
                    <a:pt x="397" y="237"/>
                    <a:pt x="396" y="239"/>
                    <a:pt x="396" y="240"/>
                  </a:cubicBezTo>
                  <a:cubicBezTo>
                    <a:pt x="396" y="258"/>
                    <a:pt x="396" y="258"/>
                    <a:pt x="396" y="258"/>
                  </a:cubicBezTo>
                  <a:cubicBezTo>
                    <a:pt x="388" y="258"/>
                    <a:pt x="388" y="258"/>
                    <a:pt x="388" y="258"/>
                  </a:cubicBezTo>
                  <a:cubicBezTo>
                    <a:pt x="388" y="201"/>
                    <a:pt x="388" y="201"/>
                    <a:pt x="388" y="201"/>
                  </a:cubicBezTo>
                  <a:cubicBezTo>
                    <a:pt x="367" y="201"/>
                    <a:pt x="367" y="201"/>
                    <a:pt x="367" y="201"/>
                  </a:cubicBezTo>
                  <a:cubicBezTo>
                    <a:pt x="365" y="201"/>
                    <a:pt x="363" y="202"/>
                    <a:pt x="363" y="205"/>
                  </a:cubicBezTo>
                  <a:cubicBezTo>
                    <a:pt x="363" y="208"/>
                    <a:pt x="365" y="209"/>
                    <a:pt x="367" y="209"/>
                  </a:cubicBezTo>
                  <a:cubicBezTo>
                    <a:pt x="380" y="209"/>
                    <a:pt x="380" y="209"/>
                    <a:pt x="380" y="209"/>
                  </a:cubicBezTo>
                  <a:cubicBezTo>
                    <a:pt x="380" y="258"/>
                    <a:pt x="380" y="258"/>
                    <a:pt x="380" y="258"/>
                  </a:cubicBezTo>
                  <a:cubicBezTo>
                    <a:pt x="367" y="258"/>
                    <a:pt x="367" y="258"/>
                    <a:pt x="367" y="258"/>
                  </a:cubicBezTo>
                  <a:cubicBezTo>
                    <a:pt x="365" y="258"/>
                    <a:pt x="363" y="259"/>
                    <a:pt x="363" y="262"/>
                  </a:cubicBezTo>
                  <a:cubicBezTo>
                    <a:pt x="363" y="265"/>
                    <a:pt x="365" y="266"/>
                    <a:pt x="367" y="266"/>
                  </a:cubicBezTo>
                  <a:cubicBezTo>
                    <a:pt x="401" y="266"/>
                    <a:pt x="401" y="266"/>
                    <a:pt x="401" y="266"/>
                  </a:cubicBezTo>
                  <a:cubicBezTo>
                    <a:pt x="402" y="266"/>
                    <a:pt x="404" y="265"/>
                    <a:pt x="404" y="262"/>
                  </a:cubicBezTo>
                  <a:close/>
                  <a:moveTo>
                    <a:pt x="404" y="161"/>
                  </a:moveTo>
                  <a:cubicBezTo>
                    <a:pt x="404" y="140"/>
                    <a:pt x="404" y="140"/>
                    <a:pt x="404" y="140"/>
                  </a:cubicBezTo>
                  <a:cubicBezTo>
                    <a:pt x="404" y="138"/>
                    <a:pt x="403" y="136"/>
                    <a:pt x="401" y="136"/>
                  </a:cubicBezTo>
                  <a:cubicBezTo>
                    <a:pt x="397" y="136"/>
                    <a:pt x="396" y="138"/>
                    <a:pt x="396" y="140"/>
                  </a:cubicBezTo>
                  <a:cubicBezTo>
                    <a:pt x="396" y="157"/>
                    <a:pt x="396" y="157"/>
                    <a:pt x="396" y="157"/>
                  </a:cubicBezTo>
                  <a:cubicBezTo>
                    <a:pt x="388" y="157"/>
                    <a:pt x="388" y="157"/>
                    <a:pt x="388" y="157"/>
                  </a:cubicBezTo>
                  <a:cubicBezTo>
                    <a:pt x="388" y="100"/>
                    <a:pt x="388" y="100"/>
                    <a:pt x="388" y="100"/>
                  </a:cubicBezTo>
                  <a:cubicBezTo>
                    <a:pt x="367" y="100"/>
                    <a:pt x="367" y="100"/>
                    <a:pt x="367" y="100"/>
                  </a:cubicBezTo>
                  <a:cubicBezTo>
                    <a:pt x="365" y="100"/>
                    <a:pt x="363" y="101"/>
                    <a:pt x="363" y="105"/>
                  </a:cubicBezTo>
                  <a:cubicBezTo>
                    <a:pt x="363" y="107"/>
                    <a:pt x="365" y="109"/>
                    <a:pt x="367" y="109"/>
                  </a:cubicBezTo>
                  <a:cubicBezTo>
                    <a:pt x="380" y="109"/>
                    <a:pt x="380" y="109"/>
                    <a:pt x="380" y="109"/>
                  </a:cubicBezTo>
                  <a:cubicBezTo>
                    <a:pt x="380" y="157"/>
                    <a:pt x="380" y="157"/>
                    <a:pt x="380" y="157"/>
                  </a:cubicBezTo>
                  <a:cubicBezTo>
                    <a:pt x="367" y="157"/>
                    <a:pt x="367" y="157"/>
                    <a:pt x="367" y="157"/>
                  </a:cubicBezTo>
                  <a:cubicBezTo>
                    <a:pt x="365" y="157"/>
                    <a:pt x="363" y="158"/>
                    <a:pt x="363" y="161"/>
                  </a:cubicBezTo>
                  <a:cubicBezTo>
                    <a:pt x="363" y="164"/>
                    <a:pt x="365" y="165"/>
                    <a:pt x="367" y="165"/>
                  </a:cubicBezTo>
                  <a:cubicBezTo>
                    <a:pt x="401" y="165"/>
                    <a:pt x="401" y="165"/>
                    <a:pt x="401" y="165"/>
                  </a:cubicBezTo>
                  <a:cubicBezTo>
                    <a:pt x="402" y="165"/>
                    <a:pt x="404" y="164"/>
                    <a:pt x="404" y="161"/>
                  </a:cubicBezTo>
                  <a:close/>
                  <a:moveTo>
                    <a:pt x="404" y="61"/>
                  </a:moveTo>
                  <a:cubicBezTo>
                    <a:pt x="404" y="40"/>
                    <a:pt x="404" y="40"/>
                    <a:pt x="404" y="40"/>
                  </a:cubicBezTo>
                  <a:cubicBezTo>
                    <a:pt x="404" y="37"/>
                    <a:pt x="403" y="36"/>
                    <a:pt x="401" y="36"/>
                  </a:cubicBezTo>
                  <a:cubicBezTo>
                    <a:pt x="397" y="36"/>
                    <a:pt x="396" y="37"/>
                    <a:pt x="396" y="40"/>
                  </a:cubicBezTo>
                  <a:cubicBezTo>
                    <a:pt x="396" y="56"/>
                    <a:pt x="396" y="56"/>
                    <a:pt x="396" y="56"/>
                  </a:cubicBezTo>
                  <a:cubicBezTo>
                    <a:pt x="388" y="56"/>
                    <a:pt x="388" y="56"/>
                    <a:pt x="388" y="56"/>
                  </a:cubicBez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6"/>
                    <a:pt x="380" y="56"/>
                    <a:pt x="380" y="56"/>
                  </a:cubicBezTo>
                  <a:cubicBezTo>
                    <a:pt x="367" y="56"/>
                    <a:pt x="367" y="56"/>
                    <a:pt x="367" y="56"/>
                  </a:cubicBezTo>
                  <a:cubicBezTo>
                    <a:pt x="365" y="56"/>
                    <a:pt x="363" y="58"/>
                    <a:pt x="363" y="61"/>
                  </a:cubicBezTo>
                  <a:cubicBezTo>
                    <a:pt x="363" y="64"/>
                    <a:pt x="365" y="65"/>
                    <a:pt x="367" y="65"/>
                  </a:cubicBezTo>
                  <a:cubicBezTo>
                    <a:pt x="401" y="65"/>
                    <a:pt x="401" y="65"/>
                    <a:pt x="401" y="65"/>
                  </a:cubicBezTo>
                  <a:cubicBezTo>
                    <a:pt x="402" y="65"/>
                    <a:pt x="404" y="64"/>
                    <a:pt x="404" y="61"/>
                  </a:cubicBezTo>
                  <a:close/>
                  <a:moveTo>
                    <a:pt x="344" y="258"/>
                  </a:moveTo>
                  <a:cubicBezTo>
                    <a:pt x="344" y="209"/>
                    <a:pt x="344" y="209"/>
                    <a:pt x="344" y="209"/>
                  </a:cubicBezTo>
                  <a:cubicBezTo>
                    <a:pt x="344" y="205"/>
                    <a:pt x="340" y="201"/>
                    <a:pt x="336" y="201"/>
                  </a:cubicBezTo>
                  <a:cubicBezTo>
                    <a:pt x="310" y="201"/>
                    <a:pt x="310" y="201"/>
                    <a:pt x="310" y="201"/>
                  </a:cubicBezTo>
                  <a:cubicBezTo>
                    <a:pt x="306" y="201"/>
                    <a:pt x="303" y="205"/>
                    <a:pt x="303" y="209"/>
                  </a:cubicBezTo>
                  <a:cubicBezTo>
                    <a:pt x="303" y="258"/>
                    <a:pt x="303" y="258"/>
                    <a:pt x="303" y="258"/>
                  </a:cubicBezTo>
                  <a:cubicBezTo>
                    <a:pt x="303" y="262"/>
                    <a:pt x="306" y="266"/>
                    <a:pt x="310" y="266"/>
                  </a:cubicBezTo>
                  <a:cubicBezTo>
                    <a:pt x="336" y="266"/>
                    <a:pt x="336" y="266"/>
                    <a:pt x="336" y="266"/>
                  </a:cubicBezTo>
                  <a:cubicBezTo>
                    <a:pt x="340" y="266"/>
                    <a:pt x="344" y="262"/>
                    <a:pt x="344" y="258"/>
                  </a:cubicBezTo>
                  <a:close/>
                  <a:moveTo>
                    <a:pt x="336" y="258"/>
                  </a:moveTo>
                  <a:cubicBezTo>
                    <a:pt x="310" y="258"/>
                    <a:pt x="310" y="258"/>
                    <a:pt x="310" y="258"/>
                  </a:cubicBezTo>
                  <a:cubicBezTo>
                    <a:pt x="310" y="209"/>
                    <a:pt x="310" y="209"/>
                    <a:pt x="310" y="209"/>
                  </a:cubicBezTo>
                  <a:cubicBezTo>
                    <a:pt x="336" y="209"/>
                    <a:pt x="336" y="209"/>
                    <a:pt x="336" y="209"/>
                  </a:cubicBezTo>
                  <a:lnTo>
                    <a:pt x="336" y="258"/>
                  </a:lnTo>
                  <a:close/>
                  <a:moveTo>
                    <a:pt x="344" y="157"/>
                  </a:moveTo>
                  <a:cubicBezTo>
                    <a:pt x="344" y="109"/>
                    <a:pt x="344" y="109"/>
                    <a:pt x="344" y="109"/>
                  </a:cubicBezTo>
                  <a:cubicBezTo>
                    <a:pt x="344" y="104"/>
                    <a:pt x="340" y="100"/>
                    <a:pt x="336" y="100"/>
                  </a:cubicBezTo>
                  <a:cubicBezTo>
                    <a:pt x="310" y="100"/>
                    <a:pt x="310" y="100"/>
                    <a:pt x="310" y="100"/>
                  </a:cubicBezTo>
                  <a:cubicBezTo>
                    <a:pt x="306" y="100"/>
                    <a:pt x="303" y="104"/>
                    <a:pt x="303" y="109"/>
                  </a:cubicBezTo>
                  <a:cubicBezTo>
                    <a:pt x="303" y="157"/>
                    <a:pt x="303" y="157"/>
                    <a:pt x="303" y="157"/>
                  </a:cubicBezTo>
                  <a:cubicBezTo>
                    <a:pt x="303" y="162"/>
                    <a:pt x="306" y="165"/>
                    <a:pt x="310" y="165"/>
                  </a:cubicBezTo>
                  <a:cubicBezTo>
                    <a:pt x="336" y="165"/>
                    <a:pt x="336" y="165"/>
                    <a:pt x="336" y="165"/>
                  </a:cubicBezTo>
                  <a:cubicBezTo>
                    <a:pt x="340" y="165"/>
                    <a:pt x="344" y="162"/>
                    <a:pt x="344" y="157"/>
                  </a:cubicBezTo>
                  <a:close/>
                  <a:moveTo>
                    <a:pt x="336" y="157"/>
                  </a:moveTo>
                  <a:cubicBezTo>
                    <a:pt x="310" y="157"/>
                    <a:pt x="310" y="157"/>
                    <a:pt x="310" y="157"/>
                  </a:cubicBezTo>
                  <a:cubicBezTo>
                    <a:pt x="310" y="109"/>
                    <a:pt x="310" y="109"/>
                    <a:pt x="310" y="109"/>
                  </a:cubicBezTo>
                  <a:cubicBezTo>
                    <a:pt x="336" y="109"/>
                    <a:pt x="336" y="109"/>
                    <a:pt x="336" y="109"/>
                  </a:cubicBezTo>
                  <a:lnTo>
                    <a:pt x="336" y="157"/>
                  </a:lnTo>
                  <a:close/>
                  <a:moveTo>
                    <a:pt x="344" y="56"/>
                  </a:moveTo>
                  <a:cubicBezTo>
                    <a:pt x="344" y="8"/>
                    <a:pt x="344" y="8"/>
                    <a:pt x="344" y="8"/>
                  </a:cubicBezTo>
                  <a:cubicBezTo>
                    <a:pt x="344" y="4"/>
                    <a:pt x="340" y="0"/>
                    <a:pt x="336" y="0"/>
                  </a:cubicBezTo>
                  <a:cubicBezTo>
                    <a:pt x="310" y="0"/>
                    <a:pt x="310" y="0"/>
                    <a:pt x="310" y="0"/>
                  </a:cubicBezTo>
                  <a:cubicBezTo>
                    <a:pt x="306" y="0"/>
                    <a:pt x="303" y="4"/>
                    <a:pt x="303" y="8"/>
                  </a:cubicBezTo>
                  <a:cubicBezTo>
                    <a:pt x="303" y="56"/>
                    <a:pt x="303" y="56"/>
                    <a:pt x="303" y="56"/>
                  </a:cubicBezTo>
                  <a:cubicBezTo>
                    <a:pt x="303" y="61"/>
                    <a:pt x="306" y="65"/>
                    <a:pt x="310" y="65"/>
                  </a:cubicBezTo>
                  <a:cubicBezTo>
                    <a:pt x="336" y="65"/>
                    <a:pt x="336" y="65"/>
                    <a:pt x="336" y="65"/>
                  </a:cubicBezTo>
                  <a:cubicBezTo>
                    <a:pt x="340" y="65"/>
                    <a:pt x="344" y="61"/>
                    <a:pt x="344" y="56"/>
                  </a:cubicBezTo>
                  <a:close/>
                  <a:moveTo>
                    <a:pt x="336" y="56"/>
                  </a:moveTo>
                  <a:cubicBezTo>
                    <a:pt x="310" y="56"/>
                    <a:pt x="310" y="56"/>
                    <a:pt x="310" y="56"/>
                  </a:cubicBezTo>
                  <a:cubicBezTo>
                    <a:pt x="310" y="8"/>
                    <a:pt x="310" y="8"/>
                    <a:pt x="310" y="8"/>
                  </a:cubicBezTo>
                  <a:cubicBezTo>
                    <a:pt x="336" y="8"/>
                    <a:pt x="336" y="8"/>
                    <a:pt x="336" y="8"/>
                  </a:cubicBezTo>
                  <a:lnTo>
                    <a:pt x="336" y="56"/>
                  </a:lnTo>
                  <a:close/>
                  <a:moveTo>
                    <a:pt x="283" y="262"/>
                  </a:moveTo>
                  <a:cubicBezTo>
                    <a:pt x="283" y="240"/>
                    <a:pt x="283" y="240"/>
                    <a:pt x="283" y="240"/>
                  </a:cubicBezTo>
                  <a:cubicBezTo>
                    <a:pt x="283" y="239"/>
                    <a:pt x="283" y="237"/>
                    <a:pt x="279" y="237"/>
                  </a:cubicBezTo>
                  <a:cubicBezTo>
                    <a:pt x="276" y="237"/>
                    <a:pt x="275" y="239"/>
                    <a:pt x="275" y="240"/>
                  </a:cubicBezTo>
                  <a:cubicBezTo>
                    <a:pt x="275" y="258"/>
                    <a:pt x="275" y="258"/>
                    <a:pt x="275" y="258"/>
                  </a:cubicBezTo>
                  <a:cubicBezTo>
                    <a:pt x="267" y="258"/>
                    <a:pt x="267" y="258"/>
                    <a:pt x="267" y="258"/>
                  </a:cubicBezTo>
                  <a:cubicBezTo>
                    <a:pt x="267" y="201"/>
                    <a:pt x="267" y="201"/>
                    <a:pt x="267" y="201"/>
                  </a:cubicBezTo>
                  <a:cubicBezTo>
                    <a:pt x="246" y="201"/>
                    <a:pt x="246" y="201"/>
                    <a:pt x="246" y="201"/>
                  </a:cubicBezTo>
                  <a:cubicBezTo>
                    <a:pt x="244" y="201"/>
                    <a:pt x="242" y="202"/>
                    <a:pt x="242" y="205"/>
                  </a:cubicBezTo>
                  <a:cubicBezTo>
                    <a:pt x="242" y="208"/>
                    <a:pt x="244" y="209"/>
                    <a:pt x="246" y="209"/>
                  </a:cubicBezTo>
                  <a:cubicBezTo>
                    <a:pt x="258" y="209"/>
                    <a:pt x="258" y="209"/>
                    <a:pt x="258" y="209"/>
                  </a:cubicBezTo>
                  <a:cubicBezTo>
                    <a:pt x="258" y="258"/>
                    <a:pt x="258" y="258"/>
                    <a:pt x="258" y="258"/>
                  </a:cubicBezTo>
                  <a:cubicBezTo>
                    <a:pt x="246" y="258"/>
                    <a:pt x="246" y="258"/>
                    <a:pt x="246" y="258"/>
                  </a:cubicBezTo>
                  <a:cubicBezTo>
                    <a:pt x="244" y="258"/>
                    <a:pt x="242" y="259"/>
                    <a:pt x="242" y="262"/>
                  </a:cubicBezTo>
                  <a:cubicBezTo>
                    <a:pt x="242" y="265"/>
                    <a:pt x="244" y="266"/>
                    <a:pt x="246" y="266"/>
                  </a:cubicBezTo>
                  <a:cubicBezTo>
                    <a:pt x="279" y="266"/>
                    <a:pt x="279" y="266"/>
                    <a:pt x="279" y="266"/>
                  </a:cubicBezTo>
                  <a:cubicBezTo>
                    <a:pt x="281" y="266"/>
                    <a:pt x="283" y="265"/>
                    <a:pt x="283" y="262"/>
                  </a:cubicBezTo>
                  <a:close/>
                  <a:moveTo>
                    <a:pt x="283" y="161"/>
                  </a:moveTo>
                  <a:cubicBezTo>
                    <a:pt x="283" y="140"/>
                    <a:pt x="283" y="140"/>
                    <a:pt x="283" y="140"/>
                  </a:cubicBezTo>
                  <a:cubicBezTo>
                    <a:pt x="283" y="138"/>
                    <a:pt x="283" y="136"/>
                    <a:pt x="279" y="136"/>
                  </a:cubicBezTo>
                  <a:cubicBezTo>
                    <a:pt x="276" y="136"/>
                    <a:pt x="275" y="138"/>
                    <a:pt x="275" y="140"/>
                  </a:cubicBezTo>
                  <a:cubicBezTo>
                    <a:pt x="275" y="157"/>
                    <a:pt x="275" y="157"/>
                    <a:pt x="275" y="157"/>
                  </a:cubicBezTo>
                  <a:cubicBezTo>
                    <a:pt x="267" y="157"/>
                    <a:pt x="267" y="157"/>
                    <a:pt x="267" y="157"/>
                  </a:cubicBezTo>
                  <a:cubicBezTo>
                    <a:pt x="267" y="100"/>
                    <a:pt x="267" y="100"/>
                    <a:pt x="267" y="100"/>
                  </a:cubicBezTo>
                  <a:cubicBezTo>
                    <a:pt x="246" y="100"/>
                    <a:pt x="246" y="100"/>
                    <a:pt x="246" y="100"/>
                  </a:cubicBezTo>
                  <a:cubicBezTo>
                    <a:pt x="244" y="100"/>
                    <a:pt x="242" y="101"/>
                    <a:pt x="242" y="105"/>
                  </a:cubicBezTo>
                  <a:cubicBezTo>
                    <a:pt x="242" y="107"/>
                    <a:pt x="244" y="109"/>
                    <a:pt x="246" y="109"/>
                  </a:cubicBezTo>
                  <a:cubicBezTo>
                    <a:pt x="258" y="109"/>
                    <a:pt x="258" y="109"/>
                    <a:pt x="258" y="109"/>
                  </a:cubicBezTo>
                  <a:cubicBezTo>
                    <a:pt x="258" y="157"/>
                    <a:pt x="258" y="157"/>
                    <a:pt x="258" y="157"/>
                  </a:cubicBezTo>
                  <a:cubicBezTo>
                    <a:pt x="246" y="157"/>
                    <a:pt x="246" y="157"/>
                    <a:pt x="246" y="157"/>
                  </a:cubicBezTo>
                  <a:cubicBezTo>
                    <a:pt x="244" y="157"/>
                    <a:pt x="242" y="158"/>
                    <a:pt x="242" y="161"/>
                  </a:cubicBezTo>
                  <a:cubicBezTo>
                    <a:pt x="242" y="164"/>
                    <a:pt x="244" y="165"/>
                    <a:pt x="246" y="165"/>
                  </a:cubicBezTo>
                  <a:cubicBezTo>
                    <a:pt x="279" y="165"/>
                    <a:pt x="279" y="165"/>
                    <a:pt x="279" y="165"/>
                  </a:cubicBezTo>
                  <a:cubicBezTo>
                    <a:pt x="281" y="165"/>
                    <a:pt x="283" y="164"/>
                    <a:pt x="283" y="161"/>
                  </a:cubicBezTo>
                  <a:close/>
                  <a:moveTo>
                    <a:pt x="283" y="61"/>
                  </a:moveTo>
                  <a:cubicBezTo>
                    <a:pt x="283" y="40"/>
                    <a:pt x="283" y="40"/>
                    <a:pt x="283" y="40"/>
                  </a:cubicBezTo>
                  <a:cubicBezTo>
                    <a:pt x="283" y="37"/>
                    <a:pt x="283" y="36"/>
                    <a:pt x="279" y="36"/>
                  </a:cubicBezTo>
                  <a:cubicBezTo>
                    <a:pt x="276" y="36"/>
                    <a:pt x="275" y="37"/>
                    <a:pt x="275" y="40"/>
                  </a:cubicBezTo>
                  <a:cubicBezTo>
                    <a:pt x="275" y="56"/>
                    <a:pt x="275" y="56"/>
                    <a:pt x="275" y="56"/>
                  </a:cubicBezTo>
                  <a:cubicBezTo>
                    <a:pt x="267" y="56"/>
                    <a:pt x="267" y="56"/>
                    <a:pt x="267" y="56"/>
                  </a:cubicBez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6"/>
                    <a:pt x="258" y="56"/>
                    <a:pt x="258" y="56"/>
                  </a:cubicBezTo>
                  <a:cubicBezTo>
                    <a:pt x="246" y="56"/>
                    <a:pt x="246" y="56"/>
                    <a:pt x="246" y="56"/>
                  </a:cubicBezTo>
                  <a:cubicBezTo>
                    <a:pt x="244" y="56"/>
                    <a:pt x="242" y="58"/>
                    <a:pt x="242" y="61"/>
                  </a:cubicBezTo>
                  <a:cubicBezTo>
                    <a:pt x="242" y="64"/>
                    <a:pt x="244" y="65"/>
                    <a:pt x="246" y="65"/>
                  </a:cubicBezTo>
                  <a:cubicBezTo>
                    <a:pt x="279" y="65"/>
                    <a:pt x="279" y="65"/>
                    <a:pt x="279" y="65"/>
                  </a:cubicBezTo>
                  <a:cubicBezTo>
                    <a:pt x="281" y="65"/>
                    <a:pt x="283" y="64"/>
                    <a:pt x="283" y="61"/>
                  </a:cubicBezTo>
                  <a:close/>
                  <a:moveTo>
                    <a:pt x="223" y="258"/>
                  </a:moveTo>
                  <a:cubicBezTo>
                    <a:pt x="223" y="209"/>
                    <a:pt x="223" y="209"/>
                    <a:pt x="223" y="209"/>
                  </a:cubicBezTo>
                  <a:cubicBezTo>
                    <a:pt x="223" y="205"/>
                    <a:pt x="219" y="201"/>
                    <a:pt x="214" y="201"/>
                  </a:cubicBezTo>
                  <a:cubicBezTo>
                    <a:pt x="190" y="201"/>
                    <a:pt x="190" y="201"/>
                    <a:pt x="190" y="201"/>
                  </a:cubicBezTo>
                  <a:cubicBezTo>
                    <a:pt x="184" y="201"/>
                    <a:pt x="181" y="205"/>
                    <a:pt x="181" y="209"/>
                  </a:cubicBezTo>
                  <a:cubicBezTo>
                    <a:pt x="181" y="258"/>
                    <a:pt x="181" y="258"/>
                    <a:pt x="181" y="258"/>
                  </a:cubicBezTo>
                  <a:cubicBezTo>
                    <a:pt x="181" y="262"/>
                    <a:pt x="184" y="266"/>
                    <a:pt x="190" y="266"/>
                  </a:cubicBezTo>
                  <a:cubicBezTo>
                    <a:pt x="214" y="266"/>
                    <a:pt x="214" y="266"/>
                    <a:pt x="214" y="266"/>
                  </a:cubicBezTo>
                  <a:cubicBezTo>
                    <a:pt x="219" y="266"/>
                    <a:pt x="223" y="262"/>
                    <a:pt x="223" y="258"/>
                  </a:cubicBezTo>
                  <a:close/>
                  <a:moveTo>
                    <a:pt x="214" y="258"/>
                  </a:moveTo>
                  <a:cubicBezTo>
                    <a:pt x="190" y="258"/>
                    <a:pt x="190" y="258"/>
                    <a:pt x="190" y="258"/>
                  </a:cubicBezTo>
                  <a:cubicBezTo>
                    <a:pt x="190" y="209"/>
                    <a:pt x="190" y="209"/>
                    <a:pt x="190" y="209"/>
                  </a:cubicBezTo>
                  <a:cubicBezTo>
                    <a:pt x="214" y="209"/>
                    <a:pt x="214" y="209"/>
                    <a:pt x="214" y="209"/>
                  </a:cubicBezTo>
                  <a:lnTo>
                    <a:pt x="214" y="258"/>
                  </a:lnTo>
                  <a:close/>
                  <a:moveTo>
                    <a:pt x="223" y="157"/>
                  </a:moveTo>
                  <a:cubicBezTo>
                    <a:pt x="223" y="109"/>
                    <a:pt x="223" y="109"/>
                    <a:pt x="223" y="109"/>
                  </a:cubicBezTo>
                  <a:cubicBezTo>
                    <a:pt x="223" y="104"/>
                    <a:pt x="219" y="100"/>
                    <a:pt x="214" y="100"/>
                  </a:cubicBezTo>
                  <a:cubicBezTo>
                    <a:pt x="190" y="100"/>
                    <a:pt x="190" y="100"/>
                    <a:pt x="190" y="100"/>
                  </a:cubicBezTo>
                  <a:cubicBezTo>
                    <a:pt x="184" y="100"/>
                    <a:pt x="181" y="104"/>
                    <a:pt x="181" y="109"/>
                  </a:cubicBezTo>
                  <a:cubicBezTo>
                    <a:pt x="181" y="157"/>
                    <a:pt x="181" y="157"/>
                    <a:pt x="181" y="157"/>
                  </a:cubicBezTo>
                  <a:cubicBezTo>
                    <a:pt x="181" y="162"/>
                    <a:pt x="184" y="165"/>
                    <a:pt x="190" y="165"/>
                  </a:cubicBezTo>
                  <a:cubicBezTo>
                    <a:pt x="214" y="165"/>
                    <a:pt x="214" y="165"/>
                    <a:pt x="214" y="165"/>
                  </a:cubicBezTo>
                  <a:cubicBezTo>
                    <a:pt x="219" y="165"/>
                    <a:pt x="223" y="162"/>
                    <a:pt x="223" y="157"/>
                  </a:cubicBezTo>
                  <a:close/>
                  <a:moveTo>
                    <a:pt x="214" y="157"/>
                  </a:moveTo>
                  <a:cubicBezTo>
                    <a:pt x="190" y="157"/>
                    <a:pt x="190" y="157"/>
                    <a:pt x="190" y="157"/>
                  </a:cubicBezTo>
                  <a:cubicBezTo>
                    <a:pt x="190" y="109"/>
                    <a:pt x="190" y="109"/>
                    <a:pt x="190" y="109"/>
                  </a:cubicBezTo>
                  <a:cubicBezTo>
                    <a:pt x="214" y="109"/>
                    <a:pt x="214" y="109"/>
                    <a:pt x="214" y="109"/>
                  </a:cubicBezTo>
                  <a:lnTo>
                    <a:pt x="214" y="157"/>
                  </a:lnTo>
                  <a:close/>
                  <a:moveTo>
                    <a:pt x="223" y="56"/>
                  </a:moveTo>
                  <a:cubicBezTo>
                    <a:pt x="223" y="8"/>
                    <a:pt x="223" y="8"/>
                    <a:pt x="223" y="8"/>
                  </a:cubicBezTo>
                  <a:cubicBezTo>
                    <a:pt x="223" y="4"/>
                    <a:pt x="219" y="0"/>
                    <a:pt x="214" y="0"/>
                  </a:cubicBezTo>
                  <a:cubicBezTo>
                    <a:pt x="190" y="0"/>
                    <a:pt x="190" y="0"/>
                    <a:pt x="190" y="0"/>
                  </a:cubicBezTo>
                  <a:cubicBezTo>
                    <a:pt x="184" y="0"/>
                    <a:pt x="181" y="4"/>
                    <a:pt x="181" y="8"/>
                  </a:cubicBezTo>
                  <a:cubicBezTo>
                    <a:pt x="181" y="56"/>
                    <a:pt x="181" y="56"/>
                    <a:pt x="181" y="56"/>
                  </a:cubicBezTo>
                  <a:cubicBezTo>
                    <a:pt x="181" y="61"/>
                    <a:pt x="184" y="65"/>
                    <a:pt x="190" y="65"/>
                  </a:cubicBezTo>
                  <a:cubicBezTo>
                    <a:pt x="214" y="65"/>
                    <a:pt x="214" y="65"/>
                    <a:pt x="214" y="65"/>
                  </a:cubicBezTo>
                  <a:cubicBezTo>
                    <a:pt x="219" y="65"/>
                    <a:pt x="223" y="61"/>
                    <a:pt x="223" y="56"/>
                  </a:cubicBezTo>
                  <a:close/>
                  <a:moveTo>
                    <a:pt x="214" y="56"/>
                  </a:moveTo>
                  <a:cubicBezTo>
                    <a:pt x="190" y="56"/>
                    <a:pt x="190" y="56"/>
                    <a:pt x="190" y="56"/>
                  </a:cubicBezTo>
                  <a:cubicBezTo>
                    <a:pt x="190" y="8"/>
                    <a:pt x="190" y="8"/>
                    <a:pt x="190" y="8"/>
                  </a:cubicBezTo>
                  <a:cubicBezTo>
                    <a:pt x="214" y="8"/>
                    <a:pt x="214" y="8"/>
                    <a:pt x="214" y="8"/>
                  </a:cubicBezTo>
                  <a:lnTo>
                    <a:pt x="214" y="56"/>
                  </a:lnTo>
                  <a:close/>
                  <a:moveTo>
                    <a:pt x="162" y="262"/>
                  </a:moveTo>
                  <a:cubicBezTo>
                    <a:pt x="162" y="240"/>
                    <a:pt x="162" y="240"/>
                    <a:pt x="162" y="240"/>
                  </a:cubicBezTo>
                  <a:cubicBezTo>
                    <a:pt x="162" y="239"/>
                    <a:pt x="161" y="237"/>
                    <a:pt x="158" y="237"/>
                  </a:cubicBezTo>
                  <a:cubicBezTo>
                    <a:pt x="155" y="237"/>
                    <a:pt x="154" y="239"/>
                    <a:pt x="154" y="240"/>
                  </a:cubicBezTo>
                  <a:cubicBezTo>
                    <a:pt x="154" y="258"/>
                    <a:pt x="154" y="258"/>
                    <a:pt x="154" y="258"/>
                  </a:cubicBezTo>
                  <a:cubicBezTo>
                    <a:pt x="145" y="258"/>
                    <a:pt x="145" y="258"/>
                    <a:pt x="145" y="258"/>
                  </a:cubicBezTo>
                  <a:cubicBezTo>
                    <a:pt x="145" y="201"/>
                    <a:pt x="145" y="201"/>
                    <a:pt x="145" y="201"/>
                  </a:cubicBezTo>
                  <a:cubicBezTo>
                    <a:pt x="125" y="201"/>
                    <a:pt x="125" y="201"/>
                    <a:pt x="125" y="201"/>
                  </a:cubicBezTo>
                  <a:cubicBezTo>
                    <a:pt x="123" y="201"/>
                    <a:pt x="120" y="202"/>
                    <a:pt x="120" y="205"/>
                  </a:cubicBezTo>
                  <a:cubicBezTo>
                    <a:pt x="120" y="208"/>
                    <a:pt x="123" y="209"/>
                    <a:pt x="125" y="209"/>
                  </a:cubicBezTo>
                  <a:cubicBezTo>
                    <a:pt x="137" y="209"/>
                    <a:pt x="137" y="209"/>
                    <a:pt x="137" y="209"/>
                  </a:cubicBezTo>
                  <a:cubicBezTo>
                    <a:pt x="137" y="258"/>
                    <a:pt x="137" y="258"/>
                    <a:pt x="137" y="258"/>
                  </a:cubicBezTo>
                  <a:cubicBezTo>
                    <a:pt x="125" y="258"/>
                    <a:pt x="125" y="258"/>
                    <a:pt x="125" y="258"/>
                  </a:cubicBezTo>
                  <a:cubicBezTo>
                    <a:pt x="123" y="258"/>
                    <a:pt x="120" y="259"/>
                    <a:pt x="120" y="262"/>
                  </a:cubicBezTo>
                  <a:cubicBezTo>
                    <a:pt x="120" y="265"/>
                    <a:pt x="123" y="266"/>
                    <a:pt x="125" y="266"/>
                  </a:cubicBezTo>
                  <a:cubicBezTo>
                    <a:pt x="158" y="266"/>
                    <a:pt x="158" y="266"/>
                    <a:pt x="158" y="266"/>
                  </a:cubicBezTo>
                  <a:cubicBezTo>
                    <a:pt x="160" y="266"/>
                    <a:pt x="162" y="265"/>
                    <a:pt x="162" y="262"/>
                  </a:cubicBezTo>
                  <a:close/>
                  <a:moveTo>
                    <a:pt x="162" y="161"/>
                  </a:moveTo>
                  <a:cubicBezTo>
                    <a:pt x="162" y="140"/>
                    <a:pt x="162" y="140"/>
                    <a:pt x="162" y="140"/>
                  </a:cubicBezTo>
                  <a:cubicBezTo>
                    <a:pt x="162" y="138"/>
                    <a:pt x="161" y="136"/>
                    <a:pt x="158" y="136"/>
                  </a:cubicBezTo>
                  <a:cubicBezTo>
                    <a:pt x="155" y="136"/>
                    <a:pt x="154" y="138"/>
                    <a:pt x="154" y="140"/>
                  </a:cubicBezTo>
                  <a:cubicBezTo>
                    <a:pt x="154" y="157"/>
                    <a:pt x="154" y="157"/>
                    <a:pt x="154" y="157"/>
                  </a:cubicBezTo>
                  <a:cubicBezTo>
                    <a:pt x="145" y="157"/>
                    <a:pt x="145" y="157"/>
                    <a:pt x="145" y="157"/>
                  </a:cubicBezTo>
                  <a:cubicBezTo>
                    <a:pt x="145" y="100"/>
                    <a:pt x="145" y="100"/>
                    <a:pt x="145" y="100"/>
                  </a:cubicBezTo>
                  <a:cubicBezTo>
                    <a:pt x="125" y="100"/>
                    <a:pt x="125" y="100"/>
                    <a:pt x="125" y="100"/>
                  </a:cubicBezTo>
                  <a:cubicBezTo>
                    <a:pt x="123" y="100"/>
                    <a:pt x="120" y="101"/>
                    <a:pt x="120" y="105"/>
                  </a:cubicBezTo>
                  <a:cubicBezTo>
                    <a:pt x="120" y="107"/>
                    <a:pt x="123" y="109"/>
                    <a:pt x="125" y="109"/>
                  </a:cubicBezTo>
                  <a:cubicBezTo>
                    <a:pt x="137" y="109"/>
                    <a:pt x="137" y="109"/>
                    <a:pt x="137" y="109"/>
                  </a:cubicBezTo>
                  <a:cubicBezTo>
                    <a:pt x="137" y="157"/>
                    <a:pt x="137" y="157"/>
                    <a:pt x="137" y="157"/>
                  </a:cubicBezTo>
                  <a:cubicBezTo>
                    <a:pt x="125" y="157"/>
                    <a:pt x="125" y="157"/>
                    <a:pt x="125" y="157"/>
                  </a:cubicBezTo>
                  <a:cubicBezTo>
                    <a:pt x="123" y="157"/>
                    <a:pt x="120" y="158"/>
                    <a:pt x="120" y="161"/>
                  </a:cubicBezTo>
                  <a:cubicBezTo>
                    <a:pt x="120" y="164"/>
                    <a:pt x="123" y="165"/>
                    <a:pt x="125" y="165"/>
                  </a:cubicBezTo>
                  <a:cubicBezTo>
                    <a:pt x="158" y="165"/>
                    <a:pt x="158" y="165"/>
                    <a:pt x="158" y="165"/>
                  </a:cubicBezTo>
                  <a:cubicBezTo>
                    <a:pt x="160" y="165"/>
                    <a:pt x="162" y="164"/>
                    <a:pt x="162" y="161"/>
                  </a:cubicBezTo>
                  <a:close/>
                  <a:moveTo>
                    <a:pt x="162" y="61"/>
                  </a:moveTo>
                  <a:cubicBezTo>
                    <a:pt x="162" y="40"/>
                    <a:pt x="162" y="40"/>
                    <a:pt x="162" y="40"/>
                  </a:cubicBezTo>
                  <a:cubicBezTo>
                    <a:pt x="162" y="37"/>
                    <a:pt x="161" y="36"/>
                    <a:pt x="158" y="36"/>
                  </a:cubicBezTo>
                  <a:cubicBezTo>
                    <a:pt x="155" y="36"/>
                    <a:pt x="154" y="37"/>
                    <a:pt x="154" y="40"/>
                  </a:cubicBezTo>
                  <a:cubicBezTo>
                    <a:pt x="154" y="56"/>
                    <a:pt x="154" y="56"/>
                    <a:pt x="154" y="56"/>
                  </a:cubicBezTo>
                  <a:cubicBezTo>
                    <a:pt x="145" y="56"/>
                    <a:pt x="145" y="56"/>
                    <a:pt x="145" y="56"/>
                  </a:cubicBez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6"/>
                    <a:pt x="137" y="56"/>
                    <a:pt x="137" y="56"/>
                  </a:cubicBezTo>
                  <a:cubicBezTo>
                    <a:pt x="125" y="56"/>
                    <a:pt x="125" y="56"/>
                    <a:pt x="125" y="56"/>
                  </a:cubicBezTo>
                  <a:cubicBezTo>
                    <a:pt x="123" y="56"/>
                    <a:pt x="120" y="58"/>
                    <a:pt x="120" y="61"/>
                  </a:cubicBezTo>
                  <a:cubicBezTo>
                    <a:pt x="120" y="64"/>
                    <a:pt x="123" y="65"/>
                    <a:pt x="125" y="65"/>
                  </a:cubicBezTo>
                  <a:cubicBezTo>
                    <a:pt x="158" y="65"/>
                    <a:pt x="158" y="65"/>
                    <a:pt x="158" y="65"/>
                  </a:cubicBezTo>
                  <a:cubicBezTo>
                    <a:pt x="160" y="65"/>
                    <a:pt x="162" y="64"/>
                    <a:pt x="162" y="61"/>
                  </a:cubicBezTo>
                  <a:close/>
                  <a:moveTo>
                    <a:pt x="101" y="258"/>
                  </a:moveTo>
                  <a:cubicBezTo>
                    <a:pt x="101" y="209"/>
                    <a:pt x="101" y="209"/>
                    <a:pt x="101" y="209"/>
                  </a:cubicBezTo>
                  <a:cubicBezTo>
                    <a:pt x="101" y="205"/>
                    <a:pt x="98" y="201"/>
                    <a:pt x="93" y="201"/>
                  </a:cubicBezTo>
                  <a:cubicBezTo>
                    <a:pt x="68" y="201"/>
                    <a:pt x="68" y="201"/>
                    <a:pt x="68" y="201"/>
                  </a:cubicBezTo>
                  <a:cubicBezTo>
                    <a:pt x="64" y="201"/>
                    <a:pt x="60" y="205"/>
                    <a:pt x="60" y="209"/>
                  </a:cubicBezTo>
                  <a:cubicBezTo>
                    <a:pt x="60" y="258"/>
                    <a:pt x="60" y="258"/>
                    <a:pt x="60" y="258"/>
                  </a:cubicBezTo>
                  <a:cubicBezTo>
                    <a:pt x="60" y="262"/>
                    <a:pt x="64" y="266"/>
                    <a:pt x="68" y="266"/>
                  </a:cubicBezTo>
                  <a:cubicBezTo>
                    <a:pt x="93" y="266"/>
                    <a:pt x="93" y="266"/>
                    <a:pt x="93" y="266"/>
                  </a:cubicBezTo>
                  <a:cubicBezTo>
                    <a:pt x="98" y="266"/>
                    <a:pt x="101" y="262"/>
                    <a:pt x="101" y="258"/>
                  </a:cubicBezTo>
                  <a:close/>
                  <a:moveTo>
                    <a:pt x="93" y="258"/>
                  </a:moveTo>
                  <a:cubicBezTo>
                    <a:pt x="68" y="258"/>
                    <a:pt x="68" y="258"/>
                    <a:pt x="68" y="258"/>
                  </a:cubicBezTo>
                  <a:cubicBezTo>
                    <a:pt x="68" y="209"/>
                    <a:pt x="68" y="209"/>
                    <a:pt x="68" y="209"/>
                  </a:cubicBezTo>
                  <a:cubicBezTo>
                    <a:pt x="93" y="209"/>
                    <a:pt x="93" y="209"/>
                    <a:pt x="93" y="209"/>
                  </a:cubicBezTo>
                  <a:lnTo>
                    <a:pt x="93" y="258"/>
                  </a:lnTo>
                  <a:close/>
                  <a:moveTo>
                    <a:pt x="101" y="157"/>
                  </a:moveTo>
                  <a:cubicBezTo>
                    <a:pt x="101" y="109"/>
                    <a:pt x="101" y="109"/>
                    <a:pt x="101" y="109"/>
                  </a:cubicBezTo>
                  <a:cubicBezTo>
                    <a:pt x="101" y="104"/>
                    <a:pt x="98" y="100"/>
                    <a:pt x="93" y="100"/>
                  </a:cubicBezTo>
                  <a:cubicBezTo>
                    <a:pt x="68" y="100"/>
                    <a:pt x="68" y="100"/>
                    <a:pt x="68" y="100"/>
                  </a:cubicBezTo>
                  <a:cubicBezTo>
                    <a:pt x="64" y="100"/>
                    <a:pt x="60" y="104"/>
                    <a:pt x="60" y="109"/>
                  </a:cubicBezTo>
                  <a:cubicBezTo>
                    <a:pt x="60" y="157"/>
                    <a:pt x="60" y="157"/>
                    <a:pt x="60" y="157"/>
                  </a:cubicBezTo>
                  <a:cubicBezTo>
                    <a:pt x="60" y="162"/>
                    <a:pt x="64" y="165"/>
                    <a:pt x="68" y="165"/>
                  </a:cubicBezTo>
                  <a:cubicBezTo>
                    <a:pt x="93" y="165"/>
                    <a:pt x="93" y="165"/>
                    <a:pt x="93" y="165"/>
                  </a:cubicBezTo>
                  <a:cubicBezTo>
                    <a:pt x="98" y="165"/>
                    <a:pt x="101" y="162"/>
                    <a:pt x="101" y="157"/>
                  </a:cubicBezTo>
                  <a:close/>
                  <a:moveTo>
                    <a:pt x="93" y="157"/>
                  </a:moveTo>
                  <a:cubicBezTo>
                    <a:pt x="68" y="157"/>
                    <a:pt x="68" y="157"/>
                    <a:pt x="68" y="157"/>
                  </a:cubicBezTo>
                  <a:cubicBezTo>
                    <a:pt x="68" y="109"/>
                    <a:pt x="68" y="109"/>
                    <a:pt x="68" y="109"/>
                  </a:cubicBezTo>
                  <a:cubicBezTo>
                    <a:pt x="93" y="109"/>
                    <a:pt x="93" y="109"/>
                    <a:pt x="93" y="109"/>
                  </a:cubicBezTo>
                  <a:lnTo>
                    <a:pt x="93" y="157"/>
                  </a:lnTo>
                  <a:close/>
                  <a:moveTo>
                    <a:pt x="101" y="56"/>
                  </a:moveTo>
                  <a:cubicBezTo>
                    <a:pt x="101" y="8"/>
                    <a:pt x="101" y="8"/>
                    <a:pt x="101" y="8"/>
                  </a:cubicBezTo>
                  <a:cubicBezTo>
                    <a:pt x="101" y="4"/>
                    <a:pt x="98" y="0"/>
                    <a:pt x="93" y="0"/>
                  </a:cubicBezTo>
                  <a:cubicBezTo>
                    <a:pt x="68" y="0"/>
                    <a:pt x="68" y="0"/>
                    <a:pt x="68" y="0"/>
                  </a:cubicBezTo>
                  <a:cubicBezTo>
                    <a:pt x="64" y="0"/>
                    <a:pt x="60" y="4"/>
                    <a:pt x="60" y="8"/>
                  </a:cubicBezTo>
                  <a:cubicBezTo>
                    <a:pt x="60" y="56"/>
                    <a:pt x="60" y="56"/>
                    <a:pt x="60" y="56"/>
                  </a:cubicBezTo>
                  <a:cubicBezTo>
                    <a:pt x="60" y="61"/>
                    <a:pt x="64" y="65"/>
                    <a:pt x="68" y="65"/>
                  </a:cubicBezTo>
                  <a:cubicBezTo>
                    <a:pt x="93" y="65"/>
                    <a:pt x="93" y="65"/>
                    <a:pt x="93" y="65"/>
                  </a:cubicBezTo>
                  <a:cubicBezTo>
                    <a:pt x="98" y="65"/>
                    <a:pt x="101" y="61"/>
                    <a:pt x="101" y="56"/>
                  </a:cubicBezTo>
                  <a:close/>
                  <a:moveTo>
                    <a:pt x="93" y="56"/>
                  </a:moveTo>
                  <a:cubicBezTo>
                    <a:pt x="68" y="56"/>
                    <a:pt x="68" y="56"/>
                    <a:pt x="68" y="56"/>
                  </a:cubicBezTo>
                  <a:cubicBezTo>
                    <a:pt x="68" y="8"/>
                    <a:pt x="68" y="8"/>
                    <a:pt x="68" y="8"/>
                  </a:cubicBezTo>
                  <a:cubicBezTo>
                    <a:pt x="93" y="8"/>
                    <a:pt x="93" y="8"/>
                    <a:pt x="93" y="8"/>
                  </a:cubicBezTo>
                  <a:lnTo>
                    <a:pt x="93" y="56"/>
                  </a:lnTo>
                  <a:close/>
                  <a:moveTo>
                    <a:pt x="41" y="262"/>
                  </a:moveTo>
                  <a:cubicBezTo>
                    <a:pt x="41" y="240"/>
                    <a:pt x="41" y="240"/>
                    <a:pt x="41" y="240"/>
                  </a:cubicBezTo>
                  <a:cubicBezTo>
                    <a:pt x="41" y="239"/>
                    <a:pt x="40" y="237"/>
                    <a:pt x="37" y="237"/>
                  </a:cubicBezTo>
                  <a:cubicBezTo>
                    <a:pt x="33" y="237"/>
                    <a:pt x="33" y="239"/>
                    <a:pt x="33" y="240"/>
                  </a:cubicBezTo>
                  <a:cubicBezTo>
                    <a:pt x="33" y="258"/>
                    <a:pt x="33" y="258"/>
                    <a:pt x="33" y="258"/>
                  </a:cubicBezTo>
                  <a:cubicBezTo>
                    <a:pt x="25" y="258"/>
                    <a:pt x="25" y="258"/>
                    <a:pt x="25" y="258"/>
                  </a:cubicBezTo>
                  <a:cubicBezTo>
                    <a:pt x="25" y="201"/>
                    <a:pt x="25" y="201"/>
                    <a:pt x="25" y="201"/>
                  </a:cubicBezTo>
                  <a:cubicBezTo>
                    <a:pt x="4" y="201"/>
                    <a:pt x="4" y="201"/>
                    <a:pt x="4" y="201"/>
                  </a:cubicBezTo>
                  <a:cubicBezTo>
                    <a:pt x="1" y="201"/>
                    <a:pt x="0" y="202"/>
                    <a:pt x="0" y="205"/>
                  </a:cubicBezTo>
                  <a:cubicBezTo>
                    <a:pt x="0" y="208"/>
                    <a:pt x="1" y="209"/>
                    <a:pt x="4" y="209"/>
                  </a:cubicBezTo>
                  <a:cubicBezTo>
                    <a:pt x="16" y="209"/>
                    <a:pt x="16" y="209"/>
                    <a:pt x="16" y="209"/>
                  </a:cubicBezTo>
                  <a:cubicBezTo>
                    <a:pt x="16" y="258"/>
                    <a:pt x="16" y="258"/>
                    <a:pt x="16" y="258"/>
                  </a:cubicBezTo>
                  <a:cubicBezTo>
                    <a:pt x="4" y="258"/>
                    <a:pt x="4" y="258"/>
                    <a:pt x="4" y="258"/>
                  </a:cubicBezTo>
                  <a:cubicBezTo>
                    <a:pt x="1" y="258"/>
                    <a:pt x="0" y="259"/>
                    <a:pt x="0" y="262"/>
                  </a:cubicBezTo>
                  <a:cubicBezTo>
                    <a:pt x="0" y="265"/>
                    <a:pt x="1" y="266"/>
                    <a:pt x="4" y="266"/>
                  </a:cubicBezTo>
                  <a:cubicBezTo>
                    <a:pt x="37" y="266"/>
                    <a:pt x="37" y="266"/>
                    <a:pt x="37" y="266"/>
                  </a:cubicBezTo>
                  <a:cubicBezTo>
                    <a:pt x="39" y="266"/>
                    <a:pt x="41" y="265"/>
                    <a:pt x="41" y="262"/>
                  </a:cubicBezTo>
                  <a:close/>
                  <a:moveTo>
                    <a:pt x="41" y="157"/>
                  </a:moveTo>
                  <a:cubicBezTo>
                    <a:pt x="41" y="109"/>
                    <a:pt x="41" y="109"/>
                    <a:pt x="41" y="109"/>
                  </a:cubicBezTo>
                  <a:cubicBezTo>
                    <a:pt x="41" y="104"/>
                    <a:pt x="37" y="100"/>
                    <a:pt x="33" y="100"/>
                  </a:cubicBezTo>
                  <a:cubicBezTo>
                    <a:pt x="7" y="100"/>
                    <a:pt x="7" y="100"/>
                    <a:pt x="7" y="100"/>
                  </a:cubicBezTo>
                  <a:cubicBezTo>
                    <a:pt x="3" y="100"/>
                    <a:pt x="0" y="104"/>
                    <a:pt x="0" y="109"/>
                  </a:cubicBezTo>
                  <a:cubicBezTo>
                    <a:pt x="0" y="157"/>
                    <a:pt x="0" y="157"/>
                    <a:pt x="0" y="157"/>
                  </a:cubicBezTo>
                  <a:cubicBezTo>
                    <a:pt x="0" y="162"/>
                    <a:pt x="3" y="165"/>
                    <a:pt x="7" y="165"/>
                  </a:cubicBezTo>
                  <a:cubicBezTo>
                    <a:pt x="33" y="165"/>
                    <a:pt x="33" y="165"/>
                    <a:pt x="33" y="165"/>
                  </a:cubicBezTo>
                  <a:cubicBezTo>
                    <a:pt x="37" y="165"/>
                    <a:pt x="41" y="162"/>
                    <a:pt x="41" y="157"/>
                  </a:cubicBezTo>
                  <a:close/>
                  <a:moveTo>
                    <a:pt x="33" y="157"/>
                  </a:moveTo>
                  <a:cubicBezTo>
                    <a:pt x="7" y="157"/>
                    <a:pt x="7" y="157"/>
                    <a:pt x="7" y="157"/>
                  </a:cubicBezTo>
                  <a:cubicBezTo>
                    <a:pt x="7" y="109"/>
                    <a:pt x="7" y="109"/>
                    <a:pt x="7" y="109"/>
                  </a:cubicBezTo>
                  <a:cubicBezTo>
                    <a:pt x="33" y="109"/>
                    <a:pt x="33" y="109"/>
                    <a:pt x="33" y="109"/>
                  </a:cubicBezTo>
                  <a:lnTo>
                    <a:pt x="33" y="157"/>
                  </a:lnTo>
                  <a:close/>
                  <a:moveTo>
                    <a:pt x="41" y="61"/>
                  </a:moveTo>
                  <a:cubicBezTo>
                    <a:pt x="41" y="40"/>
                    <a:pt x="41" y="40"/>
                    <a:pt x="41" y="40"/>
                  </a:cubicBezTo>
                  <a:cubicBezTo>
                    <a:pt x="41" y="37"/>
                    <a:pt x="40" y="36"/>
                    <a:pt x="37" y="36"/>
                  </a:cubicBezTo>
                  <a:cubicBezTo>
                    <a:pt x="33" y="36"/>
                    <a:pt x="33" y="37"/>
                    <a:pt x="33" y="40"/>
                  </a:cubicBezTo>
                  <a:cubicBezTo>
                    <a:pt x="33" y="56"/>
                    <a:pt x="33" y="56"/>
                    <a:pt x="33" y="56"/>
                  </a:cubicBezTo>
                  <a:cubicBezTo>
                    <a:pt x="25" y="56"/>
                    <a:pt x="25" y="56"/>
                    <a:pt x="25" y="56"/>
                  </a:cubicBez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6"/>
                    <a:pt x="16" y="56"/>
                    <a:pt x="16" y="56"/>
                  </a:cubicBezTo>
                  <a:cubicBezTo>
                    <a:pt x="4" y="56"/>
                    <a:pt x="4" y="56"/>
                    <a:pt x="4" y="56"/>
                  </a:cubicBezTo>
                  <a:cubicBezTo>
                    <a:pt x="1" y="56"/>
                    <a:pt x="0" y="58"/>
                    <a:pt x="0" y="61"/>
                  </a:cubicBezTo>
                  <a:cubicBezTo>
                    <a:pt x="0" y="64"/>
                    <a:pt x="1" y="65"/>
                    <a:pt x="4" y="65"/>
                  </a:cubicBezTo>
                  <a:cubicBezTo>
                    <a:pt x="37" y="65"/>
                    <a:pt x="37" y="65"/>
                    <a:pt x="37" y="65"/>
                  </a:cubicBezTo>
                  <a:cubicBezTo>
                    <a:pt x="39" y="65"/>
                    <a:pt x="41" y="64"/>
                    <a:pt x="41" y="6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4550102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Pull Quote 2">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8"/>
          </p:nvPr>
        </p:nvSpPr>
        <p:spPr>
          <a:xfrm>
            <a:off x="0" y="0"/>
            <a:ext cx="12436475" cy="742187"/>
          </a:xfrm>
        </p:spPr>
        <p:txBody>
          <a:bodyPr/>
          <a:lstStyle>
            <a:lvl1pPr marL="0" indent="0">
              <a:buNone/>
              <a:defRPr/>
            </a:lvl1pPr>
          </a:lstStyle>
          <a:p>
            <a:r>
              <a:rPr lang="en-US"/>
              <a:t>Click icon to add picture</a:t>
            </a:r>
          </a:p>
        </p:txBody>
      </p:sp>
      <p:sp>
        <p:nvSpPr>
          <p:cNvPr id="13" name="Text Placeholder 5"/>
          <p:cNvSpPr>
            <a:spLocks noGrp="1"/>
          </p:cNvSpPr>
          <p:nvPr>
            <p:ph type="body" sz="quarter" idx="15" hasCustomPrompt="1"/>
          </p:nvPr>
        </p:nvSpPr>
        <p:spPr>
          <a:xfrm>
            <a:off x="6033080" y="723012"/>
            <a:ext cx="640080" cy="640080"/>
          </a:xfrm>
          <a:solidFill>
            <a:srgbClr val="68217A"/>
          </a:solidFill>
        </p:spPr>
        <p:txBody>
          <a:bodyPr anchor="ctr">
            <a:noAutofit/>
          </a:bodyPr>
          <a:lstStyle>
            <a:lvl1pPr marL="0" indent="0">
              <a:lnSpc>
                <a:spcPts val="600"/>
              </a:lnSpc>
              <a:spcBef>
                <a:spcPts val="0"/>
              </a:spcBef>
              <a:buNone/>
              <a:defRPr sz="600">
                <a:solidFill>
                  <a:schemeClr val="bg1"/>
                </a:solidFill>
              </a:defRPr>
            </a:lvl1pPr>
            <a:lvl2pPr marL="342834" indent="0">
              <a:buNone/>
              <a:defRPr sz="3199"/>
            </a:lvl2pPr>
            <a:lvl3pPr marL="571390" indent="0">
              <a:buNone/>
              <a:defRPr sz="3199"/>
            </a:lvl3pPr>
            <a:lvl4pPr marL="799946" indent="0">
              <a:buNone/>
              <a:defRPr sz="3199"/>
            </a:lvl4pPr>
            <a:lvl5pPr marL="1028503" indent="0">
              <a:buNone/>
              <a:defRPr sz="3199"/>
            </a:lvl5pPr>
          </a:lstStyle>
          <a:p>
            <a:pPr lvl="0"/>
            <a:r>
              <a:rPr lang="en-US"/>
              <a:t> </a:t>
            </a:r>
          </a:p>
        </p:txBody>
      </p:sp>
      <p:sp>
        <p:nvSpPr>
          <p:cNvPr id="14" name="Text Placeholder 5"/>
          <p:cNvSpPr>
            <a:spLocks noGrp="1"/>
          </p:cNvSpPr>
          <p:nvPr>
            <p:ph type="body" sz="quarter" idx="16" hasCustomPrompt="1"/>
          </p:nvPr>
        </p:nvSpPr>
        <p:spPr>
          <a:xfrm>
            <a:off x="9418639" y="909643"/>
            <a:ext cx="640080" cy="266818"/>
          </a:xfrm>
          <a:solidFill>
            <a:srgbClr val="68217A"/>
          </a:solidFill>
        </p:spPr>
        <p:txBody>
          <a:bodyPr anchor="ctr"/>
          <a:lstStyle>
            <a:lvl1pPr marL="0" indent="0">
              <a:lnSpc>
                <a:spcPts val="600"/>
              </a:lnSpc>
              <a:spcBef>
                <a:spcPts val="0"/>
              </a:spcBef>
              <a:buNone/>
              <a:defRPr sz="600">
                <a:solidFill>
                  <a:schemeClr val="bg1"/>
                </a:solidFill>
              </a:defRPr>
            </a:lvl1pPr>
            <a:lvl2pPr marL="342834" indent="0">
              <a:buNone/>
              <a:defRPr sz="3199"/>
            </a:lvl2pPr>
            <a:lvl3pPr marL="571390" indent="0">
              <a:buNone/>
              <a:defRPr sz="3199"/>
            </a:lvl3pPr>
            <a:lvl4pPr marL="799946" indent="0">
              <a:buNone/>
              <a:defRPr sz="3199"/>
            </a:lvl4pPr>
            <a:lvl5pPr marL="1028503" indent="0">
              <a:buNone/>
              <a:defRPr sz="3199"/>
            </a:lvl5pPr>
          </a:lstStyle>
          <a:p>
            <a:pPr lvl="0"/>
            <a:r>
              <a:rPr lang="en-US"/>
              <a:t> </a:t>
            </a:r>
          </a:p>
        </p:txBody>
      </p:sp>
      <p:sp>
        <p:nvSpPr>
          <p:cNvPr id="15" name="Text Placeholder 5"/>
          <p:cNvSpPr>
            <a:spLocks noGrp="1"/>
          </p:cNvSpPr>
          <p:nvPr>
            <p:ph type="body" sz="quarter" idx="17" hasCustomPrompt="1"/>
          </p:nvPr>
        </p:nvSpPr>
        <p:spPr>
          <a:xfrm>
            <a:off x="9418639" y="3818464"/>
            <a:ext cx="640080" cy="266818"/>
          </a:xfrm>
          <a:solidFill>
            <a:srgbClr val="68217A"/>
          </a:solidFill>
        </p:spPr>
        <p:txBody>
          <a:bodyPr anchor="ctr"/>
          <a:lstStyle>
            <a:lvl1pPr marL="0" indent="0">
              <a:lnSpc>
                <a:spcPts val="600"/>
              </a:lnSpc>
              <a:spcBef>
                <a:spcPts val="0"/>
              </a:spcBef>
              <a:buNone/>
              <a:defRPr sz="600">
                <a:solidFill>
                  <a:schemeClr val="bg1"/>
                </a:solidFill>
              </a:defRPr>
            </a:lvl1pPr>
            <a:lvl2pPr marL="342834" indent="0">
              <a:buNone/>
              <a:defRPr sz="3199"/>
            </a:lvl2pPr>
            <a:lvl3pPr marL="571390" indent="0">
              <a:buNone/>
              <a:defRPr sz="3199"/>
            </a:lvl3pPr>
            <a:lvl4pPr marL="799946" indent="0">
              <a:buNone/>
              <a:defRPr sz="3199"/>
            </a:lvl4pPr>
            <a:lvl5pPr marL="1028503" indent="0">
              <a:buNone/>
              <a:defRPr sz="3199"/>
            </a:lvl5pPr>
          </a:lstStyle>
          <a:p>
            <a:pPr lvl="0"/>
            <a:r>
              <a:rPr lang="en-US"/>
              <a:t> </a:t>
            </a:r>
          </a:p>
        </p:txBody>
      </p:sp>
      <p:sp>
        <p:nvSpPr>
          <p:cNvPr id="17" name="Title 16"/>
          <p:cNvSpPr>
            <a:spLocks noGrp="1"/>
          </p:cNvSpPr>
          <p:nvPr>
            <p:ph type="title"/>
          </p:nvPr>
        </p:nvSpPr>
        <p:spPr>
          <a:xfrm>
            <a:off x="4394200" y="3628285"/>
            <a:ext cx="2278960" cy="2272453"/>
          </a:xfrm>
          <a:solidFill>
            <a:srgbClr val="68217A"/>
          </a:solidFill>
        </p:spPr>
        <p:txBody>
          <a:bodyPr lIns="182880" tIns="146304" rIns="182880" bIns="146304"/>
          <a:lstStyle>
            <a:lvl1pPr>
              <a:defRPr sz="3199">
                <a:gradFill>
                  <a:gsLst>
                    <a:gs pos="14159">
                      <a:schemeClr val="bg1"/>
                    </a:gs>
                    <a:gs pos="37000">
                      <a:schemeClr val="bg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7611748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13">
                                            <p:bg/>
                                          </p:spTgt>
                                        </p:tgtEl>
                                        <p:attrNameLst>
                                          <p:attrName>style.visibility</p:attrName>
                                        </p:attrNameLst>
                                      </p:cBhvr>
                                      <p:to>
                                        <p:strVal val="visible"/>
                                      </p:to>
                                    </p:set>
                                    <p:anim calcmode="lin" valueType="num">
                                      <p:cBhvr>
                                        <p:cTn id="7" dur="500" fill="hold"/>
                                        <p:tgtEl>
                                          <p:spTgt spid="13">
                                            <p:bg/>
                                          </p:spTgt>
                                        </p:tgtEl>
                                        <p:attrNameLst>
                                          <p:attrName>ppt_w</p:attrName>
                                        </p:attrNameLst>
                                      </p:cBhvr>
                                      <p:tavLst>
                                        <p:tav tm="0">
                                          <p:val>
                                            <p:fltVal val="0"/>
                                          </p:val>
                                        </p:tav>
                                        <p:tav tm="100000">
                                          <p:val>
                                            <p:strVal val="#ppt_w"/>
                                          </p:val>
                                        </p:tav>
                                      </p:tavLst>
                                    </p:anim>
                                    <p:anim calcmode="lin" valueType="num">
                                      <p:cBhvr>
                                        <p:cTn id="8" dur="500" fill="hold"/>
                                        <p:tgtEl>
                                          <p:spTgt spid="13">
                                            <p:bg/>
                                          </p:spTgt>
                                        </p:tgtEl>
                                        <p:attrNameLst>
                                          <p:attrName>ppt_h</p:attrName>
                                        </p:attrNameLst>
                                      </p:cBhvr>
                                      <p:tavLst>
                                        <p:tav tm="0">
                                          <p:val>
                                            <p:fltVal val="0"/>
                                          </p:val>
                                        </p:tav>
                                        <p:tav tm="100000">
                                          <p:val>
                                            <p:strVal val="#ppt_h"/>
                                          </p:val>
                                        </p:tav>
                                      </p:tavLst>
                                    </p:anim>
                                    <p:animEffect transition="in" filter="fade">
                                      <p:cBhvr>
                                        <p:cTn id="9" dur="500"/>
                                        <p:tgtEl>
                                          <p:spTgt spid="13">
                                            <p:bg/>
                                          </p:spTgt>
                                        </p:tgtEl>
                                      </p:cBhvr>
                                    </p:animEffect>
                                    <p:anim calcmode="lin" valueType="num">
                                      <p:cBhvr>
                                        <p:cTn id="10" dur="500" fill="hold"/>
                                        <p:tgtEl>
                                          <p:spTgt spid="13">
                                            <p:bg/>
                                          </p:spTgt>
                                        </p:tgtEl>
                                        <p:attrNameLst>
                                          <p:attrName>ppt_x</p:attrName>
                                        </p:attrNameLst>
                                      </p:cBhvr>
                                      <p:tavLst>
                                        <p:tav tm="0">
                                          <p:val>
                                            <p:fltVal val="0.5"/>
                                          </p:val>
                                        </p:tav>
                                        <p:tav tm="100000">
                                          <p:val>
                                            <p:strVal val="#ppt_x"/>
                                          </p:val>
                                        </p:tav>
                                      </p:tavLst>
                                    </p:anim>
                                    <p:anim calcmode="lin" valueType="num">
                                      <p:cBhvr>
                                        <p:cTn id="11" dur="500" fill="hold"/>
                                        <p:tgtEl>
                                          <p:spTgt spid="13">
                                            <p:bg/>
                                          </p:spTgt>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13">
                                            <p:txEl>
                                              <p:pRg st="0" end="0"/>
                                            </p:txEl>
                                          </p:spTgt>
                                        </p:tgtEl>
                                        <p:attrNameLst>
                                          <p:attrName>style.visibility</p:attrName>
                                        </p:attrNameLst>
                                      </p:cBhvr>
                                      <p:to>
                                        <p:strVal val="visible"/>
                                      </p:to>
                                    </p:set>
                                    <p:anim calcmode="lin" valueType="num">
                                      <p:cBhvr>
                                        <p:cTn id="14" dur="500" fill="hold"/>
                                        <p:tgtEl>
                                          <p:spTgt spid="13">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13">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13">
                                            <p:txEl>
                                              <p:pRg st="0" end="0"/>
                                            </p:txEl>
                                          </p:spTgt>
                                        </p:tgtEl>
                                      </p:cBhvr>
                                    </p:animEffect>
                                    <p:anim calcmode="lin" valueType="num">
                                      <p:cBhvr>
                                        <p:cTn id="17" dur="500" fill="hold"/>
                                        <p:tgtEl>
                                          <p:spTgt spid="13">
                                            <p:txEl>
                                              <p:pRg st="0" end="0"/>
                                            </p:txEl>
                                          </p:spTgt>
                                        </p:tgtEl>
                                        <p:attrNameLst>
                                          <p:attrName>ppt_x</p:attrName>
                                        </p:attrNameLst>
                                      </p:cBhvr>
                                      <p:tavLst>
                                        <p:tav tm="0">
                                          <p:val>
                                            <p:fltVal val="0.5"/>
                                          </p:val>
                                        </p:tav>
                                        <p:tav tm="100000">
                                          <p:val>
                                            <p:strVal val="#ppt_x"/>
                                          </p:val>
                                        </p:tav>
                                      </p:tavLst>
                                    </p:anim>
                                    <p:anim calcmode="lin" valueType="num">
                                      <p:cBhvr>
                                        <p:cTn id="18" dur="500" fill="hold"/>
                                        <p:tgtEl>
                                          <p:spTgt spid="13">
                                            <p:txEl>
                                              <p:pRg st="0" end="0"/>
                                            </p:txEl>
                                          </p:spTgt>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14">
                                            <p:bg/>
                                          </p:spTgt>
                                        </p:tgtEl>
                                        <p:attrNameLst>
                                          <p:attrName>style.visibility</p:attrName>
                                        </p:attrNameLst>
                                      </p:cBhvr>
                                      <p:to>
                                        <p:strVal val="visible"/>
                                      </p:to>
                                    </p:set>
                                    <p:anim calcmode="lin" valueType="num">
                                      <p:cBhvr>
                                        <p:cTn id="21" dur="500" fill="hold"/>
                                        <p:tgtEl>
                                          <p:spTgt spid="14">
                                            <p:bg/>
                                          </p:spTgt>
                                        </p:tgtEl>
                                        <p:attrNameLst>
                                          <p:attrName>ppt_w</p:attrName>
                                        </p:attrNameLst>
                                      </p:cBhvr>
                                      <p:tavLst>
                                        <p:tav tm="0">
                                          <p:val>
                                            <p:fltVal val="0"/>
                                          </p:val>
                                        </p:tav>
                                        <p:tav tm="100000">
                                          <p:val>
                                            <p:strVal val="#ppt_w"/>
                                          </p:val>
                                        </p:tav>
                                      </p:tavLst>
                                    </p:anim>
                                    <p:anim calcmode="lin" valueType="num">
                                      <p:cBhvr>
                                        <p:cTn id="22" dur="500" fill="hold"/>
                                        <p:tgtEl>
                                          <p:spTgt spid="14">
                                            <p:bg/>
                                          </p:spTgt>
                                        </p:tgtEl>
                                        <p:attrNameLst>
                                          <p:attrName>ppt_h</p:attrName>
                                        </p:attrNameLst>
                                      </p:cBhvr>
                                      <p:tavLst>
                                        <p:tav tm="0">
                                          <p:val>
                                            <p:fltVal val="0"/>
                                          </p:val>
                                        </p:tav>
                                        <p:tav tm="100000">
                                          <p:val>
                                            <p:strVal val="#ppt_h"/>
                                          </p:val>
                                        </p:tav>
                                      </p:tavLst>
                                    </p:anim>
                                    <p:animEffect transition="in" filter="fade">
                                      <p:cBhvr>
                                        <p:cTn id="23" dur="500"/>
                                        <p:tgtEl>
                                          <p:spTgt spid="14">
                                            <p:bg/>
                                          </p:spTgt>
                                        </p:tgtEl>
                                      </p:cBhvr>
                                    </p:animEffect>
                                    <p:anim calcmode="lin" valueType="num">
                                      <p:cBhvr>
                                        <p:cTn id="24" dur="500" fill="hold"/>
                                        <p:tgtEl>
                                          <p:spTgt spid="14">
                                            <p:bg/>
                                          </p:spTgt>
                                        </p:tgtEl>
                                        <p:attrNameLst>
                                          <p:attrName>ppt_x</p:attrName>
                                        </p:attrNameLst>
                                      </p:cBhvr>
                                      <p:tavLst>
                                        <p:tav tm="0">
                                          <p:val>
                                            <p:fltVal val="0.5"/>
                                          </p:val>
                                        </p:tav>
                                        <p:tav tm="100000">
                                          <p:val>
                                            <p:strVal val="#ppt_x"/>
                                          </p:val>
                                        </p:tav>
                                      </p:tavLst>
                                    </p:anim>
                                    <p:anim calcmode="lin" valueType="num">
                                      <p:cBhvr>
                                        <p:cTn id="25" dur="500" fill="hold"/>
                                        <p:tgtEl>
                                          <p:spTgt spid="14">
                                            <p:bg/>
                                          </p:spTgt>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0"/>
                                  </p:stCondLst>
                                  <p:childTnLst>
                                    <p:set>
                                      <p:cBhvr>
                                        <p:cTn id="27" dur="1" fill="hold">
                                          <p:stCondLst>
                                            <p:cond delay="0"/>
                                          </p:stCondLst>
                                        </p:cTn>
                                        <p:tgtEl>
                                          <p:spTgt spid="14">
                                            <p:txEl>
                                              <p:pRg st="0" end="0"/>
                                            </p:txEl>
                                          </p:spTgt>
                                        </p:tgtEl>
                                        <p:attrNameLst>
                                          <p:attrName>style.visibility</p:attrName>
                                        </p:attrNameLst>
                                      </p:cBhvr>
                                      <p:to>
                                        <p:strVal val="visible"/>
                                      </p:to>
                                    </p:set>
                                    <p:anim calcmode="lin" valueType="num">
                                      <p:cBhvr>
                                        <p:cTn id="28" dur="500" fill="hold"/>
                                        <p:tgtEl>
                                          <p:spTgt spid="14">
                                            <p:txEl>
                                              <p:pRg st="0" end="0"/>
                                            </p:txEl>
                                          </p:spTgt>
                                        </p:tgtEl>
                                        <p:attrNameLst>
                                          <p:attrName>ppt_w</p:attrName>
                                        </p:attrNameLst>
                                      </p:cBhvr>
                                      <p:tavLst>
                                        <p:tav tm="0">
                                          <p:val>
                                            <p:fltVal val="0"/>
                                          </p:val>
                                        </p:tav>
                                        <p:tav tm="100000">
                                          <p:val>
                                            <p:strVal val="#ppt_w"/>
                                          </p:val>
                                        </p:tav>
                                      </p:tavLst>
                                    </p:anim>
                                    <p:anim calcmode="lin" valueType="num">
                                      <p:cBhvr>
                                        <p:cTn id="29" dur="500" fill="hold"/>
                                        <p:tgtEl>
                                          <p:spTgt spid="14">
                                            <p:txEl>
                                              <p:pRg st="0" end="0"/>
                                            </p:txEl>
                                          </p:spTgt>
                                        </p:tgtEl>
                                        <p:attrNameLst>
                                          <p:attrName>ppt_h</p:attrName>
                                        </p:attrNameLst>
                                      </p:cBhvr>
                                      <p:tavLst>
                                        <p:tav tm="0">
                                          <p:val>
                                            <p:fltVal val="0"/>
                                          </p:val>
                                        </p:tav>
                                        <p:tav tm="100000">
                                          <p:val>
                                            <p:strVal val="#ppt_h"/>
                                          </p:val>
                                        </p:tav>
                                      </p:tavLst>
                                    </p:anim>
                                    <p:animEffect transition="in" filter="fade">
                                      <p:cBhvr>
                                        <p:cTn id="30" dur="500"/>
                                        <p:tgtEl>
                                          <p:spTgt spid="14">
                                            <p:txEl>
                                              <p:pRg st="0" end="0"/>
                                            </p:txEl>
                                          </p:spTgt>
                                        </p:tgtEl>
                                      </p:cBhvr>
                                    </p:animEffect>
                                    <p:anim calcmode="lin" valueType="num">
                                      <p:cBhvr>
                                        <p:cTn id="31" dur="500" fill="hold"/>
                                        <p:tgtEl>
                                          <p:spTgt spid="14">
                                            <p:txEl>
                                              <p:pRg st="0" end="0"/>
                                            </p:txEl>
                                          </p:spTgt>
                                        </p:tgtEl>
                                        <p:attrNameLst>
                                          <p:attrName>ppt_x</p:attrName>
                                        </p:attrNameLst>
                                      </p:cBhvr>
                                      <p:tavLst>
                                        <p:tav tm="0">
                                          <p:val>
                                            <p:fltVal val="0.5"/>
                                          </p:val>
                                        </p:tav>
                                        <p:tav tm="100000">
                                          <p:val>
                                            <p:strVal val="#ppt_x"/>
                                          </p:val>
                                        </p:tav>
                                      </p:tavLst>
                                    </p:anim>
                                    <p:anim calcmode="lin" valueType="num">
                                      <p:cBhvr>
                                        <p:cTn id="32" dur="500" fill="hold"/>
                                        <p:tgtEl>
                                          <p:spTgt spid="14">
                                            <p:txEl>
                                              <p:pRg st="0" end="0"/>
                                            </p:txEl>
                                          </p:spTgt>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0"/>
                                  </p:stCondLst>
                                  <p:childTnLst>
                                    <p:set>
                                      <p:cBhvr>
                                        <p:cTn id="34" dur="1" fill="hold">
                                          <p:stCondLst>
                                            <p:cond delay="0"/>
                                          </p:stCondLst>
                                        </p:cTn>
                                        <p:tgtEl>
                                          <p:spTgt spid="15">
                                            <p:bg/>
                                          </p:spTgt>
                                        </p:tgtEl>
                                        <p:attrNameLst>
                                          <p:attrName>style.visibility</p:attrName>
                                        </p:attrNameLst>
                                      </p:cBhvr>
                                      <p:to>
                                        <p:strVal val="visible"/>
                                      </p:to>
                                    </p:set>
                                    <p:anim calcmode="lin" valueType="num">
                                      <p:cBhvr>
                                        <p:cTn id="35" dur="500" fill="hold"/>
                                        <p:tgtEl>
                                          <p:spTgt spid="15">
                                            <p:bg/>
                                          </p:spTgt>
                                        </p:tgtEl>
                                        <p:attrNameLst>
                                          <p:attrName>ppt_w</p:attrName>
                                        </p:attrNameLst>
                                      </p:cBhvr>
                                      <p:tavLst>
                                        <p:tav tm="0">
                                          <p:val>
                                            <p:fltVal val="0"/>
                                          </p:val>
                                        </p:tav>
                                        <p:tav tm="100000">
                                          <p:val>
                                            <p:strVal val="#ppt_w"/>
                                          </p:val>
                                        </p:tav>
                                      </p:tavLst>
                                    </p:anim>
                                    <p:anim calcmode="lin" valueType="num">
                                      <p:cBhvr>
                                        <p:cTn id="36" dur="500" fill="hold"/>
                                        <p:tgtEl>
                                          <p:spTgt spid="15">
                                            <p:bg/>
                                          </p:spTgt>
                                        </p:tgtEl>
                                        <p:attrNameLst>
                                          <p:attrName>ppt_h</p:attrName>
                                        </p:attrNameLst>
                                      </p:cBhvr>
                                      <p:tavLst>
                                        <p:tav tm="0">
                                          <p:val>
                                            <p:fltVal val="0"/>
                                          </p:val>
                                        </p:tav>
                                        <p:tav tm="100000">
                                          <p:val>
                                            <p:strVal val="#ppt_h"/>
                                          </p:val>
                                        </p:tav>
                                      </p:tavLst>
                                    </p:anim>
                                    <p:animEffect transition="in" filter="fade">
                                      <p:cBhvr>
                                        <p:cTn id="37" dur="500"/>
                                        <p:tgtEl>
                                          <p:spTgt spid="15">
                                            <p:bg/>
                                          </p:spTgt>
                                        </p:tgtEl>
                                      </p:cBhvr>
                                    </p:animEffect>
                                    <p:anim calcmode="lin" valueType="num">
                                      <p:cBhvr>
                                        <p:cTn id="38" dur="500" fill="hold"/>
                                        <p:tgtEl>
                                          <p:spTgt spid="15">
                                            <p:bg/>
                                          </p:spTgt>
                                        </p:tgtEl>
                                        <p:attrNameLst>
                                          <p:attrName>ppt_x</p:attrName>
                                        </p:attrNameLst>
                                      </p:cBhvr>
                                      <p:tavLst>
                                        <p:tav tm="0">
                                          <p:val>
                                            <p:fltVal val="0.5"/>
                                          </p:val>
                                        </p:tav>
                                        <p:tav tm="100000">
                                          <p:val>
                                            <p:strVal val="#ppt_x"/>
                                          </p:val>
                                        </p:tav>
                                      </p:tavLst>
                                    </p:anim>
                                    <p:anim calcmode="lin" valueType="num">
                                      <p:cBhvr>
                                        <p:cTn id="39" dur="500" fill="hold"/>
                                        <p:tgtEl>
                                          <p:spTgt spid="15">
                                            <p:bg/>
                                          </p:spTgt>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0"/>
                                  </p:stCondLst>
                                  <p:childTnLst>
                                    <p:set>
                                      <p:cBhvr>
                                        <p:cTn id="41" dur="1" fill="hold">
                                          <p:stCondLst>
                                            <p:cond delay="0"/>
                                          </p:stCondLst>
                                        </p:cTn>
                                        <p:tgtEl>
                                          <p:spTgt spid="15">
                                            <p:txEl>
                                              <p:pRg st="0" end="0"/>
                                            </p:txEl>
                                          </p:spTgt>
                                        </p:tgtEl>
                                        <p:attrNameLst>
                                          <p:attrName>style.visibility</p:attrName>
                                        </p:attrNameLst>
                                      </p:cBhvr>
                                      <p:to>
                                        <p:strVal val="visible"/>
                                      </p:to>
                                    </p:set>
                                    <p:anim calcmode="lin" valueType="num">
                                      <p:cBhvr>
                                        <p:cTn id="42" dur="500" fill="hold"/>
                                        <p:tgtEl>
                                          <p:spTgt spid="15">
                                            <p:txEl>
                                              <p:pRg st="0" end="0"/>
                                            </p:txEl>
                                          </p:spTgt>
                                        </p:tgtEl>
                                        <p:attrNameLst>
                                          <p:attrName>ppt_w</p:attrName>
                                        </p:attrNameLst>
                                      </p:cBhvr>
                                      <p:tavLst>
                                        <p:tav tm="0">
                                          <p:val>
                                            <p:fltVal val="0"/>
                                          </p:val>
                                        </p:tav>
                                        <p:tav tm="100000">
                                          <p:val>
                                            <p:strVal val="#ppt_w"/>
                                          </p:val>
                                        </p:tav>
                                      </p:tavLst>
                                    </p:anim>
                                    <p:anim calcmode="lin" valueType="num">
                                      <p:cBhvr>
                                        <p:cTn id="43" dur="500" fill="hold"/>
                                        <p:tgtEl>
                                          <p:spTgt spid="15">
                                            <p:txEl>
                                              <p:pRg st="0" end="0"/>
                                            </p:txEl>
                                          </p:spTgt>
                                        </p:tgtEl>
                                        <p:attrNameLst>
                                          <p:attrName>ppt_h</p:attrName>
                                        </p:attrNameLst>
                                      </p:cBhvr>
                                      <p:tavLst>
                                        <p:tav tm="0">
                                          <p:val>
                                            <p:fltVal val="0"/>
                                          </p:val>
                                        </p:tav>
                                        <p:tav tm="100000">
                                          <p:val>
                                            <p:strVal val="#ppt_h"/>
                                          </p:val>
                                        </p:tav>
                                      </p:tavLst>
                                    </p:anim>
                                    <p:animEffect transition="in" filter="fade">
                                      <p:cBhvr>
                                        <p:cTn id="44" dur="500"/>
                                        <p:tgtEl>
                                          <p:spTgt spid="15">
                                            <p:txEl>
                                              <p:pRg st="0" end="0"/>
                                            </p:txEl>
                                          </p:spTgt>
                                        </p:tgtEl>
                                      </p:cBhvr>
                                    </p:animEffect>
                                    <p:anim calcmode="lin" valueType="num">
                                      <p:cBhvr>
                                        <p:cTn id="45" dur="500" fill="hold"/>
                                        <p:tgtEl>
                                          <p:spTgt spid="15">
                                            <p:txEl>
                                              <p:pRg st="0" end="0"/>
                                            </p:txEl>
                                          </p:spTgt>
                                        </p:tgtEl>
                                        <p:attrNameLst>
                                          <p:attrName>ppt_x</p:attrName>
                                        </p:attrNameLst>
                                      </p:cBhvr>
                                      <p:tavLst>
                                        <p:tav tm="0">
                                          <p:val>
                                            <p:fltVal val="0.5"/>
                                          </p:val>
                                        </p:tav>
                                        <p:tav tm="100000">
                                          <p:val>
                                            <p:strVal val="#ppt_x"/>
                                          </p:val>
                                        </p:tav>
                                      </p:tavLst>
                                    </p:anim>
                                    <p:anim calcmode="lin" valueType="num">
                                      <p:cBhvr>
                                        <p:cTn id="46" dur="500" fill="hold"/>
                                        <p:tgtEl>
                                          <p:spTgt spid="15">
                                            <p:txEl>
                                              <p:pRg st="0" end="0"/>
                                            </p:txEl>
                                          </p:spTgt>
                                        </p:tgtEl>
                                        <p:attrNameLst>
                                          <p:attrName>ppt_y</p:attrName>
                                        </p:attrNameLst>
                                      </p:cBhvr>
                                      <p:tavLst>
                                        <p:tav tm="0">
                                          <p:val>
                                            <p:fltVal val="0.5"/>
                                          </p:val>
                                        </p:tav>
                                        <p:tav tm="100000">
                                          <p:val>
                                            <p:strVal val="#ppt_y"/>
                                          </p:val>
                                        </p:tav>
                                      </p:tavLst>
                                    </p:anim>
                                  </p:childTnLst>
                                </p:cTn>
                              </p:par>
                              <p:par>
                                <p:cTn id="47" presetID="53" presetClass="entr" presetSubtype="528"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p:cTn id="49" dur="500" fill="hold"/>
                                        <p:tgtEl>
                                          <p:spTgt spid="17"/>
                                        </p:tgtEl>
                                        <p:attrNameLst>
                                          <p:attrName>ppt_w</p:attrName>
                                        </p:attrNameLst>
                                      </p:cBhvr>
                                      <p:tavLst>
                                        <p:tav tm="0">
                                          <p:val>
                                            <p:fltVal val="0"/>
                                          </p:val>
                                        </p:tav>
                                        <p:tav tm="100000">
                                          <p:val>
                                            <p:strVal val="#ppt_w"/>
                                          </p:val>
                                        </p:tav>
                                      </p:tavLst>
                                    </p:anim>
                                    <p:anim calcmode="lin" valueType="num">
                                      <p:cBhvr>
                                        <p:cTn id="50" dur="500" fill="hold"/>
                                        <p:tgtEl>
                                          <p:spTgt spid="17"/>
                                        </p:tgtEl>
                                        <p:attrNameLst>
                                          <p:attrName>ppt_h</p:attrName>
                                        </p:attrNameLst>
                                      </p:cBhvr>
                                      <p:tavLst>
                                        <p:tav tm="0">
                                          <p:val>
                                            <p:fltVal val="0"/>
                                          </p:val>
                                        </p:tav>
                                        <p:tav tm="100000">
                                          <p:val>
                                            <p:strVal val="#ppt_h"/>
                                          </p:val>
                                        </p:tav>
                                      </p:tavLst>
                                    </p:anim>
                                    <p:animEffect transition="in" filter="fade">
                                      <p:cBhvr>
                                        <p:cTn id="51" dur="500"/>
                                        <p:tgtEl>
                                          <p:spTgt spid="17"/>
                                        </p:tgtEl>
                                      </p:cBhvr>
                                    </p:animEffect>
                                    <p:anim calcmode="lin" valueType="num">
                                      <p:cBhvr>
                                        <p:cTn id="52" dur="500" fill="hold"/>
                                        <p:tgtEl>
                                          <p:spTgt spid="17"/>
                                        </p:tgtEl>
                                        <p:attrNameLst>
                                          <p:attrName>ppt_x</p:attrName>
                                        </p:attrNameLst>
                                      </p:cBhvr>
                                      <p:tavLst>
                                        <p:tav tm="0">
                                          <p:val>
                                            <p:fltVal val="0.5"/>
                                          </p:val>
                                        </p:tav>
                                        <p:tav tm="100000">
                                          <p:val>
                                            <p:strVal val="#ppt_x"/>
                                          </p:val>
                                        </p:tav>
                                      </p:tavLst>
                                    </p:anim>
                                    <p:anim calcmode="lin" valueType="num">
                                      <p:cBhvr>
                                        <p:cTn id="53" dur="500" fill="hold"/>
                                        <p:tgtEl>
                                          <p:spTgt spid="17"/>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animBg="1">
        <p:tmplLst>
          <p:tmpl>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Lst>
      </p:bldP>
      <p:bldP spid="14" grpId="0" build="p" animBg="1">
        <p:tmplLst>
          <p:tmpl>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Lst>
      </p:bldP>
      <p:bldP spid="15" grpId="0" build="p" animBg="1">
        <p:tmplLst>
          <p:tmpl>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Lst>
      </p:bldP>
      <p:bldP spid="17" grpId="0" animBg="1"/>
    </p:bld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11887518" cy="3200365"/>
          </a:xfrm>
        </p:spPr>
        <p:txBody>
          <a:bodyPr/>
          <a:lstStyle>
            <a:lvl1pPr>
              <a:defRPr sz="5799">
                <a:gradFill>
                  <a:gsLst>
                    <a:gs pos="6195">
                      <a:schemeClr val="tx1"/>
                    </a:gs>
                    <a:gs pos="39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74638" y="3954463"/>
            <a:ext cx="5486400" cy="409841"/>
          </a:xfrm>
        </p:spPr>
        <p:txBody>
          <a:bodyPr/>
          <a:lstStyle>
            <a:lvl1pPr marL="0" indent="0">
              <a:buNone/>
              <a:defRPr sz="1599">
                <a:gradFill>
                  <a:gsLst>
                    <a:gs pos="1250">
                      <a:schemeClr val="tx1"/>
                    </a:gs>
                    <a:gs pos="100000">
                      <a:schemeClr val="tx1"/>
                    </a:gs>
                  </a:gsLst>
                  <a:lin ang="5400000" scaled="0"/>
                </a:gradFill>
                <a:latin typeface="+mn-lt"/>
              </a:defRPr>
            </a:lvl1pPr>
            <a:lvl2pPr>
              <a:defRPr sz="1599"/>
            </a:lvl2pPr>
            <a:lvl3pPr>
              <a:defRPr sz="1599"/>
            </a:lvl3pPr>
            <a:lvl4pPr>
              <a:defRPr sz="1599"/>
            </a:lvl4pPr>
            <a:lvl5pPr marL="1028503" indent="0">
              <a:buNone/>
              <a:defRPr sz="1599"/>
            </a:lvl5pPr>
          </a:lstStyle>
          <a:p>
            <a:pPr lvl="0"/>
            <a:r>
              <a:rPr lang="en-US"/>
              <a:t>Click to edit Master text styles</a:t>
            </a:r>
          </a:p>
        </p:txBody>
      </p:sp>
    </p:spTree>
    <p:extLst>
      <p:ext uri="{BB962C8B-B14F-4D97-AF65-F5344CB8AC3E}">
        <p14:creationId xmlns:p14="http://schemas.microsoft.com/office/powerpoint/2010/main" val="356374423"/>
      </p:ext>
    </p:extLst>
  </p:cSld>
  <p:clrMapOvr>
    <a:masterClrMapping/>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Title and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11887518" cy="3200365"/>
          </a:xfrm>
        </p:spPr>
        <p:txBody>
          <a:bodyPr/>
          <a:lstStyle>
            <a:lvl1pPr>
              <a:defRPr sz="5799">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74638" y="3954464"/>
            <a:ext cx="5486400" cy="406265"/>
          </a:xfrm>
        </p:spPr>
        <p:txBody>
          <a:bodyPr/>
          <a:lstStyle>
            <a:lvl1pPr marL="0" indent="0">
              <a:buNone/>
              <a:defRPr sz="1599">
                <a:gradFill>
                  <a:gsLst>
                    <a:gs pos="92035">
                      <a:schemeClr val="tx1"/>
                    </a:gs>
                    <a:gs pos="84000">
                      <a:schemeClr val="tx1"/>
                    </a:gs>
                  </a:gsLst>
                  <a:lin ang="5400000" scaled="0"/>
                </a:gradFill>
                <a:latin typeface="+mn-lt"/>
              </a:defRPr>
            </a:lvl1pPr>
            <a:lvl2pPr>
              <a:defRPr sz="1599">
                <a:gradFill>
                  <a:gsLst>
                    <a:gs pos="94030">
                      <a:srgbClr val="FFFFFF"/>
                    </a:gs>
                    <a:gs pos="68000">
                      <a:srgbClr val="FFFFFF"/>
                    </a:gs>
                  </a:gsLst>
                  <a:lin ang="5400000" scaled="0"/>
                </a:gradFill>
              </a:defRPr>
            </a:lvl2pPr>
            <a:lvl3pPr>
              <a:defRPr sz="1599">
                <a:gradFill>
                  <a:gsLst>
                    <a:gs pos="94030">
                      <a:srgbClr val="FFFFFF"/>
                    </a:gs>
                    <a:gs pos="68000">
                      <a:srgbClr val="FFFFFF"/>
                    </a:gs>
                  </a:gsLst>
                  <a:lin ang="5400000" scaled="0"/>
                </a:gradFill>
              </a:defRPr>
            </a:lvl3pPr>
            <a:lvl4pPr>
              <a:defRPr sz="1599">
                <a:gradFill>
                  <a:gsLst>
                    <a:gs pos="94030">
                      <a:srgbClr val="FFFFFF"/>
                    </a:gs>
                    <a:gs pos="68000">
                      <a:srgbClr val="FFFFFF"/>
                    </a:gs>
                  </a:gsLst>
                  <a:lin ang="5400000" scaled="0"/>
                </a:gradFill>
              </a:defRPr>
            </a:lvl4pPr>
            <a:lvl5pPr>
              <a:defRPr sz="1599">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339859325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Title and Content Purple">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11887518" cy="3200365"/>
          </a:xfrm>
        </p:spPr>
        <p:txBody>
          <a:bodyPr/>
          <a:lstStyle>
            <a:lvl1pPr>
              <a:defRPr sz="5799">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74638" y="3954463"/>
            <a:ext cx="5486400" cy="409841"/>
          </a:xfrm>
        </p:spPr>
        <p:txBody>
          <a:bodyPr/>
          <a:lstStyle>
            <a:lvl1pPr marL="0" indent="0">
              <a:buNone/>
              <a:defRPr sz="1599">
                <a:gradFill>
                  <a:gsLst>
                    <a:gs pos="94690">
                      <a:schemeClr val="tx1"/>
                    </a:gs>
                    <a:gs pos="86000">
                      <a:schemeClr val="tx1"/>
                    </a:gs>
                  </a:gsLst>
                  <a:lin ang="5400000" scaled="0"/>
                </a:gradFill>
                <a:latin typeface="+mn-lt"/>
              </a:defRPr>
            </a:lvl1pPr>
            <a:lvl2pPr>
              <a:defRPr sz="1599">
                <a:gradFill>
                  <a:gsLst>
                    <a:gs pos="94030">
                      <a:srgbClr val="FFFFFF"/>
                    </a:gs>
                    <a:gs pos="68000">
                      <a:srgbClr val="FFFFFF"/>
                    </a:gs>
                  </a:gsLst>
                  <a:lin ang="5400000" scaled="0"/>
                </a:gradFill>
              </a:defRPr>
            </a:lvl2pPr>
            <a:lvl3pPr>
              <a:defRPr sz="1599">
                <a:gradFill>
                  <a:gsLst>
                    <a:gs pos="94030">
                      <a:srgbClr val="FFFFFF"/>
                    </a:gs>
                    <a:gs pos="68000">
                      <a:srgbClr val="FFFFFF"/>
                    </a:gs>
                  </a:gsLst>
                  <a:lin ang="5400000" scaled="0"/>
                </a:gradFill>
              </a:defRPr>
            </a:lvl3pPr>
            <a:lvl4pPr>
              <a:defRPr sz="1599">
                <a:gradFill>
                  <a:gsLst>
                    <a:gs pos="94030">
                      <a:srgbClr val="FFFFFF"/>
                    </a:gs>
                    <a:gs pos="68000">
                      <a:srgbClr val="FFFFFF"/>
                    </a:gs>
                  </a:gsLst>
                  <a:lin ang="5400000" scaled="0"/>
                </a:gradFill>
              </a:defRPr>
            </a:lvl4pPr>
            <a:lvl5pPr>
              <a:defRPr sz="1599">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9255214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9"/>
            <a:ext cx="11887518" cy="1828766"/>
          </a:xfrm>
        </p:spPr>
        <p:txBody>
          <a:bodyPr/>
          <a:lstStyle>
            <a:lvl1pPr>
              <a:defRPr sz="5799">
                <a:gradFill>
                  <a:gsLst>
                    <a:gs pos="56637">
                      <a:schemeClr val="tx1"/>
                    </a:gs>
                    <a:gs pos="33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74639" y="2597163"/>
            <a:ext cx="7315200" cy="520687"/>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1154298532"/>
      </p:ext>
    </p:extLst>
  </p:cSld>
  <p:clrMapOvr>
    <a:masterClrMapping/>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Title and Content 2 Gray">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9"/>
            <a:ext cx="11887518" cy="1828766"/>
          </a:xfrm>
        </p:spPr>
        <p:txBody>
          <a:bodyPr/>
          <a:lstStyle>
            <a:lvl1pPr>
              <a:defRPr sz="5799">
                <a:gradFill>
                  <a:gsLst>
                    <a:gs pos="99115">
                      <a:schemeClr val="tx1"/>
                    </a:gs>
                    <a:gs pos="87611">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74639" y="2597163"/>
            <a:ext cx="7315200" cy="517064"/>
          </a:xfrm>
        </p:spPr>
        <p:txBody>
          <a:bodyPr/>
          <a:lstStyle>
            <a:lvl1pPr marL="0" indent="0">
              <a:buNone/>
              <a:defRPr sz="2400">
                <a:gradFill>
                  <a:gsLst>
                    <a:gs pos="14159">
                      <a:schemeClr val="tx1"/>
                    </a:gs>
                    <a:gs pos="31000">
                      <a:schemeClr val="tx1"/>
                    </a:gs>
                  </a:gsLst>
                  <a:lin ang="5400000" scaled="0"/>
                </a:gradFill>
                <a:latin typeface="+mn-lt"/>
              </a:defRPr>
            </a:lvl1pPr>
            <a:lvl2pPr>
              <a:defRPr sz="2400">
                <a:gradFill>
                  <a:gsLst>
                    <a:gs pos="5224">
                      <a:srgbClr val="FFFFFF"/>
                    </a:gs>
                    <a:gs pos="31000">
                      <a:srgbClr val="FFFFFF"/>
                    </a:gs>
                  </a:gsLst>
                  <a:lin ang="5400000" scaled="0"/>
                </a:gradFill>
              </a:defRPr>
            </a:lvl2pPr>
            <a:lvl3pPr>
              <a:defRPr sz="2400">
                <a:gradFill>
                  <a:gsLst>
                    <a:gs pos="5224">
                      <a:srgbClr val="FFFFFF"/>
                    </a:gs>
                    <a:gs pos="31000">
                      <a:srgbClr val="FFFFFF"/>
                    </a:gs>
                  </a:gsLst>
                  <a:lin ang="5400000" scaled="0"/>
                </a:gradFill>
              </a:defRPr>
            </a:lvl3pPr>
            <a:lvl4pPr>
              <a:defRPr sz="2400">
                <a:gradFill>
                  <a:gsLst>
                    <a:gs pos="5224">
                      <a:srgbClr val="FFFFFF"/>
                    </a:gs>
                    <a:gs pos="31000">
                      <a:srgbClr val="FFFFFF"/>
                    </a:gs>
                  </a:gsLst>
                  <a:lin ang="5400000" scaled="0"/>
                </a:gradFill>
              </a:defRPr>
            </a:lvl4pPr>
            <a:lvl5pPr>
              <a:defRPr sz="2400">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31084654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Title and Content 2 Orange">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9"/>
            <a:ext cx="11887518" cy="1828766"/>
          </a:xfrm>
        </p:spPr>
        <p:txBody>
          <a:bodyPr/>
          <a:lstStyle>
            <a:lvl1pPr>
              <a:defRPr sz="5799">
                <a:gradFill>
                  <a:gsLst>
                    <a:gs pos="85821">
                      <a:schemeClr val="tx1"/>
                    </a:gs>
                    <a:gs pos="61194">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74639" y="2597163"/>
            <a:ext cx="7315200" cy="517064"/>
          </a:xfrm>
        </p:spPr>
        <p:txBody>
          <a:bodyPr/>
          <a:lstStyle>
            <a:lvl1pPr marL="0" indent="0">
              <a:buNone/>
              <a:defRPr sz="2400">
                <a:gradFill>
                  <a:gsLst>
                    <a:gs pos="54867">
                      <a:schemeClr val="tx1"/>
                    </a:gs>
                    <a:gs pos="31000">
                      <a:schemeClr val="tx1"/>
                    </a:gs>
                  </a:gsLst>
                  <a:lin ang="5400000" scaled="0"/>
                </a:gradFill>
                <a:latin typeface="+mn-lt"/>
              </a:defRPr>
            </a:lvl1pPr>
            <a:lvl2pPr>
              <a:defRPr sz="2400">
                <a:gradFill>
                  <a:gsLst>
                    <a:gs pos="5224">
                      <a:srgbClr val="FFFFFF"/>
                    </a:gs>
                    <a:gs pos="31000">
                      <a:srgbClr val="FFFFFF"/>
                    </a:gs>
                  </a:gsLst>
                  <a:lin ang="5400000" scaled="0"/>
                </a:gradFill>
              </a:defRPr>
            </a:lvl2pPr>
            <a:lvl3pPr>
              <a:defRPr sz="2400">
                <a:gradFill>
                  <a:gsLst>
                    <a:gs pos="5224">
                      <a:srgbClr val="FFFFFF"/>
                    </a:gs>
                    <a:gs pos="31000">
                      <a:srgbClr val="FFFFFF"/>
                    </a:gs>
                  </a:gsLst>
                  <a:lin ang="5400000" scaled="0"/>
                </a:gradFill>
              </a:defRPr>
            </a:lvl3pPr>
            <a:lvl4pPr>
              <a:defRPr sz="2400">
                <a:gradFill>
                  <a:gsLst>
                    <a:gs pos="5224">
                      <a:srgbClr val="FFFFFF"/>
                    </a:gs>
                    <a:gs pos="31000">
                      <a:srgbClr val="FFFFFF"/>
                    </a:gs>
                  </a:gsLst>
                  <a:lin ang="5400000" scaled="0"/>
                </a:gradFill>
              </a:defRPr>
            </a:lvl4pPr>
            <a:lvl5pPr>
              <a:defRPr sz="2400">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252344604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799">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74638" y="1697063"/>
            <a:ext cx="10972800" cy="1902453"/>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62145782"/>
      </p:ext>
    </p:extLst>
  </p:cSld>
  <p:clrMapOvr>
    <a:masterClrMapping/>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Photo &amp; Content Only">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1" y="0"/>
            <a:ext cx="6002338" cy="742187"/>
          </a:xfrm>
        </p:spPr>
        <p:txBody>
          <a:bodyPr/>
          <a:lstStyle>
            <a:lvl1pPr marL="0" indent="0">
              <a:buNone/>
              <a:defRPr/>
            </a:lvl1pPr>
          </a:lstStyle>
          <a:p>
            <a:r>
              <a:rPr lang="en-US"/>
              <a:t>Click icon to add picture</a:t>
            </a:r>
          </a:p>
        </p:txBody>
      </p:sp>
      <p:sp>
        <p:nvSpPr>
          <p:cNvPr id="6" name="Content Placeholder 5"/>
          <p:cNvSpPr>
            <a:spLocks noGrp="1"/>
          </p:cNvSpPr>
          <p:nvPr>
            <p:ph sz="quarter" idx="10"/>
          </p:nvPr>
        </p:nvSpPr>
        <p:spPr>
          <a:xfrm>
            <a:off x="5761038" y="1211264"/>
            <a:ext cx="6400800" cy="600163"/>
          </a:xfrm>
        </p:spPr>
        <p:txBody>
          <a:bodyPr/>
          <a:lstStyle>
            <a:lvl1pPr marL="0" indent="0">
              <a:buNone/>
              <a:defRPr sz="3000"/>
            </a:lvl1pPr>
          </a:lstStyle>
          <a:p>
            <a:pPr lvl="0"/>
            <a:r>
              <a:rPr lang="en-US"/>
              <a:t>Click to edit Master text styles</a:t>
            </a:r>
          </a:p>
        </p:txBody>
      </p:sp>
    </p:spTree>
    <p:extLst>
      <p:ext uri="{BB962C8B-B14F-4D97-AF65-F5344CB8AC3E}">
        <p14:creationId xmlns:p14="http://schemas.microsoft.com/office/powerpoint/2010/main" val="3462183035"/>
      </p:ext>
    </p:extLst>
  </p:cSld>
  <p:clrMapOvr>
    <a:masterClrMapping/>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226812262"/>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a:t>Speaker name</a:t>
            </a:r>
          </a:p>
        </p:txBody>
      </p:sp>
      <p:pic>
        <p:nvPicPr>
          <p:cNvPr id="140" name="Picture 139"/>
          <p:cNvPicPr>
            <a:picLocks noChangeAspect="1"/>
          </p:cNvPicPr>
          <p:nvPr userDrawn="1"/>
        </p:nvPicPr>
        <p:blipFill>
          <a:blip r:embed="rId2"/>
          <a:stretch>
            <a:fillRect/>
          </a:stretch>
        </p:blipFill>
        <p:spPr bwMode="black">
          <a:xfrm>
            <a:off x="457200" y="481082"/>
            <a:ext cx="1483418" cy="310896"/>
          </a:xfrm>
          <a:prstGeom prst="rect">
            <a:avLst/>
          </a:prstGeom>
        </p:spPr>
      </p:pic>
      <p:grpSp>
        <p:nvGrpSpPr>
          <p:cNvPr id="104" name="Group 103"/>
          <p:cNvGrpSpPr>
            <a:grpSpLocks noChangeAspect="1"/>
          </p:cNvGrpSpPr>
          <p:nvPr userDrawn="1"/>
        </p:nvGrpSpPr>
        <p:grpSpPr bwMode="gray">
          <a:xfrm>
            <a:off x="5788926" y="4224320"/>
            <a:ext cx="6647549" cy="2770205"/>
            <a:chOff x="5788926" y="4224320"/>
            <a:chExt cx="6647549" cy="2770205"/>
          </a:xfrm>
        </p:grpSpPr>
        <p:sp>
          <p:nvSpPr>
            <p:cNvPr id="105" name="Freeform: Shape 104"/>
            <p:cNvSpPr/>
            <p:nvPr userDrawn="1"/>
          </p:nvSpPr>
          <p:spPr bwMode="gray">
            <a:xfrm>
              <a:off x="5788926" y="5758835"/>
              <a:ext cx="2577047" cy="1235690"/>
            </a:xfrm>
            <a:custGeom>
              <a:avLst/>
              <a:gdLst>
                <a:gd name="connsiteX0" fmla="*/ 1214715 w 2577047"/>
                <a:gd name="connsiteY0" fmla="*/ 0 h 1235690"/>
                <a:gd name="connsiteX1" fmla="*/ 1914672 w 2577047"/>
                <a:gd name="connsiteY1" fmla="*/ 468064 h 1235690"/>
                <a:gd name="connsiteX2" fmla="*/ 2060300 w 2577047"/>
                <a:gd name="connsiteY2" fmla="*/ 446221 h 1235690"/>
                <a:gd name="connsiteX3" fmla="*/ 2577047 w 2577047"/>
                <a:gd name="connsiteY3" fmla="*/ 957972 h 1235690"/>
                <a:gd name="connsiteX4" fmla="*/ 2495620 w 2577047"/>
                <a:gd name="connsiteY4" fmla="*/ 1235690 h 1235690"/>
                <a:gd name="connsiteX5" fmla="*/ 1889591 w 2577047"/>
                <a:gd name="connsiteY5" fmla="*/ 1235690 h 1235690"/>
                <a:gd name="connsiteX6" fmla="*/ 1799319 w 2577047"/>
                <a:gd name="connsiteY6" fmla="*/ 1235690 h 1235690"/>
                <a:gd name="connsiteX7" fmla="*/ 31390 w 2577047"/>
                <a:gd name="connsiteY7" fmla="*/ 1235690 h 1235690"/>
                <a:gd name="connsiteX8" fmla="*/ 9264 w 2577047"/>
                <a:gd name="connsiteY8" fmla="*/ 1164413 h 1235690"/>
                <a:gd name="connsiteX9" fmla="*/ 0 w 2577047"/>
                <a:gd name="connsiteY9" fmla="*/ 1072517 h 1235690"/>
                <a:gd name="connsiteX10" fmla="*/ 455981 w 2577047"/>
                <a:gd name="connsiteY10" fmla="*/ 616536 h 1235690"/>
                <a:gd name="connsiteX11" fmla="*/ 459500 w 2577047"/>
                <a:gd name="connsiteY11" fmla="*/ 616891 h 1235690"/>
                <a:gd name="connsiteX12" fmla="*/ 459640 w 2577047"/>
                <a:gd name="connsiteY12" fmla="*/ 615506 h 1235690"/>
                <a:gd name="connsiteX13" fmla="*/ 720719 w 2577047"/>
                <a:gd name="connsiteY13" fmla="*/ 182302 h 1235690"/>
                <a:gd name="connsiteX14" fmla="*/ 739060 w 2577047"/>
                <a:gd name="connsiteY14" fmla="*/ 169592 h 1235690"/>
                <a:gd name="connsiteX15" fmla="*/ 747661 w 2577047"/>
                <a:gd name="connsiteY15" fmla="*/ 161263 h 1235690"/>
                <a:gd name="connsiteX16" fmla="*/ 1214715 w 2577047"/>
                <a:gd name="connsiteY16" fmla="*/ 0 h 1235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77047" h="1235690">
                  <a:moveTo>
                    <a:pt x="1214715" y="0"/>
                  </a:moveTo>
                  <a:cubicBezTo>
                    <a:pt x="1532592" y="0"/>
                    <a:pt x="1803493" y="191906"/>
                    <a:pt x="1914672" y="468064"/>
                  </a:cubicBezTo>
                  <a:cubicBezTo>
                    <a:pt x="1961649" y="454022"/>
                    <a:pt x="2010192" y="446221"/>
                    <a:pt x="2060300" y="446221"/>
                  </a:cubicBezTo>
                  <a:cubicBezTo>
                    <a:pt x="2346860" y="446221"/>
                    <a:pt x="2577047" y="675573"/>
                    <a:pt x="2577047" y="957972"/>
                  </a:cubicBezTo>
                  <a:cubicBezTo>
                    <a:pt x="2577047" y="1060946"/>
                    <a:pt x="2547295" y="1156119"/>
                    <a:pt x="2495620" y="1235690"/>
                  </a:cubicBezTo>
                  <a:cubicBezTo>
                    <a:pt x="2495620" y="1235690"/>
                    <a:pt x="2495620" y="1235690"/>
                    <a:pt x="1889591" y="1235690"/>
                  </a:cubicBezTo>
                  <a:lnTo>
                    <a:pt x="1799319" y="1235690"/>
                  </a:lnTo>
                  <a:lnTo>
                    <a:pt x="31390" y="1235690"/>
                  </a:lnTo>
                  <a:lnTo>
                    <a:pt x="9264" y="1164413"/>
                  </a:lnTo>
                  <a:cubicBezTo>
                    <a:pt x="3190" y="1134730"/>
                    <a:pt x="0" y="1103996"/>
                    <a:pt x="0" y="1072517"/>
                  </a:cubicBezTo>
                  <a:cubicBezTo>
                    <a:pt x="0" y="820686"/>
                    <a:pt x="204150" y="616536"/>
                    <a:pt x="455981" y="616536"/>
                  </a:cubicBezTo>
                  <a:lnTo>
                    <a:pt x="459500" y="616891"/>
                  </a:lnTo>
                  <a:lnTo>
                    <a:pt x="459640" y="615506"/>
                  </a:lnTo>
                  <a:cubicBezTo>
                    <a:pt x="495067" y="442379"/>
                    <a:pt x="589371" y="290700"/>
                    <a:pt x="720719" y="182302"/>
                  </a:cubicBezTo>
                  <a:lnTo>
                    <a:pt x="739060" y="169592"/>
                  </a:lnTo>
                  <a:lnTo>
                    <a:pt x="747661" y="161263"/>
                  </a:lnTo>
                  <a:cubicBezTo>
                    <a:pt x="876480" y="60556"/>
                    <a:pt x="1038551" y="0"/>
                    <a:pt x="1214715" y="0"/>
                  </a:cubicBezTo>
                  <a:close/>
                </a:path>
              </a:pathLst>
            </a:cu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6" name="Freeform 6"/>
            <p:cNvSpPr>
              <a:spLocks/>
            </p:cNvSpPr>
            <p:nvPr/>
          </p:nvSpPr>
          <p:spPr bwMode="gray">
            <a:xfrm>
              <a:off x="8422506" y="4305084"/>
              <a:ext cx="2008331" cy="1846803"/>
            </a:xfrm>
            <a:custGeom>
              <a:avLst/>
              <a:gdLst>
                <a:gd name="T0" fmla="*/ 948 w 1281"/>
                <a:gd name="T1" fmla="*/ 6 h 1185"/>
                <a:gd name="T2" fmla="*/ 641 w 1281"/>
                <a:gd name="T3" fmla="*/ 168 h 1185"/>
                <a:gd name="T4" fmla="*/ 333 w 1281"/>
                <a:gd name="T5" fmla="*/ 6 h 1185"/>
                <a:gd name="T6" fmla="*/ 10 w 1281"/>
                <a:gd name="T7" fmla="*/ 362 h 1185"/>
                <a:gd name="T8" fmla="*/ 641 w 1281"/>
                <a:gd name="T9" fmla="*/ 1185 h 1185"/>
                <a:gd name="T10" fmla="*/ 641 w 1281"/>
                <a:gd name="T11" fmla="*/ 1184 h 1185"/>
                <a:gd name="T12" fmla="*/ 641 w 1281"/>
                <a:gd name="T13" fmla="*/ 1185 h 1185"/>
                <a:gd name="T14" fmla="*/ 1272 w 1281"/>
                <a:gd name="T15" fmla="*/ 361 h 1185"/>
                <a:gd name="T16" fmla="*/ 948 w 1281"/>
                <a:gd name="T17" fmla="*/ 6 h 1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1" h="1185">
                  <a:moveTo>
                    <a:pt x="948" y="6"/>
                  </a:moveTo>
                  <a:cubicBezTo>
                    <a:pt x="820" y="0"/>
                    <a:pt x="703" y="65"/>
                    <a:pt x="641" y="168"/>
                  </a:cubicBezTo>
                  <a:cubicBezTo>
                    <a:pt x="578" y="65"/>
                    <a:pt x="461" y="0"/>
                    <a:pt x="333" y="6"/>
                  </a:cubicBezTo>
                  <a:cubicBezTo>
                    <a:pt x="144" y="15"/>
                    <a:pt x="0" y="175"/>
                    <a:pt x="10" y="362"/>
                  </a:cubicBezTo>
                  <a:cubicBezTo>
                    <a:pt x="19" y="548"/>
                    <a:pt x="641" y="1185"/>
                    <a:pt x="641" y="1185"/>
                  </a:cubicBezTo>
                  <a:cubicBezTo>
                    <a:pt x="641" y="1185"/>
                    <a:pt x="641" y="1185"/>
                    <a:pt x="641" y="1184"/>
                  </a:cubicBezTo>
                  <a:cubicBezTo>
                    <a:pt x="641" y="1185"/>
                    <a:pt x="641" y="1185"/>
                    <a:pt x="641" y="1185"/>
                  </a:cubicBezTo>
                  <a:cubicBezTo>
                    <a:pt x="641" y="1185"/>
                    <a:pt x="1263" y="548"/>
                    <a:pt x="1272" y="361"/>
                  </a:cubicBezTo>
                  <a:cubicBezTo>
                    <a:pt x="1281" y="174"/>
                    <a:pt x="1137" y="15"/>
                    <a:pt x="948" y="6"/>
                  </a:cubicBezTo>
                  <a:close/>
                </a:path>
              </a:pathLst>
            </a:custGeom>
            <a:solidFill>
              <a:srgbClr val="3393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Rectangle 7"/>
            <p:cNvSpPr>
              <a:spLocks noChangeArrowheads="1"/>
            </p:cNvSpPr>
            <p:nvPr/>
          </p:nvSpPr>
          <p:spPr bwMode="gray">
            <a:xfrm>
              <a:off x="9601660" y="4515070"/>
              <a:ext cx="573425" cy="1445676"/>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Rectangle 8"/>
            <p:cNvSpPr>
              <a:spLocks noChangeArrowheads="1"/>
            </p:cNvSpPr>
            <p:nvPr/>
          </p:nvSpPr>
          <p:spPr bwMode="gray">
            <a:xfrm>
              <a:off x="8640568" y="4224320"/>
              <a:ext cx="576116" cy="1445676"/>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Rectangle 9"/>
            <p:cNvSpPr>
              <a:spLocks noChangeArrowheads="1"/>
            </p:cNvSpPr>
            <p:nvPr/>
          </p:nvSpPr>
          <p:spPr bwMode="gray">
            <a:xfrm>
              <a:off x="9771264" y="4698135"/>
              <a:ext cx="573425" cy="1445676"/>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Rectangle 10"/>
            <p:cNvSpPr>
              <a:spLocks noChangeArrowheads="1"/>
            </p:cNvSpPr>
            <p:nvPr/>
          </p:nvSpPr>
          <p:spPr bwMode="gray">
            <a:xfrm>
              <a:off x="9351291" y="4843510"/>
              <a:ext cx="320365" cy="1397218"/>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Rectangle 11"/>
            <p:cNvSpPr>
              <a:spLocks noChangeArrowheads="1"/>
            </p:cNvSpPr>
            <p:nvPr/>
          </p:nvSpPr>
          <p:spPr bwMode="gray">
            <a:xfrm>
              <a:off x="8505962" y="4708904"/>
              <a:ext cx="309596" cy="1292224"/>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Rectangle 12"/>
            <p:cNvSpPr>
              <a:spLocks noChangeArrowheads="1"/>
            </p:cNvSpPr>
            <p:nvPr/>
          </p:nvSpPr>
          <p:spPr bwMode="gray">
            <a:xfrm>
              <a:off x="8780559" y="4576988"/>
              <a:ext cx="570732" cy="1518363"/>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Freeform 13"/>
            <p:cNvSpPr>
              <a:spLocks/>
            </p:cNvSpPr>
            <p:nvPr/>
          </p:nvSpPr>
          <p:spPr bwMode="gray">
            <a:xfrm>
              <a:off x="8842479" y="4665830"/>
              <a:ext cx="446894" cy="78073"/>
            </a:xfrm>
            <a:custGeom>
              <a:avLst/>
              <a:gdLst>
                <a:gd name="T0" fmla="*/ 24 w 286"/>
                <a:gd name="T1" fmla="*/ 0 h 50"/>
                <a:gd name="T2" fmla="*/ 0 w 286"/>
                <a:gd name="T3" fmla="*/ 22 h 50"/>
                <a:gd name="T4" fmla="*/ 0 w 286"/>
                <a:gd name="T5" fmla="*/ 28 h 50"/>
                <a:gd name="T6" fmla="*/ 24 w 286"/>
                <a:gd name="T7" fmla="*/ 50 h 50"/>
                <a:gd name="T8" fmla="*/ 262 w 286"/>
                <a:gd name="T9" fmla="*/ 50 h 50"/>
                <a:gd name="T10" fmla="*/ 286 w 286"/>
                <a:gd name="T11" fmla="*/ 28 h 50"/>
                <a:gd name="T12" fmla="*/ 286 w 286"/>
                <a:gd name="T13" fmla="*/ 22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2"/>
                  </a:cubicBezTo>
                  <a:cubicBezTo>
                    <a:pt x="0" y="28"/>
                    <a:pt x="0" y="28"/>
                    <a:pt x="0" y="28"/>
                  </a:cubicBezTo>
                  <a:cubicBezTo>
                    <a:pt x="0" y="28"/>
                    <a:pt x="0" y="50"/>
                    <a:pt x="24" y="50"/>
                  </a:cubicBezTo>
                  <a:cubicBezTo>
                    <a:pt x="262" y="50"/>
                    <a:pt x="262" y="50"/>
                    <a:pt x="262" y="50"/>
                  </a:cubicBezTo>
                  <a:cubicBezTo>
                    <a:pt x="262" y="50"/>
                    <a:pt x="286" y="50"/>
                    <a:pt x="286" y="28"/>
                  </a:cubicBezTo>
                  <a:cubicBezTo>
                    <a:pt x="286" y="22"/>
                    <a:pt x="286" y="22"/>
                    <a:pt x="286" y="22"/>
                  </a:cubicBezTo>
                  <a:cubicBezTo>
                    <a:pt x="286" y="22"/>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Freeform 14"/>
            <p:cNvSpPr>
              <a:spLocks/>
            </p:cNvSpPr>
            <p:nvPr/>
          </p:nvSpPr>
          <p:spPr bwMode="gray">
            <a:xfrm>
              <a:off x="8842479" y="4805821"/>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15"/>
            <p:cNvSpPr>
              <a:spLocks/>
            </p:cNvSpPr>
            <p:nvPr/>
          </p:nvSpPr>
          <p:spPr bwMode="gray">
            <a:xfrm>
              <a:off x="8842479" y="4943118"/>
              <a:ext cx="446894" cy="78073"/>
            </a:xfrm>
            <a:custGeom>
              <a:avLst/>
              <a:gdLst>
                <a:gd name="T0" fmla="*/ 24 w 286"/>
                <a:gd name="T1" fmla="*/ 0 h 50"/>
                <a:gd name="T2" fmla="*/ 0 w 286"/>
                <a:gd name="T3" fmla="*/ 24 h 50"/>
                <a:gd name="T4" fmla="*/ 0 w 286"/>
                <a:gd name="T5" fmla="*/ 28 h 50"/>
                <a:gd name="T6" fmla="*/ 24 w 286"/>
                <a:gd name="T7" fmla="*/ 50 h 50"/>
                <a:gd name="T8" fmla="*/ 262 w 286"/>
                <a:gd name="T9" fmla="*/ 50 h 50"/>
                <a:gd name="T10" fmla="*/ 286 w 286"/>
                <a:gd name="T11" fmla="*/ 28 h 50"/>
                <a:gd name="T12" fmla="*/ 286 w 286"/>
                <a:gd name="T13" fmla="*/ 24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4"/>
                  </a:cubicBezTo>
                  <a:cubicBezTo>
                    <a:pt x="0" y="28"/>
                    <a:pt x="0" y="28"/>
                    <a:pt x="0" y="28"/>
                  </a:cubicBezTo>
                  <a:cubicBezTo>
                    <a:pt x="0" y="28"/>
                    <a:pt x="0" y="50"/>
                    <a:pt x="24" y="50"/>
                  </a:cubicBezTo>
                  <a:cubicBezTo>
                    <a:pt x="262" y="50"/>
                    <a:pt x="262" y="50"/>
                    <a:pt x="262" y="50"/>
                  </a:cubicBezTo>
                  <a:cubicBezTo>
                    <a:pt x="262" y="50"/>
                    <a:pt x="286" y="50"/>
                    <a:pt x="286" y="28"/>
                  </a:cubicBezTo>
                  <a:cubicBezTo>
                    <a:pt x="286" y="24"/>
                    <a:pt x="286" y="24"/>
                    <a:pt x="286" y="24"/>
                  </a:cubicBezTo>
                  <a:cubicBezTo>
                    <a:pt x="286" y="24"/>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16"/>
            <p:cNvSpPr>
              <a:spLocks/>
            </p:cNvSpPr>
            <p:nvPr/>
          </p:nvSpPr>
          <p:spPr bwMode="gray">
            <a:xfrm>
              <a:off x="8842479" y="5080418"/>
              <a:ext cx="446894" cy="78073"/>
            </a:xfrm>
            <a:custGeom>
              <a:avLst/>
              <a:gdLst>
                <a:gd name="T0" fmla="*/ 24 w 286"/>
                <a:gd name="T1" fmla="*/ 0 h 50"/>
                <a:gd name="T2" fmla="*/ 0 w 286"/>
                <a:gd name="T3" fmla="*/ 23 h 50"/>
                <a:gd name="T4" fmla="*/ 0 w 286"/>
                <a:gd name="T5" fmla="*/ 28 h 50"/>
                <a:gd name="T6" fmla="*/ 24 w 286"/>
                <a:gd name="T7" fmla="*/ 50 h 50"/>
                <a:gd name="T8" fmla="*/ 262 w 286"/>
                <a:gd name="T9" fmla="*/ 50 h 50"/>
                <a:gd name="T10" fmla="*/ 286 w 286"/>
                <a:gd name="T11" fmla="*/ 28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8"/>
                    <a:pt x="0" y="28"/>
                    <a:pt x="0" y="28"/>
                  </a:cubicBezTo>
                  <a:cubicBezTo>
                    <a:pt x="0" y="28"/>
                    <a:pt x="0" y="50"/>
                    <a:pt x="24" y="50"/>
                  </a:cubicBezTo>
                  <a:cubicBezTo>
                    <a:pt x="262" y="50"/>
                    <a:pt x="262" y="50"/>
                    <a:pt x="262" y="50"/>
                  </a:cubicBezTo>
                  <a:cubicBezTo>
                    <a:pt x="262" y="50"/>
                    <a:pt x="286" y="50"/>
                    <a:pt x="286" y="28"/>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17"/>
            <p:cNvSpPr>
              <a:spLocks/>
            </p:cNvSpPr>
            <p:nvPr/>
          </p:nvSpPr>
          <p:spPr bwMode="gray">
            <a:xfrm>
              <a:off x="8842479" y="5220409"/>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18"/>
            <p:cNvSpPr>
              <a:spLocks/>
            </p:cNvSpPr>
            <p:nvPr/>
          </p:nvSpPr>
          <p:spPr bwMode="gray">
            <a:xfrm>
              <a:off x="8842479" y="5357707"/>
              <a:ext cx="446894" cy="78073"/>
            </a:xfrm>
            <a:custGeom>
              <a:avLst/>
              <a:gdLst>
                <a:gd name="T0" fmla="*/ 24 w 286"/>
                <a:gd name="T1" fmla="*/ 0 h 51"/>
                <a:gd name="T2" fmla="*/ 0 w 286"/>
                <a:gd name="T3" fmla="*/ 24 h 51"/>
                <a:gd name="T4" fmla="*/ 0 w 286"/>
                <a:gd name="T5" fmla="*/ 28 h 51"/>
                <a:gd name="T6" fmla="*/ 24 w 286"/>
                <a:gd name="T7" fmla="*/ 51 h 51"/>
                <a:gd name="T8" fmla="*/ 262 w 286"/>
                <a:gd name="T9" fmla="*/ 51 h 51"/>
                <a:gd name="T10" fmla="*/ 286 w 286"/>
                <a:gd name="T11" fmla="*/ 28 h 51"/>
                <a:gd name="T12" fmla="*/ 286 w 286"/>
                <a:gd name="T13" fmla="*/ 24 h 51"/>
                <a:gd name="T14" fmla="*/ 262 w 286"/>
                <a:gd name="T15" fmla="*/ 0 h 51"/>
                <a:gd name="T16" fmla="*/ 152 w 286"/>
                <a:gd name="T17" fmla="*/ 0 h 51"/>
                <a:gd name="T18" fmla="*/ 24 w 286"/>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1">
                  <a:moveTo>
                    <a:pt x="24" y="0"/>
                  </a:moveTo>
                  <a:cubicBezTo>
                    <a:pt x="24" y="0"/>
                    <a:pt x="0" y="0"/>
                    <a:pt x="0" y="24"/>
                  </a:cubicBezTo>
                  <a:cubicBezTo>
                    <a:pt x="0" y="28"/>
                    <a:pt x="0" y="28"/>
                    <a:pt x="0" y="28"/>
                  </a:cubicBezTo>
                  <a:cubicBezTo>
                    <a:pt x="0" y="28"/>
                    <a:pt x="0" y="51"/>
                    <a:pt x="24" y="51"/>
                  </a:cubicBezTo>
                  <a:cubicBezTo>
                    <a:pt x="262" y="51"/>
                    <a:pt x="262" y="51"/>
                    <a:pt x="262" y="51"/>
                  </a:cubicBezTo>
                  <a:cubicBezTo>
                    <a:pt x="262" y="51"/>
                    <a:pt x="286" y="51"/>
                    <a:pt x="286" y="28"/>
                  </a:cubicBezTo>
                  <a:cubicBezTo>
                    <a:pt x="286" y="24"/>
                    <a:pt x="286" y="24"/>
                    <a:pt x="286" y="24"/>
                  </a:cubicBezTo>
                  <a:cubicBezTo>
                    <a:pt x="286" y="24"/>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19"/>
            <p:cNvSpPr>
              <a:spLocks/>
            </p:cNvSpPr>
            <p:nvPr/>
          </p:nvSpPr>
          <p:spPr bwMode="gray">
            <a:xfrm>
              <a:off x="8842479" y="5495006"/>
              <a:ext cx="446894" cy="78073"/>
            </a:xfrm>
            <a:custGeom>
              <a:avLst/>
              <a:gdLst>
                <a:gd name="T0" fmla="*/ 24 w 286"/>
                <a:gd name="T1" fmla="*/ 0 h 50"/>
                <a:gd name="T2" fmla="*/ 0 w 286"/>
                <a:gd name="T3" fmla="*/ 23 h 50"/>
                <a:gd name="T4" fmla="*/ 0 w 286"/>
                <a:gd name="T5" fmla="*/ 28 h 50"/>
                <a:gd name="T6" fmla="*/ 24 w 286"/>
                <a:gd name="T7" fmla="*/ 50 h 50"/>
                <a:gd name="T8" fmla="*/ 262 w 286"/>
                <a:gd name="T9" fmla="*/ 50 h 50"/>
                <a:gd name="T10" fmla="*/ 286 w 286"/>
                <a:gd name="T11" fmla="*/ 28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8"/>
                    <a:pt x="0" y="28"/>
                    <a:pt x="0" y="28"/>
                  </a:cubicBezTo>
                  <a:cubicBezTo>
                    <a:pt x="0" y="28"/>
                    <a:pt x="0" y="50"/>
                    <a:pt x="24" y="50"/>
                  </a:cubicBezTo>
                  <a:cubicBezTo>
                    <a:pt x="262" y="50"/>
                    <a:pt x="262" y="50"/>
                    <a:pt x="262" y="50"/>
                  </a:cubicBezTo>
                  <a:cubicBezTo>
                    <a:pt x="262" y="50"/>
                    <a:pt x="286" y="50"/>
                    <a:pt x="286" y="28"/>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20"/>
            <p:cNvSpPr>
              <a:spLocks/>
            </p:cNvSpPr>
            <p:nvPr/>
          </p:nvSpPr>
          <p:spPr bwMode="gray">
            <a:xfrm>
              <a:off x="8842479" y="5634997"/>
              <a:ext cx="446894" cy="78073"/>
            </a:xfrm>
            <a:custGeom>
              <a:avLst/>
              <a:gdLst>
                <a:gd name="T0" fmla="*/ 24 w 286"/>
                <a:gd name="T1" fmla="*/ 0 h 51"/>
                <a:gd name="T2" fmla="*/ 0 w 286"/>
                <a:gd name="T3" fmla="*/ 23 h 51"/>
                <a:gd name="T4" fmla="*/ 0 w 286"/>
                <a:gd name="T5" fmla="*/ 27 h 51"/>
                <a:gd name="T6" fmla="*/ 24 w 286"/>
                <a:gd name="T7" fmla="*/ 51 h 51"/>
                <a:gd name="T8" fmla="*/ 262 w 286"/>
                <a:gd name="T9" fmla="*/ 51 h 51"/>
                <a:gd name="T10" fmla="*/ 286 w 286"/>
                <a:gd name="T11" fmla="*/ 27 h 51"/>
                <a:gd name="T12" fmla="*/ 286 w 286"/>
                <a:gd name="T13" fmla="*/ 23 h 51"/>
                <a:gd name="T14" fmla="*/ 262 w 286"/>
                <a:gd name="T15" fmla="*/ 0 h 51"/>
                <a:gd name="T16" fmla="*/ 152 w 286"/>
                <a:gd name="T17" fmla="*/ 0 h 51"/>
                <a:gd name="T18" fmla="*/ 24 w 286"/>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1">
                  <a:moveTo>
                    <a:pt x="24" y="0"/>
                  </a:moveTo>
                  <a:cubicBezTo>
                    <a:pt x="24" y="0"/>
                    <a:pt x="0" y="0"/>
                    <a:pt x="0" y="23"/>
                  </a:cubicBezTo>
                  <a:cubicBezTo>
                    <a:pt x="0" y="27"/>
                    <a:pt x="0" y="27"/>
                    <a:pt x="0" y="27"/>
                  </a:cubicBezTo>
                  <a:cubicBezTo>
                    <a:pt x="0" y="27"/>
                    <a:pt x="0" y="51"/>
                    <a:pt x="24" y="51"/>
                  </a:cubicBezTo>
                  <a:cubicBezTo>
                    <a:pt x="262" y="51"/>
                    <a:pt x="262" y="51"/>
                    <a:pt x="262" y="51"/>
                  </a:cubicBezTo>
                  <a:cubicBezTo>
                    <a:pt x="262" y="51"/>
                    <a:pt x="286" y="51"/>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Oval 21"/>
            <p:cNvSpPr>
              <a:spLocks noChangeArrowheads="1"/>
            </p:cNvSpPr>
            <p:nvPr/>
          </p:nvSpPr>
          <p:spPr bwMode="gray">
            <a:xfrm>
              <a:off x="9203225" y="4681982"/>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122" name="Oval 22"/>
            <p:cNvSpPr>
              <a:spLocks noChangeArrowheads="1"/>
            </p:cNvSpPr>
            <p:nvPr/>
          </p:nvSpPr>
          <p:spPr bwMode="gray">
            <a:xfrm>
              <a:off x="9203225" y="4821973"/>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123" name="Oval 23"/>
            <p:cNvSpPr>
              <a:spLocks noChangeArrowheads="1"/>
            </p:cNvSpPr>
            <p:nvPr/>
          </p:nvSpPr>
          <p:spPr bwMode="gray">
            <a:xfrm>
              <a:off x="9203225" y="4959271"/>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124" name="Oval 24"/>
            <p:cNvSpPr>
              <a:spLocks noChangeArrowheads="1"/>
            </p:cNvSpPr>
            <p:nvPr/>
          </p:nvSpPr>
          <p:spPr bwMode="gray">
            <a:xfrm>
              <a:off x="9203225" y="5099262"/>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125" name="Freeform 25"/>
            <p:cNvSpPr>
              <a:spLocks/>
            </p:cNvSpPr>
            <p:nvPr/>
          </p:nvSpPr>
          <p:spPr bwMode="gray">
            <a:xfrm>
              <a:off x="9203225" y="5236562"/>
              <a:ext cx="45767" cy="43074"/>
            </a:xfrm>
            <a:custGeom>
              <a:avLst/>
              <a:gdLst>
                <a:gd name="T0" fmla="*/ 14 w 28"/>
                <a:gd name="T1" fmla="*/ 28 h 28"/>
                <a:gd name="T2" fmla="*/ 28 w 28"/>
                <a:gd name="T3" fmla="*/ 13 h 28"/>
                <a:gd name="T4" fmla="*/ 14 w 28"/>
                <a:gd name="T5" fmla="*/ 0 h 28"/>
                <a:gd name="T6" fmla="*/ 0 w 28"/>
                <a:gd name="T7" fmla="*/ 13 h 28"/>
                <a:gd name="T8" fmla="*/ 14 w 28"/>
                <a:gd name="T9" fmla="*/ 28 h 28"/>
              </a:gdLst>
              <a:ahLst/>
              <a:cxnLst>
                <a:cxn ang="0">
                  <a:pos x="T0" y="T1"/>
                </a:cxn>
                <a:cxn ang="0">
                  <a:pos x="T2" y="T3"/>
                </a:cxn>
                <a:cxn ang="0">
                  <a:pos x="T4" y="T5"/>
                </a:cxn>
                <a:cxn ang="0">
                  <a:pos x="T6" y="T7"/>
                </a:cxn>
                <a:cxn ang="0">
                  <a:pos x="T8" y="T9"/>
                </a:cxn>
              </a:cxnLst>
              <a:rect l="0" t="0" r="r" b="b"/>
              <a:pathLst>
                <a:path w="28" h="28">
                  <a:moveTo>
                    <a:pt x="14" y="28"/>
                  </a:moveTo>
                  <a:cubicBezTo>
                    <a:pt x="22" y="28"/>
                    <a:pt x="28" y="21"/>
                    <a:pt x="28" y="13"/>
                  </a:cubicBezTo>
                  <a:cubicBezTo>
                    <a:pt x="28" y="7"/>
                    <a:pt x="22" y="0"/>
                    <a:pt x="14" y="0"/>
                  </a:cubicBezTo>
                  <a:cubicBezTo>
                    <a:pt x="7" y="0"/>
                    <a:pt x="0" y="7"/>
                    <a:pt x="0" y="13"/>
                  </a:cubicBezTo>
                  <a:cubicBezTo>
                    <a:pt x="0" y="21"/>
                    <a:pt x="7" y="28"/>
                    <a:pt x="14" y="28"/>
                  </a:cubicBez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126" name="Oval 26"/>
            <p:cNvSpPr>
              <a:spLocks noChangeArrowheads="1"/>
            </p:cNvSpPr>
            <p:nvPr/>
          </p:nvSpPr>
          <p:spPr bwMode="gray">
            <a:xfrm>
              <a:off x="9203225" y="5376553"/>
              <a:ext cx="45767" cy="40383"/>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127" name="Oval 27"/>
            <p:cNvSpPr>
              <a:spLocks noChangeArrowheads="1"/>
            </p:cNvSpPr>
            <p:nvPr/>
          </p:nvSpPr>
          <p:spPr bwMode="gray">
            <a:xfrm>
              <a:off x="9203225" y="5513851"/>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128" name="Oval 28"/>
            <p:cNvSpPr>
              <a:spLocks noChangeArrowheads="1"/>
            </p:cNvSpPr>
            <p:nvPr/>
          </p:nvSpPr>
          <p:spPr bwMode="gray">
            <a:xfrm>
              <a:off x="9203225" y="5653841"/>
              <a:ext cx="45767" cy="40383"/>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129" name="Freeform 29"/>
            <p:cNvSpPr>
              <a:spLocks/>
            </p:cNvSpPr>
            <p:nvPr/>
          </p:nvSpPr>
          <p:spPr bwMode="gray">
            <a:xfrm>
              <a:off x="8842479" y="5772295"/>
              <a:ext cx="446894" cy="78073"/>
            </a:xfrm>
            <a:custGeom>
              <a:avLst/>
              <a:gdLst>
                <a:gd name="T0" fmla="*/ 24 w 286"/>
                <a:gd name="T1" fmla="*/ 0 h 50"/>
                <a:gd name="T2" fmla="*/ 0 w 286"/>
                <a:gd name="T3" fmla="*/ 22 h 50"/>
                <a:gd name="T4" fmla="*/ 0 w 286"/>
                <a:gd name="T5" fmla="*/ 27 h 50"/>
                <a:gd name="T6" fmla="*/ 24 w 286"/>
                <a:gd name="T7" fmla="*/ 50 h 50"/>
                <a:gd name="T8" fmla="*/ 262 w 286"/>
                <a:gd name="T9" fmla="*/ 50 h 50"/>
                <a:gd name="T10" fmla="*/ 286 w 286"/>
                <a:gd name="T11" fmla="*/ 27 h 50"/>
                <a:gd name="T12" fmla="*/ 286 w 286"/>
                <a:gd name="T13" fmla="*/ 22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2"/>
                  </a:cubicBezTo>
                  <a:cubicBezTo>
                    <a:pt x="0" y="27"/>
                    <a:pt x="0" y="27"/>
                    <a:pt x="0" y="27"/>
                  </a:cubicBezTo>
                  <a:cubicBezTo>
                    <a:pt x="0" y="27"/>
                    <a:pt x="0" y="50"/>
                    <a:pt x="24" y="50"/>
                  </a:cubicBezTo>
                  <a:cubicBezTo>
                    <a:pt x="262" y="50"/>
                    <a:pt x="262" y="50"/>
                    <a:pt x="262" y="50"/>
                  </a:cubicBezTo>
                  <a:cubicBezTo>
                    <a:pt x="262" y="50"/>
                    <a:pt x="286" y="50"/>
                    <a:pt x="286" y="27"/>
                  </a:cubicBezTo>
                  <a:cubicBezTo>
                    <a:pt x="286" y="22"/>
                    <a:pt x="286" y="22"/>
                    <a:pt x="286" y="22"/>
                  </a:cubicBezTo>
                  <a:cubicBezTo>
                    <a:pt x="286" y="22"/>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Oval 30"/>
            <p:cNvSpPr>
              <a:spLocks noChangeArrowheads="1"/>
            </p:cNvSpPr>
            <p:nvPr/>
          </p:nvSpPr>
          <p:spPr bwMode="gray">
            <a:xfrm>
              <a:off x="9203225" y="5791141"/>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131" name="Rectangle 31"/>
            <p:cNvSpPr>
              <a:spLocks noChangeArrowheads="1"/>
            </p:cNvSpPr>
            <p:nvPr/>
          </p:nvSpPr>
          <p:spPr bwMode="gray">
            <a:xfrm>
              <a:off x="9467054" y="4883892"/>
              <a:ext cx="570732" cy="1337991"/>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Freeform 32"/>
            <p:cNvSpPr>
              <a:spLocks/>
            </p:cNvSpPr>
            <p:nvPr/>
          </p:nvSpPr>
          <p:spPr bwMode="gray">
            <a:xfrm>
              <a:off x="9526281" y="4975424"/>
              <a:ext cx="449587" cy="78073"/>
            </a:xfrm>
            <a:custGeom>
              <a:avLst/>
              <a:gdLst>
                <a:gd name="T0" fmla="*/ 25 w 287"/>
                <a:gd name="T1" fmla="*/ 0 h 50"/>
                <a:gd name="T2" fmla="*/ 0 w 287"/>
                <a:gd name="T3" fmla="*/ 22 h 50"/>
                <a:gd name="T4" fmla="*/ 0 w 287"/>
                <a:gd name="T5" fmla="*/ 27 h 50"/>
                <a:gd name="T6" fmla="*/ 25 w 287"/>
                <a:gd name="T7" fmla="*/ 50 h 50"/>
                <a:gd name="T8" fmla="*/ 262 w 287"/>
                <a:gd name="T9" fmla="*/ 50 h 50"/>
                <a:gd name="T10" fmla="*/ 287 w 287"/>
                <a:gd name="T11" fmla="*/ 27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7"/>
                    <a:pt x="0" y="27"/>
                    <a:pt x="0" y="27"/>
                  </a:cubicBezTo>
                  <a:cubicBezTo>
                    <a:pt x="0" y="27"/>
                    <a:pt x="0" y="50"/>
                    <a:pt x="25" y="50"/>
                  </a:cubicBezTo>
                  <a:cubicBezTo>
                    <a:pt x="262" y="50"/>
                    <a:pt x="262" y="50"/>
                    <a:pt x="262" y="50"/>
                  </a:cubicBezTo>
                  <a:cubicBezTo>
                    <a:pt x="262" y="50"/>
                    <a:pt x="287" y="50"/>
                    <a:pt x="287" y="27"/>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Freeform 33"/>
            <p:cNvSpPr>
              <a:spLocks/>
            </p:cNvSpPr>
            <p:nvPr/>
          </p:nvSpPr>
          <p:spPr bwMode="gray">
            <a:xfrm>
              <a:off x="9526281" y="5112724"/>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Freeform 34"/>
            <p:cNvSpPr>
              <a:spLocks/>
            </p:cNvSpPr>
            <p:nvPr/>
          </p:nvSpPr>
          <p:spPr bwMode="gray">
            <a:xfrm>
              <a:off x="9526281" y="5252715"/>
              <a:ext cx="449587" cy="78073"/>
            </a:xfrm>
            <a:custGeom>
              <a:avLst/>
              <a:gdLst>
                <a:gd name="T0" fmla="*/ 25 w 287"/>
                <a:gd name="T1" fmla="*/ 0 h 50"/>
                <a:gd name="T2" fmla="*/ 0 w 287"/>
                <a:gd name="T3" fmla="*/ 22 h 50"/>
                <a:gd name="T4" fmla="*/ 0 w 287"/>
                <a:gd name="T5" fmla="*/ 28 h 50"/>
                <a:gd name="T6" fmla="*/ 25 w 287"/>
                <a:gd name="T7" fmla="*/ 50 h 50"/>
                <a:gd name="T8" fmla="*/ 262 w 287"/>
                <a:gd name="T9" fmla="*/ 50 h 50"/>
                <a:gd name="T10" fmla="*/ 287 w 287"/>
                <a:gd name="T11" fmla="*/ 28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8"/>
                    <a:pt x="0" y="28"/>
                    <a:pt x="0" y="28"/>
                  </a:cubicBezTo>
                  <a:cubicBezTo>
                    <a:pt x="0" y="28"/>
                    <a:pt x="0" y="50"/>
                    <a:pt x="25" y="50"/>
                  </a:cubicBezTo>
                  <a:cubicBezTo>
                    <a:pt x="262" y="50"/>
                    <a:pt x="262" y="50"/>
                    <a:pt x="262" y="50"/>
                  </a:cubicBezTo>
                  <a:cubicBezTo>
                    <a:pt x="262" y="50"/>
                    <a:pt x="287" y="50"/>
                    <a:pt x="287" y="28"/>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Freeform 35"/>
            <p:cNvSpPr>
              <a:spLocks/>
            </p:cNvSpPr>
            <p:nvPr/>
          </p:nvSpPr>
          <p:spPr bwMode="gray">
            <a:xfrm>
              <a:off x="9526281" y="5390012"/>
              <a:ext cx="449587" cy="78073"/>
            </a:xfrm>
            <a:custGeom>
              <a:avLst/>
              <a:gdLst>
                <a:gd name="T0" fmla="*/ 25 w 287"/>
                <a:gd name="T1" fmla="*/ 0 h 50"/>
                <a:gd name="T2" fmla="*/ 0 w 287"/>
                <a:gd name="T3" fmla="*/ 22 h 50"/>
                <a:gd name="T4" fmla="*/ 0 w 287"/>
                <a:gd name="T5" fmla="*/ 27 h 50"/>
                <a:gd name="T6" fmla="*/ 25 w 287"/>
                <a:gd name="T7" fmla="*/ 50 h 50"/>
                <a:gd name="T8" fmla="*/ 262 w 287"/>
                <a:gd name="T9" fmla="*/ 50 h 50"/>
                <a:gd name="T10" fmla="*/ 287 w 287"/>
                <a:gd name="T11" fmla="*/ 27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7"/>
                    <a:pt x="0" y="27"/>
                    <a:pt x="0" y="27"/>
                  </a:cubicBezTo>
                  <a:cubicBezTo>
                    <a:pt x="0" y="27"/>
                    <a:pt x="0" y="50"/>
                    <a:pt x="25" y="50"/>
                  </a:cubicBezTo>
                  <a:cubicBezTo>
                    <a:pt x="262" y="50"/>
                    <a:pt x="262" y="50"/>
                    <a:pt x="262" y="50"/>
                  </a:cubicBezTo>
                  <a:cubicBezTo>
                    <a:pt x="262" y="50"/>
                    <a:pt x="287" y="50"/>
                    <a:pt x="287" y="27"/>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Freeform 36"/>
            <p:cNvSpPr>
              <a:spLocks/>
            </p:cNvSpPr>
            <p:nvPr/>
          </p:nvSpPr>
          <p:spPr bwMode="gray">
            <a:xfrm>
              <a:off x="9526281" y="5527312"/>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 name="Freeform 37"/>
            <p:cNvSpPr>
              <a:spLocks/>
            </p:cNvSpPr>
            <p:nvPr/>
          </p:nvSpPr>
          <p:spPr bwMode="gray">
            <a:xfrm>
              <a:off x="9526281" y="5667303"/>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 name="Freeform 38"/>
            <p:cNvSpPr>
              <a:spLocks/>
            </p:cNvSpPr>
            <p:nvPr/>
          </p:nvSpPr>
          <p:spPr bwMode="gray">
            <a:xfrm>
              <a:off x="9526281" y="5807294"/>
              <a:ext cx="449587" cy="75380"/>
            </a:xfrm>
            <a:custGeom>
              <a:avLst/>
              <a:gdLst>
                <a:gd name="T0" fmla="*/ 25 w 287"/>
                <a:gd name="T1" fmla="*/ 0 h 49"/>
                <a:gd name="T2" fmla="*/ 0 w 287"/>
                <a:gd name="T3" fmla="*/ 23 h 49"/>
                <a:gd name="T4" fmla="*/ 0 w 287"/>
                <a:gd name="T5" fmla="*/ 27 h 49"/>
                <a:gd name="T6" fmla="*/ 25 w 287"/>
                <a:gd name="T7" fmla="*/ 49 h 49"/>
                <a:gd name="T8" fmla="*/ 262 w 287"/>
                <a:gd name="T9" fmla="*/ 49 h 49"/>
                <a:gd name="T10" fmla="*/ 287 w 287"/>
                <a:gd name="T11" fmla="*/ 27 h 49"/>
                <a:gd name="T12" fmla="*/ 287 w 287"/>
                <a:gd name="T13" fmla="*/ 23 h 49"/>
                <a:gd name="T14" fmla="*/ 262 w 287"/>
                <a:gd name="T15" fmla="*/ 0 h 49"/>
                <a:gd name="T16" fmla="*/ 153 w 287"/>
                <a:gd name="T17" fmla="*/ 0 h 49"/>
                <a:gd name="T18" fmla="*/ 25 w 287"/>
                <a:gd name="T19"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49">
                  <a:moveTo>
                    <a:pt x="25" y="0"/>
                  </a:moveTo>
                  <a:cubicBezTo>
                    <a:pt x="25" y="0"/>
                    <a:pt x="0" y="0"/>
                    <a:pt x="0" y="23"/>
                  </a:cubicBezTo>
                  <a:cubicBezTo>
                    <a:pt x="0" y="27"/>
                    <a:pt x="0" y="27"/>
                    <a:pt x="0" y="27"/>
                  </a:cubicBezTo>
                  <a:cubicBezTo>
                    <a:pt x="0" y="27"/>
                    <a:pt x="0" y="49"/>
                    <a:pt x="25" y="49"/>
                  </a:cubicBezTo>
                  <a:cubicBezTo>
                    <a:pt x="262" y="49"/>
                    <a:pt x="262" y="49"/>
                    <a:pt x="262" y="49"/>
                  </a:cubicBezTo>
                  <a:cubicBezTo>
                    <a:pt x="262" y="49"/>
                    <a:pt x="287" y="49"/>
                    <a:pt x="287" y="27"/>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Freeform 39"/>
            <p:cNvSpPr>
              <a:spLocks/>
            </p:cNvSpPr>
            <p:nvPr/>
          </p:nvSpPr>
          <p:spPr bwMode="gray">
            <a:xfrm>
              <a:off x="9526281" y="5941900"/>
              <a:ext cx="449587" cy="78073"/>
            </a:xfrm>
            <a:custGeom>
              <a:avLst/>
              <a:gdLst>
                <a:gd name="T0" fmla="*/ 25 w 287"/>
                <a:gd name="T1" fmla="*/ 0 h 50"/>
                <a:gd name="T2" fmla="*/ 0 w 287"/>
                <a:gd name="T3" fmla="*/ 24 h 50"/>
                <a:gd name="T4" fmla="*/ 0 w 287"/>
                <a:gd name="T5" fmla="*/ 28 h 50"/>
                <a:gd name="T6" fmla="*/ 25 w 287"/>
                <a:gd name="T7" fmla="*/ 50 h 50"/>
                <a:gd name="T8" fmla="*/ 262 w 287"/>
                <a:gd name="T9" fmla="*/ 50 h 50"/>
                <a:gd name="T10" fmla="*/ 287 w 287"/>
                <a:gd name="T11" fmla="*/ 28 h 50"/>
                <a:gd name="T12" fmla="*/ 287 w 287"/>
                <a:gd name="T13" fmla="*/ 24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4"/>
                  </a:cubicBezTo>
                  <a:cubicBezTo>
                    <a:pt x="0" y="28"/>
                    <a:pt x="0" y="28"/>
                    <a:pt x="0" y="28"/>
                  </a:cubicBezTo>
                  <a:cubicBezTo>
                    <a:pt x="0" y="28"/>
                    <a:pt x="0" y="50"/>
                    <a:pt x="25" y="50"/>
                  </a:cubicBezTo>
                  <a:cubicBezTo>
                    <a:pt x="262" y="50"/>
                    <a:pt x="262" y="50"/>
                    <a:pt x="262" y="50"/>
                  </a:cubicBezTo>
                  <a:cubicBezTo>
                    <a:pt x="262" y="50"/>
                    <a:pt x="287" y="50"/>
                    <a:pt x="287" y="28"/>
                  </a:cubicBezTo>
                  <a:cubicBezTo>
                    <a:pt x="287" y="24"/>
                    <a:pt x="287" y="24"/>
                    <a:pt x="287" y="24"/>
                  </a:cubicBezTo>
                  <a:cubicBezTo>
                    <a:pt x="287" y="24"/>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0" name="Oval 40"/>
            <p:cNvSpPr>
              <a:spLocks noChangeArrowheads="1"/>
            </p:cNvSpPr>
            <p:nvPr/>
          </p:nvSpPr>
          <p:spPr bwMode="gray">
            <a:xfrm>
              <a:off x="9889718" y="4991577"/>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41" name="Oval 41"/>
            <p:cNvSpPr>
              <a:spLocks noChangeArrowheads="1"/>
            </p:cNvSpPr>
            <p:nvPr/>
          </p:nvSpPr>
          <p:spPr bwMode="gray">
            <a:xfrm>
              <a:off x="9889718" y="5131568"/>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42" name="Oval 42"/>
            <p:cNvSpPr>
              <a:spLocks noChangeArrowheads="1"/>
            </p:cNvSpPr>
            <p:nvPr/>
          </p:nvSpPr>
          <p:spPr bwMode="gray">
            <a:xfrm>
              <a:off x="9889718" y="5268867"/>
              <a:ext cx="45767" cy="45767"/>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43" name="Oval 43"/>
            <p:cNvSpPr>
              <a:spLocks noChangeArrowheads="1"/>
            </p:cNvSpPr>
            <p:nvPr/>
          </p:nvSpPr>
          <p:spPr bwMode="gray">
            <a:xfrm>
              <a:off x="9889718" y="5406165"/>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44" name="Oval 44"/>
            <p:cNvSpPr>
              <a:spLocks noChangeArrowheads="1"/>
            </p:cNvSpPr>
            <p:nvPr/>
          </p:nvSpPr>
          <p:spPr bwMode="gray">
            <a:xfrm>
              <a:off x="9889718" y="5546156"/>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45" name="Oval 45"/>
            <p:cNvSpPr>
              <a:spLocks noChangeArrowheads="1"/>
            </p:cNvSpPr>
            <p:nvPr/>
          </p:nvSpPr>
          <p:spPr bwMode="gray">
            <a:xfrm>
              <a:off x="9889718" y="5683456"/>
              <a:ext cx="45767" cy="45767"/>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46" name="Oval 46"/>
            <p:cNvSpPr>
              <a:spLocks noChangeArrowheads="1"/>
            </p:cNvSpPr>
            <p:nvPr/>
          </p:nvSpPr>
          <p:spPr bwMode="gray">
            <a:xfrm>
              <a:off x="9889718" y="5823447"/>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47" name="Oval 47"/>
            <p:cNvSpPr>
              <a:spLocks noChangeArrowheads="1"/>
            </p:cNvSpPr>
            <p:nvPr/>
          </p:nvSpPr>
          <p:spPr bwMode="gray">
            <a:xfrm>
              <a:off x="9889718" y="5960744"/>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48" name="Freeform 48"/>
            <p:cNvSpPr>
              <a:spLocks/>
            </p:cNvSpPr>
            <p:nvPr/>
          </p:nvSpPr>
          <p:spPr bwMode="gray">
            <a:xfrm>
              <a:off x="9526281" y="6081891"/>
              <a:ext cx="449587" cy="78073"/>
            </a:xfrm>
            <a:custGeom>
              <a:avLst/>
              <a:gdLst>
                <a:gd name="T0" fmla="*/ 25 w 287"/>
                <a:gd name="T1" fmla="*/ 0 h 50"/>
                <a:gd name="T2" fmla="*/ 0 w 287"/>
                <a:gd name="T3" fmla="*/ 23 h 50"/>
                <a:gd name="T4" fmla="*/ 0 w 287"/>
                <a:gd name="T5" fmla="*/ 27 h 50"/>
                <a:gd name="T6" fmla="*/ 25 w 287"/>
                <a:gd name="T7" fmla="*/ 50 h 50"/>
                <a:gd name="T8" fmla="*/ 262 w 287"/>
                <a:gd name="T9" fmla="*/ 50 h 50"/>
                <a:gd name="T10" fmla="*/ 287 w 287"/>
                <a:gd name="T11" fmla="*/ 27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7"/>
                    <a:pt x="0" y="27"/>
                    <a:pt x="0" y="27"/>
                  </a:cubicBezTo>
                  <a:cubicBezTo>
                    <a:pt x="0" y="27"/>
                    <a:pt x="0" y="50"/>
                    <a:pt x="25" y="50"/>
                  </a:cubicBezTo>
                  <a:cubicBezTo>
                    <a:pt x="262" y="50"/>
                    <a:pt x="262" y="50"/>
                    <a:pt x="262" y="50"/>
                  </a:cubicBezTo>
                  <a:cubicBezTo>
                    <a:pt x="262" y="50"/>
                    <a:pt x="287" y="50"/>
                    <a:pt x="287" y="27"/>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9" name="Oval 49"/>
            <p:cNvSpPr>
              <a:spLocks noChangeArrowheads="1"/>
            </p:cNvSpPr>
            <p:nvPr/>
          </p:nvSpPr>
          <p:spPr bwMode="gray">
            <a:xfrm>
              <a:off x="9889718" y="6100735"/>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50" name="Freeform 50"/>
            <p:cNvSpPr>
              <a:spLocks/>
            </p:cNvSpPr>
            <p:nvPr/>
          </p:nvSpPr>
          <p:spPr bwMode="gray">
            <a:xfrm>
              <a:off x="8842479" y="5909595"/>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1" name="Oval 51"/>
            <p:cNvSpPr>
              <a:spLocks noChangeArrowheads="1"/>
            </p:cNvSpPr>
            <p:nvPr/>
          </p:nvSpPr>
          <p:spPr bwMode="gray">
            <a:xfrm>
              <a:off x="9203225" y="5928439"/>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52" name="Rectangle 52"/>
            <p:cNvSpPr>
              <a:spLocks noChangeArrowheads="1"/>
            </p:cNvSpPr>
            <p:nvPr/>
          </p:nvSpPr>
          <p:spPr bwMode="gray">
            <a:xfrm>
              <a:off x="8643261" y="4245857"/>
              <a:ext cx="573425" cy="255753"/>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3" name="Freeform 53"/>
            <p:cNvSpPr>
              <a:spLocks/>
            </p:cNvSpPr>
            <p:nvPr/>
          </p:nvSpPr>
          <p:spPr bwMode="gray">
            <a:xfrm>
              <a:off x="10780814" y="5917670"/>
              <a:ext cx="1235690" cy="611115"/>
            </a:xfrm>
            <a:custGeom>
              <a:avLst/>
              <a:gdLst>
                <a:gd name="T0" fmla="*/ 763 w 788"/>
                <a:gd name="T1" fmla="*/ 392 h 392"/>
                <a:gd name="T2" fmla="*/ 788 w 788"/>
                <a:gd name="T3" fmla="*/ 304 h 392"/>
                <a:gd name="T4" fmla="*/ 625 w 788"/>
                <a:gd name="T5" fmla="*/ 142 h 392"/>
                <a:gd name="T6" fmla="*/ 580 w 788"/>
                <a:gd name="T7" fmla="*/ 149 h 392"/>
                <a:gd name="T8" fmla="*/ 358 w 788"/>
                <a:gd name="T9" fmla="*/ 0 h 392"/>
                <a:gd name="T10" fmla="*/ 120 w 788"/>
                <a:gd name="T11" fmla="*/ 224 h 392"/>
                <a:gd name="T12" fmla="*/ 0 w 788"/>
                <a:gd name="T13" fmla="*/ 347 h 392"/>
                <a:gd name="T14" fmla="*/ 8 w 788"/>
                <a:gd name="T15" fmla="*/ 392 h 392"/>
                <a:gd name="T16" fmla="*/ 763 w 788"/>
                <a:gd name="T17" fmla="*/ 392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8" h="392">
                  <a:moveTo>
                    <a:pt x="763" y="392"/>
                  </a:moveTo>
                  <a:cubicBezTo>
                    <a:pt x="779" y="366"/>
                    <a:pt x="788" y="337"/>
                    <a:pt x="788" y="304"/>
                  </a:cubicBezTo>
                  <a:cubicBezTo>
                    <a:pt x="788" y="214"/>
                    <a:pt x="715" y="142"/>
                    <a:pt x="625" y="142"/>
                  </a:cubicBezTo>
                  <a:cubicBezTo>
                    <a:pt x="609" y="142"/>
                    <a:pt x="594" y="144"/>
                    <a:pt x="580" y="149"/>
                  </a:cubicBezTo>
                  <a:cubicBezTo>
                    <a:pt x="544" y="61"/>
                    <a:pt x="458" y="0"/>
                    <a:pt x="358" y="0"/>
                  </a:cubicBezTo>
                  <a:cubicBezTo>
                    <a:pt x="231" y="0"/>
                    <a:pt x="127" y="99"/>
                    <a:pt x="120" y="224"/>
                  </a:cubicBezTo>
                  <a:cubicBezTo>
                    <a:pt x="53" y="226"/>
                    <a:pt x="0" y="280"/>
                    <a:pt x="0" y="347"/>
                  </a:cubicBezTo>
                  <a:cubicBezTo>
                    <a:pt x="0" y="363"/>
                    <a:pt x="2" y="378"/>
                    <a:pt x="8" y="392"/>
                  </a:cubicBezTo>
                  <a:lnTo>
                    <a:pt x="763" y="392"/>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4" name="Freeform 55"/>
            <p:cNvSpPr>
              <a:spLocks/>
            </p:cNvSpPr>
            <p:nvPr/>
          </p:nvSpPr>
          <p:spPr bwMode="gray">
            <a:xfrm>
              <a:off x="11198094" y="5990359"/>
              <a:ext cx="1238381" cy="646112"/>
            </a:xfrm>
            <a:custGeom>
              <a:avLst/>
              <a:gdLst>
                <a:gd name="T0" fmla="*/ 790 w 790"/>
                <a:gd name="T1" fmla="*/ 206 h 414"/>
                <a:gd name="T2" fmla="*/ 661 w 790"/>
                <a:gd name="T3" fmla="*/ 149 h 414"/>
                <a:gd name="T4" fmla="*/ 613 w 790"/>
                <a:gd name="T5" fmla="*/ 156 h 414"/>
                <a:gd name="T6" fmla="*/ 379 w 790"/>
                <a:gd name="T7" fmla="*/ 0 h 414"/>
                <a:gd name="T8" fmla="*/ 127 w 790"/>
                <a:gd name="T9" fmla="*/ 236 h 414"/>
                <a:gd name="T10" fmla="*/ 0 w 790"/>
                <a:gd name="T11" fmla="*/ 366 h 414"/>
                <a:gd name="T12" fmla="*/ 9 w 790"/>
                <a:gd name="T13" fmla="*/ 414 h 414"/>
                <a:gd name="T14" fmla="*/ 790 w 790"/>
                <a:gd name="T15" fmla="*/ 414 h 414"/>
                <a:gd name="T16" fmla="*/ 790 w 790"/>
                <a:gd name="T17" fmla="*/ 206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0" h="414">
                  <a:moveTo>
                    <a:pt x="790" y="206"/>
                  </a:moveTo>
                  <a:cubicBezTo>
                    <a:pt x="758" y="172"/>
                    <a:pt x="713" y="149"/>
                    <a:pt x="661" y="149"/>
                  </a:cubicBezTo>
                  <a:cubicBezTo>
                    <a:pt x="644" y="149"/>
                    <a:pt x="628" y="152"/>
                    <a:pt x="613" y="156"/>
                  </a:cubicBezTo>
                  <a:cubicBezTo>
                    <a:pt x="576" y="64"/>
                    <a:pt x="484" y="0"/>
                    <a:pt x="379" y="0"/>
                  </a:cubicBezTo>
                  <a:cubicBezTo>
                    <a:pt x="245" y="0"/>
                    <a:pt x="135" y="104"/>
                    <a:pt x="127" y="236"/>
                  </a:cubicBezTo>
                  <a:cubicBezTo>
                    <a:pt x="56" y="238"/>
                    <a:pt x="0" y="295"/>
                    <a:pt x="0" y="366"/>
                  </a:cubicBezTo>
                  <a:cubicBezTo>
                    <a:pt x="0" y="383"/>
                    <a:pt x="3" y="399"/>
                    <a:pt x="9" y="414"/>
                  </a:cubicBezTo>
                  <a:cubicBezTo>
                    <a:pt x="790" y="414"/>
                    <a:pt x="790" y="414"/>
                    <a:pt x="790" y="414"/>
                  </a:cubicBezTo>
                  <a:lnTo>
                    <a:pt x="790" y="20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5" name="Freeform 59"/>
            <p:cNvSpPr>
              <a:spLocks/>
            </p:cNvSpPr>
            <p:nvPr/>
          </p:nvSpPr>
          <p:spPr bwMode="gray">
            <a:xfrm>
              <a:off x="11682678" y="5328094"/>
              <a:ext cx="309596" cy="441510"/>
            </a:xfrm>
            <a:custGeom>
              <a:avLst/>
              <a:gdLst>
                <a:gd name="T0" fmla="*/ 198 w 198"/>
                <a:gd name="T1" fmla="*/ 202 h 283"/>
                <a:gd name="T2" fmla="*/ 198 w 198"/>
                <a:gd name="T3" fmla="*/ 0 h 283"/>
                <a:gd name="T4" fmla="*/ 177 w 198"/>
                <a:gd name="T5" fmla="*/ 6 h 283"/>
                <a:gd name="T6" fmla="*/ 177 w 198"/>
                <a:gd name="T7" fmla="*/ 230 h 283"/>
                <a:gd name="T8" fmla="*/ 0 w 198"/>
                <a:gd name="T9" fmla="*/ 230 h 283"/>
                <a:gd name="T10" fmla="*/ 26 w 198"/>
                <a:gd name="T11" fmla="*/ 246 h 283"/>
                <a:gd name="T12" fmla="*/ 26 w 198"/>
                <a:gd name="T13" fmla="*/ 283 h 283"/>
                <a:gd name="T14" fmla="*/ 171 w 198"/>
                <a:gd name="T15" fmla="*/ 283 h 283"/>
                <a:gd name="T16" fmla="*/ 171 w 198"/>
                <a:gd name="T17" fmla="*/ 246 h 283"/>
                <a:gd name="T18" fmla="*/ 198 w 198"/>
                <a:gd name="T19" fmla="*/ 202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83">
                  <a:moveTo>
                    <a:pt x="198" y="202"/>
                  </a:moveTo>
                  <a:cubicBezTo>
                    <a:pt x="198" y="0"/>
                    <a:pt x="198" y="0"/>
                    <a:pt x="198" y="0"/>
                  </a:cubicBezTo>
                  <a:cubicBezTo>
                    <a:pt x="190" y="0"/>
                    <a:pt x="183" y="3"/>
                    <a:pt x="177" y="6"/>
                  </a:cubicBezTo>
                  <a:cubicBezTo>
                    <a:pt x="177" y="230"/>
                    <a:pt x="177" y="230"/>
                    <a:pt x="177" y="230"/>
                  </a:cubicBezTo>
                  <a:cubicBezTo>
                    <a:pt x="0" y="230"/>
                    <a:pt x="0" y="230"/>
                    <a:pt x="0" y="230"/>
                  </a:cubicBezTo>
                  <a:cubicBezTo>
                    <a:pt x="6" y="239"/>
                    <a:pt x="15" y="244"/>
                    <a:pt x="26" y="246"/>
                  </a:cubicBezTo>
                  <a:cubicBezTo>
                    <a:pt x="26" y="283"/>
                    <a:pt x="26" y="283"/>
                    <a:pt x="26" y="283"/>
                  </a:cubicBezTo>
                  <a:cubicBezTo>
                    <a:pt x="171" y="283"/>
                    <a:pt x="171" y="283"/>
                    <a:pt x="171" y="283"/>
                  </a:cubicBezTo>
                  <a:cubicBezTo>
                    <a:pt x="171" y="246"/>
                    <a:pt x="171" y="246"/>
                    <a:pt x="171" y="246"/>
                  </a:cubicBezTo>
                  <a:lnTo>
                    <a:pt x="198" y="202"/>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6" name="Freeform 60"/>
            <p:cNvSpPr>
              <a:spLocks/>
            </p:cNvSpPr>
            <p:nvPr/>
          </p:nvSpPr>
          <p:spPr bwMode="gray">
            <a:xfrm>
              <a:off x="11704215" y="5815369"/>
              <a:ext cx="263829" cy="419973"/>
            </a:xfrm>
            <a:custGeom>
              <a:avLst/>
              <a:gdLst>
                <a:gd name="T0" fmla="*/ 167 w 167"/>
                <a:gd name="T1" fmla="*/ 270 h 270"/>
                <a:gd name="T2" fmla="*/ 167 w 167"/>
                <a:gd name="T3" fmla="*/ 0 h 270"/>
                <a:gd name="T4" fmla="*/ 0 w 167"/>
                <a:gd name="T5" fmla="*/ 0 h 270"/>
                <a:gd name="T6" fmla="*/ 0 w 167"/>
                <a:gd name="T7" fmla="*/ 203 h 270"/>
                <a:gd name="T8" fmla="*/ 18 w 167"/>
                <a:gd name="T9" fmla="*/ 202 h 270"/>
                <a:gd name="T10" fmla="*/ 167 w 167"/>
                <a:gd name="T11" fmla="*/ 270 h 270"/>
              </a:gdLst>
              <a:ahLst/>
              <a:cxnLst>
                <a:cxn ang="0">
                  <a:pos x="T0" y="T1"/>
                </a:cxn>
                <a:cxn ang="0">
                  <a:pos x="T2" y="T3"/>
                </a:cxn>
                <a:cxn ang="0">
                  <a:pos x="T4" y="T5"/>
                </a:cxn>
                <a:cxn ang="0">
                  <a:pos x="T6" y="T7"/>
                </a:cxn>
                <a:cxn ang="0">
                  <a:pos x="T8" y="T9"/>
                </a:cxn>
                <a:cxn ang="0">
                  <a:pos x="T10" y="T11"/>
                </a:cxn>
              </a:cxnLst>
              <a:rect l="0" t="0" r="r" b="b"/>
              <a:pathLst>
                <a:path w="167" h="270">
                  <a:moveTo>
                    <a:pt x="167" y="270"/>
                  </a:moveTo>
                  <a:cubicBezTo>
                    <a:pt x="167" y="0"/>
                    <a:pt x="167" y="0"/>
                    <a:pt x="167" y="0"/>
                  </a:cubicBezTo>
                  <a:cubicBezTo>
                    <a:pt x="0" y="0"/>
                    <a:pt x="0" y="0"/>
                    <a:pt x="0" y="0"/>
                  </a:cubicBezTo>
                  <a:cubicBezTo>
                    <a:pt x="0" y="203"/>
                    <a:pt x="0" y="203"/>
                    <a:pt x="0" y="203"/>
                  </a:cubicBezTo>
                  <a:cubicBezTo>
                    <a:pt x="6" y="203"/>
                    <a:pt x="12" y="202"/>
                    <a:pt x="18" y="202"/>
                  </a:cubicBezTo>
                  <a:cubicBezTo>
                    <a:pt x="77" y="202"/>
                    <a:pt x="131" y="229"/>
                    <a:pt x="167" y="27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7" name="Rectangle 61"/>
            <p:cNvSpPr>
              <a:spLocks noChangeArrowheads="1"/>
            </p:cNvSpPr>
            <p:nvPr/>
          </p:nvSpPr>
          <p:spPr bwMode="gray">
            <a:xfrm>
              <a:off x="11712292" y="5769604"/>
              <a:ext cx="247676" cy="4576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8" name="Freeform 62"/>
            <p:cNvSpPr>
              <a:spLocks/>
            </p:cNvSpPr>
            <p:nvPr/>
          </p:nvSpPr>
          <p:spPr bwMode="gray">
            <a:xfrm>
              <a:off x="9698577" y="6491095"/>
              <a:ext cx="1017626" cy="503430"/>
            </a:xfrm>
            <a:custGeom>
              <a:avLst/>
              <a:gdLst>
                <a:gd name="T0" fmla="*/ 628 w 650"/>
                <a:gd name="T1" fmla="*/ 323 h 323"/>
                <a:gd name="T2" fmla="*/ 650 w 650"/>
                <a:gd name="T3" fmla="*/ 251 h 323"/>
                <a:gd name="T4" fmla="*/ 515 w 650"/>
                <a:gd name="T5" fmla="*/ 117 h 323"/>
                <a:gd name="T6" fmla="*/ 477 w 650"/>
                <a:gd name="T7" fmla="*/ 122 h 323"/>
                <a:gd name="T8" fmla="*/ 295 w 650"/>
                <a:gd name="T9" fmla="*/ 0 h 323"/>
                <a:gd name="T10" fmla="*/ 99 w 650"/>
                <a:gd name="T11" fmla="*/ 184 h 323"/>
                <a:gd name="T12" fmla="*/ 0 w 650"/>
                <a:gd name="T13" fmla="*/ 285 h 323"/>
                <a:gd name="T14" fmla="*/ 7 w 650"/>
                <a:gd name="T15" fmla="*/ 323 h 323"/>
                <a:gd name="T16" fmla="*/ 628 w 650"/>
                <a:gd name="T17" fmla="*/ 323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0" h="323">
                  <a:moveTo>
                    <a:pt x="628" y="323"/>
                  </a:moveTo>
                  <a:cubicBezTo>
                    <a:pt x="642" y="302"/>
                    <a:pt x="650" y="277"/>
                    <a:pt x="650" y="251"/>
                  </a:cubicBezTo>
                  <a:cubicBezTo>
                    <a:pt x="650" y="176"/>
                    <a:pt x="589" y="117"/>
                    <a:pt x="515" y="117"/>
                  </a:cubicBezTo>
                  <a:cubicBezTo>
                    <a:pt x="502" y="117"/>
                    <a:pt x="489" y="119"/>
                    <a:pt x="477" y="122"/>
                  </a:cubicBezTo>
                  <a:cubicBezTo>
                    <a:pt x="448" y="50"/>
                    <a:pt x="377" y="0"/>
                    <a:pt x="295" y="0"/>
                  </a:cubicBezTo>
                  <a:cubicBezTo>
                    <a:pt x="191" y="0"/>
                    <a:pt x="105" y="81"/>
                    <a:pt x="99" y="184"/>
                  </a:cubicBezTo>
                  <a:cubicBezTo>
                    <a:pt x="44" y="185"/>
                    <a:pt x="0" y="230"/>
                    <a:pt x="0" y="285"/>
                  </a:cubicBezTo>
                  <a:cubicBezTo>
                    <a:pt x="0" y="298"/>
                    <a:pt x="1" y="311"/>
                    <a:pt x="7" y="323"/>
                  </a:cubicBezTo>
                  <a:lnTo>
                    <a:pt x="628" y="3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9" name="Rectangle 63"/>
            <p:cNvSpPr>
              <a:spLocks noChangeArrowheads="1"/>
            </p:cNvSpPr>
            <p:nvPr/>
          </p:nvSpPr>
          <p:spPr bwMode="gray">
            <a:xfrm>
              <a:off x="10840041" y="5481545"/>
              <a:ext cx="43074" cy="91532"/>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60" name="Freeform 64"/>
            <p:cNvSpPr>
              <a:spLocks/>
            </p:cNvSpPr>
            <p:nvPr/>
          </p:nvSpPr>
          <p:spPr bwMode="gray">
            <a:xfrm>
              <a:off x="6852992" y="5328094"/>
              <a:ext cx="729569" cy="231523"/>
            </a:xfrm>
            <a:custGeom>
              <a:avLst/>
              <a:gdLst>
                <a:gd name="T0" fmla="*/ 271 w 271"/>
                <a:gd name="T1" fmla="*/ 0 h 86"/>
                <a:gd name="T2" fmla="*/ 0 w 271"/>
                <a:gd name="T3" fmla="*/ 0 h 86"/>
                <a:gd name="T4" fmla="*/ 17 w 271"/>
                <a:gd name="T5" fmla="*/ 11 h 86"/>
                <a:gd name="T6" fmla="*/ 132 w 271"/>
                <a:gd name="T7" fmla="*/ 48 h 86"/>
                <a:gd name="T8" fmla="*/ 133 w 271"/>
                <a:gd name="T9" fmla="*/ 86 h 86"/>
                <a:gd name="T10" fmla="*/ 240 w 271"/>
                <a:gd name="T11" fmla="*/ 86 h 86"/>
                <a:gd name="T12" fmla="*/ 240 w 271"/>
                <a:gd name="T13" fmla="*/ 21 h 86"/>
                <a:gd name="T14" fmla="*/ 271 w 271"/>
                <a:gd name="T15" fmla="*/ 0 h 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1" h="86">
                  <a:moveTo>
                    <a:pt x="271" y="0"/>
                  </a:moveTo>
                  <a:lnTo>
                    <a:pt x="0" y="0"/>
                  </a:lnTo>
                  <a:lnTo>
                    <a:pt x="17" y="11"/>
                  </a:lnTo>
                  <a:lnTo>
                    <a:pt x="132" y="48"/>
                  </a:lnTo>
                  <a:lnTo>
                    <a:pt x="133" y="86"/>
                  </a:lnTo>
                  <a:lnTo>
                    <a:pt x="240" y="86"/>
                  </a:lnTo>
                  <a:lnTo>
                    <a:pt x="240" y="21"/>
                  </a:lnTo>
                  <a:lnTo>
                    <a:pt x="271" y="0"/>
                  </a:ln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1" name="Freeform 65"/>
            <p:cNvSpPr>
              <a:spLocks/>
            </p:cNvSpPr>
            <p:nvPr/>
          </p:nvSpPr>
          <p:spPr bwMode="gray">
            <a:xfrm>
              <a:off x="7192201" y="5621536"/>
              <a:ext cx="328440" cy="508814"/>
            </a:xfrm>
            <a:custGeom>
              <a:avLst/>
              <a:gdLst>
                <a:gd name="T0" fmla="*/ 209 w 209"/>
                <a:gd name="T1" fmla="*/ 327 h 327"/>
                <a:gd name="T2" fmla="*/ 209 w 209"/>
                <a:gd name="T3" fmla="*/ 0 h 327"/>
                <a:gd name="T4" fmla="*/ 0 w 209"/>
                <a:gd name="T5" fmla="*/ 0 h 327"/>
                <a:gd name="T6" fmla="*/ 0 w 209"/>
                <a:gd name="T7" fmla="*/ 242 h 327"/>
                <a:gd name="T8" fmla="*/ 209 w 209"/>
                <a:gd name="T9" fmla="*/ 327 h 327"/>
              </a:gdLst>
              <a:ahLst/>
              <a:cxnLst>
                <a:cxn ang="0">
                  <a:pos x="T0" y="T1"/>
                </a:cxn>
                <a:cxn ang="0">
                  <a:pos x="T2" y="T3"/>
                </a:cxn>
                <a:cxn ang="0">
                  <a:pos x="T4" y="T5"/>
                </a:cxn>
                <a:cxn ang="0">
                  <a:pos x="T6" y="T7"/>
                </a:cxn>
                <a:cxn ang="0">
                  <a:pos x="T8" y="T9"/>
                </a:cxn>
              </a:cxnLst>
              <a:rect l="0" t="0" r="r" b="b"/>
              <a:pathLst>
                <a:path w="209" h="327">
                  <a:moveTo>
                    <a:pt x="209" y="327"/>
                  </a:moveTo>
                  <a:cubicBezTo>
                    <a:pt x="209" y="0"/>
                    <a:pt x="209" y="0"/>
                    <a:pt x="209" y="0"/>
                  </a:cubicBezTo>
                  <a:cubicBezTo>
                    <a:pt x="0" y="0"/>
                    <a:pt x="0" y="0"/>
                    <a:pt x="0" y="0"/>
                  </a:cubicBezTo>
                  <a:cubicBezTo>
                    <a:pt x="0" y="242"/>
                    <a:pt x="0" y="242"/>
                    <a:pt x="0" y="242"/>
                  </a:cubicBezTo>
                  <a:cubicBezTo>
                    <a:pt x="81" y="245"/>
                    <a:pt x="153" y="277"/>
                    <a:pt x="209" y="327"/>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2" name="Rectangle 66"/>
            <p:cNvSpPr>
              <a:spLocks noChangeArrowheads="1"/>
            </p:cNvSpPr>
            <p:nvPr/>
          </p:nvSpPr>
          <p:spPr bwMode="gray">
            <a:xfrm>
              <a:off x="7202970" y="5559618"/>
              <a:ext cx="306903" cy="6192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3" name="Rectangle 67"/>
            <p:cNvSpPr>
              <a:spLocks noChangeArrowheads="1"/>
            </p:cNvSpPr>
            <p:nvPr/>
          </p:nvSpPr>
          <p:spPr bwMode="gray">
            <a:xfrm>
              <a:off x="7943307" y="5048112"/>
              <a:ext cx="43074" cy="91532"/>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64" name="Freeform 68"/>
            <p:cNvSpPr>
              <a:spLocks/>
            </p:cNvSpPr>
            <p:nvPr/>
          </p:nvSpPr>
          <p:spPr bwMode="gray">
            <a:xfrm>
              <a:off x="7940614" y="5088494"/>
              <a:ext cx="1289532" cy="454971"/>
            </a:xfrm>
            <a:custGeom>
              <a:avLst/>
              <a:gdLst>
                <a:gd name="T0" fmla="*/ 479 w 479"/>
                <a:gd name="T1" fmla="*/ 169 h 169"/>
                <a:gd name="T2" fmla="*/ 163 w 479"/>
                <a:gd name="T3" fmla="*/ 169 h 169"/>
                <a:gd name="T4" fmla="*/ 163 w 479"/>
                <a:gd name="T5" fmla="*/ 5 h 169"/>
                <a:gd name="T6" fmla="*/ 0 w 479"/>
                <a:gd name="T7" fmla="*/ 5 h 169"/>
                <a:gd name="T8" fmla="*/ 0 w 479"/>
                <a:gd name="T9" fmla="*/ 0 h 169"/>
                <a:gd name="T10" fmla="*/ 169 w 479"/>
                <a:gd name="T11" fmla="*/ 0 h 169"/>
                <a:gd name="T12" fmla="*/ 169 w 479"/>
                <a:gd name="T13" fmla="*/ 165 h 169"/>
                <a:gd name="T14" fmla="*/ 479 w 479"/>
                <a:gd name="T15" fmla="*/ 165 h 169"/>
                <a:gd name="T16" fmla="*/ 479 w 479"/>
                <a:gd name="T17" fmla="*/ 169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9" h="169">
                  <a:moveTo>
                    <a:pt x="479" y="169"/>
                  </a:moveTo>
                  <a:lnTo>
                    <a:pt x="163" y="169"/>
                  </a:lnTo>
                  <a:lnTo>
                    <a:pt x="163" y="5"/>
                  </a:lnTo>
                  <a:lnTo>
                    <a:pt x="0" y="5"/>
                  </a:lnTo>
                  <a:lnTo>
                    <a:pt x="0" y="0"/>
                  </a:lnTo>
                  <a:lnTo>
                    <a:pt x="169" y="0"/>
                  </a:lnTo>
                  <a:lnTo>
                    <a:pt x="169" y="165"/>
                  </a:lnTo>
                  <a:lnTo>
                    <a:pt x="479" y="165"/>
                  </a:lnTo>
                  <a:lnTo>
                    <a:pt x="479" y="169"/>
                  </a:ln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65" name="Freeform 69"/>
            <p:cNvSpPr>
              <a:spLocks/>
            </p:cNvSpPr>
            <p:nvPr/>
          </p:nvSpPr>
          <p:spPr bwMode="gray">
            <a:xfrm>
              <a:off x="10215467" y="6227266"/>
              <a:ext cx="134607" cy="188449"/>
            </a:xfrm>
            <a:custGeom>
              <a:avLst/>
              <a:gdLst>
                <a:gd name="T0" fmla="*/ 85 w 85"/>
                <a:gd name="T1" fmla="*/ 86 h 121"/>
                <a:gd name="T2" fmla="*/ 85 w 85"/>
                <a:gd name="T3" fmla="*/ 0 h 121"/>
                <a:gd name="T4" fmla="*/ 77 w 85"/>
                <a:gd name="T5" fmla="*/ 2 h 121"/>
                <a:gd name="T6" fmla="*/ 77 w 85"/>
                <a:gd name="T7" fmla="*/ 98 h 121"/>
                <a:gd name="T8" fmla="*/ 0 w 85"/>
                <a:gd name="T9" fmla="*/ 98 h 121"/>
                <a:gd name="T10" fmla="*/ 11 w 85"/>
                <a:gd name="T11" fmla="*/ 105 h 121"/>
                <a:gd name="T12" fmla="*/ 11 w 85"/>
                <a:gd name="T13" fmla="*/ 121 h 121"/>
                <a:gd name="T14" fmla="*/ 73 w 85"/>
                <a:gd name="T15" fmla="*/ 121 h 121"/>
                <a:gd name="T16" fmla="*/ 73 w 85"/>
                <a:gd name="T17" fmla="*/ 105 h 121"/>
                <a:gd name="T18" fmla="*/ 85 w 85"/>
                <a:gd name="T19" fmla="*/ 86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121">
                  <a:moveTo>
                    <a:pt x="85" y="86"/>
                  </a:moveTo>
                  <a:cubicBezTo>
                    <a:pt x="85" y="0"/>
                    <a:pt x="85" y="0"/>
                    <a:pt x="85" y="0"/>
                  </a:cubicBezTo>
                  <a:cubicBezTo>
                    <a:pt x="82" y="0"/>
                    <a:pt x="79" y="1"/>
                    <a:pt x="77" y="2"/>
                  </a:cubicBezTo>
                  <a:cubicBezTo>
                    <a:pt x="77" y="98"/>
                    <a:pt x="77" y="98"/>
                    <a:pt x="77" y="98"/>
                  </a:cubicBezTo>
                  <a:cubicBezTo>
                    <a:pt x="0" y="98"/>
                    <a:pt x="0" y="98"/>
                    <a:pt x="0" y="98"/>
                  </a:cubicBezTo>
                  <a:cubicBezTo>
                    <a:pt x="3" y="102"/>
                    <a:pt x="7" y="104"/>
                    <a:pt x="11" y="105"/>
                  </a:cubicBezTo>
                  <a:cubicBezTo>
                    <a:pt x="11" y="121"/>
                    <a:pt x="11" y="121"/>
                    <a:pt x="11" y="121"/>
                  </a:cubicBezTo>
                  <a:cubicBezTo>
                    <a:pt x="73" y="121"/>
                    <a:pt x="73" y="121"/>
                    <a:pt x="73" y="121"/>
                  </a:cubicBezTo>
                  <a:cubicBezTo>
                    <a:pt x="73" y="105"/>
                    <a:pt x="73" y="105"/>
                    <a:pt x="73" y="105"/>
                  </a:cubicBezTo>
                  <a:lnTo>
                    <a:pt x="85" y="86"/>
                  </a:ln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6" name="Freeform 70"/>
            <p:cNvSpPr>
              <a:spLocks/>
            </p:cNvSpPr>
            <p:nvPr/>
          </p:nvSpPr>
          <p:spPr bwMode="gray">
            <a:xfrm>
              <a:off x="10228926" y="6437253"/>
              <a:ext cx="110378" cy="250369"/>
            </a:xfrm>
            <a:custGeom>
              <a:avLst/>
              <a:gdLst>
                <a:gd name="T0" fmla="*/ 72 w 72"/>
                <a:gd name="T1" fmla="*/ 160 h 160"/>
                <a:gd name="T2" fmla="*/ 72 w 72"/>
                <a:gd name="T3" fmla="*/ 0 h 160"/>
                <a:gd name="T4" fmla="*/ 0 w 72"/>
                <a:gd name="T5" fmla="*/ 0 h 160"/>
                <a:gd name="T6" fmla="*/ 0 w 72"/>
                <a:gd name="T7" fmla="*/ 119 h 160"/>
                <a:gd name="T8" fmla="*/ 72 w 72"/>
                <a:gd name="T9" fmla="*/ 160 h 160"/>
              </a:gdLst>
              <a:ahLst/>
              <a:cxnLst>
                <a:cxn ang="0">
                  <a:pos x="T0" y="T1"/>
                </a:cxn>
                <a:cxn ang="0">
                  <a:pos x="T2" y="T3"/>
                </a:cxn>
                <a:cxn ang="0">
                  <a:pos x="T4" y="T5"/>
                </a:cxn>
                <a:cxn ang="0">
                  <a:pos x="T6" y="T7"/>
                </a:cxn>
                <a:cxn ang="0">
                  <a:pos x="T8" y="T9"/>
                </a:cxn>
              </a:cxnLst>
              <a:rect l="0" t="0" r="r" b="b"/>
              <a:pathLst>
                <a:path w="72" h="160">
                  <a:moveTo>
                    <a:pt x="72" y="160"/>
                  </a:moveTo>
                  <a:cubicBezTo>
                    <a:pt x="72" y="0"/>
                    <a:pt x="72" y="0"/>
                    <a:pt x="72" y="0"/>
                  </a:cubicBezTo>
                  <a:cubicBezTo>
                    <a:pt x="0" y="0"/>
                    <a:pt x="0" y="0"/>
                    <a:pt x="0" y="0"/>
                  </a:cubicBezTo>
                  <a:cubicBezTo>
                    <a:pt x="0" y="119"/>
                    <a:pt x="0" y="119"/>
                    <a:pt x="0" y="119"/>
                  </a:cubicBezTo>
                  <a:cubicBezTo>
                    <a:pt x="27" y="126"/>
                    <a:pt x="52" y="140"/>
                    <a:pt x="72" y="16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7" name="Rectangle 71"/>
            <p:cNvSpPr>
              <a:spLocks noChangeArrowheads="1"/>
            </p:cNvSpPr>
            <p:nvPr/>
          </p:nvSpPr>
          <p:spPr bwMode="gray">
            <a:xfrm>
              <a:off x="10231619" y="6415716"/>
              <a:ext cx="104994" cy="215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8" name="Freeform 72"/>
            <p:cNvSpPr>
              <a:spLocks/>
            </p:cNvSpPr>
            <p:nvPr/>
          </p:nvSpPr>
          <p:spPr bwMode="gray">
            <a:xfrm>
              <a:off x="9916639" y="5287711"/>
              <a:ext cx="923402" cy="247676"/>
            </a:xfrm>
            <a:custGeom>
              <a:avLst/>
              <a:gdLst>
                <a:gd name="T0" fmla="*/ 343 w 343"/>
                <a:gd name="T1" fmla="*/ 92 h 92"/>
                <a:gd name="T2" fmla="*/ 196 w 343"/>
                <a:gd name="T3" fmla="*/ 92 h 92"/>
                <a:gd name="T4" fmla="*/ 196 w 343"/>
                <a:gd name="T5" fmla="*/ 5 h 92"/>
                <a:gd name="T6" fmla="*/ 0 w 343"/>
                <a:gd name="T7" fmla="*/ 5 h 92"/>
                <a:gd name="T8" fmla="*/ 0 w 343"/>
                <a:gd name="T9" fmla="*/ 0 h 92"/>
                <a:gd name="T10" fmla="*/ 201 w 343"/>
                <a:gd name="T11" fmla="*/ 0 h 92"/>
                <a:gd name="T12" fmla="*/ 201 w 343"/>
                <a:gd name="T13" fmla="*/ 87 h 92"/>
                <a:gd name="T14" fmla="*/ 343 w 343"/>
                <a:gd name="T15" fmla="*/ 87 h 92"/>
                <a:gd name="T16" fmla="*/ 343 w 343"/>
                <a:gd name="T17" fmla="*/ 9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3" h="92">
                  <a:moveTo>
                    <a:pt x="343" y="92"/>
                  </a:moveTo>
                  <a:lnTo>
                    <a:pt x="196" y="92"/>
                  </a:lnTo>
                  <a:lnTo>
                    <a:pt x="196" y="5"/>
                  </a:lnTo>
                  <a:lnTo>
                    <a:pt x="0" y="5"/>
                  </a:lnTo>
                  <a:lnTo>
                    <a:pt x="0" y="0"/>
                  </a:lnTo>
                  <a:lnTo>
                    <a:pt x="201" y="0"/>
                  </a:lnTo>
                  <a:lnTo>
                    <a:pt x="201" y="87"/>
                  </a:lnTo>
                  <a:lnTo>
                    <a:pt x="343" y="87"/>
                  </a:lnTo>
                  <a:lnTo>
                    <a:pt x="343" y="92"/>
                  </a:ln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69" name="Freeform 73"/>
            <p:cNvSpPr>
              <a:spLocks/>
            </p:cNvSpPr>
            <p:nvPr/>
          </p:nvSpPr>
          <p:spPr bwMode="gray">
            <a:xfrm>
              <a:off x="9623198" y="5565002"/>
              <a:ext cx="282675" cy="743029"/>
            </a:xfrm>
            <a:custGeom>
              <a:avLst/>
              <a:gdLst>
                <a:gd name="T0" fmla="*/ 93 w 105"/>
                <a:gd name="T1" fmla="*/ 276 h 276"/>
                <a:gd name="T2" fmla="*/ 0 w 105"/>
                <a:gd name="T3" fmla="*/ 276 h 276"/>
                <a:gd name="T4" fmla="*/ 0 w 105"/>
                <a:gd name="T5" fmla="*/ 0 h 276"/>
                <a:gd name="T6" fmla="*/ 105 w 105"/>
                <a:gd name="T7" fmla="*/ 0 h 276"/>
                <a:gd name="T8" fmla="*/ 105 w 105"/>
                <a:gd name="T9" fmla="*/ 6 h 276"/>
                <a:gd name="T10" fmla="*/ 6 w 105"/>
                <a:gd name="T11" fmla="*/ 6 h 276"/>
                <a:gd name="T12" fmla="*/ 6 w 105"/>
                <a:gd name="T13" fmla="*/ 271 h 276"/>
                <a:gd name="T14" fmla="*/ 93 w 105"/>
                <a:gd name="T15" fmla="*/ 271 h 276"/>
                <a:gd name="T16" fmla="*/ 93 w 105"/>
                <a:gd name="T17" fmla="*/ 276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 h="276">
                  <a:moveTo>
                    <a:pt x="93" y="276"/>
                  </a:moveTo>
                  <a:lnTo>
                    <a:pt x="0" y="276"/>
                  </a:lnTo>
                  <a:lnTo>
                    <a:pt x="0" y="0"/>
                  </a:lnTo>
                  <a:lnTo>
                    <a:pt x="105" y="0"/>
                  </a:lnTo>
                  <a:lnTo>
                    <a:pt x="105" y="6"/>
                  </a:lnTo>
                  <a:lnTo>
                    <a:pt x="6" y="6"/>
                  </a:lnTo>
                  <a:lnTo>
                    <a:pt x="6" y="271"/>
                  </a:lnTo>
                  <a:lnTo>
                    <a:pt x="93" y="271"/>
                  </a:lnTo>
                  <a:lnTo>
                    <a:pt x="93" y="276"/>
                  </a:ln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70" name="Rectangle 74"/>
            <p:cNvSpPr>
              <a:spLocks noChangeArrowheads="1"/>
            </p:cNvSpPr>
            <p:nvPr/>
          </p:nvSpPr>
          <p:spPr bwMode="gray">
            <a:xfrm>
              <a:off x="9846644" y="6273032"/>
              <a:ext cx="26921" cy="56536"/>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71" name="Freeform 75"/>
            <p:cNvSpPr>
              <a:spLocks/>
            </p:cNvSpPr>
            <p:nvPr/>
          </p:nvSpPr>
          <p:spPr bwMode="gray">
            <a:xfrm>
              <a:off x="10883115" y="4951196"/>
              <a:ext cx="1076853" cy="734953"/>
            </a:xfrm>
            <a:custGeom>
              <a:avLst/>
              <a:gdLst>
                <a:gd name="T0" fmla="*/ 400 w 400"/>
                <a:gd name="T1" fmla="*/ 273 h 273"/>
                <a:gd name="T2" fmla="*/ 400 w 400"/>
                <a:gd name="T3" fmla="*/ 0 h 273"/>
                <a:gd name="T4" fmla="*/ 201 w 400"/>
                <a:gd name="T5" fmla="*/ 0 h 273"/>
                <a:gd name="T6" fmla="*/ 0 w 400"/>
                <a:gd name="T7" fmla="*/ 0 h 273"/>
                <a:gd name="T8" fmla="*/ 0 w 400"/>
                <a:gd name="T9" fmla="*/ 273 h 273"/>
                <a:gd name="T10" fmla="*/ 201 w 400"/>
                <a:gd name="T11" fmla="*/ 273 h 273"/>
                <a:gd name="T12" fmla="*/ 400 w 400"/>
                <a:gd name="T13" fmla="*/ 273 h 273"/>
              </a:gdLst>
              <a:ahLst/>
              <a:cxnLst>
                <a:cxn ang="0">
                  <a:pos x="T0" y="T1"/>
                </a:cxn>
                <a:cxn ang="0">
                  <a:pos x="T2" y="T3"/>
                </a:cxn>
                <a:cxn ang="0">
                  <a:pos x="T4" y="T5"/>
                </a:cxn>
                <a:cxn ang="0">
                  <a:pos x="T6" y="T7"/>
                </a:cxn>
                <a:cxn ang="0">
                  <a:pos x="T8" y="T9"/>
                </a:cxn>
                <a:cxn ang="0">
                  <a:pos x="T10" y="T11"/>
                </a:cxn>
                <a:cxn ang="0">
                  <a:pos x="T12" y="T13"/>
                </a:cxn>
              </a:cxnLst>
              <a:rect l="0" t="0" r="r" b="b"/>
              <a:pathLst>
                <a:path w="400" h="273">
                  <a:moveTo>
                    <a:pt x="400" y="273"/>
                  </a:moveTo>
                  <a:lnTo>
                    <a:pt x="400" y="0"/>
                  </a:lnTo>
                  <a:lnTo>
                    <a:pt x="201" y="0"/>
                  </a:lnTo>
                  <a:lnTo>
                    <a:pt x="0" y="0"/>
                  </a:lnTo>
                  <a:lnTo>
                    <a:pt x="0" y="273"/>
                  </a:lnTo>
                  <a:lnTo>
                    <a:pt x="201" y="273"/>
                  </a:lnTo>
                  <a:lnTo>
                    <a:pt x="400" y="273"/>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2" name="Rectangle 76"/>
            <p:cNvSpPr>
              <a:spLocks noChangeArrowheads="1"/>
            </p:cNvSpPr>
            <p:nvPr/>
          </p:nvSpPr>
          <p:spPr bwMode="gray">
            <a:xfrm>
              <a:off x="10939649" y="4991577"/>
              <a:ext cx="966476" cy="573425"/>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3" name="Freeform 77"/>
            <p:cNvSpPr>
              <a:spLocks noEditPoints="1"/>
            </p:cNvSpPr>
            <p:nvPr/>
          </p:nvSpPr>
          <p:spPr bwMode="gray">
            <a:xfrm>
              <a:off x="11009645" y="5384628"/>
              <a:ext cx="826485" cy="99610"/>
            </a:xfrm>
            <a:custGeom>
              <a:avLst/>
              <a:gdLst>
                <a:gd name="T0" fmla="*/ 0 w 527"/>
                <a:gd name="T1" fmla="*/ 57 h 64"/>
                <a:gd name="T2" fmla="*/ 41 w 527"/>
                <a:gd name="T3" fmla="*/ 57 h 64"/>
                <a:gd name="T4" fmla="*/ 8 w 527"/>
                <a:gd name="T5" fmla="*/ 0 h 64"/>
                <a:gd name="T6" fmla="*/ 34 w 527"/>
                <a:gd name="T7" fmla="*/ 57 h 64"/>
                <a:gd name="T8" fmla="*/ 86 w 527"/>
                <a:gd name="T9" fmla="*/ 57 h 64"/>
                <a:gd name="T10" fmla="*/ 60 w 527"/>
                <a:gd name="T11" fmla="*/ 4 h 64"/>
                <a:gd name="T12" fmla="*/ 77 w 527"/>
                <a:gd name="T13" fmla="*/ 57 h 64"/>
                <a:gd name="T14" fmla="*/ 65 w 527"/>
                <a:gd name="T15" fmla="*/ 64 h 64"/>
                <a:gd name="T16" fmla="*/ 102 w 527"/>
                <a:gd name="T17" fmla="*/ 39 h 64"/>
                <a:gd name="T18" fmla="*/ 93 w 527"/>
                <a:gd name="T19" fmla="*/ 57 h 64"/>
                <a:gd name="T20" fmla="*/ 121 w 527"/>
                <a:gd name="T21" fmla="*/ 8 h 64"/>
                <a:gd name="T22" fmla="*/ 154 w 527"/>
                <a:gd name="T23" fmla="*/ 64 h 64"/>
                <a:gd name="T24" fmla="*/ 154 w 527"/>
                <a:gd name="T25" fmla="*/ 0 h 64"/>
                <a:gd name="T26" fmla="*/ 154 w 527"/>
                <a:gd name="T27" fmla="*/ 8 h 64"/>
                <a:gd name="T28" fmla="*/ 130 w 527"/>
                <a:gd name="T29" fmla="*/ 8 h 64"/>
                <a:gd name="T30" fmla="*/ 182 w 527"/>
                <a:gd name="T31" fmla="*/ 57 h 64"/>
                <a:gd name="T32" fmla="*/ 224 w 527"/>
                <a:gd name="T33" fmla="*/ 57 h 64"/>
                <a:gd name="T34" fmla="*/ 191 w 527"/>
                <a:gd name="T35" fmla="*/ 0 h 64"/>
                <a:gd name="T36" fmla="*/ 215 w 527"/>
                <a:gd name="T37" fmla="*/ 57 h 64"/>
                <a:gd name="T38" fmla="*/ 251 w 527"/>
                <a:gd name="T39" fmla="*/ 0 h 64"/>
                <a:gd name="T40" fmla="*/ 251 w 527"/>
                <a:gd name="T41" fmla="*/ 64 h 64"/>
                <a:gd name="T42" fmla="*/ 284 w 527"/>
                <a:gd name="T43" fmla="*/ 8 h 64"/>
                <a:gd name="T44" fmla="*/ 251 w 527"/>
                <a:gd name="T45" fmla="*/ 8 h 64"/>
                <a:gd name="T46" fmla="*/ 251 w 527"/>
                <a:gd name="T47" fmla="*/ 57 h 64"/>
                <a:gd name="T48" fmla="*/ 328 w 527"/>
                <a:gd name="T49" fmla="*/ 0 h 64"/>
                <a:gd name="T50" fmla="*/ 307 w 527"/>
                <a:gd name="T51" fmla="*/ 8 h 64"/>
                <a:gd name="T52" fmla="*/ 307 w 527"/>
                <a:gd name="T53" fmla="*/ 57 h 64"/>
                <a:gd name="T54" fmla="*/ 340 w 527"/>
                <a:gd name="T55" fmla="*/ 64 h 64"/>
                <a:gd name="T56" fmla="*/ 340 w 527"/>
                <a:gd name="T57" fmla="*/ 35 h 64"/>
                <a:gd name="T58" fmla="*/ 328 w 527"/>
                <a:gd name="T59" fmla="*/ 57 h 64"/>
                <a:gd name="T60" fmla="*/ 368 w 527"/>
                <a:gd name="T61" fmla="*/ 0 h 64"/>
                <a:gd name="T62" fmla="*/ 380 w 527"/>
                <a:gd name="T63" fmla="*/ 8 h 64"/>
                <a:gd name="T64" fmla="*/ 364 w 527"/>
                <a:gd name="T65" fmla="*/ 60 h 64"/>
                <a:gd name="T66" fmla="*/ 405 w 527"/>
                <a:gd name="T67" fmla="*/ 60 h 64"/>
                <a:gd name="T68" fmla="*/ 396 w 527"/>
                <a:gd name="T69" fmla="*/ 39 h 64"/>
                <a:gd name="T70" fmla="*/ 433 w 527"/>
                <a:gd name="T71" fmla="*/ 0 h 64"/>
                <a:gd name="T72" fmla="*/ 433 w 527"/>
                <a:gd name="T73" fmla="*/ 64 h 64"/>
                <a:gd name="T74" fmla="*/ 466 w 527"/>
                <a:gd name="T75" fmla="*/ 8 h 64"/>
                <a:gd name="T76" fmla="*/ 433 w 527"/>
                <a:gd name="T77" fmla="*/ 8 h 64"/>
                <a:gd name="T78" fmla="*/ 433 w 527"/>
                <a:gd name="T79" fmla="*/ 57 h 64"/>
                <a:gd name="T80" fmla="*/ 510 w 527"/>
                <a:gd name="T81" fmla="*/ 0 h 64"/>
                <a:gd name="T82" fmla="*/ 489 w 527"/>
                <a:gd name="T83" fmla="*/ 8 h 64"/>
                <a:gd name="T84" fmla="*/ 489 w 527"/>
                <a:gd name="T85" fmla="*/ 57 h 64"/>
                <a:gd name="T86" fmla="*/ 522 w 527"/>
                <a:gd name="T87" fmla="*/ 64 h 64"/>
                <a:gd name="T88" fmla="*/ 522 w 527"/>
                <a:gd name="T89" fmla="*/ 35 h 64"/>
                <a:gd name="T90" fmla="*/ 510 w 527"/>
                <a:gd name="T91" fmla="*/ 57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7" h="64">
                  <a:moveTo>
                    <a:pt x="8" y="0"/>
                  </a:moveTo>
                  <a:cubicBezTo>
                    <a:pt x="4" y="0"/>
                    <a:pt x="0" y="3"/>
                    <a:pt x="0" y="8"/>
                  </a:cubicBezTo>
                  <a:cubicBezTo>
                    <a:pt x="0" y="57"/>
                    <a:pt x="0" y="57"/>
                    <a:pt x="0" y="57"/>
                  </a:cubicBezTo>
                  <a:cubicBezTo>
                    <a:pt x="0" y="61"/>
                    <a:pt x="4" y="64"/>
                    <a:pt x="8" y="64"/>
                  </a:cubicBezTo>
                  <a:cubicBezTo>
                    <a:pt x="34" y="64"/>
                    <a:pt x="34" y="64"/>
                    <a:pt x="34" y="64"/>
                  </a:cubicBezTo>
                  <a:cubicBezTo>
                    <a:pt x="38" y="64"/>
                    <a:pt x="41" y="61"/>
                    <a:pt x="41" y="57"/>
                  </a:cubicBezTo>
                  <a:cubicBezTo>
                    <a:pt x="41" y="8"/>
                    <a:pt x="41" y="8"/>
                    <a:pt x="41" y="8"/>
                  </a:cubicBezTo>
                  <a:cubicBezTo>
                    <a:pt x="41" y="3"/>
                    <a:pt x="38" y="0"/>
                    <a:pt x="34" y="0"/>
                  </a:cubicBezTo>
                  <a:lnTo>
                    <a:pt x="8" y="0"/>
                  </a:lnTo>
                  <a:close/>
                  <a:moveTo>
                    <a:pt x="8" y="8"/>
                  </a:moveTo>
                  <a:cubicBezTo>
                    <a:pt x="34" y="8"/>
                    <a:pt x="34" y="8"/>
                    <a:pt x="34" y="8"/>
                  </a:cubicBezTo>
                  <a:cubicBezTo>
                    <a:pt x="34" y="57"/>
                    <a:pt x="34" y="57"/>
                    <a:pt x="34" y="57"/>
                  </a:cubicBezTo>
                  <a:cubicBezTo>
                    <a:pt x="8" y="57"/>
                    <a:pt x="8" y="57"/>
                    <a:pt x="8" y="57"/>
                  </a:cubicBezTo>
                  <a:lnTo>
                    <a:pt x="8" y="8"/>
                  </a:lnTo>
                  <a:close/>
                  <a:moveTo>
                    <a:pt x="86" y="57"/>
                  </a:moveTo>
                  <a:cubicBezTo>
                    <a:pt x="86" y="0"/>
                    <a:pt x="86" y="0"/>
                    <a:pt x="86" y="0"/>
                  </a:cubicBezTo>
                  <a:cubicBezTo>
                    <a:pt x="65" y="0"/>
                    <a:pt x="65" y="0"/>
                    <a:pt x="65" y="0"/>
                  </a:cubicBezTo>
                  <a:cubicBezTo>
                    <a:pt x="63" y="0"/>
                    <a:pt x="60" y="0"/>
                    <a:pt x="60" y="4"/>
                  </a:cubicBezTo>
                  <a:cubicBezTo>
                    <a:pt x="60" y="7"/>
                    <a:pt x="63" y="8"/>
                    <a:pt x="65" y="8"/>
                  </a:cubicBezTo>
                  <a:cubicBezTo>
                    <a:pt x="77" y="8"/>
                    <a:pt x="77" y="8"/>
                    <a:pt x="77" y="8"/>
                  </a:cubicBezTo>
                  <a:cubicBezTo>
                    <a:pt x="77" y="57"/>
                    <a:pt x="77" y="57"/>
                    <a:pt x="77" y="57"/>
                  </a:cubicBezTo>
                  <a:cubicBezTo>
                    <a:pt x="65" y="57"/>
                    <a:pt x="65" y="57"/>
                    <a:pt x="65" y="57"/>
                  </a:cubicBezTo>
                  <a:cubicBezTo>
                    <a:pt x="63" y="57"/>
                    <a:pt x="60" y="58"/>
                    <a:pt x="60" y="60"/>
                  </a:cubicBezTo>
                  <a:cubicBezTo>
                    <a:pt x="60" y="64"/>
                    <a:pt x="63" y="64"/>
                    <a:pt x="65" y="64"/>
                  </a:cubicBezTo>
                  <a:cubicBezTo>
                    <a:pt x="98" y="64"/>
                    <a:pt x="98" y="64"/>
                    <a:pt x="98" y="64"/>
                  </a:cubicBezTo>
                  <a:cubicBezTo>
                    <a:pt x="100" y="64"/>
                    <a:pt x="102" y="64"/>
                    <a:pt x="102" y="60"/>
                  </a:cubicBezTo>
                  <a:cubicBezTo>
                    <a:pt x="102" y="39"/>
                    <a:pt x="102" y="39"/>
                    <a:pt x="102" y="39"/>
                  </a:cubicBezTo>
                  <a:cubicBezTo>
                    <a:pt x="102" y="37"/>
                    <a:pt x="101" y="35"/>
                    <a:pt x="98" y="35"/>
                  </a:cubicBezTo>
                  <a:cubicBezTo>
                    <a:pt x="95" y="35"/>
                    <a:pt x="93" y="37"/>
                    <a:pt x="93" y="39"/>
                  </a:cubicBezTo>
                  <a:cubicBezTo>
                    <a:pt x="93" y="57"/>
                    <a:pt x="93" y="57"/>
                    <a:pt x="93" y="57"/>
                  </a:cubicBezTo>
                  <a:lnTo>
                    <a:pt x="86" y="57"/>
                  </a:lnTo>
                  <a:close/>
                  <a:moveTo>
                    <a:pt x="130" y="0"/>
                  </a:moveTo>
                  <a:cubicBezTo>
                    <a:pt x="125" y="0"/>
                    <a:pt x="121" y="3"/>
                    <a:pt x="121" y="8"/>
                  </a:cubicBezTo>
                  <a:cubicBezTo>
                    <a:pt x="121" y="57"/>
                    <a:pt x="121" y="57"/>
                    <a:pt x="121" y="57"/>
                  </a:cubicBezTo>
                  <a:cubicBezTo>
                    <a:pt x="121" y="61"/>
                    <a:pt x="125" y="64"/>
                    <a:pt x="130" y="64"/>
                  </a:cubicBezTo>
                  <a:cubicBezTo>
                    <a:pt x="154" y="64"/>
                    <a:pt x="154" y="64"/>
                    <a:pt x="154" y="64"/>
                  </a:cubicBezTo>
                  <a:cubicBezTo>
                    <a:pt x="159" y="64"/>
                    <a:pt x="163" y="61"/>
                    <a:pt x="163" y="57"/>
                  </a:cubicBezTo>
                  <a:cubicBezTo>
                    <a:pt x="163" y="8"/>
                    <a:pt x="163" y="8"/>
                    <a:pt x="163" y="8"/>
                  </a:cubicBezTo>
                  <a:cubicBezTo>
                    <a:pt x="163" y="3"/>
                    <a:pt x="159" y="0"/>
                    <a:pt x="154" y="0"/>
                  </a:cubicBezTo>
                  <a:lnTo>
                    <a:pt x="130" y="0"/>
                  </a:lnTo>
                  <a:close/>
                  <a:moveTo>
                    <a:pt x="130" y="8"/>
                  </a:moveTo>
                  <a:cubicBezTo>
                    <a:pt x="154" y="8"/>
                    <a:pt x="154" y="8"/>
                    <a:pt x="154" y="8"/>
                  </a:cubicBezTo>
                  <a:cubicBezTo>
                    <a:pt x="154" y="57"/>
                    <a:pt x="154" y="57"/>
                    <a:pt x="154" y="57"/>
                  </a:cubicBezTo>
                  <a:cubicBezTo>
                    <a:pt x="130" y="57"/>
                    <a:pt x="130" y="57"/>
                    <a:pt x="130" y="57"/>
                  </a:cubicBezTo>
                  <a:lnTo>
                    <a:pt x="130" y="8"/>
                  </a:lnTo>
                  <a:close/>
                  <a:moveTo>
                    <a:pt x="191" y="0"/>
                  </a:moveTo>
                  <a:cubicBezTo>
                    <a:pt x="185" y="0"/>
                    <a:pt x="182" y="3"/>
                    <a:pt x="182" y="8"/>
                  </a:cubicBezTo>
                  <a:cubicBezTo>
                    <a:pt x="182" y="57"/>
                    <a:pt x="182" y="57"/>
                    <a:pt x="182" y="57"/>
                  </a:cubicBezTo>
                  <a:cubicBezTo>
                    <a:pt x="182" y="61"/>
                    <a:pt x="185" y="64"/>
                    <a:pt x="191" y="64"/>
                  </a:cubicBezTo>
                  <a:cubicBezTo>
                    <a:pt x="215" y="64"/>
                    <a:pt x="215" y="64"/>
                    <a:pt x="215" y="64"/>
                  </a:cubicBezTo>
                  <a:cubicBezTo>
                    <a:pt x="220" y="64"/>
                    <a:pt x="224" y="61"/>
                    <a:pt x="224" y="57"/>
                  </a:cubicBezTo>
                  <a:cubicBezTo>
                    <a:pt x="224" y="8"/>
                    <a:pt x="224" y="8"/>
                    <a:pt x="224" y="8"/>
                  </a:cubicBezTo>
                  <a:cubicBezTo>
                    <a:pt x="224" y="3"/>
                    <a:pt x="219" y="0"/>
                    <a:pt x="215" y="0"/>
                  </a:cubicBezTo>
                  <a:lnTo>
                    <a:pt x="191" y="0"/>
                  </a:lnTo>
                  <a:close/>
                  <a:moveTo>
                    <a:pt x="191" y="8"/>
                  </a:moveTo>
                  <a:cubicBezTo>
                    <a:pt x="215" y="8"/>
                    <a:pt x="215" y="8"/>
                    <a:pt x="215" y="8"/>
                  </a:cubicBezTo>
                  <a:cubicBezTo>
                    <a:pt x="215" y="57"/>
                    <a:pt x="215" y="57"/>
                    <a:pt x="215" y="57"/>
                  </a:cubicBezTo>
                  <a:cubicBezTo>
                    <a:pt x="191" y="57"/>
                    <a:pt x="191" y="57"/>
                    <a:pt x="191" y="57"/>
                  </a:cubicBezTo>
                  <a:lnTo>
                    <a:pt x="191" y="8"/>
                  </a:lnTo>
                  <a:close/>
                  <a:moveTo>
                    <a:pt x="251" y="0"/>
                  </a:moveTo>
                  <a:cubicBezTo>
                    <a:pt x="246" y="0"/>
                    <a:pt x="243" y="3"/>
                    <a:pt x="243" y="8"/>
                  </a:cubicBezTo>
                  <a:cubicBezTo>
                    <a:pt x="243" y="57"/>
                    <a:pt x="243" y="57"/>
                    <a:pt x="243" y="57"/>
                  </a:cubicBezTo>
                  <a:cubicBezTo>
                    <a:pt x="243" y="61"/>
                    <a:pt x="246" y="64"/>
                    <a:pt x="251" y="64"/>
                  </a:cubicBezTo>
                  <a:cubicBezTo>
                    <a:pt x="276" y="64"/>
                    <a:pt x="276" y="64"/>
                    <a:pt x="276" y="64"/>
                  </a:cubicBezTo>
                  <a:cubicBezTo>
                    <a:pt x="280" y="64"/>
                    <a:pt x="284" y="61"/>
                    <a:pt x="284" y="57"/>
                  </a:cubicBezTo>
                  <a:cubicBezTo>
                    <a:pt x="284" y="8"/>
                    <a:pt x="284" y="8"/>
                    <a:pt x="284" y="8"/>
                  </a:cubicBezTo>
                  <a:cubicBezTo>
                    <a:pt x="284" y="3"/>
                    <a:pt x="280" y="0"/>
                    <a:pt x="276" y="0"/>
                  </a:cubicBezTo>
                  <a:lnTo>
                    <a:pt x="251" y="0"/>
                  </a:lnTo>
                  <a:close/>
                  <a:moveTo>
                    <a:pt x="251" y="8"/>
                  </a:moveTo>
                  <a:cubicBezTo>
                    <a:pt x="276" y="8"/>
                    <a:pt x="276" y="8"/>
                    <a:pt x="276" y="8"/>
                  </a:cubicBezTo>
                  <a:cubicBezTo>
                    <a:pt x="276" y="57"/>
                    <a:pt x="276" y="57"/>
                    <a:pt x="276" y="57"/>
                  </a:cubicBezTo>
                  <a:cubicBezTo>
                    <a:pt x="251" y="57"/>
                    <a:pt x="251" y="57"/>
                    <a:pt x="251" y="57"/>
                  </a:cubicBezTo>
                  <a:lnTo>
                    <a:pt x="251" y="8"/>
                  </a:lnTo>
                  <a:close/>
                  <a:moveTo>
                    <a:pt x="328" y="57"/>
                  </a:moveTo>
                  <a:cubicBezTo>
                    <a:pt x="328" y="0"/>
                    <a:pt x="328" y="0"/>
                    <a:pt x="328" y="0"/>
                  </a:cubicBezTo>
                  <a:cubicBezTo>
                    <a:pt x="307" y="0"/>
                    <a:pt x="307" y="0"/>
                    <a:pt x="307" y="0"/>
                  </a:cubicBezTo>
                  <a:cubicBezTo>
                    <a:pt x="305" y="0"/>
                    <a:pt x="303" y="0"/>
                    <a:pt x="303" y="4"/>
                  </a:cubicBezTo>
                  <a:cubicBezTo>
                    <a:pt x="303" y="7"/>
                    <a:pt x="305" y="8"/>
                    <a:pt x="307" y="8"/>
                  </a:cubicBezTo>
                  <a:cubicBezTo>
                    <a:pt x="320" y="8"/>
                    <a:pt x="320" y="8"/>
                    <a:pt x="320" y="8"/>
                  </a:cubicBezTo>
                  <a:cubicBezTo>
                    <a:pt x="320" y="57"/>
                    <a:pt x="320" y="57"/>
                    <a:pt x="320" y="57"/>
                  </a:cubicBezTo>
                  <a:cubicBezTo>
                    <a:pt x="307" y="57"/>
                    <a:pt x="307" y="57"/>
                    <a:pt x="307" y="57"/>
                  </a:cubicBezTo>
                  <a:cubicBezTo>
                    <a:pt x="305" y="57"/>
                    <a:pt x="303" y="58"/>
                    <a:pt x="303" y="60"/>
                  </a:cubicBezTo>
                  <a:cubicBezTo>
                    <a:pt x="303" y="64"/>
                    <a:pt x="305" y="64"/>
                    <a:pt x="307" y="64"/>
                  </a:cubicBezTo>
                  <a:cubicBezTo>
                    <a:pt x="340" y="64"/>
                    <a:pt x="340" y="64"/>
                    <a:pt x="340" y="64"/>
                  </a:cubicBezTo>
                  <a:cubicBezTo>
                    <a:pt x="343" y="64"/>
                    <a:pt x="344" y="64"/>
                    <a:pt x="344" y="60"/>
                  </a:cubicBezTo>
                  <a:cubicBezTo>
                    <a:pt x="344" y="39"/>
                    <a:pt x="344" y="39"/>
                    <a:pt x="344" y="39"/>
                  </a:cubicBezTo>
                  <a:cubicBezTo>
                    <a:pt x="344" y="37"/>
                    <a:pt x="344" y="35"/>
                    <a:pt x="340" y="35"/>
                  </a:cubicBezTo>
                  <a:cubicBezTo>
                    <a:pt x="337" y="35"/>
                    <a:pt x="337" y="37"/>
                    <a:pt x="337" y="39"/>
                  </a:cubicBezTo>
                  <a:cubicBezTo>
                    <a:pt x="337" y="57"/>
                    <a:pt x="337" y="57"/>
                    <a:pt x="337" y="57"/>
                  </a:cubicBezTo>
                  <a:lnTo>
                    <a:pt x="328" y="57"/>
                  </a:lnTo>
                  <a:close/>
                  <a:moveTo>
                    <a:pt x="389" y="57"/>
                  </a:moveTo>
                  <a:cubicBezTo>
                    <a:pt x="389" y="0"/>
                    <a:pt x="389" y="0"/>
                    <a:pt x="389" y="0"/>
                  </a:cubicBezTo>
                  <a:cubicBezTo>
                    <a:pt x="368" y="0"/>
                    <a:pt x="368" y="0"/>
                    <a:pt x="368" y="0"/>
                  </a:cubicBezTo>
                  <a:cubicBezTo>
                    <a:pt x="366" y="0"/>
                    <a:pt x="364" y="0"/>
                    <a:pt x="364" y="4"/>
                  </a:cubicBezTo>
                  <a:cubicBezTo>
                    <a:pt x="364" y="7"/>
                    <a:pt x="366" y="8"/>
                    <a:pt x="368" y="8"/>
                  </a:cubicBezTo>
                  <a:cubicBezTo>
                    <a:pt x="380" y="8"/>
                    <a:pt x="380" y="8"/>
                    <a:pt x="380" y="8"/>
                  </a:cubicBezTo>
                  <a:cubicBezTo>
                    <a:pt x="380" y="57"/>
                    <a:pt x="380" y="57"/>
                    <a:pt x="380" y="57"/>
                  </a:cubicBezTo>
                  <a:cubicBezTo>
                    <a:pt x="368" y="57"/>
                    <a:pt x="368" y="57"/>
                    <a:pt x="368" y="57"/>
                  </a:cubicBezTo>
                  <a:cubicBezTo>
                    <a:pt x="366" y="57"/>
                    <a:pt x="364" y="58"/>
                    <a:pt x="364" y="60"/>
                  </a:cubicBezTo>
                  <a:cubicBezTo>
                    <a:pt x="364" y="64"/>
                    <a:pt x="366" y="64"/>
                    <a:pt x="368" y="64"/>
                  </a:cubicBezTo>
                  <a:cubicBezTo>
                    <a:pt x="401" y="64"/>
                    <a:pt x="401" y="64"/>
                    <a:pt x="401" y="64"/>
                  </a:cubicBezTo>
                  <a:cubicBezTo>
                    <a:pt x="403" y="64"/>
                    <a:pt x="405" y="64"/>
                    <a:pt x="405" y="60"/>
                  </a:cubicBezTo>
                  <a:cubicBezTo>
                    <a:pt x="405" y="39"/>
                    <a:pt x="405" y="39"/>
                    <a:pt x="405" y="39"/>
                  </a:cubicBezTo>
                  <a:cubicBezTo>
                    <a:pt x="405" y="37"/>
                    <a:pt x="404" y="35"/>
                    <a:pt x="401" y="35"/>
                  </a:cubicBezTo>
                  <a:cubicBezTo>
                    <a:pt x="398" y="35"/>
                    <a:pt x="396" y="37"/>
                    <a:pt x="396" y="39"/>
                  </a:cubicBezTo>
                  <a:cubicBezTo>
                    <a:pt x="396" y="57"/>
                    <a:pt x="396" y="57"/>
                    <a:pt x="396" y="57"/>
                  </a:cubicBezTo>
                  <a:lnTo>
                    <a:pt x="389" y="57"/>
                  </a:lnTo>
                  <a:close/>
                  <a:moveTo>
                    <a:pt x="433" y="0"/>
                  </a:moveTo>
                  <a:cubicBezTo>
                    <a:pt x="428" y="0"/>
                    <a:pt x="424" y="3"/>
                    <a:pt x="424" y="8"/>
                  </a:cubicBezTo>
                  <a:cubicBezTo>
                    <a:pt x="424" y="57"/>
                    <a:pt x="424" y="57"/>
                    <a:pt x="424" y="57"/>
                  </a:cubicBezTo>
                  <a:cubicBezTo>
                    <a:pt x="424" y="61"/>
                    <a:pt x="428" y="64"/>
                    <a:pt x="433" y="64"/>
                  </a:cubicBezTo>
                  <a:cubicBezTo>
                    <a:pt x="457" y="64"/>
                    <a:pt x="457" y="64"/>
                    <a:pt x="457" y="64"/>
                  </a:cubicBezTo>
                  <a:cubicBezTo>
                    <a:pt x="462" y="64"/>
                    <a:pt x="466" y="61"/>
                    <a:pt x="466" y="57"/>
                  </a:cubicBezTo>
                  <a:cubicBezTo>
                    <a:pt x="466" y="8"/>
                    <a:pt x="466" y="8"/>
                    <a:pt x="466" y="8"/>
                  </a:cubicBezTo>
                  <a:cubicBezTo>
                    <a:pt x="466" y="3"/>
                    <a:pt x="462" y="0"/>
                    <a:pt x="457" y="0"/>
                  </a:cubicBezTo>
                  <a:lnTo>
                    <a:pt x="433" y="0"/>
                  </a:lnTo>
                  <a:close/>
                  <a:moveTo>
                    <a:pt x="433" y="8"/>
                  </a:moveTo>
                  <a:cubicBezTo>
                    <a:pt x="457" y="8"/>
                    <a:pt x="457" y="8"/>
                    <a:pt x="457" y="8"/>
                  </a:cubicBezTo>
                  <a:cubicBezTo>
                    <a:pt x="457" y="57"/>
                    <a:pt x="457" y="57"/>
                    <a:pt x="457" y="57"/>
                  </a:cubicBezTo>
                  <a:cubicBezTo>
                    <a:pt x="433" y="57"/>
                    <a:pt x="433" y="57"/>
                    <a:pt x="433" y="57"/>
                  </a:cubicBezTo>
                  <a:lnTo>
                    <a:pt x="433" y="8"/>
                  </a:lnTo>
                  <a:close/>
                  <a:moveTo>
                    <a:pt x="510" y="57"/>
                  </a:moveTo>
                  <a:cubicBezTo>
                    <a:pt x="510" y="0"/>
                    <a:pt x="510" y="0"/>
                    <a:pt x="510" y="0"/>
                  </a:cubicBezTo>
                  <a:cubicBezTo>
                    <a:pt x="489" y="0"/>
                    <a:pt x="489" y="0"/>
                    <a:pt x="489" y="0"/>
                  </a:cubicBezTo>
                  <a:cubicBezTo>
                    <a:pt x="487" y="0"/>
                    <a:pt x="485" y="0"/>
                    <a:pt x="485" y="4"/>
                  </a:cubicBezTo>
                  <a:cubicBezTo>
                    <a:pt x="485" y="7"/>
                    <a:pt x="487" y="8"/>
                    <a:pt x="489" y="8"/>
                  </a:cubicBezTo>
                  <a:cubicBezTo>
                    <a:pt x="502" y="8"/>
                    <a:pt x="502" y="8"/>
                    <a:pt x="502" y="8"/>
                  </a:cubicBezTo>
                  <a:cubicBezTo>
                    <a:pt x="502" y="57"/>
                    <a:pt x="502" y="57"/>
                    <a:pt x="502" y="57"/>
                  </a:cubicBezTo>
                  <a:cubicBezTo>
                    <a:pt x="489" y="57"/>
                    <a:pt x="489" y="57"/>
                    <a:pt x="489" y="57"/>
                  </a:cubicBezTo>
                  <a:cubicBezTo>
                    <a:pt x="487" y="57"/>
                    <a:pt x="485" y="58"/>
                    <a:pt x="485" y="60"/>
                  </a:cubicBezTo>
                  <a:cubicBezTo>
                    <a:pt x="485" y="64"/>
                    <a:pt x="487" y="64"/>
                    <a:pt x="489" y="64"/>
                  </a:cubicBezTo>
                  <a:cubicBezTo>
                    <a:pt x="522" y="64"/>
                    <a:pt x="522" y="64"/>
                    <a:pt x="522" y="64"/>
                  </a:cubicBezTo>
                  <a:cubicBezTo>
                    <a:pt x="524" y="64"/>
                    <a:pt x="527" y="64"/>
                    <a:pt x="527" y="60"/>
                  </a:cubicBezTo>
                  <a:cubicBezTo>
                    <a:pt x="527" y="39"/>
                    <a:pt x="527" y="39"/>
                    <a:pt x="527" y="39"/>
                  </a:cubicBezTo>
                  <a:cubicBezTo>
                    <a:pt x="527" y="37"/>
                    <a:pt x="525" y="35"/>
                    <a:pt x="522" y="35"/>
                  </a:cubicBezTo>
                  <a:cubicBezTo>
                    <a:pt x="519" y="35"/>
                    <a:pt x="518" y="37"/>
                    <a:pt x="518" y="39"/>
                  </a:cubicBezTo>
                  <a:cubicBezTo>
                    <a:pt x="518" y="57"/>
                    <a:pt x="518" y="57"/>
                    <a:pt x="518" y="57"/>
                  </a:cubicBezTo>
                  <a:lnTo>
                    <a:pt x="510"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4" name="Freeform 78"/>
            <p:cNvSpPr>
              <a:spLocks noEditPoints="1"/>
            </p:cNvSpPr>
            <p:nvPr/>
          </p:nvSpPr>
          <p:spPr bwMode="gray">
            <a:xfrm>
              <a:off x="11009645" y="5228485"/>
              <a:ext cx="826485" cy="99610"/>
            </a:xfrm>
            <a:custGeom>
              <a:avLst/>
              <a:gdLst>
                <a:gd name="T0" fmla="*/ 4 w 527"/>
                <a:gd name="T1" fmla="*/ 0 h 65"/>
                <a:gd name="T2" fmla="*/ 17 w 527"/>
                <a:gd name="T3" fmla="*/ 8 h 65"/>
                <a:gd name="T4" fmla="*/ 0 w 527"/>
                <a:gd name="T5" fmla="*/ 61 h 65"/>
                <a:gd name="T6" fmla="*/ 41 w 527"/>
                <a:gd name="T7" fmla="*/ 61 h 65"/>
                <a:gd name="T8" fmla="*/ 34 w 527"/>
                <a:gd name="T9" fmla="*/ 40 h 65"/>
                <a:gd name="T10" fmla="*/ 86 w 527"/>
                <a:gd name="T11" fmla="*/ 57 h 65"/>
                <a:gd name="T12" fmla="*/ 60 w 527"/>
                <a:gd name="T13" fmla="*/ 4 h 65"/>
                <a:gd name="T14" fmla="*/ 77 w 527"/>
                <a:gd name="T15" fmla="*/ 57 h 65"/>
                <a:gd name="T16" fmla="*/ 65 w 527"/>
                <a:gd name="T17" fmla="*/ 65 h 65"/>
                <a:gd name="T18" fmla="*/ 102 w 527"/>
                <a:gd name="T19" fmla="*/ 40 h 65"/>
                <a:gd name="T20" fmla="*/ 93 w 527"/>
                <a:gd name="T21" fmla="*/ 57 h 65"/>
                <a:gd name="T22" fmla="*/ 146 w 527"/>
                <a:gd name="T23" fmla="*/ 0 h 65"/>
                <a:gd name="T24" fmla="*/ 126 w 527"/>
                <a:gd name="T25" fmla="*/ 8 h 65"/>
                <a:gd name="T26" fmla="*/ 126 w 527"/>
                <a:gd name="T27" fmla="*/ 57 h 65"/>
                <a:gd name="T28" fmla="*/ 159 w 527"/>
                <a:gd name="T29" fmla="*/ 65 h 65"/>
                <a:gd name="T30" fmla="*/ 159 w 527"/>
                <a:gd name="T31" fmla="*/ 36 h 65"/>
                <a:gd name="T32" fmla="*/ 146 w 527"/>
                <a:gd name="T33" fmla="*/ 57 h 65"/>
                <a:gd name="T34" fmla="*/ 182 w 527"/>
                <a:gd name="T35" fmla="*/ 57 h 65"/>
                <a:gd name="T36" fmla="*/ 224 w 527"/>
                <a:gd name="T37" fmla="*/ 57 h 65"/>
                <a:gd name="T38" fmla="*/ 191 w 527"/>
                <a:gd name="T39" fmla="*/ 0 h 65"/>
                <a:gd name="T40" fmla="*/ 215 w 527"/>
                <a:gd name="T41" fmla="*/ 57 h 65"/>
                <a:gd name="T42" fmla="*/ 267 w 527"/>
                <a:gd name="T43" fmla="*/ 57 h 65"/>
                <a:gd name="T44" fmla="*/ 243 w 527"/>
                <a:gd name="T45" fmla="*/ 4 h 65"/>
                <a:gd name="T46" fmla="*/ 259 w 527"/>
                <a:gd name="T47" fmla="*/ 57 h 65"/>
                <a:gd name="T48" fmla="*/ 246 w 527"/>
                <a:gd name="T49" fmla="*/ 65 h 65"/>
                <a:gd name="T50" fmla="*/ 284 w 527"/>
                <a:gd name="T51" fmla="*/ 40 h 65"/>
                <a:gd name="T52" fmla="*/ 276 w 527"/>
                <a:gd name="T53" fmla="*/ 57 h 65"/>
                <a:gd name="T54" fmla="*/ 303 w 527"/>
                <a:gd name="T55" fmla="*/ 8 h 65"/>
                <a:gd name="T56" fmla="*/ 337 w 527"/>
                <a:gd name="T57" fmla="*/ 65 h 65"/>
                <a:gd name="T58" fmla="*/ 337 w 527"/>
                <a:gd name="T59" fmla="*/ 0 h 65"/>
                <a:gd name="T60" fmla="*/ 337 w 527"/>
                <a:gd name="T61" fmla="*/ 8 h 65"/>
                <a:gd name="T62" fmla="*/ 311 w 527"/>
                <a:gd name="T63" fmla="*/ 8 h 65"/>
                <a:gd name="T64" fmla="*/ 364 w 527"/>
                <a:gd name="T65" fmla="*/ 57 h 65"/>
                <a:gd name="T66" fmla="*/ 405 w 527"/>
                <a:gd name="T67" fmla="*/ 57 h 65"/>
                <a:gd name="T68" fmla="*/ 372 w 527"/>
                <a:gd name="T69" fmla="*/ 0 h 65"/>
                <a:gd name="T70" fmla="*/ 396 w 527"/>
                <a:gd name="T71" fmla="*/ 57 h 65"/>
                <a:gd name="T72" fmla="*/ 449 w 527"/>
                <a:gd name="T73" fmla="*/ 57 h 65"/>
                <a:gd name="T74" fmla="*/ 424 w 527"/>
                <a:gd name="T75" fmla="*/ 4 h 65"/>
                <a:gd name="T76" fmla="*/ 441 w 527"/>
                <a:gd name="T77" fmla="*/ 57 h 65"/>
                <a:gd name="T78" fmla="*/ 429 w 527"/>
                <a:gd name="T79" fmla="*/ 65 h 65"/>
                <a:gd name="T80" fmla="*/ 466 w 527"/>
                <a:gd name="T81" fmla="*/ 40 h 65"/>
                <a:gd name="T82" fmla="*/ 457 w 527"/>
                <a:gd name="T83" fmla="*/ 57 h 65"/>
                <a:gd name="T84" fmla="*/ 485 w 527"/>
                <a:gd name="T85" fmla="*/ 8 h 65"/>
                <a:gd name="T86" fmla="*/ 518 w 527"/>
                <a:gd name="T87" fmla="*/ 65 h 65"/>
                <a:gd name="T88" fmla="*/ 518 w 527"/>
                <a:gd name="T89" fmla="*/ 0 h 65"/>
                <a:gd name="T90" fmla="*/ 518 w 527"/>
                <a:gd name="T91" fmla="*/ 8 h 65"/>
                <a:gd name="T92" fmla="*/ 494 w 527"/>
                <a:gd name="T93" fmla="*/ 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7" h="65">
                  <a:moveTo>
                    <a:pt x="25" y="57"/>
                  </a:moveTo>
                  <a:cubicBezTo>
                    <a:pt x="25" y="0"/>
                    <a:pt x="25" y="0"/>
                    <a:pt x="25" y="0"/>
                  </a:cubicBezTo>
                  <a:cubicBezTo>
                    <a:pt x="4" y="0"/>
                    <a:pt x="4" y="0"/>
                    <a:pt x="4" y="0"/>
                  </a:cubicBezTo>
                  <a:cubicBezTo>
                    <a:pt x="2" y="0"/>
                    <a:pt x="0" y="1"/>
                    <a:pt x="0" y="4"/>
                  </a:cubicBezTo>
                  <a:cubicBezTo>
                    <a:pt x="0" y="7"/>
                    <a:pt x="2" y="8"/>
                    <a:pt x="4" y="8"/>
                  </a:cubicBezTo>
                  <a:cubicBezTo>
                    <a:pt x="17" y="8"/>
                    <a:pt x="17" y="8"/>
                    <a:pt x="17" y="8"/>
                  </a:cubicBezTo>
                  <a:cubicBezTo>
                    <a:pt x="17" y="57"/>
                    <a:pt x="17" y="57"/>
                    <a:pt x="17" y="57"/>
                  </a:cubicBezTo>
                  <a:cubicBezTo>
                    <a:pt x="4" y="57"/>
                    <a:pt x="4" y="57"/>
                    <a:pt x="4" y="57"/>
                  </a:cubicBezTo>
                  <a:cubicBezTo>
                    <a:pt x="2" y="57"/>
                    <a:pt x="0" y="58"/>
                    <a:pt x="0" y="61"/>
                  </a:cubicBezTo>
                  <a:cubicBezTo>
                    <a:pt x="0" y="64"/>
                    <a:pt x="2" y="65"/>
                    <a:pt x="4" y="65"/>
                  </a:cubicBezTo>
                  <a:cubicBezTo>
                    <a:pt x="38" y="65"/>
                    <a:pt x="38" y="65"/>
                    <a:pt x="38" y="65"/>
                  </a:cubicBezTo>
                  <a:cubicBezTo>
                    <a:pt x="40" y="65"/>
                    <a:pt x="41" y="64"/>
                    <a:pt x="41" y="61"/>
                  </a:cubicBezTo>
                  <a:cubicBezTo>
                    <a:pt x="41" y="40"/>
                    <a:pt x="41" y="40"/>
                    <a:pt x="41" y="40"/>
                  </a:cubicBezTo>
                  <a:cubicBezTo>
                    <a:pt x="41" y="38"/>
                    <a:pt x="41" y="36"/>
                    <a:pt x="38" y="36"/>
                  </a:cubicBezTo>
                  <a:cubicBezTo>
                    <a:pt x="34" y="36"/>
                    <a:pt x="34" y="38"/>
                    <a:pt x="34" y="40"/>
                  </a:cubicBezTo>
                  <a:cubicBezTo>
                    <a:pt x="34" y="57"/>
                    <a:pt x="34" y="57"/>
                    <a:pt x="34" y="57"/>
                  </a:cubicBezTo>
                  <a:lnTo>
                    <a:pt x="25" y="57"/>
                  </a:lnTo>
                  <a:close/>
                  <a:moveTo>
                    <a:pt x="86" y="57"/>
                  </a:moveTo>
                  <a:cubicBezTo>
                    <a:pt x="86" y="0"/>
                    <a:pt x="86" y="0"/>
                    <a:pt x="86" y="0"/>
                  </a:cubicBezTo>
                  <a:cubicBezTo>
                    <a:pt x="65" y="0"/>
                    <a:pt x="65" y="0"/>
                    <a:pt x="65" y="0"/>
                  </a:cubicBezTo>
                  <a:cubicBezTo>
                    <a:pt x="63" y="0"/>
                    <a:pt x="60" y="1"/>
                    <a:pt x="60" y="4"/>
                  </a:cubicBezTo>
                  <a:cubicBezTo>
                    <a:pt x="60" y="7"/>
                    <a:pt x="63" y="8"/>
                    <a:pt x="65" y="8"/>
                  </a:cubicBezTo>
                  <a:cubicBezTo>
                    <a:pt x="77" y="8"/>
                    <a:pt x="77" y="8"/>
                    <a:pt x="77" y="8"/>
                  </a:cubicBezTo>
                  <a:cubicBezTo>
                    <a:pt x="77" y="57"/>
                    <a:pt x="77" y="57"/>
                    <a:pt x="77" y="57"/>
                  </a:cubicBezTo>
                  <a:cubicBezTo>
                    <a:pt x="65" y="57"/>
                    <a:pt x="65" y="57"/>
                    <a:pt x="65" y="57"/>
                  </a:cubicBezTo>
                  <a:cubicBezTo>
                    <a:pt x="63" y="57"/>
                    <a:pt x="60" y="58"/>
                    <a:pt x="60" y="61"/>
                  </a:cubicBezTo>
                  <a:cubicBezTo>
                    <a:pt x="60" y="64"/>
                    <a:pt x="63" y="65"/>
                    <a:pt x="65" y="65"/>
                  </a:cubicBezTo>
                  <a:cubicBezTo>
                    <a:pt x="98" y="65"/>
                    <a:pt x="98" y="65"/>
                    <a:pt x="98" y="65"/>
                  </a:cubicBezTo>
                  <a:cubicBezTo>
                    <a:pt x="100" y="65"/>
                    <a:pt x="102" y="64"/>
                    <a:pt x="102" y="61"/>
                  </a:cubicBezTo>
                  <a:cubicBezTo>
                    <a:pt x="102" y="40"/>
                    <a:pt x="102" y="40"/>
                    <a:pt x="102" y="40"/>
                  </a:cubicBezTo>
                  <a:cubicBezTo>
                    <a:pt x="102" y="38"/>
                    <a:pt x="101" y="36"/>
                    <a:pt x="98" y="36"/>
                  </a:cubicBezTo>
                  <a:cubicBezTo>
                    <a:pt x="95" y="36"/>
                    <a:pt x="93" y="38"/>
                    <a:pt x="93" y="40"/>
                  </a:cubicBezTo>
                  <a:cubicBezTo>
                    <a:pt x="93" y="57"/>
                    <a:pt x="93" y="57"/>
                    <a:pt x="93" y="57"/>
                  </a:cubicBezTo>
                  <a:lnTo>
                    <a:pt x="86" y="57"/>
                  </a:lnTo>
                  <a:close/>
                  <a:moveTo>
                    <a:pt x="146" y="57"/>
                  </a:moveTo>
                  <a:cubicBezTo>
                    <a:pt x="146" y="0"/>
                    <a:pt x="146" y="0"/>
                    <a:pt x="146" y="0"/>
                  </a:cubicBezTo>
                  <a:cubicBezTo>
                    <a:pt x="126" y="0"/>
                    <a:pt x="126" y="0"/>
                    <a:pt x="126" y="0"/>
                  </a:cubicBezTo>
                  <a:cubicBezTo>
                    <a:pt x="123" y="0"/>
                    <a:pt x="121" y="1"/>
                    <a:pt x="121" y="4"/>
                  </a:cubicBezTo>
                  <a:cubicBezTo>
                    <a:pt x="121" y="7"/>
                    <a:pt x="123" y="8"/>
                    <a:pt x="126" y="8"/>
                  </a:cubicBezTo>
                  <a:cubicBezTo>
                    <a:pt x="138" y="8"/>
                    <a:pt x="138" y="8"/>
                    <a:pt x="138" y="8"/>
                  </a:cubicBezTo>
                  <a:cubicBezTo>
                    <a:pt x="138" y="57"/>
                    <a:pt x="138" y="57"/>
                    <a:pt x="138" y="57"/>
                  </a:cubicBezTo>
                  <a:cubicBezTo>
                    <a:pt x="126" y="57"/>
                    <a:pt x="126" y="57"/>
                    <a:pt x="126" y="57"/>
                  </a:cubicBezTo>
                  <a:cubicBezTo>
                    <a:pt x="123" y="57"/>
                    <a:pt x="121" y="58"/>
                    <a:pt x="121" y="61"/>
                  </a:cubicBezTo>
                  <a:cubicBezTo>
                    <a:pt x="121" y="64"/>
                    <a:pt x="123" y="65"/>
                    <a:pt x="126" y="65"/>
                  </a:cubicBezTo>
                  <a:cubicBezTo>
                    <a:pt x="159" y="65"/>
                    <a:pt x="159" y="65"/>
                    <a:pt x="159" y="65"/>
                  </a:cubicBezTo>
                  <a:cubicBezTo>
                    <a:pt x="161" y="65"/>
                    <a:pt x="163" y="64"/>
                    <a:pt x="163" y="61"/>
                  </a:cubicBezTo>
                  <a:cubicBezTo>
                    <a:pt x="163" y="40"/>
                    <a:pt x="163" y="40"/>
                    <a:pt x="163" y="40"/>
                  </a:cubicBezTo>
                  <a:cubicBezTo>
                    <a:pt x="163" y="38"/>
                    <a:pt x="162" y="36"/>
                    <a:pt x="159" y="36"/>
                  </a:cubicBezTo>
                  <a:cubicBezTo>
                    <a:pt x="156" y="36"/>
                    <a:pt x="154" y="38"/>
                    <a:pt x="154" y="40"/>
                  </a:cubicBezTo>
                  <a:cubicBezTo>
                    <a:pt x="154" y="57"/>
                    <a:pt x="154" y="57"/>
                    <a:pt x="154" y="57"/>
                  </a:cubicBezTo>
                  <a:lnTo>
                    <a:pt x="146" y="57"/>
                  </a:lnTo>
                  <a:close/>
                  <a:moveTo>
                    <a:pt x="191" y="0"/>
                  </a:moveTo>
                  <a:cubicBezTo>
                    <a:pt x="185" y="0"/>
                    <a:pt x="182" y="4"/>
                    <a:pt x="182" y="8"/>
                  </a:cubicBezTo>
                  <a:cubicBezTo>
                    <a:pt x="182" y="57"/>
                    <a:pt x="182" y="57"/>
                    <a:pt x="182" y="57"/>
                  </a:cubicBezTo>
                  <a:cubicBezTo>
                    <a:pt x="182" y="62"/>
                    <a:pt x="185" y="65"/>
                    <a:pt x="191" y="65"/>
                  </a:cubicBezTo>
                  <a:cubicBezTo>
                    <a:pt x="215" y="65"/>
                    <a:pt x="215" y="65"/>
                    <a:pt x="215" y="65"/>
                  </a:cubicBezTo>
                  <a:cubicBezTo>
                    <a:pt x="220" y="65"/>
                    <a:pt x="224" y="62"/>
                    <a:pt x="224" y="57"/>
                  </a:cubicBezTo>
                  <a:cubicBezTo>
                    <a:pt x="224" y="8"/>
                    <a:pt x="224" y="8"/>
                    <a:pt x="224" y="8"/>
                  </a:cubicBezTo>
                  <a:cubicBezTo>
                    <a:pt x="224" y="4"/>
                    <a:pt x="219" y="0"/>
                    <a:pt x="215" y="0"/>
                  </a:cubicBezTo>
                  <a:lnTo>
                    <a:pt x="191" y="0"/>
                  </a:lnTo>
                  <a:close/>
                  <a:moveTo>
                    <a:pt x="191" y="8"/>
                  </a:moveTo>
                  <a:cubicBezTo>
                    <a:pt x="215" y="8"/>
                    <a:pt x="215" y="8"/>
                    <a:pt x="215" y="8"/>
                  </a:cubicBezTo>
                  <a:cubicBezTo>
                    <a:pt x="215" y="57"/>
                    <a:pt x="215" y="57"/>
                    <a:pt x="215" y="57"/>
                  </a:cubicBezTo>
                  <a:cubicBezTo>
                    <a:pt x="191" y="57"/>
                    <a:pt x="191" y="57"/>
                    <a:pt x="191" y="57"/>
                  </a:cubicBezTo>
                  <a:lnTo>
                    <a:pt x="191" y="8"/>
                  </a:lnTo>
                  <a:close/>
                  <a:moveTo>
                    <a:pt x="267" y="57"/>
                  </a:moveTo>
                  <a:cubicBezTo>
                    <a:pt x="267" y="0"/>
                    <a:pt x="267" y="0"/>
                    <a:pt x="267" y="0"/>
                  </a:cubicBezTo>
                  <a:cubicBezTo>
                    <a:pt x="246" y="0"/>
                    <a:pt x="246" y="0"/>
                    <a:pt x="246" y="0"/>
                  </a:cubicBezTo>
                  <a:cubicBezTo>
                    <a:pt x="245" y="0"/>
                    <a:pt x="243" y="1"/>
                    <a:pt x="243" y="4"/>
                  </a:cubicBezTo>
                  <a:cubicBezTo>
                    <a:pt x="243" y="7"/>
                    <a:pt x="245" y="8"/>
                    <a:pt x="246" y="8"/>
                  </a:cubicBezTo>
                  <a:cubicBezTo>
                    <a:pt x="259" y="8"/>
                    <a:pt x="259" y="8"/>
                    <a:pt x="259" y="8"/>
                  </a:cubicBezTo>
                  <a:cubicBezTo>
                    <a:pt x="259" y="57"/>
                    <a:pt x="259" y="57"/>
                    <a:pt x="259" y="57"/>
                  </a:cubicBezTo>
                  <a:cubicBezTo>
                    <a:pt x="246" y="57"/>
                    <a:pt x="246" y="57"/>
                    <a:pt x="246" y="57"/>
                  </a:cubicBezTo>
                  <a:cubicBezTo>
                    <a:pt x="245" y="57"/>
                    <a:pt x="243" y="58"/>
                    <a:pt x="243" y="61"/>
                  </a:cubicBezTo>
                  <a:cubicBezTo>
                    <a:pt x="243" y="64"/>
                    <a:pt x="245" y="65"/>
                    <a:pt x="246" y="65"/>
                  </a:cubicBezTo>
                  <a:cubicBezTo>
                    <a:pt x="280" y="65"/>
                    <a:pt x="280" y="65"/>
                    <a:pt x="280" y="65"/>
                  </a:cubicBezTo>
                  <a:cubicBezTo>
                    <a:pt x="282" y="65"/>
                    <a:pt x="284" y="64"/>
                    <a:pt x="284" y="61"/>
                  </a:cubicBezTo>
                  <a:cubicBezTo>
                    <a:pt x="284" y="40"/>
                    <a:pt x="284" y="40"/>
                    <a:pt x="284" y="40"/>
                  </a:cubicBezTo>
                  <a:cubicBezTo>
                    <a:pt x="284" y="38"/>
                    <a:pt x="283" y="36"/>
                    <a:pt x="280" y="36"/>
                  </a:cubicBezTo>
                  <a:cubicBezTo>
                    <a:pt x="277" y="36"/>
                    <a:pt x="276" y="38"/>
                    <a:pt x="276" y="40"/>
                  </a:cubicBezTo>
                  <a:cubicBezTo>
                    <a:pt x="276" y="57"/>
                    <a:pt x="276" y="57"/>
                    <a:pt x="276" y="57"/>
                  </a:cubicBezTo>
                  <a:lnTo>
                    <a:pt x="267" y="57"/>
                  </a:lnTo>
                  <a:close/>
                  <a:moveTo>
                    <a:pt x="311" y="0"/>
                  </a:moveTo>
                  <a:cubicBezTo>
                    <a:pt x="307" y="0"/>
                    <a:pt x="303" y="4"/>
                    <a:pt x="303" y="8"/>
                  </a:cubicBezTo>
                  <a:cubicBezTo>
                    <a:pt x="303" y="57"/>
                    <a:pt x="303" y="57"/>
                    <a:pt x="303" y="57"/>
                  </a:cubicBezTo>
                  <a:cubicBezTo>
                    <a:pt x="303" y="62"/>
                    <a:pt x="307" y="65"/>
                    <a:pt x="311" y="65"/>
                  </a:cubicBezTo>
                  <a:cubicBezTo>
                    <a:pt x="337" y="65"/>
                    <a:pt x="337" y="65"/>
                    <a:pt x="337" y="65"/>
                  </a:cubicBezTo>
                  <a:cubicBezTo>
                    <a:pt x="341" y="65"/>
                    <a:pt x="344" y="62"/>
                    <a:pt x="344" y="57"/>
                  </a:cubicBezTo>
                  <a:cubicBezTo>
                    <a:pt x="344" y="8"/>
                    <a:pt x="344" y="8"/>
                    <a:pt x="344" y="8"/>
                  </a:cubicBezTo>
                  <a:cubicBezTo>
                    <a:pt x="344" y="4"/>
                    <a:pt x="341" y="0"/>
                    <a:pt x="337" y="0"/>
                  </a:cubicBezTo>
                  <a:lnTo>
                    <a:pt x="311" y="0"/>
                  </a:lnTo>
                  <a:close/>
                  <a:moveTo>
                    <a:pt x="311" y="8"/>
                  </a:moveTo>
                  <a:cubicBezTo>
                    <a:pt x="337" y="8"/>
                    <a:pt x="337" y="8"/>
                    <a:pt x="337" y="8"/>
                  </a:cubicBezTo>
                  <a:cubicBezTo>
                    <a:pt x="337" y="57"/>
                    <a:pt x="337" y="57"/>
                    <a:pt x="337" y="57"/>
                  </a:cubicBezTo>
                  <a:cubicBezTo>
                    <a:pt x="311" y="57"/>
                    <a:pt x="311" y="57"/>
                    <a:pt x="311" y="57"/>
                  </a:cubicBezTo>
                  <a:lnTo>
                    <a:pt x="311" y="8"/>
                  </a:lnTo>
                  <a:close/>
                  <a:moveTo>
                    <a:pt x="372" y="0"/>
                  </a:moveTo>
                  <a:cubicBezTo>
                    <a:pt x="368" y="0"/>
                    <a:pt x="364" y="4"/>
                    <a:pt x="364" y="8"/>
                  </a:cubicBezTo>
                  <a:cubicBezTo>
                    <a:pt x="364" y="57"/>
                    <a:pt x="364" y="57"/>
                    <a:pt x="364" y="57"/>
                  </a:cubicBezTo>
                  <a:cubicBezTo>
                    <a:pt x="364" y="62"/>
                    <a:pt x="367" y="65"/>
                    <a:pt x="372" y="65"/>
                  </a:cubicBezTo>
                  <a:cubicBezTo>
                    <a:pt x="396" y="65"/>
                    <a:pt x="396" y="65"/>
                    <a:pt x="396" y="65"/>
                  </a:cubicBezTo>
                  <a:cubicBezTo>
                    <a:pt x="402" y="65"/>
                    <a:pt x="405" y="62"/>
                    <a:pt x="405" y="57"/>
                  </a:cubicBezTo>
                  <a:cubicBezTo>
                    <a:pt x="405" y="8"/>
                    <a:pt x="405" y="8"/>
                    <a:pt x="405" y="8"/>
                  </a:cubicBezTo>
                  <a:cubicBezTo>
                    <a:pt x="405" y="4"/>
                    <a:pt x="402" y="0"/>
                    <a:pt x="396" y="0"/>
                  </a:cubicBezTo>
                  <a:lnTo>
                    <a:pt x="372" y="0"/>
                  </a:lnTo>
                  <a:close/>
                  <a:moveTo>
                    <a:pt x="372" y="8"/>
                  </a:moveTo>
                  <a:cubicBezTo>
                    <a:pt x="396" y="8"/>
                    <a:pt x="396" y="8"/>
                    <a:pt x="396" y="8"/>
                  </a:cubicBezTo>
                  <a:cubicBezTo>
                    <a:pt x="396" y="57"/>
                    <a:pt x="396" y="57"/>
                    <a:pt x="396" y="57"/>
                  </a:cubicBezTo>
                  <a:cubicBezTo>
                    <a:pt x="372" y="57"/>
                    <a:pt x="372" y="57"/>
                    <a:pt x="372" y="57"/>
                  </a:cubicBezTo>
                  <a:lnTo>
                    <a:pt x="372" y="8"/>
                  </a:lnTo>
                  <a:close/>
                  <a:moveTo>
                    <a:pt x="449" y="57"/>
                  </a:moveTo>
                  <a:cubicBezTo>
                    <a:pt x="449" y="0"/>
                    <a:pt x="449" y="0"/>
                    <a:pt x="449" y="0"/>
                  </a:cubicBezTo>
                  <a:cubicBezTo>
                    <a:pt x="429" y="0"/>
                    <a:pt x="429" y="0"/>
                    <a:pt x="429" y="0"/>
                  </a:cubicBezTo>
                  <a:cubicBezTo>
                    <a:pt x="426" y="0"/>
                    <a:pt x="424" y="1"/>
                    <a:pt x="424" y="4"/>
                  </a:cubicBezTo>
                  <a:cubicBezTo>
                    <a:pt x="424" y="7"/>
                    <a:pt x="426" y="8"/>
                    <a:pt x="429" y="8"/>
                  </a:cubicBezTo>
                  <a:cubicBezTo>
                    <a:pt x="441" y="8"/>
                    <a:pt x="441" y="8"/>
                    <a:pt x="441" y="8"/>
                  </a:cubicBezTo>
                  <a:cubicBezTo>
                    <a:pt x="441" y="57"/>
                    <a:pt x="441" y="57"/>
                    <a:pt x="441" y="57"/>
                  </a:cubicBezTo>
                  <a:cubicBezTo>
                    <a:pt x="429" y="57"/>
                    <a:pt x="429" y="57"/>
                    <a:pt x="429" y="57"/>
                  </a:cubicBezTo>
                  <a:cubicBezTo>
                    <a:pt x="426" y="57"/>
                    <a:pt x="424" y="58"/>
                    <a:pt x="424" y="61"/>
                  </a:cubicBezTo>
                  <a:cubicBezTo>
                    <a:pt x="424" y="64"/>
                    <a:pt x="426" y="65"/>
                    <a:pt x="429" y="65"/>
                  </a:cubicBezTo>
                  <a:cubicBezTo>
                    <a:pt x="462" y="65"/>
                    <a:pt x="462" y="65"/>
                    <a:pt x="462" y="65"/>
                  </a:cubicBezTo>
                  <a:cubicBezTo>
                    <a:pt x="464" y="65"/>
                    <a:pt x="466" y="64"/>
                    <a:pt x="466" y="61"/>
                  </a:cubicBezTo>
                  <a:cubicBezTo>
                    <a:pt x="466" y="40"/>
                    <a:pt x="466" y="40"/>
                    <a:pt x="466" y="40"/>
                  </a:cubicBezTo>
                  <a:cubicBezTo>
                    <a:pt x="466" y="38"/>
                    <a:pt x="465" y="36"/>
                    <a:pt x="462" y="36"/>
                  </a:cubicBezTo>
                  <a:cubicBezTo>
                    <a:pt x="458" y="36"/>
                    <a:pt x="457" y="38"/>
                    <a:pt x="457" y="40"/>
                  </a:cubicBezTo>
                  <a:cubicBezTo>
                    <a:pt x="457" y="57"/>
                    <a:pt x="457" y="57"/>
                    <a:pt x="457" y="57"/>
                  </a:cubicBezTo>
                  <a:lnTo>
                    <a:pt x="449" y="57"/>
                  </a:lnTo>
                  <a:close/>
                  <a:moveTo>
                    <a:pt x="494" y="0"/>
                  </a:moveTo>
                  <a:cubicBezTo>
                    <a:pt x="488" y="0"/>
                    <a:pt x="485" y="4"/>
                    <a:pt x="485" y="8"/>
                  </a:cubicBezTo>
                  <a:cubicBezTo>
                    <a:pt x="485" y="57"/>
                    <a:pt x="485" y="57"/>
                    <a:pt x="485" y="57"/>
                  </a:cubicBezTo>
                  <a:cubicBezTo>
                    <a:pt x="485" y="62"/>
                    <a:pt x="488" y="65"/>
                    <a:pt x="494" y="65"/>
                  </a:cubicBezTo>
                  <a:cubicBezTo>
                    <a:pt x="518" y="65"/>
                    <a:pt x="518" y="65"/>
                    <a:pt x="518" y="65"/>
                  </a:cubicBezTo>
                  <a:cubicBezTo>
                    <a:pt x="523" y="65"/>
                    <a:pt x="527" y="62"/>
                    <a:pt x="527" y="57"/>
                  </a:cubicBezTo>
                  <a:cubicBezTo>
                    <a:pt x="527" y="8"/>
                    <a:pt x="527" y="8"/>
                    <a:pt x="527" y="8"/>
                  </a:cubicBezTo>
                  <a:cubicBezTo>
                    <a:pt x="527" y="4"/>
                    <a:pt x="522" y="0"/>
                    <a:pt x="518" y="0"/>
                  </a:cubicBezTo>
                  <a:lnTo>
                    <a:pt x="494" y="0"/>
                  </a:lnTo>
                  <a:close/>
                  <a:moveTo>
                    <a:pt x="494" y="8"/>
                  </a:moveTo>
                  <a:cubicBezTo>
                    <a:pt x="518" y="8"/>
                    <a:pt x="518" y="8"/>
                    <a:pt x="518" y="8"/>
                  </a:cubicBezTo>
                  <a:cubicBezTo>
                    <a:pt x="518" y="57"/>
                    <a:pt x="518" y="57"/>
                    <a:pt x="518" y="57"/>
                  </a:cubicBezTo>
                  <a:cubicBezTo>
                    <a:pt x="494" y="57"/>
                    <a:pt x="494" y="57"/>
                    <a:pt x="494" y="57"/>
                  </a:cubicBezTo>
                  <a:lnTo>
                    <a:pt x="494"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5" name="Freeform 79"/>
            <p:cNvSpPr>
              <a:spLocks noEditPoints="1"/>
            </p:cNvSpPr>
            <p:nvPr/>
          </p:nvSpPr>
          <p:spPr bwMode="gray">
            <a:xfrm>
              <a:off x="11009645" y="5069650"/>
              <a:ext cx="826485" cy="102301"/>
            </a:xfrm>
            <a:custGeom>
              <a:avLst/>
              <a:gdLst>
                <a:gd name="T0" fmla="*/ 4 w 527"/>
                <a:gd name="T1" fmla="*/ 0 h 66"/>
                <a:gd name="T2" fmla="*/ 17 w 527"/>
                <a:gd name="T3" fmla="*/ 9 h 66"/>
                <a:gd name="T4" fmla="*/ 0 w 527"/>
                <a:gd name="T5" fmla="*/ 62 h 66"/>
                <a:gd name="T6" fmla="*/ 41 w 527"/>
                <a:gd name="T7" fmla="*/ 62 h 66"/>
                <a:gd name="T8" fmla="*/ 34 w 527"/>
                <a:gd name="T9" fmla="*/ 40 h 66"/>
                <a:gd name="T10" fmla="*/ 69 w 527"/>
                <a:gd name="T11" fmla="*/ 0 h 66"/>
                <a:gd name="T12" fmla="*/ 69 w 527"/>
                <a:gd name="T13" fmla="*/ 66 h 66"/>
                <a:gd name="T14" fmla="*/ 102 w 527"/>
                <a:gd name="T15" fmla="*/ 9 h 66"/>
                <a:gd name="T16" fmla="*/ 69 w 527"/>
                <a:gd name="T17" fmla="*/ 9 h 66"/>
                <a:gd name="T18" fmla="*/ 69 w 527"/>
                <a:gd name="T19" fmla="*/ 57 h 66"/>
                <a:gd name="T20" fmla="*/ 121 w 527"/>
                <a:gd name="T21" fmla="*/ 9 h 66"/>
                <a:gd name="T22" fmla="*/ 154 w 527"/>
                <a:gd name="T23" fmla="*/ 66 h 66"/>
                <a:gd name="T24" fmla="*/ 154 w 527"/>
                <a:gd name="T25" fmla="*/ 0 h 66"/>
                <a:gd name="T26" fmla="*/ 154 w 527"/>
                <a:gd name="T27" fmla="*/ 9 h 66"/>
                <a:gd name="T28" fmla="*/ 130 w 527"/>
                <a:gd name="T29" fmla="*/ 9 h 66"/>
                <a:gd name="T30" fmla="*/ 186 w 527"/>
                <a:gd name="T31" fmla="*/ 0 h 66"/>
                <a:gd name="T32" fmla="*/ 199 w 527"/>
                <a:gd name="T33" fmla="*/ 9 h 66"/>
                <a:gd name="T34" fmla="*/ 182 w 527"/>
                <a:gd name="T35" fmla="*/ 62 h 66"/>
                <a:gd name="T36" fmla="*/ 224 w 527"/>
                <a:gd name="T37" fmla="*/ 62 h 66"/>
                <a:gd name="T38" fmla="*/ 215 w 527"/>
                <a:gd name="T39" fmla="*/ 40 h 66"/>
                <a:gd name="T40" fmla="*/ 251 w 527"/>
                <a:gd name="T41" fmla="*/ 0 h 66"/>
                <a:gd name="T42" fmla="*/ 251 w 527"/>
                <a:gd name="T43" fmla="*/ 66 h 66"/>
                <a:gd name="T44" fmla="*/ 284 w 527"/>
                <a:gd name="T45" fmla="*/ 9 h 66"/>
                <a:gd name="T46" fmla="*/ 251 w 527"/>
                <a:gd name="T47" fmla="*/ 9 h 66"/>
                <a:gd name="T48" fmla="*/ 251 w 527"/>
                <a:gd name="T49" fmla="*/ 57 h 66"/>
                <a:gd name="T50" fmla="*/ 328 w 527"/>
                <a:gd name="T51" fmla="*/ 0 h 66"/>
                <a:gd name="T52" fmla="*/ 307 w 527"/>
                <a:gd name="T53" fmla="*/ 9 h 66"/>
                <a:gd name="T54" fmla="*/ 307 w 527"/>
                <a:gd name="T55" fmla="*/ 57 h 66"/>
                <a:gd name="T56" fmla="*/ 340 w 527"/>
                <a:gd name="T57" fmla="*/ 66 h 66"/>
                <a:gd name="T58" fmla="*/ 340 w 527"/>
                <a:gd name="T59" fmla="*/ 36 h 66"/>
                <a:gd name="T60" fmla="*/ 328 w 527"/>
                <a:gd name="T61" fmla="*/ 57 h 66"/>
                <a:gd name="T62" fmla="*/ 364 w 527"/>
                <a:gd name="T63" fmla="*/ 57 h 66"/>
                <a:gd name="T64" fmla="*/ 405 w 527"/>
                <a:gd name="T65" fmla="*/ 57 h 66"/>
                <a:gd name="T66" fmla="*/ 372 w 527"/>
                <a:gd name="T67" fmla="*/ 0 h 66"/>
                <a:gd name="T68" fmla="*/ 396 w 527"/>
                <a:gd name="T69" fmla="*/ 57 h 66"/>
                <a:gd name="T70" fmla="*/ 449 w 527"/>
                <a:gd name="T71" fmla="*/ 57 h 66"/>
                <a:gd name="T72" fmla="*/ 424 w 527"/>
                <a:gd name="T73" fmla="*/ 5 h 66"/>
                <a:gd name="T74" fmla="*/ 441 w 527"/>
                <a:gd name="T75" fmla="*/ 57 h 66"/>
                <a:gd name="T76" fmla="*/ 429 w 527"/>
                <a:gd name="T77" fmla="*/ 66 h 66"/>
                <a:gd name="T78" fmla="*/ 466 w 527"/>
                <a:gd name="T79" fmla="*/ 40 h 66"/>
                <a:gd name="T80" fmla="*/ 457 w 527"/>
                <a:gd name="T81" fmla="*/ 57 h 66"/>
                <a:gd name="T82" fmla="*/ 510 w 527"/>
                <a:gd name="T83" fmla="*/ 0 h 66"/>
                <a:gd name="T84" fmla="*/ 489 w 527"/>
                <a:gd name="T85" fmla="*/ 9 h 66"/>
                <a:gd name="T86" fmla="*/ 489 w 527"/>
                <a:gd name="T87" fmla="*/ 57 h 66"/>
                <a:gd name="T88" fmla="*/ 522 w 527"/>
                <a:gd name="T89" fmla="*/ 66 h 66"/>
                <a:gd name="T90" fmla="*/ 522 w 527"/>
                <a:gd name="T91" fmla="*/ 36 h 66"/>
                <a:gd name="T92" fmla="*/ 510 w 527"/>
                <a:gd name="T93"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7" h="66">
                  <a:moveTo>
                    <a:pt x="25" y="57"/>
                  </a:moveTo>
                  <a:cubicBezTo>
                    <a:pt x="25" y="0"/>
                    <a:pt x="25" y="0"/>
                    <a:pt x="25" y="0"/>
                  </a:cubicBezTo>
                  <a:cubicBezTo>
                    <a:pt x="4" y="0"/>
                    <a:pt x="4" y="0"/>
                    <a:pt x="4" y="0"/>
                  </a:cubicBezTo>
                  <a:cubicBezTo>
                    <a:pt x="2" y="0"/>
                    <a:pt x="0" y="2"/>
                    <a:pt x="0" y="5"/>
                  </a:cubicBezTo>
                  <a:cubicBezTo>
                    <a:pt x="0" y="8"/>
                    <a:pt x="2" y="9"/>
                    <a:pt x="4" y="9"/>
                  </a:cubicBezTo>
                  <a:cubicBezTo>
                    <a:pt x="17" y="9"/>
                    <a:pt x="17" y="9"/>
                    <a:pt x="17" y="9"/>
                  </a:cubicBezTo>
                  <a:cubicBezTo>
                    <a:pt x="17" y="57"/>
                    <a:pt x="17" y="57"/>
                    <a:pt x="17" y="57"/>
                  </a:cubicBezTo>
                  <a:cubicBezTo>
                    <a:pt x="4" y="57"/>
                    <a:pt x="4" y="57"/>
                    <a:pt x="4" y="57"/>
                  </a:cubicBezTo>
                  <a:cubicBezTo>
                    <a:pt x="2" y="57"/>
                    <a:pt x="0" y="58"/>
                    <a:pt x="0" y="62"/>
                  </a:cubicBezTo>
                  <a:cubicBezTo>
                    <a:pt x="0" y="64"/>
                    <a:pt x="2" y="66"/>
                    <a:pt x="4" y="66"/>
                  </a:cubicBezTo>
                  <a:cubicBezTo>
                    <a:pt x="38" y="66"/>
                    <a:pt x="38" y="66"/>
                    <a:pt x="38" y="66"/>
                  </a:cubicBezTo>
                  <a:cubicBezTo>
                    <a:pt x="40" y="66"/>
                    <a:pt x="41" y="64"/>
                    <a:pt x="41" y="62"/>
                  </a:cubicBezTo>
                  <a:cubicBezTo>
                    <a:pt x="41" y="40"/>
                    <a:pt x="41" y="40"/>
                    <a:pt x="41" y="40"/>
                  </a:cubicBezTo>
                  <a:cubicBezTo>
                    <a:pt x="41" y="38"/>
                    <a:pt x="41" y="36"/>
                    <a:pt x="38" y="36"/>
                  </a:cubicBezTo>
                  <a:cubicBezTo>
                    <a:pt x="34" y="36"/>
                    <a:pt x="34" y="38"/>
                    <a:pt x="34" y="40"/>
                  </a:cubicBezTo>
                  <a:cubicBezTo>
                    <a:pt x="34" y="57"/>
                    <a:pt x="34" y="57"/>
                    <a:pt x="34" y="57"/>
                  </a:cubicBezTo>
                  <a:lnTo>
                    <a:pt x="25" y="57"/>
                  </a:lnTo>
                  <a:close/>
                  <a:moveTo>
                    <a:pt x="69" y="0"/>
                  </a:moveTo>
                  <a:cubicBezTo>
                    <a:pt x="65" y="0"/>
                    <a:pt x="60" y="5"/>
                    <a:pt x="60" y="9"/>
                  </a:cubicBezTo>
                  <a:cubicBezTo>
                    <a:pt x="60" y="57"/>
                    <a:pt x="60" y="57"/>
                    <a:pt x="60" y="57"/>
                  </a:cubicBezTo>
                  <a:cubicBezTo>
                    <a:pt x="60" y="62"/>
                    <a:pt x="64" y="66"/>
                    <a:pt x="69" y="66"/>
                  </a:cubicBezTo>
                  <a:cubicBezTo>
                    <a:pt x="93" y="66"/>
                    <a:pt x="93" y="66"/>
                    <a:pt x="93" y="66"/>
                  </a:cubicBezTo>
                  <a:cubicBezTo>
                    <a:pt x="99" y="66"/>
                    <a:pt x="102" y="62"/>
                    <a:pt x="102" y="57"/>
                  </a:cubicBezTo>
                  <a:cubicBezTo>
                    <a:pt x="102" y="9"/>
                    <a:pt x="102" y="9"/>
                    <a:pt x="102" y="9"/>
                  </a:cubicBezTo>
                  <a:cubicBezTo>
                    <a:pt x="102" y="5"/>
                    <a:pt x="99" y="0"/>
                    <a:pt x="93" y="0"/>
                  </a:cubicBezTo>
                  <a:lnTo>
                    <a:pt x="69" y="0"/>
                  </a:lnTo>
                  <a:close/>
                  <a:moveTo>
                    <a:pt x="69" y="9"/>
                  </a:moveTo>
                  <a:cubicBezTo>
                    <a:pt x="93" y="9"/>
                    <a:pt x="93" y="9"/>
                    <a:pt x="93" y="9"/>
                  </a:cubicBezTo>
                  <a:cubicBezTo>
                    <a:pt x="93" y="57"/>
                    <a:pt x="93" y="57"/>
                    <a:pt x="93" y="57"/>
                  </a:cubicBezTo>
                  <a:cubicBezTo>
                    <a:pt x="69" y="57"/>
                    <a:pt x="69" y="57"/>
                    <a:pt x="69" y="57"/>
                  </a:cubicBezTo>
                  <a:lnTo>
                    <a:pt x="69" y="9"/>
                  </a:lnTo>
                  <a:close/>
                  <a:moveTo>
                    <a:pt x="130" y="0"/>
                  </a:moveTo>
                  <a:cubicBezTo>
                    <a:pt x="125" y="0"/>
                    <a:pt x="121" y="5"/>
                    <a:pt x="121" y="9"/>
                  </a:cubicBezTo>
                  <a:cubicBezTo>
                    <a:pt x="121" y="57"/>
                    <a:pt x="121" y="57"/>
                    <a:pt x="121" y="57"/>
                  </a:cubicBezTo>
                  <a:cubicBezTo>
                    <a:pt x="121" y="62"/>
                    <a:pt x="125" y="66"/>
                    <a:pt x="130" y="66"/>
                  </a:cubicBezTo>
                  <a:cubicBezTo>
                    <a:pt x="154" y="66"/>
                    <a:pt x="154" y="66"/>
                    <a:pt x="154" y="66"/>
                  </a:cubicBezTo>
                  <a:cubicBezTo>
                    <a:pt x="159" y="66"/>
                    <a:pt x="163" y="62"/>
                    <a:pt x="163" y="57"/>
                  </a:cubicBezTo>
                  <a:cubicBezTo>
                    <a:pt x="163" y="9"/>
                    <a:pt x="163" y="9"/>
                    <a:pt x="163" y="9"/>
                  </a:cubicBezTo>
                  <a:cubicBezTo>
                    <a:pt x="163" y="5"/>
                    <a:pt x="159" y="0"/>
                    <a:pt x="154" y="0"/>
                  </a:cubicBezTo>
                  <a:lnTo>
                    <a:pt x="130" y="0"/>
                  </a:lnTo>
                  <a:close/>
                  <a:moveTo>
                    <a:pt x="130" y="9"/>
                  </a:moveTo>
                  <a:cubicBezTo>
                    <a:pt x="154" y="9"/>
                    <a:pt x="154" y="9"/>
                    <a:pt x="154" y="9"/>
                  </a:cubicBezTo>
                  <a:cubicBezTo>
                    <a:pt x="154" y="57"/>
                    <a:pt x="154" y="57"/>
                    <a:pt x="154" y="57"/>
                  </a:cubicBezTo>
                  <a:cubicBezTo>
                    <a:pt x="130" y="57"/>
                    <a:pt x="130" y="57"/>
                    <a:pt x="130" y="57"/>
                  </a:cubicBezTo>
                  <a:lnTo>
                    <a:pt x="130" y="9"/>
                  </a:lnTo>
                  <a:close/>
                  <a:moveTo>
                    <a:pt x="207" y="57"/>
                  </a:moveTo>
                  <a:cubicBezTo>
                    <a:pt x="207" y="0"/>
                    <a:pt x="207" y="0"/>
                    <a:pt x="207" y="0"/>
                  </a:cubicBezTo>
                  <a:cubicBezTo>
                    <a:pt x="186" y="0"/>
                    <a:pt x="186" y="0"/>
                    <a:pt x="186" y="0"/>
                  </a:cubicBezTo>
                  <a:cubicBezTo>
                    <a:pt x="184" y="0"/>
                    <a:pt x="182" y="2"/>
                    <a:pt x="182" y="5"/>
                  </a:cubicBezTo>
                  <a:cubicBezTo>
                    <a:pt x="182" y="8"/>
                    <a:pt x="184" y="9"/>
                    <a:pt x="186" y="9"/>
                  </a:cubicBezTo>
                  <a:cubicBezTo>
                    <a:pt x="199" y="9"/>
                    <a:pt x="199" y="9"/>
                    <a:pt x="199" y="9"/>
                  </a:cubicBezTo>
                  <a:cubicBezTo>
                    <a:pt x="199" y="57"/>
                    <a:pt x="199" y="57"/>
                    <a:pt x="199" y="57"/>
                  </a:cubicBezTo>
                  <a:cubicBezTo>
                    <a:pt x="186" y="57"/>
                    <a:pt x="186" y="57"/>
                    <a:pt x="186" y="57"/>
                  </a:cubicBezTo>
                  <a:cubicBezTo>
                    <a:pt x="184" y="57"/>
                    <a:pt x="182" y="58"/>
                    <a:pt x="182" y="62"/>
                  </a:cubicBezTo>
                  <a:cubicBezTo>
                    <a:pt x="182" y="64"/>
                    <a:pt x="184" y="66"/>
                    <a:pt x="186" y="66"/>
                  </a:cubicBezTo>
                  <a:cubicBezTo>
                    <a:pt x="219" y="66"/>
                    <a:pt x="219" y="66"/>
                    <a:pt x="219" y="66"/>
                  </a:cubicBezTo>
                  <a:cubicBezTo>
                    <a:pt x="221" y="66"/>
                    <a:pt x="224" y="64"/>
                    <a:pt x="224" y="62"/>
                  </a:cubicBezTo>
                  <a:cubicBezTo>
                    <a:pt x="224" y="40"/>
                    <a:pt x="224" y="40"/>
                    <a:pt x="224" y="40"/>
                  </a:cubicBezTo>
                  <a:cubicBezTo>
                    <a:pt x="224" y="38"/>
                    <a:pt x="222" y="36"/>
                    <a:pt x="219" y="36"/>
                  </a:cubicBezTo>
                  <a:cubicBezTo>
                    <a:pt x="216" y="36"/>
                    <a:pt x="215" y="38"/>
                    <a:pt x="215" y="40"/>
                  </a:cubicBezTo>
                  <a:cubicBezTo>
                    <a:pt x="215" y="57"/>
                    <a:pt x="215" y="57"/>
                    <a:pt x="215" y="57"/>
                  </a:cubicBezTo>
                  <a:lnTo>
                    <a:pt x="207" y="57"/>
                  </a:lnTo>
                  <a:close/>
                  <a:moveTo>
                    <a:pt x="251" y="0"/>
                  </a:moveTo>
                  <a:cubicBezTo>
                    <a:pt x="246" y="0"/>
                    <a:pt x="243" y="5"/>
                    <a:pt x="243" y="9"/>
                  </a:cubicBezTo>
                  <a:cubicBezTo>
                    <a:pt x="243" y="57"/>
                    <a:pt x="243" y="57"/>
                    <a:pt x="243" y="57"/>
                  </a:cubicBezTo>
                  <a:cubicBezTo>
                    <a:pt x="243" y="62"/>
                    <a:pt x="246" y="66"/>
                    <a:pt x="251" y="66"/>
                  </a:cubicBezTo>
                  <a:cubicBezTo>
                    <a:pt x="276" y="66"/>
                    <a:pt x="276" y="66"/>
                    <a:pt x="276" y="66"/>
                  </a:cubicBezTo>
                  <a:cubicBezTo>
                    <a:pt x="280" y="66"/>
                    <a:pt x="284" y="62"/>
                    <a:pt x="284" y="57"/>
                  </a:cubicBezTo>
                  <a:cubicBezTo>
                    <a:pt x="284" y="9"/>
                    <a:pt x="284" y="9"/>
                    <a:pt x="284" y="9"/>
                  </a:cubicBezTo>
                  <a:cubicBezTo>
                    <a:pt x="284" y="5"/>
                    <a:pt x="280" y="0"/>
                    <a:pt x="276" y="0"/>
                  </a:cubicBezTo>
                  <a:lnTo>
                    <a:pt x="251" y="0"/>
                  </a:lnTo>
                  <a:close/>
                  <a:moveTo>
                    <a:pt x="251" y="9"/>
                  </a:moveTo>
                  <a:cubicBezTo>
                    <a:pt x="276" y="9"/>
                    <a:pt x="276" y="9"/>
                    <a:pt x="276" y="9"/>
                  </a:cubicBezTo>
                  <a:cubicBezTo>
                    <a:pt x="276" y="57"/>
                    <a:pt x="276" y="57"/>
                    <a:pt x="276" y="57"/>
                  </a:cubicBezTo>
                  <a:cubicBezTo>
                    <a:pt x="251" y="57"/>
                    <a:pt x="251" y="57"/>
                    <a:pt x="251" y="57"/>
                  </a:cubicBezTo>
                  <a:lnTo>
                    <a:pt x="251" y="9"/>
                  </a:lnTo>
                  <a:close/>
                  <a:moveTo>
                    <a:pt x="328" y="57"/>
                  </a:moveTo>
                  <a:cubicBezTo>
                    <a:pt x="328" y="0"/>
                    <a:pt x="328" y="0"/>
                    <a:pt x="328" y="0"/>
                  </a:cubicBezTo>
                  <a:cubicBezTo>
                    <a:pt x="307" y="0"/>
                    <a:pt x="307" y="0"/>
                    <a:pt x="307" y="0"/>
                  </a:cubicBezTo>
                  <a:cubicBezTo>
                    <a:pt x="305" y="0"/>
                    <a:pt x="303" y="2"/>
                    <a:pt x="303" y="5"/>
                  </a:cubicBezTo>
                  <a:cubicBezTo>
                    <a:pt x="303" y="8"/>
                    <a:pt x="305" y="9"/>
                    <a:pt x="307" y="9"/>
                  </a:cubicBezTo>
                  <a:cubicBezTo>
                    <a:pt x="320" y="9"/>
                    <a:pt x="320" y="9"/>
                    <a:pt x="320" y="9"/>
                  </a:cubicBezTo>
                  <a:cubicBezTo>
                    <a:pt x="320" y="57"/>
                    <a:pt x="320" y="57"/>
                    <a:pt x="320" y="57"/>
                  </a:cubicBezTo>
                  <a:cubicBezTo>
                    <a:pt x="307" y="57"/>
                    <a:pt x="307" y="57"/>
                    <a:pt x="307" y="57"/>
                  </a:cubicBezTo>
                  <a:cubicBezTo>
                    <a:pt x="305" y="57"/>
                    <a:pt x="303" y="58"/>
                    <a:pt x="303" y="62"/>
                  </a:cubicBezTo>
                  <a:cubicBezTo>
                    <a:pt x="303" y="64"/>
                    <a:pt x="305" y="66"/>
                    <a:pt x="307" y="66"/>
                  </a:cubicBezTo>
                  <a:cubicBezTo>
                    <a:pt x="340" y="66"/>
                    <a:pt x="340" y="66"/>
                    <a:pt x="340" y="66"/>
                  </a:cubicBezTo>
                  <a:cubicBezTo>
                    <a:pt x="343" y="66"/>
                    <a:pt x="344" y="64"/>
                    <a:pt x="344" y="62"/>
                  </a:cubicBezTo>
                  <a:cubicBezTo>
                    <a:pt x="344" y="40"/>
                    <a:pt x="344" y="40"/>
                    <a:pt x="344" y="40"/>
                  </a:cubicBezTo>
                  <a:cubicBezTo>
                    <a:pt x="344" y="38"/>
                    <a:pt x="344" y="36"/>
                    <a:pt x="340" y="36"/>
                  </a:cubicBezTo>
                  <a:cubicBezTo>
                    <a:pt x="337" y="36"/>
                    <a:pt x="337" y="38"/>
                    <a:pt x="337" y="40"/>
                  </a:cubicBezTo>
                  <a:cubicBezTo>
                    <a:pt x="337" y="57"/>
                    <a:pt x="337" y="57"/>
                    <a:pt x="337" y="57"/>
                  </a:cubicBezTo>
                  <a:lnTo>
                    <a:pt x="328" y="57"/>
                  </a:lnTo>
                  <a:close/>
                  <a:moveTo>
                    <a:pt x="372" y="0"/>
                  </a:moveTo>
                  <a:cubicBezTo>
                    <a:pt x="368" y="0"/>
                    <a:pt x="364" y="5"/>
                    <a:pt x="364" y="9"/>
                  </a:cubicBezTo>
                  <a:cubicBezTo>
                    <a:pt x="364" y="57"/>
                    <a:pt x="364" y="57"/>
                    <a:pt x="364" y="57"/>
                  </a:cubicBezTo>
                  <a:cubicBezTo>
                    <a:pt x="364" y="62"/>
                    <a:pt x="367" y="66"/>
                    <a:pt x="372" y="66"/>
                  </a:cubicBezTo>
                  <a:cubicBezTo>
                    <a:pt x="396" y="66"/>
                    <a:pt x="396" y="66"/>
                    <a:pt x="396" y="66"/>
                  </a:cubicBezTo>
                  <a:cubicBezTo>
                    <a:pt x="402" y="66"/>
                    <a:pt x="405" y="62"/>
                    <a:pt x="405" y="57"/>
                  </a:cubicBezTo>
                  <a:cubicBezTo>
                    <a:pt x="405" y="9"/>
                    <a:pt x="405" y="9"/>
                    <a:pt x="405" y="9"/>
                  </a:cubicBezTo>
                  <a:cubicBezTo>
                    <a:pt x="405" y="5"/>
                    <a:pt x="402" y="0"/>
                    <a:pt x="396" y="0"/>
                  </a:cubicBezTo>
                  <a:lnTo>
                    <a:pt x="372" y="0"/>
                  </a:lnTo>
                  <a:close/>
                  <a:moveTo>
                    <a:pt x="372" y="9"/>
                  </a:moveTo>
                  <a:cubicBezTo>
                    <a:pt x="396" y="9"/>
                    <a:pt x="396" y="9"/>
                    <a:pt x="396" y="9"/>
                  </a:cubicBezTo>
                  <a:cubicBezTo>
                    <a:pt x="396" y="57"/>
                    <a:pt x="396" y="57"/>
                    <a:pt x="396" y="57"/>
                  </a:cubicBezTo>
                  <a:cubicBezTo>
                    <a:pt x="372" y="57"/>
                    <a:pt x="372" y="57"/>
                    <a:pt x="372" y="57"/>
                  </a:cubicBezTo>
                  <a:lnTo>
                    <a:pt x="372" y="9"/>
                  </a:lnTo>
                  <a:close/>
                  <a:moveTo>
                    <a:pt x="449" y="57"/>
                  </a:moveTo>
                  <a:cubicBezTo>
                    <a:pt x="449" y="0"/>
                    <a:pt x="449" y="0"/>
                    <a:pt x="449" y="0"/>
                  </a:cubicBezTo>
                  <a:cubicBezTo>
                    <a:pt x="429" y="0"/>
                    <a:pt x="429" y="0"/>
                    <a:pt x="429" y="0"/>
                  </a:cubicBezTo>
                  <a:cubicBezTo>
                    <a:pt x="426" y="0"/>
                    <a:pt x="424" y="2"/>
                    <a:pt x="424" y="5"/>
                  </a:cubicBezTo>
                  <a:cubicBezTo>
                    <a:pt x="424" y="8"/>
                    <a:pt x="426" y="9"/>
                    <a:pt x="429" y="9"/>
                  </a:cubicBezTo>
                  <a:cubicBezTo>
                    <a:pt x="441" y="9"/>
                    <a:pt x="441" y="9"/>
                    <a:pt x="441" y="9"/>
                  </a:cubicBezTo>
                  <a:cubicBezTo>
                    <a:pt x="441" y="57"/>
                    <a:pt x="441" y="57"/>
                    <a:pt x="441" y="57"/>
                  </a:cubicBezTo>
                  <a:cubicBezTo>
                    <a:pt x="429" y="57"/>
                    <a:pt x="429" y="57"/>
                    <a:pt x="429" y="57"/>
                  </a:cubicBezTo>
                  <a:cubicBezTo>
                    <a:pt x="426" y="57"/>
                    <a:pt x="424" y="58"/>
                    <a:pt x="424" y="62"/>
                  </a:cubicBezTo>
                  <a:cubicBezTo>
                    <a:pt x="424" y="64"/>
                    <a:pt x="426" y="66"/>
                    <a:pt x="429" y="66"/>
                  </a:cubicBezTo>
                  <a:cubicBezTo>
                    <a:pt x="462" y="66"/>
                    <a:pt x="462" y="66"/>
                    <a:pt x="462" y="66"/>
                  </a:cubicBezTo>
                  <a:cubicBezTo>
                    <a:pt x="464" y="66"/>
                    <a:pt x="466" y="64"/>
                    <a:pt x="466" y="62"/>
                  </a:cubicBezTo>
                  <a:cubicBezTo>
                    <a:pt x="466" y="40"/>
                    <a:pt x="466" y="40"/>
                    <a:pt x="466" y="40"/>
                  </a:cubicBezTo>
                  <a:cubicBezTo>
                    <a:pt x="466" y="38"/>
                    <a:pt x="465" y="36"/>
                    <a:pt x="462" y="36"/>
                  </a:cubicBezTo>
                  <a:cubicBezTo>
                    <a:pt x="458" y="36"/>
                    <a:pt x="457" y="38"/>
                    <a:pt x="457" y="40"/>
                  </a:cubicBezTo>
                  <a:cubicBezTo>
                    <a:pt x="457" y="57"/>
                    <a:pt x="457" y="57"/>
                    <a:pt x="457" y="57"/>
                  </a:cubicBezTo>
                  <a:lnTo>
                    <a:pt x="449" y="57"/>
                  </a:lnTo>
                  <a:close/>
                  <a:moveTo>
                    <a:pt x="510" y="57"/>
                  </a:moveTo>
                  <a:cubicBezTo>
                    <a:pt x="510" y="0"/>
                    <a:pt x="510" y="0"/>
                    <a:pt x="510" y="0"/>
                  </a:cubicBezTo>
                  <a:cubicBezTo>
                    <a:pt x="489" y="0"/>
                    <a:pt x="489" y="0"/>
                    <a:pt x="489" y="0"/>
                  </a:cubicBezTo>
                  <a:cubicBezTo>
                    <a:pt x="487" y="0"/>
                    <a:pt x="485" y="2"/>
                    <a:pt x="485" y="5"/>
                  </a:cubicBezTo>
                  <a:cubicBezTo>
                    <a:pt x="485" y="8"/>
                    <a:pt x="487" y="9"/>
                    <a:pt x="489" y="9"/>
                  </a:cubicBezTo>
                  <a:cubicBezTo>
                    <a:pt x="502" y="9"/>
                    <a:pt x="502" y="9"/>
                    <a:pt x="502" y="9"/>
                  </a:cubicBezTo>
                  <a:cubicBezTo>
                    <a:pt x="502" y="57"/>
                    <a:pt x="502" y="57"/>
                    <a:pt x="502" y="57"/>
                  </a:cubicBezTo>
                  <a:cubicBezTo>
                    <a:pt x="489" y="57"/>
                    <a:pt x="489" y="57"/>
                    <a:pt x="489" y="57"/>
                  </a:cubicBezTo>
                  <a:cubicBezTo>
                    <a:pt x="487" y="57"/>
                    <a:pt x="485" y="58"/>
                    <a:pt x="485" y="62"/>
                  </a:cubicBezTo>
                  <a:cubicBezTo>
                    <a:pt x="485" y="64"/>
                    <a:pt x="487" y="66"/>
                    <a:pt x="489" y="66"/>
                  </a:cubicBezTo>
                  <a:cubicBezTo>
                    <a:pt x="522" y="66"/>
                    <a:pt x="522" y="66"/>
                    <a:pt x="522" y="66"/>
                  </a:cubicBezTo>
                  <a:cubicBezTo>
                    <a:pt x="524" y="66"/>
                    <a:pt x="527" y="64"/>
                    <a:pt x="527" y="62"/>
                  </a:cubicBezTo>
                  <a:cubicBezTo>
                    <a:pt x="527" y="40"/>
                    <a:pt x="527" y="40"/>
                    <a:pt x="527" y="40"/>
                  </a:cubicBezTo>
                  <a:cubicBezTo>
                    <a:pt x="527" y="38"/>
                    <a:pt x="525" y="36"/>
                    <a:pt x="522" y="36"/>
                  </a:cubicBezTo>
                  <a:cubicBezTo>
                    <a:pt x="519" y="36"/>
                    <a:pt x="518" y="38"/>
                    <a:pt x="518" y="40"/>
                  </a:cubicBezTo>
                  <a:cubicBezTo>
                    <a:pt x="518" y="57"/>
                    <a:pt x="518" y="57"/>
                    <a:pt x="518" y="57"/>
                  </a:cubicBezTo>
                  <a:lnTo>
                    <a:pt x="510"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6" name="Freeform 80"/>
            <p:cNvSpPr>
              <a:spLocks/>
            </p:cNvSpPr>
            <p:nvPr/>
          </p:nvSpPr>
          <p:spPr bwMode="gray">
            <a:xfrm>
              <a:off x="9873565" y="6065739"/>
              <a:ext cx="463047" cy="314980"/>
            </a:xfrm>
            <a:custGeom>
              <a:avLst/>
              <a:gdLst>
                <a:gd name="T0" fmla="*/ 172 w 172"/>
                <a:gd name="T1" fmla="*/ 117 h 117"/>
                <a:gd name="T2" fmla="*/ 172 w 172"/>
                <a:gd name="T3" fmla="*/ 0 h 117"/>
                <a:gd name="T4" fmla="*/ 86 w 172"/>
                <a:gd name="T5" fmla="*/ 0 h 117"/>
                <a:gd name="T6" fmla="*/ 0 w 172"/>
                <a:gd name="T7" fmla="*/ 0 h 117"/>
                <a:gd name="T8" fmla="*/ 0 w 172"/>
                <a:gd name="T9" fmla="*/ 117 h 117"/>
                <a:gd name="T10" fmla="*/ 86 w 172"/>
                <a:gd name="T11" fmla="*/ 117 h 117"/>
                <a:gd name="T12" fmla="*/ 172 w 172"/>
                <a:gd name="T13" fmla="*/ 117 h 117"/>
              </a:gdLst>
              <a:ahLst/>
              <a:cxnLst>
                <a:cxn ang="0">
                  <a:pos x="T0" y="T1"/>
                </a:cxn>
                <a:cxn ang="0">
                  <a:pos x="T2" y="T3"/>
                </a:cxn>
                <a:cxn ang="0">
                  <a:pos x="T4" y="T5"/>
                </a:cxn>
                <a:cxn ang="0">
                  <a:pos x="T6" y="T7"/>
                </a:cxn>
                <a:cxn ang="0">
                  <a:pos x="T8" y="T9"/>
                </a:cxn>
                <a:cxn ang="0">
                  <a:pos x="T10" y="T11"/>
                </a:cxn>
                <a:cxn ang="0">
                  <a:pos x="T12" y="T13"/>
                </a:cxn>
              </a:cxnLst>
              <a:rect l="0" t="0" r="r" b="b"/>
              <a:pathLst>
                <a:path w="172" h="117">
                  <a:moveTo>
                    <a:pt x="172" y="117"/>
                  </a:moveTo>
                  <a:lnTo>
                    <a:pt x="172" y="0"/>
                  </a:lnTo>
                  <a:lnTo>
                    <a:pt x="86" y="0"/>
                  </a:lnTo>
                  <a:lnTo>
                    <a:pt x="0" y="0"/>
                  </a:lnTo>
                  <a:lnTo>
                    <a:pt x="0" y="117"/>
                  </a:lnTo>
                  <a:lnTo>
                    <a:pt x="86" y="117"/>
                  </a:lnTo>
                  <a:lnTo>
                    <a:pt x="172" y="117"/>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7" name="Rectangle 81"/>
            <p:cNvSpPr>
              <a:spLocks noChangeArrowheads="1"/>
            </p:cNvSpPr>
            <p:nvPr/>
          </p:nvSpPr>
          <p:spPr bwMode="gray">
            <a:xfrm>
              <a:off x="9897795" y="6079198"/>
              <a:ext cx="414588" cy="250369"/>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78" name="Freeform 82"/>
            <p:cNvSpPr>
              <a:spLocks noEditPoints="1"/>
            </p:cNvSpPr>
            <p:nvPr/>
          </p:nvSpPr>
          <p:spPr bwMode="gray">
            <a:xfrm>
              <a:off x="9970482" y="6165347"/>
              <a:ext cx="271906" cy="78073"/>
            </a:xfrm>
            <a:custGeom>
              <a:avLst/>
              <a:gdLst>
                <a:gd name="T0" fmla="*/ 19 w 174"/>
                <a:gd name="T1" fmla="*/ 44 h 50"/>
                <a:gd name="T2" fmla="*/ 19 w 174"/>
                <a:gd name="T3" fmla="*/ 0 h 50"/>
                <a:gd name="T4" fmla="*/ 3 w 174"/>
                <a:gd name="T5" fmla="*/ 0 h 50"/>
                <a:gd name="T6" fmla="*/ 0 w 174"/>
                <a:gd name="T7" fmla="*/ 2 h 50"/>
                <a:gd name="T8" fmla="*/ 3 w 174"/>
                <a:gd name="T9" fmla="*/ 6 h 50"/>
                <a:gd name="T10" fmla="*/ 13 w 174"/>
                <a:gd name="T11" fmla="*/ 6 h 50"/>
                <a:gd name="T12" fmla="*/ 13 w 174"/>
                <a:gd name="T13" fmla="*/ 44 h 50"/>
                <a:gd name="T14" fmla="*/ 3 w 174"/>
                <a:gd name="T15" fmla="*/ 44 h 50"/>
                <a:gd name="T16" fmla="*/ 0 w 174"/>
                <a:gd name="T17" fmla="*/ 47 h 50"/>
                <a:gd name="T18" fmla="*/ 3 w 174"/>
                <a:gd name="T19" fmla="*/ 50 h 50"/>
                <a:gd name="T20" fmla="*/ 29 w 174"/>
                <a:gd name="T21" fmla="*/ 50 h 50"/>
                <a:gd name="T22" fmla="*/ 32 w 174"/>
                <a:gd name="T23" fmla="*/ 47 h 50"/>
                <a:gd name="T24" fmla="*/ 32 w 174"/>
                <a:gd name="T25" fmla="*/ 31 h 50"/>
                <a:gd name="T26" fmla="*/ 29 w 174"/>
                <a:gd name="T27" fmla="*/ 28 h 50"/>
                <a:gd name="T28" fmla="*/ 26 w 174"/>
                <a:gd name="T29" fmla="*/ 31 h 50"/>
                <a:gd name="T30" fmla="*/ 26 w 174"/>
                <a:gd name="T31" fmla="*/ 44 h 50"/>
                <a:gd name="T32" fmla="*/ 19 w 174"/>
                <a:gd name="T33" fmla="*/ 44 h 50"/>
                <a:gd name="T34" fmla="*/ 53 w 174"/>
                <a:gd name="T35" fmla="*/ 0 h 50"/>
                <a:gd name="T36" fmla="*/ 47 w 174"/>
                <a:gd name="T37" fmla="*/ 6 h 50"/>
                <a:gd name="T38" fmla="*/ 47 w 174"/>
                <a:gd name="T39" fmla="*/ 44 h 50"/>
                <a:gd name="T40" fmla="*/ 53 w 174"/>
                <a:gd name="T41" fmla="*/ 50 h 50"/>
                <a:gd name="T42" fmla="*/ 72 w 174"/>
                <a:gd name="T43" fmla="*/ 50 h 50"/>
                <a:gd name="T44" fmla="*/ 79 w 174"/>
                <a:gd name="T45" fmla="*/ 44 h 50"/>
                <a:gd name="T46" fmla="*/ 79 w 174"/>
                <a:gd name="T47" fmla="*/ 6 h 50"/>
                <a:gd name="T48" fmla="*/ 72 w 174"/>
                <a:gd name="T49" fmla="*/ 0 h 50"/>
                <a:gd name="T50" fmla="*/ 53 w 174"/>
                <a:gd name="T51" fmla="*/ 0 h 50"/>
                <a:gd name="T52" fmla="*/ 53 w 174"/>
                <a:gd name="T53" fmla="*/ 6 h 50"/>
                <a:gd name="T54" fmla="*/ 72 w 174"/>
                <a:gd name="T55" fmla="*/ 6 h 50"/>
                <a:gd name="T56" fmla="*/ 72 w 174"/>
                <a:gd name="T57" fmla="*/ 44 h 50"/>
                <a:gd name="T58" fmla="*/ 53 w 174"/>
                <a:gd name="T59" fmla="*/ 44 h 50"/>
                <a:gd name="T60" fmla="*/ 53 w 174"/>
                <a:gd name="T61" fmla="*/ 6 h 50"/>
                <a:gd name="T62" fmla="*/ 113 w 174"/>
                <a:gd name="T63" fmla="*/ 44 h 50"/>
                <a:gd name="T64" fmla="*/ 113 w 174"/>
                <a:gd name="T65" fmla="*/ 0 h 50"/>
                <a:gd name="T66" fmla="*/ 98 w 174"/>
                <a:gd name="T67" fmla="*/ 0 h 50"/>
                <a:gd name="T68" fmla="*/ 94 w 174"/>
                <a:gd name="T69" fmla="*/ 2 h 50"/>
                <a:gd name="T70" fmla="*/ 98 w 174"/>
                <a:gd name="T71" fmla="*/ 6 h 50"/>
                <a:gd name="T72" fmla="*/ 107 w 174"/>
                <a:gd name="T73" fmla="*/ 6 h 50"/>
                <a:gd name="T74" fmla="*/ 107 w 174"/>
                <a:gd name="T75" fmla="*/ 44 h 50"/>
                <a:gd name="T76" fmla="*/ 98 w 174"/>
                <a:gd name="T77" fmla="*/ 44 h 50"/>
                <a:gd name="T78" fmla="*/ 94 w 174"/>
                <a:gd name="T79" fmla="*/ 47 h 50"/>
                <a:gd name="T80" fmla="*/ 98 w 174"/>
                <a:gd name="T81" fmla="*/ 50 h 50"/>
                <a:gd name="T82" fmla="*/ 123 w 174"/>
                <a:gd name="T83" fmla="*/ 50 h 50"/>
                <a:gd name="T84" fmla="*/ 126 w 174"/>
                <a:gd name="T85" fmla="*/ 47 h 50"/>
                <a:gd name="T86" fmla="*/ 126 w 174"/>
                <a:gd name="T87" fmla="*/ 31 h 50"/>
                <a:gd name="T88" fmla="*/ 123 w 174"/>
                <a:gd name="T89" fmla="*/ 28 h 50"/>
                <a:gd name="T90" fmla="*/ 120 w 174"/>
                <a:gd name="T91" fmla="*/ 31 h 50"/>
                <a:gd name="T92" fmla="*/ 120 w 174"/>
                <a:gd name="T93" fmla="*/ 44 h 50"/>
                <a:gd name="T94" fmla="*/ 113 w 174"/>
                <a:gd name="T95" fmla="*/ 44 h 50"/>
                <a:gd name="T96" fmla="*/ 148 w 174"/>
                <a:gd name="T97" fmla="*/ 0 h 50"/>
                <a:gd name="T98" fmla="*/ 141 w 174"/>
                <a:gd name="T99" fmla="*/ 6 h 50"/>
                <a:gd name="T100" fmla="*/ 141 w 174"/>
                <a:gd name="T101" fmla="*/ 44 h 50"/>
                <a:gd name="T102" fmla="*/ 148 w 174"/>
                <a:gd name="T103" fmla="*/ 50 h 50"/>
                <a:gd name="T104" fmla="*/ 167 w 174"/>
                <a:gd name="T105" fmla="*/ 50 h 50"/>
                <a:gd name="T106" fmla="*/ 174 w 174"/>
                <a:gd name="T107" fmla="*/ 44 h 50"/>
                <a:gd name="T108" fmla="*/ 174 w 174"/>
                <a:gd name="T109" fmla="*/ 6 h 50"/>
                <a:gd name="T110" fmla="*/ 167 w 174"/>
                <a:gd name="T111" fmla="*/ 0 h 50"/>
                <a:gd name="T112" fmla="*/ 148 w 174"/>
                <a:gd name="T113" fmla="*/ 0 h 50"/>
                <a:gd name="T114" fmla="*/ 148 w 174"/>
                <a:gd name="T115" fmla="*/ 6 h 50"/>
                <a:gd name="T116" fmla="*/ 167 w 174"/>
                <a:gd name="T117" fmla="*/ 6 h 50"/>
                <a:gd name="T118" fmla="*/ 167 w 174"/>
                <a:gd name="T119" fmla="*/ 44 h 50"/>
                <a:gd name="T120" fmla="*/ 148 w 174"/>
                <a:gd name="T121" fmla="*/ 44 h 50"/>
                <a:gd name="T122" fmla="*/ 148 w 174"/>
                <a:gd name="T123" fmla="*/ 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4" h="50">
                  <a:moveTo>
                    <a:pt x="19" y="44"/>
                  </a:moveTo>
                  <a:cubicBezTo>
                    <a:pt x="19" y="0"/>
                    <a:pt x="19" y="0"/>
                    <a:pt x="19" y="0"/>
                  </a:cubicBezTo>
                  <a:cubicBezTo>
                    <a:pt x="3" y="0"/>
                    <a:pt x="3" y="0"/>
                    <a:pt x="3" y="0"/>
                  </a:cubicBezTo>
                  <a:cubicBezTo>
                    <a:pt x="1" y="0"/>
                    <a:pt x="0" y="1"/>
                    <a:pt x="0" y="2"/>
                  </a:cubicBezTo>
                  <a:cubicBezTo>
                    <a:pt x="0" y="5"/>
                    <a:pt x="1" y="6"/>
                    <a:pt x="3" y="6"/>
                  </a:cubicBezTo>
                  <a:cubicBezTo>
                    <a:pt x="13" y="6"/>
                    <a:pt x="13" y="6"/>
                    <a:pt x="13" y="6"/>
                  </a:cubicBezTo>
                  <a:cubicBezTo>
                    <a:pt x="13" y="44"/>
                    <a:pt x="13" y="44"/>
                    <a:pt x="13" y="44"/>
                  </a:cubicBezTo>
                  <a:cubicBezTo>
                    <a:pt x="3" y="44"/>
                    <a:pt x="3" y="44"/>
                    <a:pt x="3" y="44"/>
                  </a:cubicBezTo>
                  <a:cubicBezTo>
                    <a:pt x="1" y="44"/>
                    <a:pt x="0" y="45"/>
                    <a:pt x="0" y="47"/>
                  </a:cubicBezTo>
                  <a:cubicBezTo>
                    <a:pt x="0" y="49"/>
                    <a:pt x="1" y="50"/>
                    <a:pt x="3" y="50"/>
                  </a:cubicBezTo>
                  <a:cubicBezTo>
                    <a:pt x="29" y="50"/>
                    <a:pt x="29" y="50"/>
                    <a:pt x="29" y="50"/>
                  </a:cubicBezTo>
                  <a:cubicBezTo>
                    <a:pt x="31" y="50"/>
                    <a:pt x="32" y="49"/>
                    <a:pt x="32" y="47"/>
                  </a:cubicBezTo>
                  <a:cubicBezTo>
                    <a:pt x="32" y="31"/>
                    <a:pt x="32" y="31"/>
                    <a:pt x="32" y="31"/>
                  </a:cubicBezTo>
                  <a:cubicBezTo>
                    <a:pt x="32" y="28"/>
                    <a:pt x="31" y="28"/>
                    <a:pt x="29" y="28"/>
                  </a:cubicBezTo>
                  <a:cubicBezTo>
                    <a:pt x="26" y="28"/>
                    <a:pt x="26" y="28"/>
                    <a:pt x="26" y="31"/>
                  </a:cubicBezTo>
                  <a:cubicBezTo>
                    <a:pt x="26" y="44"/>
                    <a:pt x="26" y="44"/>
                    <a:pt x="26" y="44"/>
                  </a:cubicBezTo>
                  <a:lnTo>
                    <a:pt x="19" y="44"/>
                  </a:lnTo>
                  <a:close/>
                  <a:moveTo>
                    <a:pt x="53" y="0"/>
                  </a:moveTo>
                  <a:cubicBezTo>
                    <a:pt x="50" y="0"/>
                    <a:pt x="47" y="2"/>
                    <a:pt x="47" y="6"/>
                  </a:cubicBezTo>
                  <a:cubicBezTo>
                    <a:pt x="47" y="44"/>
                    <a:pt x="47" y="44"/>
                    <a:pt x="47" y="44"/>
                  </a:cubicBezTo>
                  <a:cubicBezTo>
                    <a:pt x="47" y="47"/>
                    <a:pt x="50" y="50"/>
                    <a:pt x="53" y="50"/>
                  </a:cubicBezTo>
                  <a:cubicBezTo>
                    <a:pt x="72" y="50"/>
                    <a:pt x="72" y="50"/>
                    <a:pt x="72" y="50"/>
                  </a:cubicBezTo>
                  <a:cubicBezTo>
                    <a:pt x="77" y="50"/>
                    <a:pt x="79" y="47"/>
                    <a:pt x="79" y="44"/>
                  </a:cubicBezTo>
                  <a:cubicBezTo>
                    <a:pt x="79" y="6"/>
                    <a:pt x="79" y="6"/>
                    <a:pt x="79" y="6"/>
                  </a:cubicBezTo>
                  <a:cubicBezTo>
                    <a:pt x="79" y="2"/>
                    <a:pt x="76" y="0"/>
                    <a:pt x="72" y="0"/>
                  </a:cubicBezTo>
                  <a:lnTo>
                    <a:pt x="53" y="0"/>
                  </a:lnTo>
                  <a:close/>
                  <a:moveTo>
                    <a:pt x="53" y="6"/>
                  </a:moveTo>
                  <a:cubicBezTo>
                    <a:pt x="72" y="6"/>
                    <a:pt x="72" y="6"/>
                    <a:pt x="72" y="6"/>
                  </a:cubicBezTo>
                  <a:cubicBezTo>
                    <a:pt x="72" y="44"/>
                    <a:pt x="72" y="44"/>
                    <a:pt x="72" y="44"/>
                  </a:cubicBezTo>
                  <a:cubicBezTo>
                    <a:pt x="53" y="44"/>
                    <a:pt x="53" y="44"/>
                    <a:pt x="53" y="44"/>
                  </a:cubicBezTo>
                  <a:lnTo>
                    <a:pt x="53" y="6"/>
                  </a:lnTo>
                  <a:close/>
                  <a:moveTo>
                    <a:pt x="113" y="44"/>
                  </a:moveTo>
                  <a:cubicBezTo>
                    <a:pt x="113" y="0"/>
                    <a:pt x="113" y="0"/>
                    <a:pt x="113" y="0"/>
                  </a:cubicBezTo>
                  <a:cubicBezTo>
                    <a:pt x="98" y="0"/>
                    <a:pt x="98" y="0"/>
                    <a:pt x="98" y="0"/>
                  </a:cubicBezTo>
                  <a:cubicBezTo>
                    <a:pt x="96" y="0"/>
                    <a:pt x="94" y="1"/>
                    <a:pt x="94" y="2"/>
                  </a:cubicBezTo>
                  <a:cubicBezTo>
                    <a:pt x="94" y="5"/>
                    <a:pt x="96" y="6"/>
                    <a:pt x="98" y="6"/>
                  </a:cubicBezTo>
                  <a:cubicBezTo>
                    <a:pt x="107" y="6"/>
                    <a:pt x="107" y="6"/>
                    <a:pt x="107" y="6"/>
                  </a:cubicBezTo>
                  <a:cubicBezTo>
                    <a:pt x="107" y="44"/>
                    <a:pt x="107" y="44"/>
                    <a:pt x="107" y="44"/>
                  </a:cubicBezTo>
                  <a:cubicBezTo>
                    <a:pt x="98" y="44"/>
                    <a:pt x="98" y="44"/>
                    <a:pt x="98" y="44"/>
                  </a:cubicBezTo>
                  <a:cubicBezTo>
                    <a:pt x="96" y="44"/>
                    <a:pt x="94" y="45"/>
                    <a:pt x="94" y="47"/>
                  </a:cubicBezTo>
                  <a:cubicBezTo>
                    <a:pt x="94" y="49"/>
                    <a:pt x="96" y="50"/>
                    <a:pt x="98" y="50"/>
                  </a:cubicBezTo>
                  <a:cubicBezTo>
                    <a:pt x="123" y="50"/>
                    <a:pt x="123" y="50"/>
                    <a:pt x="123" y="50"/>
                  </a:cubicBezTo>
                  <a:cubicBezTo>
                    <a:pt x="125" y="50"/>
                    <a:pt x="126" y="49"/>
                    <a:pt x="126" y="47"/>
                  </a:cubicBezTo>
                  <a:cubicBezTo>
                    <a:pt x="126" y="31"/>
                    <a:pt x="126" y="31"/>
                    <a:pt x="126" y="31"/>
                  </a:cubicBezTo>
                  <a:cubicBezTo>
                    <a:pt x="126" y="28"/>
                    <a:pt x="125" y="28"/>
                    <a:pt x="123" y="28"/>
                  </a:cubicBezTo>
                  <a:cubicBezTo>
                    <a:pt x="121" y="28"/>
                    <a:pt x="120" y="28"/>
                    <a:pt x="120" y="31"/>
                  </a:cubicBezTo>
                  <a:cubicBezTo>
                    <a:pt x="120" y="44"/>
                    <a:pt x="120" y="44"/>
                    <a:pt x="120" y="44"/>
                  </a:cubicBezTo>
                  <a:lnTo>
                    <a:pt x="113" y="44"/>
                  </a:lnTo>
                  <a:close/>
                  <a:moveTo>
                    <a:pt x="148" y="0"/>
                  </a:moveTo>
                  <a:cubicBezTo>
                    <a:pt x="144" y="0"/>
                    <a:pt x="141" y="2"/>
                    <a:pt x="141" y="6"/>
                  </a:cubicBezTo>
                  <a:cubicBezTo>
                    <a:pt x="141" y="44"/>
                    <a:pt x="141" y="44"/>
                    <a:pt x="141" y="44"/>
                  </a:cubicBezTo>
                  <a:cubicBezTo>
                    <a:pt x="141" y="47"/>
                    <a:pt x="144" y="50"/>
                    <a:pt x="148" y="50"/>
                  </a:cubicBezTo>
                  <a:cubicBezTo>
                    <a:pt x="167" y="50"/>
                    <a:pt x="167" y="50"/>
                    <a:pt x="167" y="50"/>
                  </a:cubicBezTo>
                  <a:cubicBezTo>
                    <a:pt x="171" y="50"/>
                    <a:pt x="174" y="47"/>
                    <a:pt x="174" y="44"/>
                  </a:cubicBezTo>
                  <a:cubicBezTo>
                    <a:pt x="174" y="6"/>
                    <a:pt x="174" y="6"/>
                    <a:pt x="174" y="6"/>
                  </a:cubicBezTo>
                  <a:cubicBezTo>
                    <a:pt x="174" y="2"/>
                    <a:pt x="171" y="0"/>
                    <a:pt x="167" y="0"/>
                  </a:cubicBezTo>
                  <a:lnTo>
                    <a:pt x="148" y="0"/>
                  </a:lnTo>
                  <a:close/>
                  <a:moveTo>
                    <a:pt x="148" y="6"/>
                  </a:moveTo>
                  <a:cubicBezTo>
                    <a:pt x="167" y="6"/>
                    <a:pt x="167" y="6"/>
                    <a:pt x="167" y="6"/>
                  </a:cubicBezTo>
                  <a:cubicBezTo>
                    <a:pt x="167" y="44"/>
                    <a:pt x="167" y="44"/>
                    <a:pt x="167" y="44"/>
                  </a:cubicBezTo>
                  <a:cubicBezTo>
                    <a:pt x="148" y="44"/>
                    <a:pt x="148" y="44"/>
                    <a:pt x="148" y="44"/>
                  </a:cubicBezTo>
                  <a:lnTo>
                    <a:pt x="148"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9" name="Freeform 83"/>
            <p:cNvSpPr>
              <a:spLocks/>
            </p:cNvSpPr>
            <p:nvPr/>
          </p:nvSpPr>
          <p:spPr bwMode="gray">
            <a:xfrm>
              <a:off x="6624162" y="5271559"/>
              <a:ext cx="1523747" cy="56536"/>
            </a:xfrm>
            <a:custGeom>
              <a:avLst/>
              <a:gdLst>
                <a:gd name="T0" fmla="*/ 0 w 973"/>
                <a:gd name="T1" fmla="*/ 0 h 35"/>
                <a:gd name="T2" fmla="*/ 75 w 973"/>
                <a:gd name="T3" fmla="*/ 35 h 35"/>
                <a:gd name="T4" fmla="*/ 897 w 973"/>
                <a:gd name="T5" fmla="*/ 35 h 35"/>
                <a:gd name="T6" fmla="*/ 973 w 973"/>
                <a:gd name="T7" fmla="*/ 0 h 35"/>
                <a:gd name="T8" fmla="*/ 0 w 973"/>
                <a:gd name="T9" fmla="*/ 0 h 35"/>
              </a:gdLst>
              <a:ahLst/>
              <a:cxnLst>
                <a:cxn ang="0">
                  <a:pos x="T0" y="T1"/>
                </a:cxn>
                <a:cxn ang="0">
                  <a:pos x="T2" y="T3"/>
                </a:cxn>
                <a:cxn ang="0">
                  <a:pos x="T4" y="T5"/>
                </a:cxn>
                <a:cxn ang="0">
                  <a:pos x="T6" y="T7"/>
                </a:cxn>
                <a:cxn ang="0">
                  <a:pos x="T8" y="T9"/>
                </a:cxn>
              </a:cxnLst>
              <a:rect l="0" t="0" r="r" b="b"/>
              <a:pathLst>
                <a:path w="973" h="35">
                  <a:moveTo>
                    <a:pt x="0" y="0"/>
                  </a:moveTo>
                  <a:cubicBezTo>
                    <a:pt x="0" y="3"/>
                    <a:pt x="2" y="35"/>
                    <a:pt x="75" y="35"/>
                  </a:cubicBezTo>
                  <a:cubicBezTo>
                    <a:pt x="897" y="35"/>
                    <a:pt x="897" y="35"/>
                    <a:pt x="897" y="35"/>
                  </a:cubicBezTo>
                  <a:cubicBezTo>
                    <a:pt x="897" y="35"/>
                    <a:pt x="973" y="35"/>
                    <a:pt x="973" y="0"/>
                  </a:cubicBezTo>
                  <a:lnTo>
                    <a:pt x="0"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0" name="Freeform 84"/>
            <p:cNvSpPr>
              <a:spLocks/>
            </p:cNvSpPr>
            <p:nvPr/>
          </p:nvSpPr>
          <p:spPr bwMode="gray">
            <a:xfrm>
              <a:off x="6831455" y="4434306"/>
              <a:ext cx="1111852" cy="802255"/>
            </a:xfrm>
            <a:custGeom>
              <a:avLst/>
              <a:gdLst>
                <a:gd name="T0" fmla="*/ 60 w 710"/>
                <a:gd name="T1" fmla="*/ 0 h 515"/>
                <a:gd name="T2" fmla="*/ 0 w 710"/>
                <a:gd name="T3" fmla="*/ 60 h 515"/>
                <a:gd name="T4" fmla="*/ 0 w 710"/>
                <a:gd name="T5" fmla="*/ 515 h 515"/>
                <a:gd name="T6" fmla="*/ 60 w 710"/>
                <a:gd name="T7" fmla="*/ 513 h 515"/>
                <a:gd name="T8" fmla="*/ 648 w 710"/>
                <a:gd name="T9" fmla="*/ 513 h 515"/>
                <a:gd name="T10" fmla="*/ 710 w 710"/>
                <a:gd name="T11" fmla="*/ 515 h 515"/>
                <a:gd name="T12" fmla="*/ 710 w 710"/>
                <a:gd name="T13" fmla="*/ 60 h 515"/>
                <a:gd name="T14" fmla="*/ 648 w 710"/>
                <a:gd name="T15" fmla="*/ 0 h 515"/>
                <a:gd name="T16" fmla="*/ 92 w 710"/>
                <a:gd name="T17" fmla="*/ 0 h 515"/>
                <a:gd name="T18" fmla="*/ 60 w 710"/>
                <a:gd name="T19" fmla="*/ 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0" h="515">
                  <a:moveTo>
                    <a:pt x="60" y="0"/>
                  </a:moveTo>
                  <a:cubicBezTo>
                    <a:pt x="60" y="0"/>
                    <a:pt x="0" y="0"/>
                    <a:pt x="0" y="60"/>
                  </a:cubicBezTo>
                  <a:cubicBezTo>
                    <a:pt x="0" y="515"/>
                    <a:pt x="0" y="515"/>
                    <a:pt x="0" y="515"/>
                  </a:cubicBezTo>
                  <a:cubicBezTo>
                    <a:pt x="60" y="513"/>
                    <a:pt x="60" y="513"/>
                    <a:pt x="60" y="513"/>
                  </a:cubicBezTo>
                  <a:cubicBezTo>
                    <a:pt x="648" y="513"/>
                    <a:pt x="648" y="513"/>
                    <a:pt x="648" y="513"/>
                  </a:cubicBezTo>
                  <a:cubicBezTo>
                    <a:pt x="710" y="515"/>
                    <a:pt x="710" y="515"/>
                    <a:pt x="710" y="515"/>
                  </a:cubicBezTo>
                  <a:cubicBezTo>
                    <a:pt x="710" y="60"/>
                    <a:pt x="710" y="60"/>
                    <a:pt x="710" y="60"/>
                  </a:cubicBezTo>
                  <a:cubicBezTo>
                    <a:pt x="710" y="60"/>
                    <a:pt x="710" y="0"/>
                    <a:pt x="648" y="0"/>
                  </a:cubicBezTo>
                  <a:cubicBezTo>
                    <a:pt x="92" y="0"/>
                    <a:pt x="92" y="0"/>
                    <a:pt x="92" y="0"/>
                  </a:cubicBezTo>
                  <a:lnTo>
                    <a:pt x="60"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1" name="Freeform 85"/>
            <p:cNvSpPr>
              <a:spLocks/>
            </p:cNvSpPr>
            <p:nvPr/>
          </p:nvSpPr>
          <p:spPr bwMode="gray">
            <a:xfrm>
              <a:off x="6879914" y="4469303"/>
              <a:ext cx="1012242" cy="726876"/>
            </a:xfrm>
            <a:custGeom>
              <a:avLst/>
              <a:gdLst>
                <a:gd name="T0" fmla="*/ 55 w 646"/>
                <a:gd name="T1" fmla="*/ 0 h 466"/>
                <a:gd name="T2" fmla="*/ 0 w 646"/>
                <a:gd name="T3" fmla="*/ 55 h 466"/>
                <a:gd name="T4" fmla="*/ 0 w 646"/>
                <a:gd name="T5" fmla="*/ 411 h 466"/>
                <a:gd name="T6" fmla="*/ 55 w 646"/>
                <a:gd name="T7" fmla="*/ 466 h 466"/>
                <a:gd name="T8" fmla="*/ 590 w 646"/>
                <a:gd name="T9" fmla="*/ 466 h 466"/>
                <a:gd name="T10" fmla="*/ 646 w 646"/>
                <a:gd name="T11" fmla="*/ 411 h 466"/>
                <a:gd name="T12" fmla="*/ 646 w 646"/>
                <a:gd name="T13" fmla="*/ 55 h 466"/>
                <a:gd name="T14" fmla="*/ 590 w 646"/>
                <a:gd name="T15" fmla="*/ 0 h 466"/>
                <a:gd name="T16" fmla="*/ 220 w 646"/>
                <a:gd name="T17" fmla="*/ 0 h 466"/>
                <a:gd name="T18" fmla="*/ 55 w 646"/>
                <a:gd name="T19" fmla="*/ 0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6" h="466">
                  <a:moveTo>
                    <a:pt x="55" y="0"/>
                  </a:moveTo>
                  <a:cubicBezTo>
                    <a:pt x="55" y="0"/>
                    <a:pt x="0" y="0"/>
                    <a:pt x="0" y="55"/>
                  </a:cubicBezTo>
                  <a:cubicBezTo>
                    <a:pt x="0" y="411"/>
                    <a:pt x="0" y="411"/>
                    <a:pt x="0" y="411"/>
                  </a:cubicBezTo>
                  <a:cubicBezTo>
                    <a:pt x="0" y="411"/>
                    <a:pt x="0" y="466"/>
                    <a:pt x="55" y="466"/>
                  </a:cubicBezTo>
                  <a:cubicBezTo>
                    <a:pt x="590" y="466"/>
                    <a:pt x="590" y="466"/>
                    <a:pt x="590" y="466"/>
                  </a:cubicBezTo>
                  <a:cubicBezTo>
                    <a:pt x="590" y="466"/>
                    <a:pt x="646" y="466"/>
                    <a:pt x="646" y="411"/>
                  </a:cubicBezTo>
                  <a:cubicBezTo>
                    <a:pt x="646" y="55"/>
                    <a:pt x="646" y="55"/>
                    <a:pt x="646" y="55"/>
                  </a:cubicBezTo>
                  <a:cubicBezTo>
                    <a:pt x="646" y="55"/>
                    <a:pt x="646" y="0"/>
                    <a:pt x="590" y="0"/>
                  </a:cubicBezTo>
                  <a:cubicBezTo>
                    <a:pt x="220" y="0"/>
                    <a:pt x="220" y="0"/>
                    <a:pt x="220" y="0"/>
                  </a:cubicBezTo>
                  <a:lnTo>
                    <a:pt x="55"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2" name="Freeform 86"/>
            <p:cNvSpPr>
              <a:spLocks/>
            </p:cNvSpPr>
            <p:nvPr/>
          </p:nvSpPr>
          <p:spPr bwMode="gray">
            <a:xfrm>
              <a:off x="6624162" y="5233869"/>
              <a:ext cx="1523747" cy="37690"/>
            </a:xfrm>
            <a:custGeom>
              <a:avLst/>
              <a:gdLst>
                <a:gd name="T0" fmla="*/ 76 w 566"/>
                <a:gd name="T1" fmla="*/ 0 h 14"/>
                <a:gd name="T2" fmla="*/ 0 w 566"/>
                <a:gd name="T3" fmla="*/ 14 h 14"/>
                <a:gd name="T4" fmla="*/ 566 w 566"/>
                <a:gd name="T5" fmla="*/ 14 h 14"/>
                <a:gd name="T6" fmla="*/ 490 w 566"/>
                <a:gd name="T7" fmla="*/ 0 h 14"/>
                <a:gd name="T8" fmla="*/ 76 w 566"/>
                <a:gd name="T9" fmla="*/ 0 h 14"/>
              </a:gdLst>
              <a:ahLst/>
              <a:cxnLst>
                <a:cxn ang="0">
                  <a:pos x="T0" y="T1"/>
                </a:cxn>
                <a:cxn ang="0">
                  <a:pos x="T2" y="T3"/>
                </a:cxn>
                <a:cxn ang="0">
                  <a:pos x="T4" y="T5"/>
                </a:cxn>
                <a:cxn ang="0">
                  <a:pos x="T6" y="T7"/>
                </a:cxn>
                <a:cxn ang="0">
                  <a:pos x="T8" y="T9"/>
                </a:cxn>
              </a:cxnLst>
              <a:rect l="0" t="0" r="r" b="b"/>
              <a:pathLst>
                <a:path w="566" h="14">
                  <a:moveTo>
                    <a:pt x="76" y="0"/>
                  </a:moveTo>
                  <a:lnTo>
                    <a:pt x="0" y="14"/>
                  </a:lnTo>
                  <a:lnTo>
                    <a:pt x="566" y="14"/>
                  </a:lnTo>
                  <a:lnTo>
                    <a:pt x="490" y="0"/>
                  </a:lnTo>
                  <a:lnTo>
                    <a:pt x="76"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3" name="Freeform 87"/>
            <p:cNvSpPr>
              <a:spLocks noEditPoints="1"/>
            </p:cNvSpPr>
            <p:nvPr/>
          </p:nvSpPr>
          <p:spPr bwMode="gray">
            <a:xfrm>
              <a:off x="6974139" y="4940427"/>
              <a:ext cx="823793" cy="99610"/>
            </a:xfrm>
            <a:custGeom>
              <a:avLst/>
              <a:gdLst>
                <a:gd name="T0" fmla="*/ 4 w 526"/>
                <a:gd name="T1" fmla="*/ 0 h 65"/>
                <a:gd name="T2" fmla="*/ 16 w 526"/>
                <a:gd name="T3" fmla="*/ 8 h 65"/>
                <a:gd name="T4" fmla="*/ 0 w 526"/>
                <a:gd name="T5" fmla="*/ 61 h 65"/>
                <a:gd name="T6" fmla="*/ 41 w 526"/>
                <a:gd name="T7" fmla="*/ 61 h 65"/>
                <a:gd name="T8" fmla="*/ 33 w 526"/>
                <a:gd name="T9" fmla="*/ 39 h 65"/>
                <a:gd name="T10" fmla="*/ 68 w 526"/>
                <a:gd name="T11" fmla="*/ 0 h 65"/>
                <a:gd name="T12" fmla="*/ 68 w 526"/>
                <a:gd name="T13" fmla="*/ 65 h 65"/>
                <a:gd name="T14" fmla="*/ 101 w 526"/>
                <a:gd name="T15" fmla="*/ 8 h 65"/>
                <a:gd name="T16" fmla="*/ 68 w 526"/>
                <a:gd name="T17" fmla="*/ 8 h 65"/>
                <a:gd name="T18" fmla="*/ 68 w 526"/>
                <a:gd name="T19" fmla="*/ 57 h 65"/>
                <a:gd name="T20" fmla="*/ 145 w 526"/>
                <a:gd name="T21" fmla="*/ 0 h 65"/>
                <a:gd name="T22" fmla="*/ 125 w 526"/>
                <a:gd name="T23" fmla="*/ 8 h 65"/>
                <a:gd name="T24" fmla="*/ 125 w 526"/>
                <a:gd name="T25" fmla="*/ 57 h 65"/>
                <a:gd name="T26" fmla="*/ 158 w 526"/>
                <a:gd name="T27" fmla="*/ 65 h 65"/>
                <a:gd name="T28" fmla="*/ 158 w 526"/>
                <a:gd name="T29" fmla="*/ 36 h 65"/>
                <a:gd name="T30" fmla="*/ 145 w 526"/>
                <a:gd name="T31" fmla="*/ 57 h 65"/>
                <a:gd name="T32" fmla="*/ 181 w 526"/>
                <a:gd name="T33" fmla="*/ 57 h 65"/>
                <a:gd name="T34" fmla="*/ 223 w 526"/>
                <a:gd name="T35" fmla="*/ 57 h 65"/>
                <a:gd name="T36" fmla="*/ 190 w 526"/>
                <a:gd name="T37" fmla="*/ 0 h 65"/>
                <a:gd name="T38" fmla="*/ 214 w 526"/>
                <a:gd name="T39" fmla="*/ 57 h 65"/>
                <a:gd name="T40" fmla="*/ 267 w 526"/>
                <a:gd name="T41" fmla="*/ 57 h 65"/>
                <a:gd name="T42" fmla="*/ 242 w 526"/>
                <a:gd name="T43" fmla="*/ 4 h 65"/>
                <a:gd name="T44" fmla="*/ 258 w 526"/>
                <a:gd name="T45" fmla="*/ 57 h 65"/>
                <a:gd name="T46" fmla="*/ 246 w 526"/>
                <a:gd name="T47" fmla="*/ 65 h 65"/>
                <a:gd name="T48" fmla="*/ 283 w 526"/>
                <a:gd name="T49" fmla="*/ 39 h 65"/>
                <a:gd name="T50" fmla="*/ 275 w 526"/>
                <a:gd name="T51" fmla="*/ 57 h 65"/>
                <a:gd name="T52" fmla="*/ 303 w 526"/>
                <a:gd name="T53" fmla="*/ 8 h 65"/>
                <a:gd name="T54" fmla="*/ 336 w 526"/>
                <a:gd name="T55" fmla="*/ 65 h 65"/>
                <a:gd name="T56" fmla="*/ 336 w 526"/>
                <a:gd name="T57" fmla="*/ 0 h 65"/>
                <a:gd name="T58" fmla="*/ 336 w 526"/>
                <a:gd name="T59" fmla="*/ 8 h 65"/>
                <a:gd name="T60" fmla="*/ 310 w 526"/>
                <a:gd name="T61" fmla="*/ 8 h 65"/>
                <a:gd name="T62" fmla="*/ 367 w 526"/>
                <a:gd name="T63" fmla="*/ 0 h 65"/>
                <a:gd name="T64" fmla="*/ 380 w 526"/>
                <a:gd name="T65" fmla="*/ 8 h 65"/>
                <a:gd name="T66" fmla="*/ 363 w 526"/>
                <a:gd name="T67" fmla="*/ 61 h 65"/>
                <a:gd name="T68" fmla="*/ 404 w 526"/>
                <a:gd name="T69" fmla="*/ 61 h 65"/>
                <a:gd name="T70" fmla="*/ 396 w 526"/>
                <a:gd name="T71" fmla="*/ 39 h 65"/>
                <a:gd name="T72" fmla="*/ 432 w 526"/>
                <a:gd name="T73" fmla="*/ 0 h 65"/>
                <a:gd name="T74" fmla="*/ 432 w 526"/>
                <a:gd name="T75" fmla="*/ 65 h 65"/>
                <a:gd name="T76" fmla="*/ 465 w 526"/>
                <a:gd name="T77" fmla="*/ 8 h 65"/>
                <a:gd name="T78" fmla="*/ 432 w 526"/>
                <a:gd name="T79" fmla="*/ 8 h 65"/>
                <a:gd name="T80" fmla="*/ 432 w 526"/>
                <a:gd name="T81" fmla="*/ 57 h 65"/>
                <a:gd name="T82" fmla="*/ 484 w 526"/>
                <a:gd name="T83" fmla="*/ 8 h 65"/>
                <a:gd name="T84" fmla="*/ 517 w 526"/>
                <a:gd name="T85" fmla="*/ 65 h 65"/>
                <a:gd name="T86" fmla="*/ 517 w 526"/>
                <a:gd name="T87" fmla="*/ 0 h 65"/>
                <a:gd name="T88" fmla="*/ 517 w 526"/>
                <a:gd name="T89" fmla="*/ 8 h 65"/>
                <a:gd name="T90" fmla="*/ 493 w 526"/>
                <a:gd name="T91" fmla="*/ 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6" h="65">
                  <a:moveTo>
                    <a:pt x="25" y="57"/>
                  </a:move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7"/>
                    <a:pt x="16" y="57"/>
                    <a:pt x="16" y="57"/>
                  </a:cubicBezTo>
                  <a:cubicBezTo>
                    <a:pt x="4" y="57"/>
                    <a:pt x="4" y="57"/>
                    <a:pt x="4" y="57"/>
                  </a:cubicBezTo>
                  <a:cubicBezTo>
                    <a:pt x="1" y="57"/>
                    <a:pt x="0" y="58"/>
                    <a:pt x="0" y="61"/>
                  </a:cubicBezTo>
                  <a:cubicBezTo>
                    <a:pt x="0" y="64"/>
                    <a:pt x="1" y="65"/>
                    <a:pt x="4" y="65"/>
                  </a:cubicBezTo>
                  <a:cubicBezTo>
                    <a:pt x="37" y="65"/>
                    <a:pt x="37" y="65"/>
                    <a:pt x="37" y="65"/>
                  </a:cubicBezTo>
                  <a:cubicBezTo>
                    <a:pt x="39" y="65"/>
                    <a:pt x="41" y="64"/>
                    <a:pt x="41" y="61"/>
                  </a:cubicBezTo>
                  <a:cubicBezTo>
                    <a:pt x="41" y="39"/>
                    <a:pt x="41" y="39"/>
                    <a:pt x="41" y="39"/>
                  </a:cubicBezTo>
                  <a:cubicBezTo>
                    <a:pt x="41" y="38"/>
                    <a:pt x="40" y="36"/>
                    <a:pt x="37" y="36"/>
                  </a:cubicBezTo>
                  <a:cubicBezTo>
                    <a:pt x="33" y="36"/>
                    <a:pt x="33" y="38"/>
                    <a:pt x="33" y="39"/>
                  </a:cubicBezTo>
                  <a:cubicBezTo>
                    <a:pt x="33" y="57"/>
                    <a:pt x="33" y="57"/>
                    <a:pt x="33" y="57"/>
                  </a:cubicBezTo>
                  <a:lnTo>
                    <a:pt x="25" y="57"/>
                  </a:lnTo>
                  <a:close/>
                  <a:moveTo>
                    <a:pt x="68" y="0"/>
                  </a:moveTo>
                  <a:cubicBezTo>
                    <a:pt x="64" y="0"/>
                    <a:pt x="60" y="4"/>
                    <a:pt x="60" y="8"/>
                  </a:cubicBezTo>
                  <a:cubicBezTo>
                    <a:pt x="60" y="57"/>
                    <a:pt x="60" y="57"/>
                    <a:pt x="60" y="57"/>
                  </a:cubicBezTo>
                  <a:cubicBezTo>
                    <a:pt x="60" y="61"/>
                    <a:pt x="64" y="65"/>
                    <a:pt x="68" y="65"/>
                  </a:cubicBezTo>
                  <a:cubicBezTo>
                    <a:pt x="93" y="65"/>
                    <a:pt x="93" y="65"/>
                    <a:pt x="93" y="65"/>
                  </a:cubicBezTo>
                  <a:cubicBezTo>
                    <a:pt x="98" y="65"/>
                    <a:pt x="101" y="61"/>
                    <a:pt x="101" y="57"/>
                  </a:cubicBezTo>
                  <a:cubicBezTo>
                    <a:pt x="101" y="8"/>
                    <a:pt x="101" y="8"/>
                    <a:pt x="101" y="8"/>
                  </a:cubicBezTo>
                  <a:cubicBezTo>
                    <a:pt x="101" y="4"/>
                    <a:pt x="98" y="0"/>
                    <a:pt x="93" y="0"/>
                  </a:cubicBezTo>
                  <a:lnTo>
                    <a:pt x="68" y="0"/>
                  </a:lnTo>
                  <a:close/>
                  <a:moveTo>
                    <a:pt x="68" y="8"/>
                  </a:moveTo>
                  <a:cubicBezTo>
                    <a:pt x="93" y="8"/>
                    <a:pt x="93" y="8"/>
                    <a:pt x="93" y="8"/>
                  </a:cubicBezTo>
                  <a:cubicBezTo>
                    <a:pt x="93" y="57"/>
                    <a:pt x="93" y="57"/>
                    <a:pt x="93" y="57"/>
                  </a:cubicBezTo>
                  <a:cubicBezTo>
                    <a:pt x="68" y="57"/>
                    <a:pt x="68" y="57"/>
                    <a:pt x="68" y="57"/>
                  </a:cubicBezTo>
                  <a:lnTo>
                    <a:pt x="68" y="8"/>
                  </a:lnTo>
                  <a:close/>
                  <a:moveTo>
                    <a:pt x="145" y="57"/>
                  </a:move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7"/>
                    <a:pt x="137" y="57"/>
                    <a:pt x="137" y="57"/>
                  </a:cubicBezTo>
                  <a:cubicBezTo>
                    <a:pt x="125" y="57"/>
                    <a:pt x="125" y="57"/>
                    <a:pt x="125" y="57"/>
                  </a:cubicBezTo>
                  <a:cubicBezTo>
                    <a:pt x="123" y="57"/>
                    <a:pt x="120" y="58"/>
                    <a:pt x="120" y="61"/>
                  </a:cubicBezTo>
                  <a:cubicBezTo>
                    <a:pt x="120" y="64"/>
                    <a:pt x="123" y="65"/>
                    <a:pt x="125" y="65"/>
                  </a:cubicBezTo>
                  <a:cubicBezTo>
                    <a:pt x="158" y="65"/>
                    <a:pt x="158" y="65"/>
                    <a:pt x="158" y="65"/>
                  </a:cubicBezTo>
                  <a:cubicBezTo>
                    <a:pt x="160" y="65"/>
                    <a:pt x="162" y="64"/>
                    <a:pt x="162" y="61"/>
                  </a:cubicBezTo>
                  <a:cubicBezTo>
                    <a:pt x="162" y="39"/>
                    <a:pt x="162" y="39"/>
                    <a:pt x="162" y="39"/>
                  </a:cubicBezTo>
                  <a:cubicBezTo>
                    <a:pt x="162" y="38"/>
                    <a:pt x="161" y="36"/>
                    <a:pt x="158" y="36"/>
                  </a:cubicBezTo>
                  <a:cubicBezTo>
                    <a:pt x="155" y="36"/>
                    <a:pt x="154" y="38"/>
                    <a:pt x="154" y="39"/>
                  </a:cubicBezTo>
                  <a:cubicBezTo>
                    <a:pt x="154" y="57"/>
                    <a:pt x="154" y="57"/>
                    <a:pt x="154" y="57"/>
                  </a:cubicBezTo>
                  <a:lnTo>
                    <a:pt x="145" y="57"/>
                  </a:lnTo>
                  <a:close/>
                  <a:moveTo>
                    <a:pt x="190" y="0"/>
                  </a:moveTo>
                  <a:cubicBezTo>
                    <a:pt x="184" y="0"/>
                    <a:pt x="181" y="4"/>
                    <a:pt x="181" y="8"/>
                  </a:cubicBezTo>
                  <a:cubicBezTo>
                    <a:pt x="181" y="57"/>
                    <a:pt x="181" y="57"/>
                    <a:pt x="181" y="57"/>
                  </a:cubicBezTo>
                  <a:cubicBezTo>
                    <a:pt x="181" y="61"/>
                    <a:pt x="184" y="65"/>
                    <a:pt x="190" y="65"/>
                  </a:cubicBezTo>
                  <a:cubicBezTo>
                    <a:pt x="214" y="65"/>
                    <a:pt x="214" y="65"/>
                    <a:pt x="214" y="65"/>
                  </a:cubicBezTo>
                  <a:cubicBezTo>
                    <a:pt x="219" y="65"/>
                    <a:pt x="223" y="61"/>
                    <a:pt x="223" y="57"/>
                  </a:cubicBezTo>
                  <a:cubicBezTo>
                    <a:pt x="223" y="8"/>
                    <a:pt x="223" y="8"/>
                    <a:pt x="223" y="8"/>
                  </a:cubicBezTo>
                  <a:cubicBezTo>
                    <a:pt x="223" y="4"/>
                    <a:pt x="219" y="0"/>
                    <a:pt x="214" y="0"/>
                  </a:cubicBezTo>
                  <a:lnTo>
                    <a:pt x="190" y="0"/>
                  </a:lnTo>
                  <a:close/>
                  <a:moveTo>
                    <a:pt x="190" y="8"/>
                  </a:moveTo>
                  <a:cubicBezTo>
                    <a:pt x="214" y="8"/>
                    <a:pt x="214" y="8"/>
                    <a:pt x="214" y="8"/>
                  </a:cubicBezTo>
                  <a:cubicBezTo>
                    <a:pt x="214" y="57"/>
                    <a:pt x="214" y="57"/>
                    <a:pt x="214" y="57"/>
                  </a:cubicBezTo>
                  <a:cubicBezTo>
                    <a:pt x="190" y="57"/>
                    <a:pt x="190" y="57"/>
                    <a:pt x="190" y="57"/>
                  </a:cubicBezTo>
                  <a:lnTo>
                    <a:pt x="190" y="8"/>
                  </a:lnTo>
                  <a:close/>
                  <a:moveTo>
                    <a:pt x="267" y="57"/>
                  </a:move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7"/>
                    <a:pt x="258" y="57"/>
                    <a:pt x="258" y="57"/>
                  </a:cubicBezTo>
                  <a:cubicBezTo>
                    <a:pt x="246" y="57"/>
                    <a:pt x="246" y="57"/>
                    <a:pt x="246" y="57"/>
                  </a:cubicBezTo>
                  <a:cubicBezTo>
                    <a:pt x="244" y="57"/>
                    <a:pt x="242" y="58"/>
                    <a:pt x="242" y="61"/>
                  </a:cubicBezTo>
                  <a:cubicBezTo>
                    <a:pt x="242" y="64"/>
                    <a:pt x="244" y="65"/>
                    <a:pt x="246" y="65"/>
                  </a:cubicBezTo>
                  <a:cubicBezTo>
                    <a:pt x="279" y="65"/>
                    <a:pt x="279" y="65"/>
                    <a:pt x="279" y="65"/>
                  </a:cubicBezTo>
                  <a:cubicBezTo>
                    <a:pt x="281" y="65"/>
                    <a:pt x="283" y="64"/>
                    <a:pt x="283" y="61"/>
                  </a:cubicBezTo>
                  <a:cubicBezTo>
                    <a:pt x="283" y="39"/>
                    <a:pt x="283" y="39"/>
                    <a:pt x="283" y="39"/>
                  </a:cubicBezTo>
                  <a:cubicBezTo>
                    <a:pt x="283" y="38"/>
                    <a:pt x="283" y="36"/>
                    <a:pt x="279" y="36"/>
                  </a:cubicBezTo>
                  <a:cubicBezTo>
                    <a:pt x="276" y="36"/>
                    <a:pt x="275" y="38"/>
                    <a:pt x="275" y="39"/>
                  </a:cubicBezTo>
                  <a:cubicBezTo>
                    <a:pt x="275" y="57"/>
                    <a:pt x="275" y="57"/>
                    <a:pt x="275" y="57"/>
                  </a:cubicBezTo>
                  <a:lnTo>
                    <a:pt x="267" y="57"/>
                  </a:lnTo>
                  <a:close/>
                  <a:moveTo>
                    <a:pt x="310" y="0"/>
                  </a:moveTo>
                  <a:cubicBezTo>
                    <a:pt x="306" y="0"/>
                    <a:pt x="303" y="4"/>
                    <a:pt x="303" y="8"/>
                  </a:cubicBezTo>
                  <a:cubicBezTo>
                    <a:pt x="303" y="57"/>
                    <a:pt x="303" y="57"/>
                    <a:pt x="303" y="57"/>
                  </a:cubicBezTo>
                  <a:cubicBezTo>
                    <a:pt x="303" y="61"/>
                    <a:pt x="306" y="65"/>
                    <a:pt x="310" y="65"/>
                  </a:cubicBezTo>
                  <a:cubicBezTo>
                    <a:pt x="336" y="65"/>
                    <a:pt x="336" y="65"/>
                    <a:pt x="336" y="65"/>
                  </a:cubicBezTo>
                  <a:cubicBezTo>
                    <a:pt x="340" y="65"/>
                    <a:pt x="344" y="61"/>
                    <a:pt x="344" y="57"/>
                  </a:cubicBezTo>
                  <a:cubicBezTo>
                    <a:pt x="344" y="8"/>
                    <a:pt x="344" y="8"/>
                    <a:pt x="344" y="8"/>
                  </a:cubicBezTo>
                  <a:cubicBezTo>
                    <a:pt x="344" y="4"/>
                    <a:pt x="340" y="0"/>
                    <a:pt x="336" y="0"/>
                  </a:cubicBezTo>
                  <a:lnTo>
                    <a:pt x="310" y="0"/>
                  </a:lnTo>
                  <a:close/>
                  <a:moveTo>
                    <a:pt x="310" y="8"/>
                  </a:moveTo>
                  <a:cubicBezTo>
                    <a:pt x="336" y="8"/>
                    <a:pt x="336" y="8"/>
                    <a:pt x="336" y="8"/>
                  </a:cubicBezTo>
                  <a:cubicBezTo>
                    <a:pt x="336" y="57"/>
                    <a:pt x="336" y="57"/>
                    <a:pt x="336" y="57"/>
                  </a:cubicBezTo>
                  <a:cubicBezTo>
                    <a:pt x="310" y="57"/>
                    <a:pt x="310" y="57"/>
                    <a:pt x="310" y="57"/>
                  </a:cubicBezTo>
                  <a:lnTo>
                    <a:pt x="310" y="8"/>
                  </a:lnTo>
                  <a:close/>
                  <a:moveTo>
                    <a:pt x="388" y="57"/>
                  </a:move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7"/>
                    <a:pt x="380" y="57"/>
                    <a:pt x="380" y="57"/>
                  </a:cubicBezTo>
                  <a:cubicBezTo>
                    <a:pt x="367" y="57"/>
                    <a:pt x="367" y="57"/>
                    <a:pt x="367" y="57"/>
                  </a:cubicBezTo>
                  <a:cubicBezTo>
                    <a:pt x="365" y="57"/>
                    <a:pt x="363" y="58"/>
                    <a:pt x="363" y="61"/>
                  </a:cubicBezTo>
                  <a:cubicBezTo>
                    <a:pt x="363" y="64"/>
                    <a:pt x="365" y="65"/>
                    <a:pt x="367" y="65"/>
                  </a:cubicBezTo>
                  <a:cubicBezTo>
                    <a:pt x="401" y="65"/>
                    <a:pt x="401" y="65"/>
                    <a:pt x="401" y="65"/>
                  </a:cubicBezTo>
                  <a:cubicBezTo>
                    <a:pt x="402" y="65"/>
                    <a:pt x="404" y="64"/>
                    <a:pt x="404" y="61"/>
                  </a:cubicBezTo>
                  <a:cubicBezTo>
                    <a:pt x="404" y="39"/>
                    <a:pt x="404" y="39"/>
                    <a:pt x="404" y="39"/>
                  </a:cubicBezTo>
                  <a:cubicBezTo>
                    <a:pt x="404" y="38"/>
                    <a:pt x="403" y="36"/>
                    <a:pt x="401" y="36"/>
                  </a:cubicBezTo>
                  <a:cubicBezTo>
                    <a:pt x="397" y="36"/>
                    <a:pt x="396" y="38"/>
                    <a:pt x="396" y="39"/>
                  </a:cubicBezTo>
                  <a:cubicBezTo>
                    <a:pt x="396" y="57"/>
                    <a:pt x="396" y="57"/>
                    <a:pt x="396" y="57"/>
                  </a:cubicBezTo>
                  <a:lnTo>
                    <a:pt x="388" y="57"/>
                  </a:lnTo>
                  <a:close/>
                  <a:moveTo>
                    <a:pt x="432" y="0"/>
                  </a:moveTo>
                  <a:cubicBezTo>
                    <a:pt x="428" y="0"/>
                    <a:pt x="423" y="4"/>
                    <a:pt x="423" y="8"/>
                  </a:cubicBezTo>
                  <a:cubicBezTo>
                    <a:pt x="423" y="57"/>
                    <a:pt x="423" y="57"/>
                    <a:pt x="423" y="57"/>
                  </a:cubicBezTo>
                  <a:cubicBezTo>
                    <a:pt x="423" y="61"/>
                    <a:pt x="427" y="65"/>
                    <a:pt x="432" y="65"/>
                  </a:cubicBezTo>
                  <a:cubicBezTo>
                    <a:pt x="457" y="65"/>
                    <a:pt x="457" y="65"/>
                    <a:pt x="457" y="65"/>
                  </a:cubicBezTo>
                  <a:cubicBezTo>
                    <a:pt x="461" y="65"/>
                    <a:pt x="465" y="61"/>
                    <a:pt x="465" y="57"/>
                  </a:cubicBezTo>
                  <a:cubicBezTo>
                    <a:pt x="465" y="8"/>
                    <a:pt x="465" y="8"/>
                    <a:pt x="465" y="8"/>
                  </a:cubicBezTo>
                  <a:cubicBezTo>
                    <a:pt x="465" y="4"/>
                    <a:pt x="461" y="0"/>
                    <a:pt x="457" y="0"/>
                  </a:cubicBezTo>
                  <a:lnTo>
                    <a:pt x="432" y="0"/>
                  </a:lnTo>
                  <a:close/>
                  <a:moveTo>
                    <a:pt x="432" y="8"/>
                  </a:moveTo>
                  <a:cubicBezTo>
                    <a:pt x="457" y="8"/>
                    <a:pt x="457" y="8"/>
                    <a:pt x="457" y="8"/>
                  </a:cubicBezTo>
                  <a:cubicBezTo>
                    <a:pt x="457" y="57"/>
                    <a:pt x="457" y="57"/>
                    <a:pt x="457" y="57"/>
                  </a:cubicBezTo>
                  <a:cubicBezTo>
                    <a:pt x="432" y="57"/>
                    <a:pt x="432" y="57"/>
                    <a:pt x="432" y="57"/>
                  </a:cubicBezTo>
                  <a:lnTo>
                    <a:pt x="432" y="8"/>
                  </a:lnTo>
                  <a:close/>
                  <a:moveTo>
                    <a:pt x="493" y="0"/>
                  </a:moveTo>
                  <a:cubicBezTo>
                    <a:pt x="488" y="0"/>
                    <a:pt x="484" y="4"/>
                    <a:pt x="484" y="8"/>
                  </a:cubicBezTo>
                  <a:cubicBezTo>
                    <a:pt x="484" y="57"/>
                    <a:pt x="484" y="57"/>
                    <a:pt x="484" y="57"/>
                  </a:cubicBezTo>
                  <a:cubicBezTo>
                    <a:pt x="484" y="61"/>
                    <a:pt x="488" y="65"/>
                    <a:pt x="493" y="65"/>
                  </a:cubicBezTo>
                  <a:cubicBezTo>
                    <a:pt x="517" y="65"/>
                    <a:pt x="517" y="65"/>
                    <a:pt x="517" y="65"/>
                  </a:cubicBezTo>
                  <a:cubicBezTo>
                    <a:pt x="522" y="65"/>
                    <a:pt x="526" y="61"/>
                    <a:pt x="526" y="57"/>
                  </a:cubicBezTo>
                  <a:cubicBezTo>
                    <a:pt x="526" y="8"/>
                    <a:pt x="526" y="8"/>
                    <a:pt x="526" y="8"/>
                  </a:cubicBezTo>
                  <a:cubicBezTo>
                    <a:pt x="526" y="4"/>
                    <a:pt x="522" y="0"/>
                    <a:pt x="517" y="0"/>
                  </a:cubicBezTo>
                  <a:lnTo>
                    <a:pt x="493" y="0"/>
                  </a:lnTo>
                  <a:close/>
                  <a:moveTo>
                    <a:pt x="493" y="8"/>
                  </a:moveTo>
                  <a:cubicBezTo>
                    <a:pt x="517" y="8"/>
                    <a:pt x="517" y="8"/>
                    <a:pt x="517" y="8"/>
                  </a:cubicBezTo>
                  <a:cubicBezTo>
                    <a:pt x="517" y="57"/>
                    <a:pt x="517" y="57"/>
                    <a:pt x="517" y="57"/>
                  </a:cubicBezTo>
                  <a:cubicBezTo>
                    <a:pt x="493" y="57"/>
                    <a:pt x="493" y="57"/>
                    <a:pt x="493" y="57"/>
                  </a:cubicBezTo>
                  <a:lnTo>
                    <a:pt x="493"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4" name="Freeform 88"/>
            <p:cNvSpPr>
              <a:spLocks noEditPoints="1"/>
            </p:cNvSpPr>
            <p:nvPr/>
          </p:nvSpPr>
          <p:spPr bwMode="gray">
            <a:xfrm>
              <a:off x="6974139" y="4781591"/>
              <a:ext cx="823793" cy="102301"/>
            </a:xfrm>
            <a:custGeom>
              <a:avLst/>
              <a:gdLst>
                <a:gd name="T0" fmla="*/ 0 w 526"/>
                <a:gd name="T1" fmla="*/ 57 h 65"/>
                <a:gd name="T2" fmla="*/ 41 w 526"/>
                <a:gd name="T3" fmla="*/ 57 h 65"/>
                <a:gd name="T4" fmla="*/ 7 w 526"/>
                <a:gd name="T5" fmla="*/ 0 h 65"/>
                <a:gd name="T6" fmla="*/ 33 w 526"/>
                <a:gd name="T7" fmla="*/ 57 h 65"/>
                <a:gd name="T8" fmla="*/ 68 w 526"/>
                <a:gd name="T9" fmla="*/ 0 h 65"/>
                <a:gd name="T10" fmla="*/ 68 w 526"/>
                <a:gd name="T11" fmla="*/ 65 h 65"/>
                <a:gd name="T12" fmla="*/ 101 w 526"/>
                <a:gd name="T13" fmla="*/ 9 h 65"/>
                <a:gd name="T14" fmla="*/ 68 w 526"/>
                <a:gd name="T15" fmla="*/ 9 h 65"/>
                <a:gd name="T16" fmla="*/ 68 w 526"/>
                <a:gd name="T17" fmla="*/ 57 h 65"/>
                <a:gd name="T18" fmla="*/ 145 w 526"/>
                <a:gd name="T19" fmla="*/ 0 h 65"/>
                <a:gd name="T20" fmla="*/ 125 w 526"/>
                <a:gd name="T21" fmla="*/ 9 h 65"/>
                <a:gd name="T22" fmla="*/ 125 w 526"/>
                <a:gd name="T23" fmla="*/ 57 h 65"/>
                <a:gd name="T24" fmla="*/ 158 w 526"/>
                <a:gd name="T25" fmla="*/ 65 h 65"/>
                <a:gd name="T26" fmla="*/ 158 w 526"/>
                <a:gd name="T27" fmla="*/ 36 h 65"/>
                <a:gd name="T28" fmla="*/ 145 w 526"/>
                <a:gd name="T29" fmla="*/ 57 h 65"/>
                <a:gd name="T30" fmla="*/ 181 w 526"/>
                <a:gd name="T31" fmla="*/ 57 h 65"/>
                <a:gd name="T32" fmla="*/ 223 w 526"/>
                <a:gd name="T33" fmla="*/ 57 h 65"/>
                <a:gd name="T34" fmla="*/ 190 w 526"/>
                <a:gd name="T35" fmla="*/ 0 h 65"/>
                <a:gd name="T36" fmla="*/ 214 w 526"/>
                <a:gd name="T37" fmla="*/ 57 h 65"/>
                <a:gd name="T38" fmla="*/ 267 w 526"/>
                <a:gd name="T39" fmla="*/ 57 h 65"/>
                <a:gd name="T40" fmla="*/ 242 w 526"/>
                <a:gd name="T41" fmla="*/ 5 h 65"/>
                <a:gd name="T42" fmla="*/ 258 w 526"/>
                <a:gd name="T43" fmla="*/ 57 h 65"/>
                <a:gd name="T44" fmla="*/ 246 w 526"/>
                <a:gd name="T45" fmla="*/ 65 h 65"/>
                <a:gd name="T46" fmla="*/ 283 w 526"/>
                <a:gd name="T47" fmla="*/ 40 h 65"/>
                <a:gd name="T48" fmla="*/ 275 w 526"/>
                <a:gd name="T49" fmla="*/ 57 h 65"/>
                <a:gd name="T50" fmla="*/ 303 w 526"/>
                <a:gd name="T51" fmla="*/ 9 h 65"/>
                <a:gd name="T52" fmla="*/ 336 w 526"/>
                <a:gd name="T53" fmla="*/ 65 h 65"/>
                <a:gd name="T54" fmla="*/ 336 w 526"/>
                <a:gd name="T55" fmla="*/ 0 h 65"/>
                <a:gd name="T56" fmla="*/ 336 w 526"/>
                <a:gd name="T57" fmla="*/ 9 h 65"/>
                <a:gd name="T58" fmla="*/ 310 w 526"/>
                <a:gd name="T59" fmla="*/ 9 h 65"/>
                <a:gd name="T60" fmla="*/ 367 w 526"/>
                <a:gd name="T61" fmla="*/ 0 h 65"/>
                <a:gd name="T62" fmla="*/ 380 w 526"/>
                <a:gd name="T63" fmla="*/ 9 h 65"/>
                <a:gd name="T64" fmla="*/ 363 w 526"/>
                <a:gd name="T65" fmla="*/ 61 h 65"/>
                <a:gd name="T66" fmla="*/ 404 w 526"/>
                <a:gd name="T67" fmla="*/ 61 h 65"/>
                <a:gd name="T68" fmla="*/ 396 w 526"/>
                <a:gd name="T69" fmla="*/ 40 h 65"/>
                <a:gd name="T70" fmla="*/ 432 w 526"/>
                <a:gd name="T71" fmla="*/ 0 h 65"/>
                <a:gd name="T72" fmla="*/ 432 w 526"/>
                <a:gd name="T73" fmla="*/ 65 h 65"/>
                <a:gd name="T74" fmla="*/ 465 w 526"/>
                <a:gd name="T75" fmla="*/ 9 h 65"/>
                <a:gd name="T76" fmla="*/ 432 w 526"/>
                <a:gd name="T77" fmla="*/ 9 h 65"/>
                <a:gd name="T78" fmla="*/ 432 w 526"/>
                <a:gd name="T79" fmla="*/ 57 h 65"/>
                <a:gd name="T80" fmla="*/ 509 w 526"/>
                <a:gd name="T81" fmla="*/ 0 h 65"/>
                <a:gd name="T82" fmla="*/ 488 w 526"/>
                <a:gd name="T83" fmla="*/ 9 h 65"/>
                <a:gd name="T84" fmla="*/ 488 w 526"/>
                <a:gd name="T85" fmla="*/ 57 h 65"/>
                <a:gd name="T86" fmla="*/ 521 w 526"/>
                <a:gd name="T87" fmla="*/ 65 h 65"/>
                <a:gd name="T88" fmla="*/ 521 w 526"/>
                <a:gd name="T89" fmla="*/ 36 h 65"/>
                <a:gd name="T90" fmla="*/ 509 w 526"/>
                <a:gd name="T91" fmla="*/ 57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6" h="65">
                  <a:moveTo>
                    <a:pt x="7" y="0"/>
                  </a:moveTo>
                  <a:cubicBezTo>
                    <a:pt x="3" y="0"/>
                    <a:pt x="0" y="4"/>
                    <a:pt x="0" y="9"/>
                  </a:cubicBezTo>
                  <a:cubicBezTo>
                    <a:pt x="0" y="57"/>
                    <a:pt x="0" y="57"/>
                    <a:pt x="0" y="57"/>
                  </a:cubicBezTo>
                  <a:cubicBezTo>
                    <a:pt x="0" y="62"/>
                    <a:pt x="3" y="65"/>
                    <a:pt x="7" y="65"/>
                  </a:cubicBezTo>
                  <a:cubicBezTo>
                    <a:pt x="33" y="65"/>
                    <a:pt x="33" y="65"/>
                    <a:pt x="33" y="65"/>
                  </a:cubicBezTo>
                  <a:cubicBezTo>
                    <a:pt x="37" y="65"/>
                    <a:pt x="41" y="62"/>
                    <a:pt x="41" y="57"/>
                  </a:cubicBezTo>
                  <a:cubicBezTo>
                    <a:pt x="41" y="9"/>
                    <a:pt x="41" y="9"/>
                    <a:pt x="41" y="9"/>
                  </a:cubicBezTo>
                  <a:cubicBezTo>
                    <a:pt x="41" y="4"/>
                    <a:pt x="37" y="0"/>
                    <a:pt x="33" y="0"/>
                  </a:cubicBezTo>
                  <a:lnTo>
                    <a:pt x="7" y="0"/>
                  </a:lnTo>
                  <a:close/>
                  <a:moveTo>
                    <a:pt x="7" y="9"/>
                  </a:moveTo>
                  <a:cubicBezTo>
                    <a:pt x="33" y="9"/>
                    <a:pt x="33" y="9"/>
                    <a:pt x="33" y="9"/>
                  </a:cubicBezTo>
                  <a:cubicBezTo>
                    <a:pt x="33" y="57"/>
                    <a:pt x="33" y="57"/>
                    <a:pt x="33" y="57"/>
                  </a:cubicBezTo>
                  <a:cubicBezTo>
                    <a:pt x="7" y="57"/>
                    <a:pt x="7" y="57"/>
                    <a:pt x="7" y="57"/>
                  </a:cubicBezTo>
                  <a:lnTo>
                    <a:pt x="7" y="9"/>
                  </a:lnTo>
                  <a:close/>
                  <a:moveTo>
                    <a:pt x="68" y="0"/>
                  </a:moveTo>
                  <a:cubicBezTo>
                    <a:pt x="64" y="0"/>
                    <a:pt x="60" y="4"/>
                    <a:pt x="60" y="9"/>
                  </a:cubicBezTo>
                  <a:cubicBezTo>
                    <a:pt x="60" y="57"/>
                    <a:pt x="60" y="57"/>
                    <a:pt x="60" y="57"/>
                  </a:cubicBezTo>
                  <a:cubicBezTo>
                    <a:pt x="60" y="62"/>
                    <a:pt x="64" y="65"/>
                    <a:pt x="68" y="65"/>
                  </a:cubicBezTo>
                  <a:cubicBezTo>
                    <a:pt x="93" y="65"/>
                    <a:pt x="93" y="65"/>
                    <a:pt x="93" y="65"/>
                  </a:cubicBezTo>
                  <a:cubicBezTo>
                    <a:pt x="98" y="65"/>
                    <a:pt x="101" y="62"/>
                    <a:pt x="101" y="57"/>
                  </a:cubicBezTo>
                  <a:cubicBezTo>
                    <a:pt x="101" y="9"/>
                    <a:pt x="101" y="9"/>
                    <a:pt x="101" y="9"/>
                  </a:cubicBezTo>
                  <a:cubicBezTo>
                    <a:pt x="101" y="4"/>
                    <a:pt x="98" y="0"/>
                    <a:pt x="93" y="0"/>
                  </a:cubicBezTo>
                  <a:lnTo>
                    <a:pt x="68" y="0"/>
                  </a:lnTo>
                  <a:close/>
                  <a:moveTo>
                    <a:pt x="68" y="9"/>
                  </a:moveTo>
                  <a:cubicBezTo>
                    <a:pt x="93" y="9"/>
                    <a:pt x="93" y="9"/>
                    <a:pt x="93" y="9"/>
                  </a:cubicBezTo>
                  <a:cubicBezTo>
                    <a:pt x="93" y="57"/>
                    <a:pt x="93" y="57"/>
                    <a:pt x="93" y="57"/>
                  </a:cubicBezTo>
                  <a:cubicBezTo>
                    <a:pt x="68" y="57"/>
                    <a:pt x="68" y="57"/>
                    <a:pt x="68" y="57"/>
                  </a:cubicBezTo>
                  <a:lnTo>
                    <a:pt x="68" y="9"/>
                  </a:lnTo>
                  <a:close/>
                  <a:moveTo>
                    <a:pt x="145" y="57"/>
                  </a:moveTo>
                  <a:cubicBezTo>
                    <a:pt x="145" y="0"/>
                    <a:pt x="145" y="0"/>
                    <a:pt x="145" y="0"/>
                  </a:cubicBezTo>
                  <a:cubicBezTo>
                    <a:pt x="125" y="0"/>
                    <a:pt x="125" y="0"/>
                    <a:pt x="125" y="0"/>
                  </a:cubicBezTo>
                  <a:cubicBezTo>
                    <a:pt x="123" y="0"/>
                    <a:pt x="120" y="1"/>
                    <a:pt x="120" y="5"/>
                  </a:cubicBezTo>
                  <a:cubicBezTo>
                    <a:pt x="120" y="7"/>
                    <a:pt x="123" y="9"/>
                    <a:pt x="125" y="9"/>
                  </a:cubicBezTo>
                  <a:cubicBezTo>
                    <a:pt x="137" y="9"/>
                    <a:pt x="137" y="9"/>
                    <a:pt x="137" y="9"/>
                  </a:cubicBezTo>
                  <a:cubicBezTo>
                    <a:pt x="137" y="57"/>
                    <a:pt x="137" y="57"/>
                    <a:pt x="137" y="57"/>
                  </a:cubicBezTo>
                  <a:cubicBezTo>
                    <a:pt x="125" y="57"/>
                    <a:pt x="125" y="57"/>
                    <a:pt x="125" y="57"/>
                  </a:cubicBezTo>
                  <a:cubicBezTo>
                    <a:pt x="123" y="57"/>
                    <a:pt x="120" y="58"/>
                    <a:pt x="120" y="61"/>
                  </a:cubicBezTo>
                  <a:cubicBezTo>
                    <a:pt x="120" y="64"/>
                    <a:pt x="123" y="65"/>
                    <a:pt x="125" y="65"/>
                  </a:cubicBezTo>
                  <a:cubicBezTo>
                    <a:pt x="158" y="65"/>
                    <a:pt x="158" y="65"/>
                    <a:pt x="158" y="65"/>
                  </a:cubicBezTo>
                  <a:cubicBezTo>
                    <a:pt x="160" y="65"/>
                    <a:pt x="162" y="64"/>
                    <a:pt x="162" y="61"/>
                  </a:cubicBezTo>
                  <a:cubicBezTo>
                    <a:pt x="162" y="40"/>
                    <a:pt x="162" y="40"/>
                    <a:pt x="162" y="40"/>
                  </a:cubicBezTo>
                  <a:cubicBezTo>
                    <a:pt x="162" y="38"/>
                    <a:pt x="161" y="36"/>
                    <a:pt x="158" y="36"/>
                  </a:cubicBezTo>
                  <a:cubicBezTo>
                    <a:pt x="155" y="36"/>
                    <a:pt x="154" y="38"/>
                    <a:pt x="154" y="40"/>
                  </a:cubicBezTo>
                  <a:cubicBezTo>
                    <a:pt x="154" y="57"/>
                    <a:pt x="154" y="57"/>
                    <a:pt x="154" y="57"/>
                  </a:cubicBezTo>
                  <a:lnTo>
                    <a:pt x="145" y="57"/>
                  </a:lnTo>
                  <a:close/>
                  <a:moveTo>
                    <a:pt x="190" y="0"/>
                  </a:moveTo>
                  <a:cubicBezTo>
                    <a:pt x="184" y="0"/>
                    <a:pt x="181" y="4"/>
                    <a:pt x="181" y="9"/>
                  </a:cubicBezTo>
                  <a:cubicBezTo>
                    <a:pt x="181" y="57"/>
                    <a:pt x="181" y="57"/>
                    <a:pt x="181" y="57"/>
                  </a:cubicBezTo>
                  <a:cubicBezTo>
                    <a:pt x="181" y="62"/>
                    <a:pt x="184" y="65"/>
                    <a:pt x="190" y="65"/>
                  </a:cubicBezTo>
                  <a:cubicBezTo>
                    <a:pt x="214" y="65"/>
                    <a:pt x="214" y="65"/>
                    <a:pt x="214" y="65"/>
                  </a:cubicBezTo>
                  <a:cubicBezTo>
                    <a:pt x="219" y="65"/>
                    <a:pt x="223" y="62"/>
                    <a:pt x="223" y="57"/>
                  </a:cubicBezTo>
                  <a:cubicBezTo>
                    <a:pt x="223" y="9"/>
                    <a:pt x="223" y="9"/>
                    <a:pt x="223" y="9"/>
                  </a:cubicBezTo>
                  <a:cubicBezTo>
                    <a:pt x="223" y="4"/>
                    <a:pt x="219" y="0"/>
                    <a:pt x="214" y="0"/>
                  </a:cubicBezTo>
                  <a:lnTo>
                    <a:pt x="190" y="0"/>
                  </a:lnTo>
                  <a:close/>
                  <a:moveTo>
                    <a:pt x="190" y="9"/>
                  </a:moveTo>
                  <a:cubicBezTo>
                    <a:pt x="214" y="9"/>
                    <a:pt x="214" y="9"/>
                    <a:pt x="214" y="9"/>
                  </a:cubicBezTo>
                  <a:cubicBezTo>
                    <a:pt x="214" y="57"/>
                    <a:pt x="214" y="57"/>
                    <a:pt x="214" y="57"/>
                  </a:cubicBezTo>
                  <a:cubicBezTo>
                    <a:pt x="190" y="57"/>
                    <a:pt x="190" y="57"/>
                    <a:pt x="190" y="57"/>
                  </a:cubicBezTo>
                  <a:lnTo>
                    <a:pt x="190" y="9"/>
                  </a:lnTo>
                  <a:close/>
                  <a:moveTo>
                    <a:pt x="267" y="57"/>
                  </a:moveTo>
                  <a:cubicBezTo>
                    <a:pt x="267" y="0"/>
                    <a:pt x="267" y="0"/>
                    <a:pt x="267" y="0"/>
                  </a:cubicBezTo>
                  <a:cubicBezTo>
                    <a:pt x="246" y="0"/>
                    <a:pt x="246" y="0"/>
                    <a:pt x="246" y="0"/>
                  </a:cubicBezTo>
                  <a:cubicBezTo>
                    <a:pt x="244" y="0"/>
                    <a:pt x="242" y="1"/>
                    <a:pt x="242" y="5"/>
                  </a:cubicBezTo>
                  <a:cubicBezTo>
                    <a:pt x="242" y="7"/>
                    <a:pt x="244" y="9"/>
                    <a:pt x="246" y="9"/>
                  </a:cubicBezTo>
                  <a:cubicBezTo>
                    <a:pt x="258" y="9"/>
                    <a:pt x="258" y="9"/>
                    <a:pt x="258" y="9"/>
                  </a:cubicBezTo>
                  <a:cubicBezTo>
                    <a:pt x="258" y="57"/>
                    <a:pt x="258" y="57"/>
                    <a:pt x="258" y="57"/>
                  </a:cubicBezTo>
                  <a:cubicBezTo>
                    <a:pt x="246" y="57"/>
                    <a:pt x="246" y="57"/>
                    <a:pt x="246" y="57"/>
                  </a:cubicBezTo>
                  <a:cubicBezTo>
                    <a:pt x="244" y="57"/>
                    <a:pt x="242" y="58"/>
                    <a:pt x="242" y="61"/>
                  </a:cubicBezTo>
                  <a:cubicBezTo>
                    <a:pt x="242" y="64"/>
                    <a:pt x="244" y="65"/>
                    <a:pt x="246" y="65"/>
                  </a:cubicBezTo>
                  <a:cubicBezTo>
                    <a:pt x="279" y="65"/>
                    <a:pt x="279" y="65"/>
                    <a:pt x="279" y="65"/>
                  </a:cubicBezTo>
                  <a:cubicBezTo>
                    <a:pt x="281" y="65"/>
                    <a:pt x="283" y="64"/>
                    <a:pt x="283" y="61"/>
                  </a:cubicBezTo>
                  <a:cubicBezTo>
                    <a:pt x="283" y="40"/>
                    <a:pt x="283" y="40"/>
                    <a:pt x="283" y="40"/>
                  </a:cubicBezTo>
                  <a:cubicBezTo>
                    <a:pt x="283" y="38"/>
                    <a:pt x="283" y="36"/>
                    <a:pt x="279" y="36"/>
                  </a:cubicBezTo>
                  <a:cubicBezTo>
                    <a:pt x="276" y="36"/>
                    <a:pt x="275" y="38"/>
                    <a:pt x="275" y="40"/>
                  </a:cubicBezTo>
                  <a:cubicBezTo>
                    <a:pt x="275" y="57"/>
                    <a:pt x="275" y="57"/>
                    <a:pt x="275" y="57"/>
                  </a:cubicBezTo>
                  <a:lnTo>
                    <a:pt x="267" y="57"/>
                  </a:lnTo>
                  <a:close/>
                  <a:moveTo>
                    <a:pt x="310" y="0"/>
                  </a:moveTo>
                  <a:cubicBezTo>
                    <a:pt x="306" y="0"/>
                    <a:pt x="303" y="4"/>
                    <a:pt x="303" y="9"/>
                  </a:cubicBezTo>
                  <a:cubicBezTo>
                    <a:pt x="303" y="57"/>
                    <a:pt x="303" y="57"/>
                    <a:pt x="303" y="57"/>
                  </a:cubicBezTo>
                  <a:cubicBezTo>
                    <a:pt x="303" y="62"/>
                    <a:pt x="306" y="65"/>
                    <a:pt x="310" y="65"/>
                  </a:cubicBezTo>
                  <a:cubicBezTo>
                    <a:pt x="336" y="65"/>
                    <a:pt x="336" y="65"/>
                    <a:pt x="336" y="65"/>
                  </a:cubicBezTo>
                  <a:cubicBezTo>
                    <a:pt x="340" y="65"/>
                    <a:pt x="344" y="62"/>
                    <a:pt x="344" y="57"/>
                  </a:cubicBezTo>
                  <a:cubicBezTo>
                    <a:pt x="344" y="9"/>
                    <a:pt x="344" y="9"/>
                    <a:pt x="344" y="9"/>
                  </a:cubicBezTo>
                  <a:cubicBezTo>
                    <a:pt x="344" y="4"/>
                    <a:pt x="340" y="0"/>
                    <a:pt x="336" y="0"/>
                  </a:cubicBezTo>
                  <a:lnTo>
                    <a:pt x="310" y="0"/>
                  </a:lnTo>
                  <a:close/>
                  <a:moveTo>
                    <a:pt x="310" y="9"/>
                  </a:moveTo>
                  <a:cubicBezTo>
                    <a:pt x="336" y="9"/>
                    <a:pt x="336" y="9"/>
                    <a:pt x="336" y="9"/>
                  </a:cubicBezTo>
                  <a:cubicBezTo>
                    <a:pt x="336" y="57"/>
                    <a:pt x="336" y="57"/>
                    <a:pt x="336" y="57"/>
                  </a:cubicBezTo>
                  <a:cubicBezTo>
                    <a:pt x="310" y="57"/>
                    <a:pt x="310" y="57"/>
                    <a:pt x="310" y="57"/>
                  </a:cubicBezTo>
                  <a:lnTo>
                    <a:pt x="310" y="9"/>
                  </a:lnTo>
                  <a:close/>
                  <a:moveTo>
                    <a:pt x="388" y="57"/>
                  </a:moveTo>
                  <a:cubicBezTo>
                    <a:pt x="388" y="0"/>
                    <a:pt x="388" y="0"/>
                    <a:pt x="388" y="0"/>
                  </a:cubicBezTo>
                  <a:cubicBezTo>
                    <a:pt x="367" y="0"/>
                    <a:pt x="367" y="0"/>
                    <a:pt x="367" y="0"/>
                  </a:cubicBezTo>
                  <a:cubicBezTo>
                    <a:pt x="365" y="0"/>
                    <a:pt x="363" y="1"/>
                    <a:pt x="363" y="5"/>
                  </a:cubicBezTo>
                  <a:cubicBezTo>
                    <a:pt x="363" y="7"/>
                    <a:pt x="365" y="9"/>
                    <a:pt x="367" y="9"/>
                  </a:cubicBezTo>
                  <a:cubicBezTo>
                    <a:pt x="380" y="9"/>
                    <a:pt x="380" y="9"/>
                    <a:pt x="380" y="9"/>
                  </a:cubicBezTo>
                  <a:cubicBezTo>
                    <a:pt x="380" y="57"/>
                    <a:pt x="380" y="57"/>
                    <a:pt x="380" y="57"/>
                  </a:cubicBezTo>
                  <a:cubicBezTo>
                    <a:pt x="367" y="57"/>
                    <a:pt x="367" y="57"/>
                    <a:pt x="367" y="57"/>
                  </a:cubicBezTo>
                  <a:cubicBezTo>
                    <a:pt x="365" y="57"/>
                    <a:pt x="363" y="58"/>
                    <a:pt x="363" y="61"/>
                  </a:cubicBezTo>
                  <a:cubicBezTo>
                    <a:pt x="363" y="64"/>
                    <a:pt x="365" y="65"/>
                    <a:pt x="367" y="65"/>
                  </a:cubicBezTo>
                  <a:cubicBezTo>
                    <a:pt x="401" y="65"/>
                    <a:pt x="401" y="65"/>
                    <a:pt x="401" y="65"/>
                  </a:cubicBezTo>
                  <a:cubicBezTo>
                    <a:pt x="402" y="65"/>
                    <a:pt x="404" y="64"/>
                    <a:pt x="404" y="61"/>
                  </a:cubicBezTo>
                  <a:cubicBezTo>
                    <a:pt x="404" y="40"/>
                    <a:pt x="404" y="40"/>
                    <a:pt x="404" y="40"/>
                  </a:cubicBezTo>
                  <a:cubicBezTo>
                    <a:pt x="404" y="38"/>
                    <a:pt x="403" y="36"/>
                    <a:pt x="401" y="36"/>
                  </a:cubicBezTo>
                  <a:cubicBezTo>
                    <a:pt x="397" y="36"/>
                    <a:pt x="396" y="38"/>
                    <a:pt x="396" y="40"/>
                  </a:cubicBezTo>
                  <a:cubicBezTo>
                    <a:pt x="396" y="57"/>
                    <a:pt x="396" y="57"/>
                    <a:pt x="396" y="57"/>
                  </a:cubicBezTo>
                  <a:lnTo>
                    <a:pt x="388" y="57"/>
                  </a:lnTo>
                  <a:close/>
                  <a:moveTo>
                    <a:pt x="432" y="0"/>
                  </a:moveTo>
                  <a:cubicBezTo>
                    <a:pt x="428" y="0"/>
                    <a:pt x="423" y="4"/>
                    <a:pt x="423" y="9"/>
                  </a:cubicBezTo>
                  <a:cubicBezTo>
                    <a:pt x="423" y="57"/>
                    <a:pt x="423" y="57"/>
                    <a:pt x="423" y="57"/>
                  </a:cubicBezTo>
                  <a:cubicBezTo>
                    <a:pt x="423" y="62"/>
                    <a:pt x="427" y="65"/>
                    <a:pt x="432" y="65"/>
                  </a:cubicBezTo>
                  <a:cubicBezTo>
                    <a:pt x="457" y="65"/>
                    <a:pt x="457" y="65"/>
                    <a:pt x="457" y="65"/>
                  </a:cubicBezTo>
                  <a:cubicBezTo>
                    <a:pt x="461" y="65"/>
                    <a:pt x="465" y="62"/>
                    <a:pt x="465" y="57"/>
                  </a:cubicBezTo>
                  <a:cubicBezTo>
                    <a:pt x="465" y="9"/>
                    <a:pt x="465" y="9"/>
                    <a:pt x="465" y="9"/>
                  </a:cubicBezTo>
                  <a:cubicBezTo>
                    <a:pt x="465" y="4"/>
                    <a:pt x="461" y="0"/>
                    <a:pt x="457" y="0"/>
                  </a:cubicBezTo>
                  <a:lnTo>
                    <a:pt x="432" y="0"/>
                  </a:lnTo>
                  <a:close/>
                  <a:moveTo>
                    <a:pt x="432" y="9"/>
                  </a:moveTo>
                  <a:cubicBezTo>
                    <a:pt x="457" y="9"/>
                    <a:pt x="457" y="9"/>
                    <a:pt x="457" y="9"/>
                  </a:cubicBezTo>
                  <a:cubicBezTo>
                    <a:pt x="457" y="57"/>
                    <a:pt x="457" y="57"/>
                    <a:pt x="457" y="57"/>
                  </a:cubicBezTo>
                  <a:cubicBezTo>
                    <a:pt x="432" y="57"/>
                    <a:pt x="432" y="57"/>
                    <a:pt x="432" y="57"/>
                  </a:cubicBezTo>
                  <a:lnTo>
                    <a:pt x="432" y="9"/>
                  </a:lnTo>
                  <a:close/>
                  <a:moveTo>
                    <a:pt x="509" y="57"/>
                  </a:moveTo>
                  <a:cubicBezTo>
                    <a:pt x="509" y="0"/>
                    <a:pt x="509" y="0"/>
                    <a:pt x="509" y="0"/>
                  </a:cubicBezTo>
                  <a:cubicBezTo>
                    <a:pt x="488" y="0"/>
                    <a:pt x="488" y="0"/>
                    <a:pt x="488" y="0"/>
                  </a:cubicBezTo>
                  <a:cubicBezTo>
                    <a:pt x="486" y="0"/>
                    <a:pt x="484" y="1"/>
                    <a:pt x="484" y="5"/>
                  </a:cubicBezTo>
                  <a:cubicBezTo>
                    <a:pt x="484" y="7"/>
                    <a:pt x="486" y="9"/>
                    <a:pt x="488" y="9"/>
                  </a:cubicBezTo>
                  <a:cubicBezTo>
                    <a:pt x="500" y="9"/>
                    <a:pt x="500" y="9"/>
                    <a:pt x="500" y="9"/>
                  </a:cubicBezTo>
                  <a:cubicBezTo>
                    <a:pt x="500" y="57"/>
                    <a:pt x="500" y="57"/>
                    <a:pt x="500" y="57"/>
                  </a:cubicBezTo>
                  <a:cubicBezTo>
                    <a:pt x="488" y="57"/>
                    <a:pt x="488" y="57"/>
                    <a:pt x="488" y="57"/>
                  </a:cubicBezTo>
                  <a:cubicBezTo>
                    <a:pt x="486" y="57"/>
                    <a:pt x="484" y="58"/>
                    <a:pt x="484" y="61"/>
                  </a:cubicBezTo>
                  <a:cubicBezTo>
                    <a:pt x="484" y="64"/>
                    <a:pt x="486" y="65"/>
                    <a:pt x="488" y="65"/>
                  </a:cubicBezTo>
                  <a:cubicBezTo>
                    <a:pt x="521" y="65"/>
                    <a:pt x="521" y="65"/>
                    <a:pt x="521" y="65"/>
                  </a:cubicBezTo>
                  <a:cubicBezTo>
                    <a:pt x="524" y="65"/>
                    <a:pt x="526" y="64"/>
                    <a:pt x="526" y="61"/>
                  </a:cubicBezTo>
                  <a:cubicBezTo>
                    <a:pt x="526" y="40"/>
                    <a:pt x="526" y="40"/>
                    <a:pt x="526" y="40"/>
                  </a:cubicBezTo>
                  <a:cubicBezTo>
                    <a:pt x="526" y="38"/>
                    <a:pt x="525" y="36"/>
                    <a:pt x="521" y="36"/>
                  </a:cubicBezTo>
                  <a:cubicBezTo>
                    <a:pt x="519" y="36"/>
                    <a:pt x="517" y="38"/>
                    <a:pt x="517" y="40"/>
                  </a:cubicBezTo>
                  <a:cubicBezTo>
                    <a:pt x="517" y="57"/>
                    <a:pt x="517" y="57"/>
                    <a:pt x="517" y="57"/>
                  </a:cubicBezTo>
                  <a:lnTo>
                    <a:pt x="509"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5" name="Freeform 89"/>
            <p:cNvSpPr>
              <a:spLocks noEditPoints="1"/>
            </p:cNvSpPr>
            <p:nvPr/>
          </p:nvSpPr>
          <p:spPr bwMode="gray">
            <a:xfrm>
              <a:off x="6974139" y="4625447"/>
              <a:ext cx="823793" cy="102301"/>
            </a:xfrm>
            <a:custGeom>
              <a:avLst/>
              <a:gdLst>
                <a:gd name="T0" fmla="*/ 4 w 526"/>
                <a:gd name="T1" fmla="*/ 0 h 65"/>
                <a:gd name="T2" fmla="*/ 16 w 526"/>
                <a:gd name="T3" fmla="*/ 8 h 65"/>
                <a:gd name="T4" fmla="*/ 0 w 526"/>
                <a:gd name="T5" fmla="*/ 61 h 65"/>
                <a:gd name="T6" fmla="*/ 41 w 526"/>
                <a:gd name="T7" fmla="*/ 61 h 65"/>
                <a:gd name="T8" fmla="*/ 33 w 526"/>
                <a:gd name="T9" fmla="*/ 40 h 65"/>
                <a:gd name="T10" fmla="*/ 68 w 526"/>
                <a:gd name="T11" fmla="*/ 0 h 65"/>
                <a:gd name="T12" fmla="*/ 68 w 526"/>
                <a:gd name="T13" fmla="*/ 65 h 65"/>
                <a:gd name="T14" fmla="*/ 101 w 526"/>
                <a:gd name="T15" fmla="*/ 8 h 65"/>
                <a:gd name="T16" fmla="*/ 68 w 526"/>
                <a:gd name="T17" fmla="*/ 8 h 65"/>
                <a:gd name="T18" fmla="*/ 68 w 526"/>
                <a:gd name="T19" fmla="*/ 56 h 65"/>
                <a:gd name="T20" fmla="*/ 145 w 526"/>
                <a:gd name="T21" fmla="*/ 0 h 65"/>
                <a:gd name="T22" fmla="*/ 125 w 526"/>
                <a:gd name="T23" fmla="*/ 8 h 65"/>
                <a:gd name="T24" fmla="*/ 125 w 526"/>
                <a:gd name="T25" fmla="*/ 56 h 65"/>
                <a:gd name="T26" fmla="*/ 158 w 526"/>
                <a:gd name="T27" fmla="*/ 65 h 65"/>
                <a:gd name="T28" fmla="*/ 158 w 526"/>
                <a:gd name="T29" fmla="*/ 36 h 65"/>
                <a:gd name="T30" fmla="*/ 145 w 526"/>
                <a:gd name="T31" fmla="*/ 56 h 65"/>
                <a:gd name="T32" fmla="*/ 181 w 526"/>
                <a:gd name="T33" fmla="*/ 56 h 65"/>
                <a:gd name="T34" fmla="*/ 223 w 526"/>
                <a:gd name="T35" fmla="*/ 56 h 65"/>
                <a:gd name="T36" fmla="*/ 190 w 526"/>
                <a:gd name="T37" fmla="*/ 0 h 65"/>
                <a:gd name="T38" fmla="*/ 214 w 526"/>
                <a:gd name="T39" fmla="*/ 56 h 65"/>
                <a:gd name="T40" fmla="*/ 267 w 526"/>
                <a:gd name="T41" fmla="*/ 56 h 65"/>
                <a:gd name="T42" fmla="*/ 242 w 526"/>
                <a:gd name="T43" fmla="*/ 4 h 65"/>
                <a:gd name="T44" fmla="*/ 258 w 526"/>
                <a:gd name="T45" fmla="*/ 56 h 65"/>
                <a:gd name="T46" fmla="*/ 246 w 526"/>
                <a:gd name="T47" fmla="*/ 65 h 65"/>
                <a:gd name="T48" fmla="*/ 283 w 526"/>
                <a:gd name="T49" fmla="*/ 40 h 65"/>
                <a:gd name="T50" fmla="*/ 275 w 526"/>
                <a:gd name="T51" fmla="*/ 56 h 65"/>
                <a:gd name="T52" fmla="*/ 303 w 526"/>
                <a:gd name="T53" fmla="*/ 8 h 65"/>
                <a:gd name="T54" fmla="*/ 336 w 526"/>
                <a:gd name="T55" fmla="*/ 65 h 65"/>
                <a:gd name="T56" fmla="*/ 336 w 526"/>
                <a:gd name="T57" fmla="*/ 0 h 65"/>
                <a:gd name="T58" fmla="*/ 336 w 526"/>
                <a:gd name="T59" fmla="*/ 8 h 65"/>
                <a:gd name="T60" fmla="*/ 310 w 526"/>
                <a:gd name="T61" fmla="*/ 8 h 65"/>
                <a:gd name="T62" fmla="*/ 367 w 526"/>
                <a:gd name="T63" fmla="*/ 0 h 65"/>
                <a:gd name="T64" fmla="*/ 380 w 526"/>
                <a:gd name="T65" fmla="*/ 8 h 65"/>
                <a:gd name="T66" fmla="*/ 363 w 526"/>
                <a:gd name="T67" fmla="*/ 61 h 65"/>
                <a:gd name="T68" fmla="*/ 404 w 526"/>
                <a:gd name="T69" fmla="*/ 61 h 65"/>
                <a:gd name="T70" fmla="*/ 396 w 526"/>
                <a:gd name="T71" fmla="*/ 40 h 65"/>
                <a:gd name="T72" fmla="*/ 432 w 526"/>
                <a:gd name="T73" fmla="*/ 0 h 65"/>
                <a:gd name="T74" fmla="*/ 432 w 526"/>
                <a:gd name="T75" fmla="*/ 65 h 65"/>
                <a:gd name="T76" fmla="*/ 465 w 526"/>
                <a:gd name="T77" fmla="*/ 8 h 65"/>
                <a:gd name="T78" fmla="*/ 432 w 526"/>
                <a:gd name="T79" fmla="*/ 8 h 65"/>
                <a:gd name="T80" fmla="*/ 432 w 526"/>
                <a:gd name="T81" fmla="*/ 56 h 65"/>
                <a:gd name="T82" fmla="*/ 509 w 526"/>
                <a:gd name="T83" fmla="*/ 0 h 65"/>
                <a:gd name="T84" fmla="*/ 488 w 526"/>
                <a:gd name="T85" fmla="*/ 8 h 65"/>
                <a:gd name="T86" fmla="*/ 488 w 526"/>
                <a:gd name="T87" fmla="*/ 56 h 65"/>
                <a:gd name="T88" fmla="*/ 521 w 526"/>
                <a:gd name="T89" fmla="*/ 65 h 65"/>
                <a:gd name="T90" fmla="*/ 521 w 526"/>
                <a:gd name="T91" fmla="*/ 36 h 65"/>
                <a:gd name="T92" fmla="*/ 509 w 526"/>
                <a:gd name="T93" fmla="*/ 5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6" h="65">
                  <a:moveTo>
                    <a:pt x="25" y="56"/>
                  </a:move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6"/>
                    <a:pt x="16" y="56"/>
                    <a:pt x="16" y="56"/>
                  </a:cubicBezTo>
                  <a:cubicBezTo>
                    <a:pt x="4" y="56"/>
                    <a:pt x="4" y="56"/>
                    <a:pt x="4" y="56"/>
                  </a:cubicBezTo>
                  <a:cubicBezTo>
                    <a:pt x="1" y="56"/>
                    <a:pt x="0" y="58"/>
                    <a:pt x="0" y="61"/>
                  </a:cubicBezTo>
                  <a:cubicBezTo>
                    <a:pt x="0" y="64"/>
                    <a:pt x="1" y="65"/>
                    <a:pt x="4" y="65"/>
                  </a:cubicBezTo>
                  <a:cubicBezTo>
                    <a:pt x="37" y="65"/>
                    <a:pt x="37" y="65"/>
                    <a:pt x="37" y="65"/>
                  </a:cubicBezTo>
                  <a:cubicBezTo>
                    <a:pt x="39" y="65"/>
                    <a:pt x="41" y="64"/>
                    <a:pt x="41" y="61"/>
                  </a:cubicBezTo>
                  <a:cubicBezTo>
                    <a:pt x="41" y="40"/>
                    <a:pt x="41" y="40"/>
                    <a:pt x="41" y="40"/>
                  </a:cubicBezTo>
                  <a:cubicBezTo>
                    <a:pt x="41" y="37"/>
                    <a:pt x="40" y="36"/>
                    <a:pt x="37" y="36"/>
                  </a:cubicBezTo>
                  <a:cubicBezTo>
                    <a:pt x="33" y="36"/>
                    <a:pt x="33" y="37"/>
                    <a:pt x="33" y="40"/>
                  </a:cubicBezTo>
                  <a:cubicBezTo>
                    <a:pt x="33" y="56"/>
                    <a:pt x="33" y="56"/>
                    <a:pt x="33" y="56"/>
                  </a:cubicBezTo>
                  <a:lnTo>
                    <a:pt x="25" y="56"/>
                  </a:lnTo>
                  <a:close/>
                  <a:moveTo>
                    <a:pt x="68" y="0"/>
                  </a:moveTo>
                  <a:cubicBezTo>
                    <a:pt x="64" y="0"/>
                    <a:pt x="60" y="4"/>
                    <a:pt x="60" y="8"/>
                  </a:cubicBezTo>
                  <a:cubicBezTo>
                    <a:pt x="60" y="56"/>
                    <a:pt x="60" y="56"/>
                    <a:pt x="60" y="56"/>
                  </a:cubicBezTo>
                  <a:cubicBezTo>
                    <a:pt x="60" y="61"/>
                    <a:pt x="64" y="65"/>
                    <a:pt x="68" y="65"/>
                  </a:cubicBezTo>
                  <a:cubicBezTo>
                    <a:pt x="93" y="65"/>
                    <a:pt x="93" y="65"/>
                    <a:pt x="93" y="65"/>
                  </a:cubicBezTo>
                  <a:cubicBezTo>
                    <a:pt x="98" y="65"/>
                    <a:pt x="101" y="61"/>
                    <a:pt x="101" y="56"/>
                  </a:cubicBezTo>
                  <a:cubicBezTo>
                    <a:pt x="101" y="8"/>
                    <a:pt x="101" y="8"/>
                    <a:pt x="101" y="8"/>
                  </a:cubicBezTo>
                  <a:cubicBezTo>
                    <a:pt x="101" y="4"/>
                    <a:pt x="98" y="0"/>
                    <a:pt x="93" y="0"/>
                  </a:cubicBezTo>
                  <a:lnTo>
                    <a:pt x="68" y="0"/>
                  </a:lnTo>
                  <a:close/>
                  <a:moveTo>
                    <a:pt x="68" y="8"/>
                  </a:moveTo>
                  <a:cubicBezTo>
                    <a:pt x="93" y="8"/>
                    <a:pt x="93" y="8"/>
                    <a:pt x="93" y="8"/>
                  </a:cubicBezTo>
                  <a:cubicBezTo>
                    <a:pt x="93" y="56"/>
                    <a:pt x="93" y="56"/>
                    <a:pt x="93" y="56"/>
                  </a:cubicBezTo>
                  <a:cubicBezTo>
                    <a:pt x="68" y="56"/>
                    <a:pt x="68" y="56"/>
                    <a:pt x="68" y="56"/>
                  </a:cubicBezTo>
                  <a:lnTo>
                    <a:pt x="68" y="8"/>
                  </a:lnTo>
                  <a:close/>
                  <a:moveTo>
                    <a:pt x="145" y="56"/>
                  </a:move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6"/>
                    <a:pt x="137" y="56"/>
                    <a:pt x="137" y="56"/>
                  </a:cubicBezTo>
                  <a:cubicBezTo>
                    <a:pt x="125" y="56"/>
                    <a:pt x="125" y="56"/>
                    <a:pt x="125" y="56"/>
                  </a:cubicBezTo>
                  <a:cubicBezTo>
                    <a:pt x="123" y="56"/>
                    <a:pt x="120" y="58"/>
                    <a:pt x="120" y="61"/>
                  </a:cubicBezTo>
                  <a:cubicBezTo>
                    <a:pt x="120" y="64"/>
                    <a:pt x="123" y="65"/>
                    <a:pt x="125" y="65"/>
                  </a:cubicBezTo>
                  <a:cubicBezTo>
                    <a:pt x="158" y="65"/>
                    <a:pt x="158" y="65"/>
                    <a:pt x="158" y="65"/>
                  </a:cubicBezTo>
                  <a:cubicBezTo>
                    <a:pt x="160" y="65"/>
                    <a:pt x="162" y="64"/>
                    <a:pt x="162" y="61"/>
                  </a:cubicBezTo>
                  <a:cubicBezTo>
                    <a:pt x="162" y="40"/>
                    <a:pt x="162" y="40"/>
                    <a:pt x="162" y="40"/>
                  </a:cubicBezTo>
                  <a:cubicBezTo>
                    <a:pt x="162" y="37"/>
                    <a:pt x="161" y="36"/>
                    <a:pt x="158" y="36"/>
                  </a:cubicBezTo>
                  <a:cubicBezTo>
                    <a:pt x="155" y="36"/>
                    <a:pt x="154" y="37"/>
                    <a:pt x="154" y="40"/>
                  </a:cubicBezTo>
                  <a:cubicBezTo>
                    <a:pt x="154" y="56"/>
                    <a:pt x="154" y="56"/>
                    <a:pt x="154" y="56"/>
                  </a:cubicBezTo>
                  <a:lnTo>
                    <a:pt x="145" y="56"/>
                  </a:lnTo>
                  <a:close/>
                  <a:moveTo>
                    <a:pt x="190" y="0"/>
                  </a:moveTo>
                  <a:cubicBezTo>
                    <a:pt x="184" y="0"/>
                    <a:pt x="181" y="4"/>
                    <a:pt x="181" y="8"/>
                  </a:cubicBezTo>
                  <a:cubicBezTo>
                    <a:pt x="181" y="56"/>
                    <a:pt x="181" y="56"/>
                    <a:pt x="181" y="56"/>
                  </a:cubicBezTo>
                  <a:cubicBezTo>
                    <a:pt x="181" y="61"/>
                    <a:pt x="184" y="65"/>
                    <a:pt x="190" y="65"/>
                  </a:cubicBezTo>
                  <a:cubicBezTo>
                    <a:pt x="214" y="65"/>
                    <a:pt x="214" y="65"/>
                    <a:pt x="214" y="65"/>
                  </a:cubicBezTo>
                  <a:cubicBezTo>
                    <a:pt x="219" y="65"/>
                    <a:pt x="223" y="61"/>
                    <a:pt x="223" y="56"/>
                  </a:cubicBezTo>
                  <a:cubicBezTo>
                    <a:pt x="223" y="8"/>
                    <a:pt x="223" y="8"/>
                    <a:pt x="223" y="8"/>
                  </a:cubicBezTo>
                  <a:cubicBezTo>
                    <a:pt x="223" y="4"/>
                    <a:pt x="219" y="0"/>
                    <a:pt x="214" y="0"/>
                  </a:cubicBezTo>
                  <a:lnTo>
                    <a:pt x="190" y="0"/>
                  </a:lnTo>
                  <a:close/>
                  <a:moveTo>
                    <a:pt x="190" y="8"/>
                  </a:moveTo>
                  <a:cubicBezTo>
                    <a:pt x="214" y="8"/>
                    <a:pt x="214" y="8"/>
                    <a:pt x="214" y="8"/>
                  </a:cubicBezTo>
                  <a:cubicBezTo>
                    <a:pt x="214" y="56"/>
                    <a:pt x="214" y="56"/>
                    <a:pt x="214" y="56"/>
                  </a:cubicBezTo>
                  <a:cubicBezTo>
                    <a:pt x="190" y="56"/>
                    <a:pt x="190" y="56"/>
                    <a:pt x="190" y="56"/>
                  </a:cubicBezTo>
                  <a:lnTo>
                    <a:pt x="190" y="8"/>
                  </a:lnTo>
                  <a:close/>
                  <a:moveTo>
                    <a:pt x="267" y="56"/>
                  </a:move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6"/>
                    <a:pt x="258" y="56"/>
                    <a:pt x="258" y="56"/>
                  </a:cubicBezTo>
                  <a:cubicBezTo>
                    <a:pt x="246" y="56"/>
                    <a:pt x="246" y="56"/>
                    <a:pt x="246" y="56"/>
                  </a:cubicBezTo>
                  <a:cubicBezTo>
                    <a:pt x="244" y="56"/>
                    <a:pt x="242" y="58"/>
                    <a:pt x="242" y="61"/>
                  </a:cubicBezTo>
                  <a:cubicBezTo>
                    <a:pt x="242" y="64"/>
                    <a:pt x="244" y="65"/>
                    <a:pt x="246" y="65"/>
                  </a:cubicBezTo>
                  <a:cubicBezTo>
                    <a:pt x="279" y="65"/>
                    <a:pt x="279" y="65"/>
                    <a:pt x="279" y="65"/>
                  </a:cubicBezTo>
                  <a:cubicBezTo>
                    <a:pt x="281" y="65"/>
                    <a:pt x="283" y="64"/>
                    <a:pt x="283" y="61"/>
                  </a:cubicBezTo>
                  <a:cubicBezTo>
                    <a:pt x="283" y="40"/>
                    <a:pt x="283" y="40"/>
                    <a:pt x="283" y="40"/>
                  </a:cubicBezTo>
                  <a:cubicBezTo>
                    <a:pt x="283" y="37"/>
                    <a:pt x="283" y="36"/>
                    <a:pt x="279" y="36"/>
                  </a:cubicBezTo>
                  <a:cubicBezTo>
                    <a:pt x="276" y="36"/>
                    <a:pt x="275" y="37"/>
                    <a:pt x="275" y="40"/>
                  </a:cubicBezTo>
                  <a:cubicBezTo>
                    <a:pt x="275" y="56"/>
                    <a:pt x="275" y="56"/>
                    <a:pt x="275" y="56"/>
                  </a:cubicBezTo>
                  <a:lnTo>
                    <a:pt x="267" y="56"/>
                  </a:lnTo>
                  <a:close/>
                  <a:moveTo>
                    <a:pt x="310" y="0"/>
                  </a:moveTo>
                  <a:cubicBezTo>
                    <a:pt x="306" y="0"/>
                    <a:pt x="303" y="4"/>
                    <a:pt x="303" y="8"/>
                  </a:cubicBezTo>
                  <a:cubicBezTo>
                    <a:pt x="303" y="56"/>
                    <a:pt x="303" y="56"/>
                    <a:pt x="303" y="56"/>
                  </a:cubicBezTo>
                  <a:cubicBezTo>
                    <a:pt x="303" y="61"/>
                    <a:pt x="306" y="65"/>
                    <a:pt x="310" y="65"/>
                  </a:cubicBezTo>
                  <a:cubicBezTo>
                    <a:pt x="336" y="65"/>
                    <a:pt x="336" y="65"/>
                    <a:pt x="336" y="65"/>
                  </a:cubicBezTo>
                  <a:cubicBezTo>
                    <a:pt x="340" y="65"/>
                    <a:pt x="344" y="61"/>
                    <a:pt x="344" y="56"/>
                  </a:cubicBezTo>
                  <a:cubicBezTo>
                    <a:pt x="344" y="8"/>
                    <a:pt x="344" y="8"/>
                    <a:pt x="344" y="8"/>
                  </a:cubicBezTo>
                  <a:cubicBezTo>
                    <a:pt x="344" y="4"/>
                    <a:pt x="340" y="0"/>
                    <a:pt x="336" y="0"/>
                  </a:cubicBezTo>
                  <a:lnTo>
                    <a:pt x="310" y="0"/>
                  </a:lnTo>
                  <a:close/>
                  <a:moveTo>
                    <a:pt x="310" y="8"/>
                  </a:moveTo>
                  <a:cubicBezTo>
                    <a:pt x="336" y="8"/>
                    <a:pt x="336" y="8"/>
                    <a:pt x="336" y="8"/>
                  </a:cubicBezTo>
                  <a:cubicBezTo>
                    <a:pt x="336" y="56"/>
                    <a:pt x="336" y="56"/>
                    <a:pt x="336" y="56"/>
                  </a:cubicBezTo>
                  <a:cubicBezTo>
                    <a:pt x="310" y="56"/>
                    <a:pt x="310" y="56"/>
                    <a:pt x="310" y="56"/>
                  </a:cubicBezTo>
                  <a:lnTo>
                    <a:pt x="310" y="8"/>
                  </a:lnTo>
                  <a:close/>
                  <a:moveTo>
                    <a:pt x="388" y="56"/>
                  </a:move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6"/>
                    <a:pt x="380" y="56"/>
                    <a:pt x="380" y="56"/>
                  </a:cubicBezTo>
                  <a:cubicBezTo>
                    <a:pt x="367" y="56"/>
                    <a:pt x="367" y="56"/>
                    <a:pt x="367" y="56"/>
                  </a:cubicBezTo>
                  <a:cubicBezTo>
                    <a:pt x="365" y="56"/>
                    <a:pt x="363" y="58"/>
                    <a:pt x="363" y="61"/>
                  </a:cubicBezTo>
                  <a:cubicBezTo>
                    <a:pt x="363" y="64"/>
                    <a:pt x="365" y="65"/>
                    <a:pt x="367" y="65"/>
                  </a:cubicBezTo>
                  <a:cubicBezTo>
                    <a:pt x="401" y="65"/>
                    <a:pt x="401" y="65"/>
                    <a:pt x="401" y="65"/>
                  </a:cubicBezTo>
                  <a:cubicBezTo>
                    <a:pt x="402" y="65"/>
                    <a:pt x="404" y="64"/>
                    <a:pt x="404" y="61"/>
                  </a:cubicBezTo>
                  <a:cubicBezTo>
                    <a:pt x="404" y="40"/>
                    <a:pt x="404" y="40"/>
                    <a:pt x="404" y="40"/>
                  </a:cubicBezTo>
                  <a:cubicBezTo>
                    <a:pt x="404" y="37"/>
                    <a:pt x="403" y="36"/>
                    <a:pt x="401" y="36"/>
                  </a:cubicBezTo>
                  <a:cubicBezTo>
                    <a:pt x="397" y="36"/>
                    <a:pt x="396" y="37"/>
                    <a:pt x="396" y="40"/>
                  </a:cubicBezTo>
                  <a:cubicBezTo>
                    <a:pt x="396" y="56"/>
                    <a:pt x="396" y="56"/>
                    <a:pt x="396" y="56"/>
                  </a:cubicBezTo>
                  <a:lnTo>
                    <a:pt x="388" y="56"/>
                  </a:lnTo>
                  <a:close/>
                  <a:moveTo>
                    <a:pt x="432" y="0"/>
                  </a:moveTo>
                  <a:cubicBezTo>
                    <a:pt x="428" y="0"/>
                    <a:pt x="423" y="4"/>
                    <a:pt x="423" y="8"/>
                  </a:cubicBezTo>
                  <a:cubicBezTo>
                    <a:pt x="423" y="56"/>
                    <a:pt x="423" y="56"/>
                    <a:pt x="423" y="56"/>
                  </a:cubicBezTo>
                  <a:cubicBezTo>
                    <a:pt x="423" y="61"/>
                    <a:pt x="427" y="65"/>
                    <a:pt x="432" y="65"/>
                  </a:cubicBezTo>
                  <a:cubicBezTo>
                    <a:pt x="457" y="65"/>
                    <a:pt x="457" y="65"/>
                    <a:pt x="457" y="65"/>
                  </a:cubicBezTo>
                  <a:cubicBezTo>
                    <a:pt x="461" y="65"/>
                    <a:pt x="465" y="61"/>
                    <a:pt x="465" y="56"/>
                  </a:cubicBezTo>
                  <a:cubicBezTo>
                    <a:pt x="465" y="8"/>
                    <a:pt x="465" y="8"/>
                    <a:pt x="465" y="8"/>
                  </a:cubicBezTo>
                  <a:cubicBezTo>
                    <a:pt x="465" y="4"/>
                    <a:pt x="461" y="0"/>
                    <a:pt x="457" y="0"/>
                  </a:cubicBezTo>
                  <a:lnTo>
                    <a:pt x="432" y="0"/>
                  </a:lnTo>
                  <a:close/>
                  <a:moveTo>
                    <a:pt x="432" y="8"/>
                  </a:moveTo>
                  <a:cubicBezTo>
                    <a:pt x="457" y="8"/>
                    <a:pt x="457" y="8"/>
                    <a:pt x="457" y="8"/>
                  </a:cubicBezTo>
                  <a:cubicBezTo>
                    <a:pt x="457" y="56"/>
                    <a:pt x="457" y="56"/>
                    <a:pt x="457" y="56"/>
                  </a:cubicBezTo>
                  <a:cubicBezTo>
                    <a:pt x="432" y="56"/>
                    <a:pt x="432" y="56"/>
                    <a:pt x="432" y="56"/>
                  </a:cubicBezTo>
                  <a:lnTo>
                    <a:pt x="432" y="8"/>
                  </a:lnTo>
                  <a:close/>
                  <a:moveTo>
                    <a:pt x="509" y="56"/>
                  </a:moveTo>
                  <a:cubicBezTo>
                    <a:pt x="509" y="0"/>
                    <a:pt x="509" y="0"/>
                    <a:pt x="509" y="0"/>
                  </a:cubicBezTo>
                  <a:cubicBezTo>
                    <a:pt x="488" y="0"/>
                    <a:pt x="488" y="0"/>
                    <a:pt x="488" y="0"/>
                  </a:cubicBezTo>
                  <a:cubicBezTo>
                    <a:pt x="486" y="0"/>
                    <a:pt x="484" y="1"/>
                    <a:pt x="484" y="4"/>
                  </a:cubicBezTo>
                  <a:cubicBezTo>
                    <a:pt x="484" y="7"/>
                    <a:pt x="486" y="8"/>
                    <a:pt x="488" y="8"/>
                  </a:cubicBezTo>
                  <a:cubicBezTo>
                    <a:pt x="500" y="8"/>
                    <a:pt x="500" y="8"/>
                    <a:pt x="500" y="8"/>
                  </a:cubicBezTo>
                  <a:cubicBezTo>
                    <a:pt x="500" y="56"/>
                    <a:pt x="500" y="56"/>
                    <a:pt x="500" y="56"/>
                  </a:cubicBezTo>
                  <a:cubicBezTo>
                    <a:pt x="488" y="56"/>
                    <a:pt x="488" y="56"/>
                    <a:pt x="488" y="56"/>
                  </a:cubicBezTo>
                  <a:cubicBezTo>
                    <a:pt x="486" y="56"/>
                    <a:pt x="484" y="58"/>
                    <a:pt x="484" y="61"/>
                  </a:cubicBezTo>
                  <a:cubicBezTo>
                    <a:pt x="484" y="64"/>
                    <a:pt x="486" y="65"/>
                    <a:pt x="488" y="65"/>
                  </a:cubicBezTo>
                  <a:cubicBezTo>
                    <a:pt x="521" y="65"/>
                    <a:pt x="521" y="65"/>
                    <a:pt x="521" y="65"/>
                  </a:cubicBezTo>
                  <a:cubicBezTo>
                    <a:pt x="524" y="65"/>
                    <a:pt x="526" y="64"/>
                    <a:pt x="526" y="61"/>
                  </a:cubicBezTo>
                  <a:cubicBezTo>
                    <a:pt x="526" y="40"/>
                    <a:pt x="526" y="40"/>
                    <a:pt x="526" y="40"/>
                  </a:cubicBezTo>
                  <a:cubicBezTo>
                    <a:pt x="526" y="37"/>
                    <a:pt x="525" y="36"/>
                    <a:pt x="521" y="36"/>
                  </a:cubicBezTo>
                  <a:cubicBezTo>
                    <a:pt x="519" y="36"/>
                    <a:pt x="517" y="37"/>
                    <a:pt x="517" y="40"/>
                  </a:cubicBezTo>
                  <a:cubicBezTo>
                    <a:pt x="517" y="56"/>
                    <a:pt x="517" y="56"/>
                    <a:pt x="517" y="56"/>
                  </a:cubicBezTo>
                  <a:lnTo>
                    <a:pt x="509" y="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6" name="Freeform 90"/>
            <p:cNvSpPr>
              <a:spLocks noEditPoints="1"/>
            </p:cNvSpPr>
            <p:nvPr/>
          </p:nvSpPr>
          <p:spPr bwMode="gray">
            <a:xfrm>
              <a:off x="6974139" y="4625447"/>
              <a:ext cx="823793" cy="414588"/>
            </a:xfrm>
            <a:custGeom>
              <a:avLst/>
              <a:gdLst>
                <a:gd name="T0" fmla="*/ 493 w 526"/>
                <a:gd name="T1" fmla="*/ 266 h 266"/>
                <a:gd name="T2" fmla="*/ 517 w 526"/>
                <a:gd name="T3" fmla="*/ 258 h 266"/>
                <a:gd name="T4" fmla="*/ 509 w 526"/>
                <a:gd name="T5" fmla="*/ 100 h 266"/>
                <a:gd name="T6" fmla="*/ 484 w 526"/>
                <a:gd name="T7" fmla="*/ 161 h 266"/>
                <a:gd name="T8" fmla="*/ 517 w 526"/>
                <a:gd name="T9" fmla="*/ 40 h 266"/>
                <a:gd name="T10" fmla="*/ 500 w 526"/>
                <a:gd name="T11" fmla="*/ 8 h 266"/>
                <a:gd name="T12" fmla="*/ 465 w 526"/>
                <a:gd name="T13" fmla="*/ 258 h 266"/>
                <a:gd name="T14" fmla="*/ 457 w 526"/>
                <a:gd name="T15" fmla="*/ 266 h 266"/>
                <a:gd name="T16" fmla="*/ 465 w 526"/>
                <a:gd name="T17" fmla="*/ 157 h 266"/>
                <a:gd name="T18" fmla="*/ 457 w 526"/>
                <a:gd name="T19" fmla="*/ 165 h 266"/>
                <a:gd name="T20" fmla="*/ 465 w 526"/>
                <a:gd name="T21" fmla="*/ 56 h 266"/>
                <a:gd name="T22" fmla="*/ 457 w 526"/>
                <a:gd name="T23" fmla="*/ 65 h 266"/>
                <a:gd name="T24" fmla="*/ 404 w 526"/>
                <a:gd name="T25" fmla="*/ 262 h 266"/>
                <a:gd name="T26" fmla="*/ 367 w 526"/>
                <a:gd name="T27" fmla="*/ 201 h 266"/>
                <a:gd name="T28" fmla="*/ 367 w 526"/>
                <a:gd name="T29" fmla="*/ 266 h 266"/>
                <a:gd name="T30" fmla="*/ 396 w 526"/>
                <a:gd name="T31" fmla="*/ 157 h 266"/>
                <a:gd name="T32" fmla="*/ 380 w 526"/>
                <a:gd name="T33" fmla="*/ 157 h 266"/>
                <a:gd name="T34" fmla="*/ 404 w 526"/>
                <a:gd name="T35" fmla="*/ 40 h 266"/>
                <a:gd name="T36" fmla="*/ 363 w 526"/>
                <a:gd name="T37" fmla="*/ 4 h 266"/>
                <a:gd name="T38" fmla="*/ 401 w 526"/>
                <a:gd name="T39" fmla="*/ 65 h 266"/>
                <a:gd name="T40" fmla="*/ 303 w 526"/>
                <a:gd name="T41" fmla="*/ 258 h 266"/>
                <a:gd name="T42" fmla="*/ 336 w 526"/>
                <a:gd name="T43" fmla="*/ 209 h 266"/>
                <a:gd name="T44" fmla="*/ 303 w 526"/>
                <a:gd name="T45" fmla="*/ 157 h 266"/>
                <a:gd name="T46" fmla="*/ 336 w 526"/>
                <a:gd name="T47" fmla="*/ 109 h 266"/>
                <a:gd name="T48" fmla="*/ 303 w 526"/>
                <a:gd name="T49" fmla="*/ 56 h 266"/>
                <a:gd name="T50" fmla="*/ 336 w 526"/>
                <a:gd name="T51" fmla="*/ 8 h 266"/>
                <a:gd name="T52" fmla="*/ 267 w 526"/>
                <a:gd name="T53" fmla="*/ 258 h 266"/>
                <a:gd name="T54" fmla="*/ 246 w 526"/>
                <a:gd name="T55" fmla="*/ 258 h 266"/>
                <a:gd name="T56" fmla="*/ 279 w 526"/>
                <a:gd name="T57" fmla="*/ 136 h 266"/>
                <a:gd name="T58" fmla="*/ 246 w 526"/>
                <a:gd name="T59" fmla="*/ 109 h 266"/>
                <a:gd name="T60" fmla="*/ 283 w 526"/>
                <a:gd name="T61" fmla="*/ 161 h 266"/>
                <a:gd name="T62" fmla="*/ 267 w 526"/>
                <a:gd name="T63" fmla="*/ 0 h 266"/>
                <a:gd name="T64" fmla="*/ 242 w 526"/>
                <a:gd name="T65" fmla="*/ 61 h 266"/>
                <a:gd name="T66" fmla="*/ 190 w 526"/>
                <a:gd name="T67" fmla="*/ 201 h 266"/>
                <a:gd name="T68" fmla="*/ 190 w 526"/>
                <a:gd name="T69" fmla="*/ 258 h 266"/>
                <a:gd name="T70" fmla="*/ 190 w 526"/>
                <a:gd name="T71" fmla="*/ 100 h 266"/>
                <a:gd name="T72" fmla="*/ 190 w 526"/>
                <a:gd name="T73" fmla="*/ 157 h 266"/>
                <a:gd name="T74" fmla="*/ 190 w 526"/>
                <a:gd name="T75" fmla="*/ 0 h 266"/>
                <a:gd name="T76" fmla="*/ 190 w 526"/>
                <a:gd name="T77" fmla="*/ 56 h 266"/>
                <a:gd name="T78" fmla="*/ 154 w 526"/>
                <a:gd name="T79" fmla="*/ 240 h 266"/>
                <a:gd name="T80" fmla="*/ 137 w 526"/>
                <a:gd name="T81" fmla="*/ 209 h 266"/>
                <a:gd name="T82" fmla="*/ 162 w 526"/>
                <a:gd name="T83" fmla="*/ 161 h 266"/>
                <a:gd name="T84" fmla="*/ 125 w 526"/>
                <a:gd name="T85" fmla="*/ 100 h 266"/>
                <a:gd name="T86" fmla="*/ 125 w 526"/>
                <a:gd name="T87" fmla="*/ 165 h 266"/>
                <a:gd name="T88" fmla="*/ 154 w 526"/>
                <a:gd name="T89" fmla="*/ 56 h 266"/>
                <a:gd name="T90" fmla="*/ 137 w 526"/>
                <a:gd name="T91" fmla="*/ 56 h 266"/>
                <a:gd name="T92" fmla="*/ 101 w 526"/>
                <a:gd name="T93" fmla="*/ 209 h 266"/>
                <a:gd name="T94" fmla="*/ 101 w 526"/>
                <a:gd name="T95" fmla="*/ 258 h 266"/>
                <a:gd name="T96" fmla="*/ 101 w 526"/>
                <a:gd name="T97" fmla="*/ 109 h 266"/>
                <a:gd name="T98" fmla="*/ 101 w 526"/>
                <a:gd name="T99" fmla="*/ 157 h 266"/>
                <a:gd name="T100" fmla="*/ 101 w 526"/>
                <a:gd name="T101" fmla="*/ 8 h 266"/>
                <a:gd name="T102" fmla="*/ 101 w 526"/>
                <a:gd name="T103" fmla="*/ 56 h 266"/>
                <a:gd name="T104" fmla="*/ 41 w 526"/>
                <a:gd name="T105" fmla="*/ 240 h 266"/>
                <a:gd name="T106" fmla="*/ 0 w 526"/>
                <a:gd name="T107" fmla="*/ 205 h 266"/>
                <a:gd name="T108" fmla="*/ 37 w 526"/>
                <a:gd name="T109" fmla="*/ 266 h 266"/>
                <a:gd name="T110" fmla="*/ 0 w 526"/>
                <a:gd name="T111" fmla="*/ 157 h 266"/>
                <a:gd name="T112" fmla="*/ 33 w 526"/>
                <a:gd name="T113" fmla="*/ 109 h 266"/>
                <a:gd name="T114" fmla="*/ 25 w 526"/>
                <a:gd name="T115" fmla="*/ 56 h 266"/>
                <a:gd name="T116" fmla="*/ 4 w 526"/>
                <a:gd name="T117" fmla="*/ 56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26" h="266">
                  <a:moveTo>
                    <a:pt x="526" y="258"/>
                  </a:moveTo>
                  <a:cubicBezTo>
                    <a:pt x="526" y="209"/>
                    <a:pt x="526" y="209"/>
                    <a:pt x="526" y="209"/>
                  </a:cubicBezTo>
                  <a:cubicBezTo>
                    <a:pt x="526" y="205"/>
                    <a:pt x="522" y="201"/>
                    <a:pt x="517" y="201"/>
                  </a:cubicBezTo>
                  <a:cubicBezTo>
                    <a:pt x="493" y="201"/>
                    <a:pt x="493" y="201"/>
                    <a:pt x="493" y="201"/>
                  </a:cubicBezTo>
                  <a:cubicBezTo>
                    <a:pt x="488" y="201"/>
                    <a:pt x="484" y="205"/>
                    <a:pt x="484" y="209"/>
                  </a:cubicBezTo>
                  <a:cubicBezTo>
                    <a:pt x="484" y="258"/>
                    <a:pt x="484" y="258"/>
                    <a:pt x="484" y="258"/>
                  </a:cubicBezTo>
                  <a:cubicBezTo>
                    <a:pt x="484" y="262"/>
                    <a:pt x="488" y="266"/>
                    <a:pt x="493" y="266"/>
                  </a:cubicBezTo>
                  <a:cubicBezTo>
                    <a:pt x="517" y="266"/>
                    <a:pt x="517" y="266"/>
                    <a:pt x="517" y="266"/>
                  </a:cubicBezTo>
                  <a:cubicBezTo>
                    <a:pt x="522" y="266"/>
                    <a:pt x="526" y="262"/>
                    <a:pt x="526" y="258"/>
                  </a:cubicBezTo>
                  <a:close/>
                  <a:moveTo>
                    <a:pt x="517" y="258"/>
                  </a:moveTo>
                  <a:cubicBezTo>
                    <a:pt x="493" y="258"/>
                    <a:pt x="493" y="258"/>
                    <a:pt x="493" y="258"/>
                  </a:cubicBezTo>
                  <a:cubicBezTo>
                    <a:pt x="493" y="209"/>
                    <a:pt x="493" y="209"/>
                    <a:pt x="493" y="209"/>
                  </a:cubicBezTo>
                  <a:cubicBezTo>
                    <a:pt x="517" y="209"/>
                    <a:pt x="517" y="209"/>
                    <a:pt x="517" y="209"/>
                  </a:cubicBezTo>
                  <a:lnTo>
                    <a:pt x="517" y="258"/>
                  </a:lnTo>
                  <a:close/>
                  <a:moveTo>
                    <a:pt x="526" y="161"/>
                  </a:moveTo>
                  <a:cubicBezTo>
                    <a:pt x="526" y="140"/>
                    <a:pt x="526" y="140"/>
                    <a:pt x="526" y="140"/>
                  </a:cubicBezTo>
                  <a:cubicBezTo>
                    <a:pt x="526" y="138"/>
                    <a:pt x="525" y="136"/>
                    <a:pt x="521" y="136"/>
                  </a:cubicBezTo>
                  <a:cubicBezTo>
                    <a:pt x="519" y="136"/>
                    <a:pt x="517" y="138"/>
                    <a:pt x="517" y="140"/>
                  </a:cubicBezTo>
                  <a:cubicBezTo>
                    <a:pt x="517" y="157"/>
                    <a:pt x="517" y="157"/>
                    <a:pt x="517" y="157"/>
                  </a:cubicBezTo>
                  <a:cubicBezTo>
                    <a:pt x="509" y="157"/>
                    <a:pt x="509" y="157"/>
                    <a:pt x="509" y="157"/>
                  </a:cubicBezTo>
                  <a:cubicBezTo>
                    <a:pt x="509" y="100"/>
                    <a:pt x="509" y="100"/>
                    <a:pt x="509" y="100"/>
                  </a:cubicBezTo>
                  <a:cubicBezTo>
                    <a:pt x="488" y="100"/>
                    <a:pt x="488" y="100"/>
                    <a:pt x="488" y="100"/>
                  </a:cubicBezTo>
                  <a:cubicBezTo>
                    <a:pt x="486" y="100"/>
                    <a:pt x="484" y="101"/>
                    <a:pt x="484" y="105"/>
                  </a:cubicBezTo>
                  <a:cubicBezTo>
                    <a:pt x="484" y="107"/>
                    <a:pt x="486" y="109"/>
                    <a:pt x="488" y="109"/>
                  </a:cubicBezTo>
                  <a:cubicBezTo>
                    <a:pt x="500" y="109"/>
                    <a:pt x="500" y="109"/>
                    <a:pt x="500" y="109"/>
                  </a:cubicBezTo>
                  <a:cubicBezTo>
                    <a:pt x="500" y="157"/>
                    <a:pt x="500" y="157"/>
                    <a:pt x="500" y="157"/>
                  </a:cubicBezTo>
                  <a:cubicBezTo>
                    <a:pt x="488" y="157"/>
                    <a:pt x="488" y="157"/>
                    <a:pt x="488" y="157"/>
                  </a:cubicBezTo>
                  <a:cubicBezTo>
                    <a:pt x="486" y="157"/>
                    <a:pt x="484" y="158"/>
                    <a:pt x="484" y="161"/>
                  </a:cubicBezTo>
                  <a:cubicBezTo>
                    <a:pt x="484" y="164"/>
                    <a:pt x="486" y="165"/>
                    <a:pt x="488" y="165"/>
                  </a:cubicBezTo>
                  <a:cubicBezTo>
                    <a:pt x="521" y="165"/>
                    <a:pt x="521" y="165"/>
                    <a:pt x="521" y="165"/>
                  </a:cubicBezTo>
                  <a:cubicBezTo>
                    <a:pt x="524" y="165"/>
                    <a:pt x="526" y="164"/>
                    <a:pt x="526" y="161"/>
                  </a:cubicBezTo>
                  <a:close/>
                  <a:moveTo>
                    <a:pt x="526" y="61"/>
                  </a:moveTo>
                  <a:cubicBezTo>
                    <a:pt x="526" y="40"/>
                    <a:pt x="526" y="40"/>
                    <a:pt x="526" y="40"/>
                  </a:cubicBezTo>
                  <a:cubicBezTo>
                    <a:pt x="526" y="37"/>
                    <a:pt x="525" y="36"/>
                    <a:pt x="521" y="36"/>
                  </a:cubicBezTo>
                  <a:cubicBezTo>
                    <a:pt x="519" y="36"/>
                    <a:pt x="517" y="37"/>
                    <a:pt x="517" y="40"/>
                  </a:cubicBezTo>
                  <a:cubicBezTo>
                    <a:pt x="517" y="56"/>
                    <a:pt x="517" y="56"/>
                    <a:pt x="517" y="56"/>
                  </a:cubicBezTo>
                  <a:cubicBezTo>
                    <a:pt x="509" y="56"/>
                    <a:pt x="509" y="56"/>
                    <a:pt x="509" y="56"/>
                  </a:cubicBezTo>
                  <a:cubicBezTo>
                    <a:pt x="509" y="0"/>
                    <a:pt x="509" y="0"/>
                    <a:pt x="509" y="0"/>
                  </a:cubicBezTo>
                  <a:cubicBezTo>
                    <a:pt x="488" y="0"/>
                    <a:pt x="488" y="0"/>
                    <a:pt x="488" y="0"/>
                  </a:cubicBezTo>
                  <a:cubicBezTo>
                    <a:pt x="486" y="0"/>
                    <a:pt x="484" y="1"/>
                    <a:pt x="484" y="4"/>
                  </a:cubicBezTo>
                  <a:cubicBezTo>
                    <a:pt x="484" y="7"/>
                    <a:pt x="486" y="8"/>
                    <a:pt x="488" y="8"/>
                  </a:cubicBezTo>
                  <a:cubicBezTo>
                    <a:pt x="500" y="8"/>
                    <a:pt x="500" y="8"/>
                    <a:pt x="500" y="8"/>
                  </a:cubicBezTo>
                  <a:cubicBezTo>
                    <a:pt x="500" y="56"/>
                    <a:pt x="500" y="56"/>
                    <a:pt x="500" y="56"/>
                  </a:cubicBezTo>
                  <a:cubicBezTo>
                    <a:pt x="488" y="56"/>
                    <a:pt x="488" y="56"/>
                    <a:pt x="488" y="56"/>
                  </a:cubicBezTo>
                  <a:cubicBezTo>
                    <a:pt x="486" y="56"/>
                    <a:pt x="484" y="58"/>
                    <a:pt x="484" y="61"/>
                  </a:cubicBezTo>
                  <a:cubicBezTo>
                    <a:pt x="484" y="64"/>
                    <a:pt x="486" y="65"/>
                    <a:pt x="488" y="65"/>
                  </a:cubicBezTo>
                  <a:cubicBezTo>
                    <a:pt x="521" y="65"/>
                    <a:pt x="521" y="65"/>
                    <a:pt x="521" y="65"/>
                  </a:cubicBezTo>
                  <a:cubicBezTo>
                    <a:pt x="524" y="65"/>
                    <a:pt x="526" y="64"/>
                    <a:pt x="526" y="61"/>
                  </a:cubicBezTo>
                  <a:close/>
                  <a:moveTo>
                    <a:pt x="465" y="258"/>
                  </a:moveTo>
                  <a:cubicBezTo>
                    <a:pt x="465" y="209"/>
                    <a:pt x="465" y="209"/>
                    <a:pt x="465" y="209"/>
                  </a:cubicBezTo>
                  <a:cubicBezTo>
                    <a:pt x="465" y="205"/>
                    <a:pt x="461" y="201"/>
                    <a:pt x="457" y="201"/>
                  </a:cubicBezTo>
                  <a:cubicBezTo>
                    <a:pt x="432" y="201"/>
                    <a:pt x="432" y="201"/>
                    <a:pt x="432" y="201"/>
                  </a:cubicBezTo>
                  <a:cubicBezTo>
                    <a:pt x="428" y="201"/>
                    <a:pt x="423" y="205"/>
                    <a:pt x="423" y="209"/>
                  </a:cubicBezTo>
                  <a:cubicBezTo>
                    <a:pt x="423" y="258"/>
                    <a:pt x="423" y="258"/>
                    <a:pt x="423" y="258"/>
                  </a:cubicBezTo>
                  <a:cubicBezTo>
                    <a:pt x="423" y="262"/>
                    <a:pt x="427" y="266"/>
                    <a:pt x="432" y="266"/>
                  </a:cubicBezTo>
                  <a:cubicBezTo>
                    <a:pt x="457" y="266"/>
                    <a:pt x="457" y="266"/>
                    <a:pt x="457" y="266"/>
                  </a:cubicBezTo>
                  <a:cubicBezTo>
                    <a:pt x="461" y="266"/>
                    <a:pt x="465" y="262"/>
                    <a:pt x="465" y="258"/>
                  </a:cubicBezTo>
                  <a:close/>
                  <a:moveTo>
                    <a:pt x="457" y="258"/>
                  </a:moveTo>
                  <a:cubicBezTo>
                    <a:pt x="432" y="258"/>
                    <a:pt x="432" y="258"/>
                    <a:pt x="432" y="258"/>
                  </a:cubicBezTo>
                  <a:cubicBezTo>
                    <a:pt x="432" y="209"/>
                    <a:pt x="432" y="209"/>
                    <a:pt x="432" y="209"/>
                  </a:cubicBezTo>
                  <a:cubicBezTo>
                    <a:pt x="457" y="209"/>
                    <a:pt x="457" y="209"/>
                    <a:pt x="457" y="209"/>
                  </a:cubicBezTo>
                  <a:lnTo>
                    <a:pt x="457" y="258"/>
                  </a:lnTo>
                  <a:close/>
                  <a:moveTo>
                    <a:pt x="465" y="157"/>
                  </a:moveTo>
                  <a:cubicBezTo>
                    <a:pt x="465" y="109"/>
                    <a:pt x="465" y="109"/>
                    <a:pt x="465" y="109"/>
                  </a:cubicBezTo>
                  <a:cubicBezTo>
                    <a:pt x="465" y="104"/>
                    <a:pt x="461" y="100"/>
                    <a:pt x="457" y="100"/>
                  </a:cubicBezTo>
                  <a:cubicBezTo>
                    <a:pt x="432" y="100"/>
                    <a:pt x="432" y="100"/>
                    <a:pt x="432" y="100"/>
                  </a:cubicBezTo>
                  <a:cubicBezTo>
                    <a:pt x="428" y="100"/>
                    <a:pt x="423" y="104"/>
                    <a:pt x="423" y="109"/>
                  </a:cubicBezTo>
                  <a:cubicBezTo>
                    <a:pt x="423" y="157"/>
                    <a:pt x="423" y="157"/>
                    <a:pt x="423" y="157"/>
                  </a:cubicBezTo>
                  <a:cubicBezTo>
                    <a:pt x="423" y="162"/>
                    <a:pt x="427" y="165"/>
                    <a:pt x="432" y="165"/>
                  </a:cubicBezTo>
                  <a:cubicBezTo>
                    <a:pt x="457" y="165"/>
                    <a:pt x="457" y="165"/>
                    <a:pt x="457" y="165"/>
                  </a:cubicBezTo>
                  <a:cubicBezTo>
                    <a:pt x="461" y="165"/>
                    <a:pt x="465" y="162"/>
                    <a:pt x="465" y="157"/>
                  </a:cubicBezTo>
                  <a:close/>
                  <a:moveTo>
                    <a:pt x="457" y="157"/>
                  </a:moveTo>
                  <a:cubicBezTo>
                    <a:pt x="432" y="157"/>
                    <a:pt x="432" y="157"/>
                    <a:pt x="432" y="157"/>
                  </a:cubicBezTo>
                  <a:cubicBezTo>
                    <a:pt x="432" y="109"/>
                    <a:pt x="432" y="109"/>
                    <a:pt x="432" y="109"/>
                  </a:cubicBezTo>
                  <a:cubicBezTo>
                    <a:pt x="457" y="109"/>
                    <a:pt x="457" y="109"/>
                    <a:pt x="457" y="109"/>
                  </a:cubicBezTo>
                  <a:lnTo>
                    <a:pt x="457" y="157"/>
                  </a:lnTo>
                  <a:close/>
                  <a:moveTo>
                    <a:pt x="465" y="56"/>
                  </a:moveTo>
                  <a:cubicBezTo>
                    <a:pt x="465" y="8"/>
                    <a:pt x="465" y="8"/>
                    <a:pt x="465" y="8"/>
                  </a:cubicBezTo>
                  <a:cubicBezTo>
                    <a:pt x="465" y="4"/>
                    <a:pt x="461" y="0"/>
                    <a:pt x="457" y="0"/>
                  </a:cubicBezTo>
                  <a:cubicBezTo>
                    <a:pt x="432" y="0"/>
                    <a:pt x="432" y="0"/>
                    <a:pt x="432" y="0"/>
                  </a:cubicBezTo>
                  <a:cubicBezTo>
                    <a:pt x="428" y="0"/>
                    <a:pt x="423" y="4"/>
                    <a:pt x="423" y="8"/>
                  </a:cubicBezTo>
                  <a:cubicBezTo>
                    <a:pt x="423" y="56"/>
                    <a:pt x="423" y="56"/>
                    <a:pt x="423" y="56"/>
                  </a:cubicBezTo>
                  <a:cubicBezTo>
                    <a:pt x="423" y="61"/>
                    <a:pt x="427" y="65"/>
                    <a:pt x="432" y="65"/>
                  </a:cubicBezTo>
                  <a:cubicBezTo>
                    <a:pt x="457" y="65"/>
                    <a:pt x="457" y="65"/>
                    <a:pt x="457" y="65"/>
                  </a:cubicBezTo>
                  <a:cubicBezTo>
                    <a:pt x="461" y="65"/>
                    <a:pt x="465" y="61"/>
                    <a:pt x="465" y="56"/>
                  </a:cubicBezTo>
                  <a:close/>
                  <a:moveTo>
                    <a:pt x="457" y="56"/>
                  </a:moveTo>
                  <a:cubicBezTo>
                    <a:pt x="432" y="56"/>
                    <a:pt x="432" y="56"/>
                    <a:pt x="432" y="56"/>
                  </a:cubicBezTo>
                  <a:cubicBezTo>
                    <a:pt x="432" y="8"/>
                    <a:pt x="432" y="8"/>
                    <a:pt x="432" y="8"/>
                  </a:cubicBezTo>
                  <a:cubicBezTo>
                    <a:pt x="457" y="8"/>
                    <a:pt x="457" y="8"/>
                    <a:pt x="457" y="8"/>
                  </a:cubicBezTo>
                  <a:lnTo>
                    <a:pt x="457" y="56"/>
                  </a:lnTo>
                  <a:close/>
                  <a:moveTo>
                    <a:pt x="404" y="262"/>
                  </a:moveTo>
                  <a:cubicBezTo>
                    <a:pt x="404" y="240"/>
                    <a:pt x="404" y="240"/>
                    <a:pt x="404" y="240"/>
                  </a:cubicBezTo>
                  <a:cubicBezTo>
                    <a:pt x="404" y="239"/>
                    <a:pt x="403" y="237"/>
                    <a:pt x="401" y="237"/>
                  </a:cubicBezTo>
                  <a:cubicBezTo>
                    <a:pt x="397" y="237"/>
                    <a:pt x="396" y="239"/>
                    <a:pt x="396" y="240"/>
                  </a:cubicBezTo>
                  <a:cubicBezTo>
                    <a:pt x="396" y="258"/>
                    <a:pt x="396" y="258"/>
                    <a:pt x="396" y="258"/>
                  </a:cubicBezTo>
                  <a:cubicBezTo>
                    <a:pt x="388" y="258"/>
                    <a:pt x="388" y="258"/>
                    <a:pt x="388" y="258"/>
                  </a:cubicBezTo>
                  <a:cubicBezTo>
                    <a:pt x="388" y="201"/>
                    <a:pt x="388" y="201"/>
                    <a:pt x="388" y="201"/>
                  </a:cubicBezTo>
                  <a:cubicBezTo>
                    <a:pt x="367" y="201"/>
                    <a:pt x="367" y="201"/>
                    <a:pt x="367" y="201"/>
                  </a:cubicBezTo>
                  <a:cubicBezTo>
                    <a:pt x="365" y="201"/>
                    <a:pt x="363" y="202"/>
                    <a:pt x="363" y="205"/>
                  </a:cubicBezTo>
                  <a:cubicBezTo>
                    <a:pt x="363" y="208"/>
                    <a:pt x="365" y="209"/>
                    <a:pt x="367" y="209"/>
                  </a:cubicBezTo>
                  <a:cubicBezTo>
                    <a:pt x="380" y="209"/>
                    <a:pt x="380" y="209"/>
                    <a:pt x="380" y="209"/>
                  </a:cubicBezTo>
                  <a:cubicBezTo>
                    <a:pt x="380" y="258"/>
                    <a:pt x="380" y="258"/>
                    <a:pt x="380" y="258"/>
                  </a:cubicBezTo>
                  <a:cubicBezTo>
                    <a:pt x="367" y="258"/>
                    <a:pt x="367" y="258"/>
                    <a:pt x="367" y="258"/>
                  </a:cubicBezTo>
                  <a:cubicBezTo>
                    <a:pt x="365" y="258"/>
                    <a:pt x="363" y="259"/>
                    <a:pt x="363" y="262"/>
                  </a:cubicBezTo>
                  <a:cubicBezTo>
                    <a:pt x="363" y="265"/>
                    <a:pt x="365" y="266"/>
                    <a:pt x="367" y="266"/>
                  </a:cubicBezTo>
                  <a:cubicBezTo>
                    <a:pt x="401" y="266"/>
                    <a:pt x="401" y="266"/>
                    <a:pt x="401" y="266"/>
                  </a:cubicBezTo>
                  <a:cubicBezTo>
                    <a:pt x="402" y="266"/>
                    <a:pt x="404" y="265"/>
                    <a:pt x="404" y="262"/>
                  </a:cubicBezTo>
                  <a:close/>
                  <a:moveTo>
                    <a:pt x="404" y="161"/>
                  </a:moveTo>
                  <a:cubicBezTo>
                    <a:pt x="404" y="140"/>
                    <a:pt x="404" y="140"/>
                    <a:pt x="404" y="140"/>
                  </a:cubicBezTo>
                  <a:cubicBezTo>
                    <a:pt x="404" y="138"/>
                    <a:pt x="403" y="136"/>
                    <a:pt x="401" y="136"/>
                  </a:cubicBezTo>
                  <a:cubicBezTo>
                    <a:pt x="397" y="136"/>
                    <a:pt x="396" y="138"/>
                    <a:pt x="396" y="140"/>
                  </a:cubicBezTo>
                  <a:cubicBezTo>
                    <a:pt x="396" y="157"/>
                    <a:pt x="396" y="157"/>
                    <a:pt x="396" y="157"/>
                  </a:cubicBezTo>
                  <a:cubicBezTo>
                    <a:pt x="388" y="157"/>
                    <a:pt x="388" y="157"/>
                    <a:pt x="388" y="157"/>
                  </a:cubicBezTo>
                  <a:cubicBezTo>
                    <a:pt x="388" y="100"/>
                    <a:pt x="388" y="100"/>
                    <a:pt x="388" y="100"/>
                  </a:cubicBezTo>
                  <a:cubicBezTo>
                    <a:pt x="367" y="100"/>
                    <a:pt x="367" y="100"/>
                    <a:pt x="367" y="100"/>
                  </a:cubicBezTo>
                  <a:cubicBezTo>
                    <a:pt x="365" y="100"/>
                    <a:pt x="363" y="101"/>
                    <a:pt x="363" y="105"/>
                  </a:cubicBezTo>
                  <a:cubicBezTo>
                    <a:pt x="363" y="107"/>
                    <a:pt x="365" y="109"/>
                    <a:pt x="367" y="109"/>
                  </a:cubicBezTo>
                  <a:cubicBezTo>
                    <a:pt x="380" y="109"/>
                    <a:pt x="380" y="109"/>
                    <a:pt x="380" y="109"/>
                  </a:cubicBezTo>
                  <a:cubicBezTo>
                    <a:pt x="380" y="157"/>
                    <a:pt x="380" y="157"/>
                    <a:pt x="380" y="157"/>
                  </a:cubicBezTo>
                  <a:cubicBezTo>
                    <a:pt x="367" y="157"/>
                    <a:pt x="367" y="157"/>
                    <a:pt x="367" y="157"/>
                  </a:cubicBezTo>
                  <a:cubicBezTo>
                    <a:pt x="365" y="157"/>
                    <a:pt x="363" y="158"/>
                    <a:pt x="363" y="161"/>
                  </a:cubicBezTo>
                  <a:cubicBezTo>
                    <a:pt x="363" y="164"/>
                    <a:pt x="365" y="165"/>
                    <a:pt x="367" y="165"/>
                  </a:cubicBezTo>
                  <a:cubicBezTo>
                    <a:pt x="401" y="165"/>
                    <a:pt x="401" y="165"/>
                    <a:pt x="401" y="165"/>
                  </a:cubicBezTo>
                  <a:cubicBezTo>
                    <a:pt x="402" y="165"/>
                    <a:pt x="404" y="164"/>
                    <a:pt x="404" y="161"/>
                  </a:cubicBezTo>
                  <a:close/>
                  <a:moveTo>
                    <a:pt x="404" y="61"/>
                  </a:moveTo>
                  <a:cubicBezTo>
                    <a:pt x="404" y="40"/>
                    <a:pt x="404" y="40"/>
                    <a:pt x="404" y="40"/>
                  </a:cubicBezTo>
                  <a:cubicBezTo>
                    <a:pt x="404" y="37"/>
                    <a:pt x="403" y="36"/>
                    <a:pt x="401" y="36"/>
                  </a:cubicBezTo>
                  <a:cubicBezTo>
                    <a:pt x="397" y="36"/>
                    <a:pt x="396" y="37"/>
                    <a:pt x="396" y="40"/>
                  </a:cubicBezTo>
                  <a:cubicBezTo>
                    <a:pt x="396" y="56"/>
                    <a:pt x="396" y="56"/>
                    <a:pt x="396" y="56"/>
                  </a:cubicBezTo>
                  <a:cubicBezTo>
                    <a:pt x="388" y="56"/>
                    <a:pt x="388" y="56"/>
                    <a:pt x="388" y="56"/>
                  </a:cubicBez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6"/>
                    <a:pt x="380" y="56"/>
                    <a:pt x="380" y="56"/>
                  </a:cubicBezTo>
                  <a:cubicBezTo>
                    <a:pt x="367" y="56"/>
                    <a:pt x="367" y="56"/>
                    <a:pt x="367" y="56"/>
                  </a:cubicBezTo>
                  <a:cubicBezTo>
                    <a:pt x="365" y="56"/>
                    <a:pt x="363" y="58"/>
                    <a:pt x="363" y="61"/>
                  </a:cubicBezTo>
                  <a:cubicBezTo>
                    <a:pt x="363" y="64"/>
                    <a:pt x="365" y="65"/>
                    <a:pt x="367" y="65"/>
                  </a:cubicBezTo>
                  <a:cubicBezTo>
                    <a:pt x="401" y="65"/>
                    <a:pt x="401" y="65"/>
                    <a:pt x="401" y="65"/>
                  </a:cubicBezTo>
                  <a:cubicBezTo>
                    <a:pt x="402" y="65"/>
                    <a:pt x="404" y="64"/>
                    <a:pt x="404" y="61"/>
                  </a:cubicBezTo>
                  <a:close/>
                  <a:moveTo>
                    <a:pt x="344" y="258"/>
                  </a:moveTo>
                  <a:cubicBezTo>
                    <a:pt x="344" y="209"/>
                    <a:pt x="344" y="209"/>
                    <a:pt x="344" y="209"/>
                  </a:cubicBezTo>
                  <a:cubicBezTo>
                    <a:pt x="344" y="205"/>
                    <a:pt x="340" y="201"/>
                    <a:pt x="336" y="201"/>
                  </a:cubicBezTo>
                  <a:cubicBezTo>
                    <a:pt x="310" y="201"/>
                    <a:pt x="310" y="201"/>
                    <a:pt x="310" y="201"/>
                  </a:cubicBezTo>
                  <a:cubicBezTo>
                    <a:pt x="306" y="201"/>
                    <a:pt x="303" y="205"/>
                    <a:pt x="303" y="209"/>
                  </a:cubicBezTo>
                  <a:cubicBezTo>
                    <a:pt x="303" y="258"/>
                    <a:pt x="303" y="258"/>
                    <a:pt x="303" y="258"/>
                  </a:cubicBezTo>
                  <a:cubicBezTo>
                    <a:pt x="303" y="262"/>
                    <a:pt x="306" y="266"/>
                    <a:pt x="310" y="266"/>
                  </a:cubicBezTo>
                  <a:cubicBezTo>
                    <a:pt x="336" y="266"/>
                    <a:pt x="336" y="266"/>
                    <a:pt x="336" y="266"/>
                  </a:cubicBezTo>
                  <a:cubicBezTo>
                    <a:pt x="340" y="266"/>
                    <a:pt x="344" y="262"/>
                    <a:pt x="344" y="258"/>
                  </a:cubicBezTo>
                  <a:close/>
                  <a:moveTo>
                    <a:pt x="336" y="258"/>
                  </a:moveTo>
                  <a:cubicBezTo>
                    <a:pt x="310" y="258"/>
                    <a:pt x="310" y="258"/>
                    <a:pt x="310" y="258"/>
                  </a:cubicBezTo>
                  <a:cubicBezTo>
                    <a:pt x="310" y="209"/>
                    <a:pt x="310" y="209"/>
                    <a:pt x="310" y="209"/>
                  </a:cubicBezTo>
                  <a:cubicBezTo>
                    <a:pt x="336" y="209"/>
                    <a:pt x="336" y="209"/>
                    <a:pt x="336" y="209"/>
                  </a:cubicBezTo>
                  <a:lnTo>
                    <a:pt x="336" y="258"/>
                  </a:lnTo>
                  <a:close/>
                  <a:moveTo>
                    <a:pt x="344" y="157"/>
                  </a:moveTo>
                  <a:cubicBezTo>
                    <a:pt x="344" y="109"/>
                    <a:pt x="344" y="109"/>
                    <a:pt x="344" y="109"/>
                  </a:cubicBezTo>
                  <a:cubicBezTo>
                    <a:pt x="344" y="104"/>
                    <a:pt x="340" y="100"/>
                    <a:pt x="336" y="100"/>
                  </a:cubicBezTo>
                  <a:cubicBezTo>
                    <a:pt x="310" y="100"/>
                    <a:pt x="310" y="100"/>
                    <a:pt x="310" y="100"/>
                  </a:cubicBezTo>
                  <a:cubicBezTo>
                    <a:pt x="306" y="100"/>
                    <a:pt x="303" y="104"/>
                    <a:pt x="303" y="109"/>
                  </a:cubicBezTo>
                  <a:cubicBezTo>
                    <a:pt x="303" y="157"/>
                    <a:pt x="303" y="157"/>
                    <a:pt x="303" y="157"/>
                  </a:cubicBezTo>
                  <a:cubicBezTo>
                    <a:pt x="303" y="162"/>
                    <a:pt x="306" y="165"/>
                    <a:pt x="310" y="165"/>
                  </a:cubicBezTo>
                  <a:cubicBezTo>
                    <a:pt x="336" y="165"/>
                    <a:pt x="336" y="165"/>
                    <a:pt x="336" y="165"/>
                  </a:cubicBezTo>
                  <a:cubicBezTo>
                    <a:pt x="340" y="165"/>
                    <a:pt x="344" y="162"/>
                    <a:pt x="344" y="157"/>
                  </a:cubicBezTo>
                  <a:close/>
                  <a:moveTo>
                    <a:pt x="336" y="157"/>
                  </a:moveTo>
                  <a:cubicBezTo>
                    <a:pt x="310" y="157"/>
                    <a:pt x="310" y="157"/>
                    <a:pt x="310" y="157"/>
                  </a:cubicBezTo>
                  <a:cubicBezTo>
                    <a:pt x="310" y="109"/>
                    <a:pt x="310" y="109"/>
                    <a:pt x="310" y="109"/>
                  </a:cubicBezTo>
                  <a:cubicBezTo>
                    <a:pt x="336" y="109"/>
                    <a:pt x="336" y="109"/>
                    <a:pt x="336" y="109"/>
                  </a:cubicBezTo>
                  <a:lnTo>
                    <a:pt x="336" y="157"/>
                  </a:lnTo>
                  <a:close/>
                  <a:moveTo>
                    <a:pt x="344" y="56"/>
                  </a:moveTo>
                  <a:cubicBezTo>
                    <a:pt x="344" y="8"/>
                    <a:pt x="344" y="8"/>
                    <a:pt x="344" y="8"/>
                  </a:cubicBezTo>
                  <a:cubicBezTo>
                    <a:pt x="344" y="4"/>
                    <a:pt x="340" y="0"/>
                    <a:pt x="336" y="0"/>
                  </a:cubicBezTo>
                  <a:cubicBezTo>
                    <a:pt x="310" y="0"/>
                    <a:pt x="310" y="0"/>
                    <a:pt x="310" y="0"/>
                  </a:cubicBezTo>
                  <a:cubicBezTo>
                    <a:pt x="306" y="0"/>
                    <a:pt x="303" y="4"/>
                    <a:pt x="303" y="8"/>
                  </a:cubicBezTo>
                  <a:cubicBezTo>
                    <a:pt x="303" y="56"/>
                    <a:pt x="303" y="56"/>
                    <a:pt x="303" y="56"/>
                  </a:cubicBezTo>
                  <a:cubicBezTo>
                    <a:pt x="303" y="61"/>
                    <a:pt x="306" y="65"/>
                    <a:pt x="310" y="65"/>
                  </a:cubicBezTo>
                  <a:cubicBezTo>
                    <a:pt x="336" y="65"/>
                    <a:pt x="336" y="65"/>
                    <a:pt x="336" y="65"/>
                  </a:cubicBezTo>
                  <a:cubicBezTo>
                    <a:pt x="340" y="65"/>
                    <a:pt x="344" y="61"/>
                    <a:pt x="344" y="56"/>
                  </a:cubicBezTo>
                  <a:close/>
                  <a:moveTo>
                    <a:pt x="336" y="56"/>
                  </a:moveTo>
                  <a:cubicBezTo>
                    <a:pt x="310" y="56"/>
                    <a:pt x="310" y="56"/>
                    <a:pt x="310" y="56"/>
                  </a:cubicBezTo>
                  <a:cubicBezTo>
                    <a:pt x="310" y="8"/>
                    <a:pt x="310" y="8"/>
                    <a:pt x="310" y="8"/>
                  </a:cubicBezTo>
                  <a:cubicBezTo>
                    <a:pt x="336" y="8"/>
                    <a:pt x="336" y="8"/>
                    <a:pt x="336" y="8"/>
                  </a:cubicBezTo>
                  <a:lnTo>
                    <a:pt x="336" y="56"/>
                  </a:lnTo>
                  <a:close/>
                  <a:moveTo>
                    <a:pt x="283" y="262"/>
                  </a:moveTo>
                  <a:cubicBezTo>
                    <a:pt x="283" y="240"/>
                    <a:pt x="283" y="240"/>
                    <a:pt x="283" y="240"/>
                  </a:cubicBezTo>
                  <a:cubicBezTo>
                    <a:pt x="283" y="239"/>
                    <a:pt x="283" y="237"/>
                    <a:pt x="279" y="237"/>
                  </a:cubicBezTo>
                  <a:cubicBezTo>
                    <a:pt x="276" y="237"/>
                    <a:pt x="275" y="239"/>
                    <a:pt x="275" y="240"/>
                  </a:cubicBezTo>
                  <a:cubicBezTo>
                    <a:pt x="275" y="258"/>
                    <a:pt x="275" y="258"/>
                    <a:pt x="275" y="258"/>
                  </a:cubicBezTo>
                  <a:cubicBezTo>
                    <a:pt x="267" y="258"/>
                    <a:pt x="267" y="258"/>
                    <a:pt x="267" y="258"/>
                  </a:cubicBezTo>
                  <a:cubicBezTo>
                    <a:pt x="267" y="201"/>
                    <a:pt x="267" y="201"/>
                    <a:pt x="267" y="201"/>
                  </a:cubicBezTo>
                  <a:cubicBezTo>
                    <a:pt x="246" y="201"/>
                    <a:pt x="246" y="201"/>
                    <a:pt x="246" y="201"/>
                  </a:cubicBezTo>
                  <a:cubicBezTo>
                    <a:pt x="244" y="201"/>
                    <a:pt x="242" y="202"/>
                    <a:pt x="242" y="205"/>
                  </a:cubicBezTo>
                  <a:cubicBezTo>
                    <a:pt x="242" y="208"/>
                    <a:pt x="244" y="209"/>
                    <a:pt x="246" y="209"/>
                  </a:cubicBezTo>
                  <a:cubicBezTo>
                    <a:pt x="258" y="209"/>
                    <a:pt x="258" y="209"/>
                    <a:pt x="258" y="209"/>
                  </a:cubicBezTo>
                  <a:cubicBezTo>
                    <a:pt x="258" y="258"/>
                    <a:pt x="258" y="258"/>
                    <a:pt x="258" y="258"/>
                  </a:cubicBezTo>
                  <a:cubicBezTo>
                    <a:pt x="246" y="258"/>
                    <a:pt x="246" y="258"/>
                    <a:pt x="246" y="258"/>
                  </a:cubicBezTo>
                  <a:cubicBezTo>
                    <a:pt x="244" y="258"/>
                    <a:pt x="242" y="259"/>
                    <a:pt x="242" y="262"/>
                  </a:cubicBezTo>
                  <a:cubicBezTo>
                    <a:pt x="242" y="265"/>
                    <a:pt x="244" y="266"/>
                    <a:pt x="246" y="266"/>
                  </a:cubicBezTo>
                  <a:cubicBezTo>
                    <a:pt x="279" y="266"/>
                    <a:pt x="279" y="266"/>
                    <a:pt x="279" y="266"/>
                  </a:cubicBezTo>
                  <a:cubicBezTo>
                    <a:pt x="281" y="266"/>
                    <a:pt x="283" y="265"/>
                    <a:pt x="283" y="262"/>
                  </a:cubicBezTo>
                  <a:close/>
                  <a:moveTo>
                    <a:pt x="283" y="161"/>
                  </a:moveTo>
                  <a:cubicBezTo>
                    <a:pt x="283" y="140"/>
                    <a:pt x="283" y="140"/>
                    <a:pt x="283" y="140"/>
                  </a:cubicBezTo>
                  <a:cubicBezTo>
                    <a:pt x="283" y="138"/>
                    <a:pt x="283" y="136"/>
                    <a:pt x="279" y="136"/>
                  </a:cubicBezTo>
                  <a:cubicBezTo>
                    <a:pt x="276" y="136"/>
                    <a:pt x="275" y="138"/>
                    <a:pt x="275" y="140"/>
                  </a:cubicBezTo>
                  <a:cubicBezTo>
                    <a:pt x="275" y="157"/>
                    <a:pt x="275" y="157"/>
                    <a:pt x="275" y="157"/>
                  </a:cubicBezTo>
                  <a:cubicBezTo>
                    <a:pt x="267" y="157"/>
                    <a:pt x="267" y="157"/>
                    <a:pt x="267" y="157"/>
                  </a:cubicBezTo>
                  <a:cubicBezTo>
                    <a:pt x="267" y="100"/>
                    <a:pt x="267" y="100"/>
                    <a:pt x="267" y="100"/>
                  </a:cubicBezTo>
                  <a:cubicBezTo>
                    <a:pt x="246" y="100"/>
                    <a:pt x="246" y="100"/>
                    <a:pt x="246" y="100"/>
                  </a:cubicBezTo>
                  <a:cubicBezTo>
                    <a:pt x="244" y="100"/>
                    <a:pt x="242" y="101"/>
                    <a:pt x="242" y="105"/>
                  </a:cubicBezTo>
                  <a:cubicBezTo>
                    <a:pt x="242" y="107"/>
                    <a:pt x="244" y="109"/>
                    <a:pt x="246" y="109"/>
                  </a:cubicBezTo>
                  <a:cubicBezTo>
                    <a:pt x="258" y="109"/>
                    <a:pt x="258" y="109"/>
                    <a:pt x="258" y="109"/>
                  </a:cubicBezTo>
                  <a:cubicBezTo>
                    <a:pt x="258" y="157"/>
                    <a:pt x="258" y="157"/>
                    <a:pt x="258" y="157"/>
                  </a:cubicBezTo>
                  <a:cubicBezTo>
                    <a:pt x="246" y="157"/>
                    <a:pt x="246" y="157"/>
                    <a:pt x="246" y="157"/>
                  </a:cubicBezTo>
                  <a:cubicBezTo>
                    <a:pt x="244" y="157"/>
                    <a:pt x="242" y="158"/>
                    <a:pt x="242" y="161"/>
                  </a:cubicBezTo>
                  <a:cubicBezTo>
                    <a:pt x="242" y="164"/>
                    <a:pt x="244" y="165"/>
                    <a:pt x="246" y="165"/>
                  </a:cubicBezTo>
                  <a:cubicBezTo>
                    <a:pt x="279" y="165"/>
                    <a:pt x="279" y="165"/>
                    <a:pt x="279" y="165"/>
                  </a:cubicBezTo>
                  <a:cubicBezTo>
                    <a:pt x="281" y="165"/>
                    <a:pt x="283" y="164"/>
                    <a:pt x="283" y="161"/>
                  </a:cubicBezTo>
                  <a:close/>
                  <a:moveTo>
                    <a:pt x="283" y="61"/>
                  </a:moveTo>
                  <a:cubicBezTo>
                    <a:pt x="283" y="40"/>
                    <a:pt x="283" y="40"/>
                    <a:pt x="283" y="40"/>
                  </a:cubicBezTo>
                  <a:cubicBezTo>
                    <a:pt x="283" y="37"/>
                    <a:pt x="283" y="36"/>
                    <a:pt x="279" y="36"/>
                  </a:cubicBezTo>
                  <a:cubicBezTo>
                    <a:pt x="276" y="36"/>
                    <a:pt x="275" y="37"/>
                    <a:pt x="275" y="40"/>
                  </a:cubicBezTo>
                  <a:cubicBezTo>
                    <a:pt x="275" y="56"/>
                    <a:pt x="275" y="56"/>
                    <a:pt x="275" y="56"/>
                  </a:cubicBezTo>
                  <a:cubicBezTo>
                    <a:pt x="267" y="56"/>
                    <a:pt x="267" y="56"/>
                    <a:pt x="267" y="56"/>
                  </a:cubicBez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6"/>
                    <a:pt x="258" y="56"/>
                    <a:pt x="258" y="56"/>
                  </a:cubicBezTo>
                  <a:cubicBezTo>
                    <a:pt x="246" y="56"/>
                    <a:pt x="246" y="56"/>
                    <a:pt x="246" y="56"/>
                  </a:cubicBezTo>
                  <a:cubicBezTo>
                    <a:pt x="244" y="56"/>
                    <a:pt x="242" y="58"/>
                    <a:pt x="242" y="61"/>
                  </a:cubicBezTo>
                  <a:cubicBezTo>
                    <a:pt x="242" y="64"/>
                    <a:pt x="244" y="65"/>
                    <a:pt x="246" y="65"/>
                  </a:cubicBezTo>
                  <a:cubicBezTo>
                    <a:pt x="279" y="65"/>
                    <a:pt x="279" y="65"/>
                    <a:pt x="279" y="65"/>
                  </a:cubicBezTo>
                  <a:cubicBezTo>
                    <a:pt x="281" y="65"/>
                    <a:pt x="283" y="64"/>
                    <a:pt x="283" y="61"/>
                  </a:cubicBezTo>
                  <a:close/>
                  <a:moveTo>
                    <a:pt x="223" y="258"/>
                  </a:moveTo>
                  <a:cubicBezTo>
                    <a:pt x="223" y="209"/>
                    <a:pt x="223" y="209"/>
                    <a:pt x="223" y="209"/>
                  </a:cubicBezTo>
                  <a:cubicBezTo>
                    <a:pt x="223" y="205"/>
                    <a:pt x="219" y="201"/>
                    <a:pt x="214" y="201"/>
                  </a:cubicBezTo>
                  <a:cubicBezTo>
                    <a:pt x="190" y="201"/>
                    <a:pt x="190" y="201"/>
                    <a:pt x="190" y="201"/>
                  </a:cubicBezTo>
                  <a:cubicBezTo>
                    <a:pt x="184" y="201"/>
                    <a:pt x="181" y="205"/>
                    <a:pt x="181" y="209"/>
                  </a:cubicBezTo>
                  <a:cubicBezTo>
                    <a:pt x="181" y="258"/>
                    <a:pt x="181" y="258"/>
                    <a:pt x="181" y="258"/>
                  </a:cubicBezTo>
                  <a:cubicBezTo>
                    <a:pt x="181" y="262"/>
                    <a:pt x="184" y="266"/>
                    <a:pt x="190" y="266"/>
                  </a:cubicBezTo>
                  <a:cubicBezTo>
                    <a:pt x="214" y="266"/>
                    <a:pt x="214" y="266"/>
                    <a:pt x="214" y="266"/>
                  </a:cubicBezTo>
                  <a:cubicBezTo>
                    <a:pt x="219" y="266"/>
                    <a:pt x="223" y="262"/>
                    <a:pt x="223" y="258"/>
                  </a:cubicBezTo>
                  <a:close/>
                  <a:moveTo>
                    <a:pt x="214" y="258"/>
                  </a:moveTo>
                  <a:cubicBezTo>
                    <a:pt x="190" y="258"/>
                    <a:pt x="190" y="258"/>
                    <a:pt x="190" y="258"/>
                  </a:cubicBezTo>
                  <a:cubicBezTo>
                    <a:pt x="190" y="209"/>
                    <a:pt x="190" y="209"/>
                    <a:pt x="190" y="209"/>
                  </a:cubicBezTo>
                  <a:cubicBezTo>
                    <a:pt x="214" y="209"/>
                    <a:pt x="214" y="209"/>
                    <a:pt x="214" y="209"/>
                  </a:cubicBezTo>
                  <a:lnTo>
                    <a:pt x="214" y="258"/>
                  </a:lnTo>
                  <a:close/>
                  <a:moveTo>
                    <a:pt x="223" y="157"/>
                  </a:moveTo>
                  <a:cubicBezTo>
                    <a:pt x="223" y="109"/>
                    <a:pt x="223" y="109"/>
                    <a:pt x="223" y="109"/>
                  </a:cubicBezTo>
                  <a:cubicBezTo>
                    <a:pt x="223" y="104"/>
                    <a:pt x="219" y="100"/>
                    <a:pt x="214" y="100"/>
                  </a:cubicBezTo>
                  <a:cubicBezTo>
                    <a:pt x="190" y="100"/>
                    <a:pt x="190" y="100"/>
                    <a:pt x="190" y="100"/>
                  </a:cubicBezTo>
                  <a:cubicBezTo>
                    <a:pt x="184" y="100"/>
                    <a:pt x="181" y="104"/>
                    <a:pt x="181" y="109"/>
                  </a:cubicBezTo>
                  <a:cubicBezTo>
                    <a:pt x="181" y="157"/>
                    <a:pt x="181" y="157"/>
                    <a:pt x="181" y="157"/>
                  </a:cubicBezTo>
                  <a:cubicBezTo>
                    <a:pt x="181" y="162"/>
                    <a:pt x="184" y="165"/>
                    <a:pt x="190" y="165"/>
                  </a:cubicBezTo>
                  <a:cubicBezTo>
                    <a:pt x="214" y="165"/>
                    <a:pt x="214" y="165"/>
                    <a:pt x="214" y="165"/>
                  </a:cubicBezTo>
                  <a:cubicBezTo>
                    <a:pt x="219" y="165"/>
                    <a:pt x="223" y="162"/>
                    <a:pt x="223" y="157"/>
                  </a:cubicBezTo>
                  <a:close/>
                  <a:moveTo>
                    <a:pt x="214" y="157"/>
                  </a:moveTo>
                  <a:cubicBezTo>
                    <a:pt x="190" y="157"/>
                    <a:pt x="190" y="157"/>
                    <a:pt x="190" y="157"/>
                  </a:cubicBezTo>
                  <a:cubicBezTo>
                    <a:pt x="190" y="109"/>
                    <a:pt x="190" y="109"/>
                    <a:pt x="190" y="109"/>
                  </a:cubicBezTo>
                  <a:cubicBezTo>
                    <a:pt x="214" y="109"/>
                    <a:pt x="214" y="109"/>
                    <a:pt x="214" y="109"/>
                  </a:cubicBezTo>
                  <a:lnTo>
                    <a:pt x="214" y="157"/>
                  </a:lnTo>
                  <a:close/>
                  <a:moveTo>
                    <a:pt x="223" y="56"/>
                  </a:moveTo>
                  <a:cubicBezTo>
                    <a:pt x="223" y="8"/>
                    <a:pt x="223" y="8"/>
                    <a:pt x="223" y="8"/>
                  </a:cubicBezTo>
                  <a:cubicBezTo>
                    <a:pt x="223" y="4"/>
                    <a:pt x="219" y="0"/>
                    <a:pt x="214" y="0"/>
                  </a:cubicBezTo>
                  <a:cubicBezTo>
                    <a:pt x="190" y="0"/>
                    <a:pt x="190" y="0"/>
                    <a:pt x="190" y="0"/>
                  </a:cubicBezTo>
                  <a:cubicBezTo>
                    <a:pt x="184" y="0"/>
                    <a:pt x="181" y="4"/>
                    <a:pt x="181" y="8"/>
                  </a:cubicBezTo>
                  <a:cubicBezTo>
                    <a:pt x="181" y="56"/>
                    <a:pt x="181" y="56"/>
                    <a:pt x="181" y="56"/>
                  </a:cubicBezTo>
                  <a:cubicBezTo>
                    <a:pt x="181" y="61"/>
                    <a:pt x="184" y="65"/>
                    <a:pt x="190" y="65"/>
                  </a:cubicBezTo>
                  <a:cubicBezTo>
                    <a:pt x="214" y="65"/>
                    <a:pt x="214" y="65"/>
                    <a:pt x="214" y="65"/>
                  </a:cubicBezTo>
                  <a:cubicBezTo>
                    <a:pt x="219" y="65"/>
                    <a:pt x="223" y="61"/>
                    <a:pt x="223" y="56"/>
                  </a:cubicBezTo>
                  <a:close/>
                  <a:moveTo>
                    <a:pt x="214" y="56"/>
                  </a:moveTo>
                  <a:cubicBezTo>
                    <a:pt x="190" y="56"/>
                    <a:pt x="190" y="56"/>
                    <a:pt x="190" y="56"/>
                  </a:cubicBezTo>
                  <a:cubicBezTo>
                    <a:pt x="190" y="8"/>
                    <a:pt x="190" y="8"/>
                    <a:pt x="190" y="8"/>
                  </a:cubicBezTo>
                  <a:cubicBezTo>
                    <a:pt x="214" y="8"/>
                    <a:pt x="214" y="8"/>
                    <a:pt x="214" y="8"/>
                  </a:cubicBezTo>
                  <a:lnTo>
                    <a:pt x="214" y="56"/>
                  </a:lnTo>
                  <a:close/>
                  <a:moveTo>
                    <a:pt x="162" y="262"/>
                  </a:moveTo>
                  <a:cubicBezTo>
                    <a:pt x="162" y="240"/>
                    <a:pt x="162" y="240"/>
                    <a:pt x="162" y="240"/>
                  </a:cubicBezTo>
                  <a:cubicBezTo>
                    <a:pt x="162" y="239"/>
                    <a:pt x="161" y="237"/>
                    <a:pt x="158" y="237"/>
                  </a:cubicBezTo>
                  <a:cubicBezTo>
                    <a:pt x="155" y="237"/>
                    <a:pt x="154" y="239"/>
                    <a:pt x="154" y="240"/>
                  </a:cubicBezTo>
                  <a:cubicBezTo>
                    <a:pt x="154" y="258"/>
                    <a:pt x="154" y="258"/>
                    <a:pt x="154" y="258"/>
                  </a:cubicBezTo>
                  <a:cubicBezTo>
                    <a:pt x="145" y="258"/>
                    <a:pt x="145" y="258"/>
                    <a:pt x="145" y="258"/>
                  </a:cubicBezTo>
                  <a:cubicBezTo>
                    <a:pt x="145" y="201"/>
                    <a:pt x="145" y="201"/>
                    <a:pt x="145" y="201"/>
                  </a:cubicBezTo>
                  <a:cubicBezTo>
                    <a:pt x="125" y="201"/>
                    <a:pt x="125" y="201"/>
                    <a:pt x="125" y="201"/>
                  </a:cubicBezTo>
                  <a:cubicBezTo>
                    <a:pt x="123" y="201"/>
                    <a:pt x="120" y="202"/>
                    <a:pt x="120" y="205"/>
                  </a:cubicBezTo>
                  <a:cubicBezTo>
                    <a:pt x="120" y="208"/>
                    <a:pt x="123" y="209"/>
                    <a:pt x="125" y="209"/>
                  </a:cubicBezTo>
                  <a:cubicBezTo>
                    <a:pt x="137" y="209"/>
                    <a:pt x="137" y="209"/>
                    <a:pt x="137" y="209"/>
                  </a:cubicBezTo>
                  <a:cubicBezTo>
                    <a:pt x="137" y="258"/>
                    <a:pt x="137" y="258"/>
                    <a:pt x="137" y="258"/>
                  </a:cubicBezTo>
                  <a:cubicBezTo>
                    <a:pt x="125" y="258"/>
                    <a:pt x="125" y="258"/>
                    <a:pt x="125" y="258"/>
                  </a:cubicBezTo>
                  <a:cubicBezTo>
                    <a:pt x="123" y="258"/>
                    <a:pt x="120" y="259"/>
                    <a:pt x="120" y="262"/>
                  </a:cubicBezTo>
                  <a:cubicBezTo>
                    <a:pt x="120" y="265"/>
                    <a:pt x="123" y="266"/>
                    <a:pt x="125" y="266"/>
                  </a:cubicBezTo>
                  <a:cubicBezTo>
                    <a:pt x="158" y="266"/>
                    <a:pt x="158" y="266"/>
                    <a:pt x="158" y="266"/>
                  </a:cubicBezTo>
                  <a:cubicBezTo>
                    <a:pt x="160" y="266"/>
                    <a:pt x="162" y="265"/>
                    <a:pt x="162" y="262"/>
                  </a:cubicBezTo>
                  <a:close/>
                  <a:moveTo>
                    <a:pt x="162" y="161"/>
                  </a:moveTo>
                  <a:cubicBezTo>
                    <a:pt x="162" y="140"/>
                    <a:pt x="162" y="140"/>
                    <a:pt x="162" y="140"/>
                  </a:cubicBezTo>
                  <a:cubicBezTo>
                    <a:pt x="162" y="138"/>
                    <a:pt x="161" y="136"/>
                    <a:pt x="158" y="136"/>
                  </a:cubicBezTo>
                  <a:cubicBezTo>
                    <a:pt x="155" y="136"/>
                    <a:pt x="154" y="138"/>
                    <a:pt x="154" y="140"/>
                  </a:cubicBezTo>
                  <a:cubicBezTo>
                    <a:pt x="154" y="157"/>
                    <a:pt x="154" y="157"/>
                    <a:pt x="154" y="157"/>
                  </a:cubicBezTo>
                  <a:cubicBezTo>
                    <a:pt x="145" y="157"/>
                    <a:pt x="145" y="157"/>
                    <a:pt x="145" y="157"/>
                  </a:cubicBezTo>
                  <a:cubicBezTo>
                    <a:pt x="145" y="100"/>
                    <a:pt x="145" y="100"/>
                    <a:pt x="145" y="100"/>
                  </a:cubicBezTo>
                  <a:cubicBezTo>
                    <a:pt x="125" y="100"/>
                    <a:pt x="125" y="100"/>
                    <a:pt x="125" y="100"/>
                  </a:cubicBezTo>
                  <a:cubicBezTo>
                    <a:pt x="123" y="100"/>
                    <a:pt x="120" y="101"/>
                    <a:pt x="120" y="105"/>
                  </a:cubicBezTo>
                  <a:cubicBezTo>
                    <a:pt x="120" y="107"/>
                    <a:pt x="123" y="109"/>
                    <a:pt x="125" y="109"/>
                  </a:cubicBezTo>
                  <a:cubicBezTo>
                    <a:pt x="137" y="109"/>
                    <a:pt x="137" y="109"/>
                    <a:pt x="137" y="109"/>
                  </a:cubicBezTo>
                  <a:cubicBezTo>
                    <a:pt x="137" y="157"/>
                    <a:pt x="137" y="157"/>
                    <a:pt x="137" y="157"/>
                  </a:cubicBezTo>
                  <a:cubicBezTo>
                    <a:pt x="125" y="157"/>
                    <a:pt x="125" y="157"/>
                    <a:pt x="125" y="157"/>
                  </a:cubicBezTo>
                  <a:cubicBezTo>
                    <a:pt x="123" y="157"/>
                    <a:pt x="120" y="158"/>
                    <a:pt x="120" y="161"/>
                  </a:cubicBezTo>
                  <a:cubicBezTo>
                    <a:pt x="120" y="164"/>
                    <a:pt x="123" y="165"/>
                    <a:pt x="125" y="165"/>
                  </a:cubicBezTo>
                  <a:cubicBezTo>
                    <a:pt x="158" y="165"/>
                    <a:pt x="158" y="165"/>
                    <a:pt x="158" y="165"/>
                  </a:cubicBezTo>
                  <a:cubicBezTo>
                    <a:pt x="160" y="165"/>
                    <a:pt x="162" y="164"/>
                    <a:pt x="162" y="161"/>
                  </a:cubicBezTo>
                  <a:close/>
                  <a:moveTo>
                    <a:pt x="162" y="61"/>
                  </a:moveTo>
                  <a:cubicBezTo>
                    <a:pt x="162" y="40"/>
                    <a:pt x="162" y="40"/>
                    <a:pt x="162" y="40"/>
                  </a:cubicBezTo>
                  <a:cubicBezTo>
                    <a:pt x="162" y="37"/>
                    <a:pt x="161" y="36"/>
                    <a:pt x="158" y="36"/>
                  </a:cubicBezTo>
                  <a:cubicBezTo>
                    <a:pt x="155" y="36"/>
                    <a:pt x="154" y="37"/>
                    <a:pt x="154" y="40"/>
                  </a:cubicBezTo>
                  <a:cubicBezTo>
                    <a:pt x="154" y="56"/>
                    <a:pt x="154" y="56"/>
                    <a:pt x="154" y="56"/>
                  </a:cubicBezTo>
                  <a:cubicBezTo>
                    <a:pt x="145" y="56"/>
                    <a:pt x="145" y="56"/>
                    <a:pt x="145" y="56"/>
                  </a:cubicBez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6"/>
                    <a:pt x="137" y="56"/>
                    <a:pt x="137" y="56"/>
                  </a:cubicBezTo>
                  <a:cubicBezTo>
                    <a:pt x="125" y="56"/>
                    <a:pt x="125" y="56"/>
                    <a:pt x="125" y="56"/>
                  </a:cubicBezTo>
                  <a:cubicBezTo>
                    <a:pt x="123" y="56"/>
                    <a:pt x="120" y="58"/>
                    <a:pt x="120" y="61"/>
                  </a:cubicBezTo>
                  <a:cubicBezTo>
                    <a:pt x="120" y="64"/>
                    <a:pt x="123" y="65"/>
                    <a:pt x="125" y="65"/>
                  </a:cubicBezTo>
                  <a:cubicBezTo>
                    <a:pt x="158" y="65"/>
                    <a:pt x="158" y="65"/>
                    <a:pt x="158" y="65"/>
                  </a:cubicBezTo>
                  <a:cubicBezTo>
                    <a:pt x="160" y="65"/>
                    <a:pt x="162" y="64"/>
                    <a:pt x="162" y="61"/>
                  </a:cubicBezTo>
                  <a:close/>
                  <a:moveTo>
                    <a:pt x="101" y="258"/>
                  </a:moveTo>
                  <a:cubicBezTo>
                    <a:pt x="101" y="209"/>
                    <a:pt x="101" y="209"/>
                    <a:pt x="101" y="209"/>
                  </a:cubicBezTo>
                  <a:cubicBezTo>
                    <a:pt x="101" y="205"/>
                    <a:pt x="98" y="201"/>
                    <a:pt x="93" y="201"/>
                  </a:cubicBezTo>
                  <a:cubicBezTo>
                    <a:pt x="68" y="201"/>
                    <a:pt x="68" y="201"/>
                    <a:pt x="68" y="201"/>
                  </a:cubicBezTo>
                  <a:cubicBezTo>
                    <a:pt x="64" y="201"/>
                    <a:pt x="60" y="205"/>
                    <a:pt x="60" y="209"/>
                  </a:cubicBezTo>
                  <a:cubicBezTo>
                    <a:pt x="60" y="258"/>
                    <a:pt x="60" y="258"/>
                    <a:pt x="60" y="258"/>
                  </a:cubicBezTo>
                  <a:cubicBezTo>
                    <a:pt x="60" y="262"/>
                    <a:pt x="64" y="266"/>
                    <a:pt x="68" y="266"/>
                  </a:cubicBezTo>
                  <a:cubicBezTo>
                    <a:pt x="93" y="266"/>
                    <a:pt x="93" y="266"/>
                    <a:pt x="93" y="266"/>
                  </a:cubicBezTo>
                  <a:cubicBezTo>
                    <a:pt x="98" y="266"/>
                    <a:pt x="101" y="262"/>
                    <a:pt x="101" y="258"/>
                  </a:cubicBezTo>
                  <a:close/>
                  <a:moveTo>
                    <a:pt x="93" y="258"/>
                  </a:moveTo>
                  <a:cubicBezTo>
                    <a:pt x="68" y="258"/>
                    <a:pt x="68" y="258"/>
                    <a:pt x="68" y="258"/>
                  </a:cubicBezTo>
                  <a:cubicBezTo>
                    <a:pt x="68" y="209"/>
                    <a:pt x="68" y="209"/>
                    <a:pt x="68" y="209"/>
                  </a:cubicBezTo>
                  <a:cubicBezTo>
                    <a:pt x="93" y="209"/>
                    <a:pt x="93" y="209"/>
                    <a:pt x="93" y="209"/>
                  </a:cubicBezTo>
                  <a:lnTo>
                    <a:pt x="93" y="258"/>
                  </a:lnTo>
                  <a:close/>
                  <a:moveTo>
                    <a:pt x="101" y="157"/>
                  </a:moveTo>
                  <a:cubicBezTo>
                    <a:pt x="101" y="109"/>
                    <a:pt x="101" y="109"/>
                    <a:pt x="101" y="109"/>
                  </a:cubicBezTo>
                  <a:cubicBezTo>
                    <a:pt x="101" y="104"/>
                    <a:pt x="98" y="100"/>
                    <a:pt x="93" y="100"/>
                  </a:cubicBezTo>
                  <a:cubicBezTo>
                    <a:pt x="68" y="100"/>
                    <a:pt x="68" y="100"/>
                    <a:pt x="68" y="100"/>
                  </a:cubicBezTo>
                  <a:cubicBezTo>
                    <a:pt x="64" y="100"/>
                    <a:pt x="60" y="104"/>
                    <a:pt x="60" y="109"/>
                  </a:cubicBezTo>
                  <a:cubicBezTo>
                    <a:pt x="60" y="157"/>
                    <a:pt x="60" y="157"/>
                    <a:pt x="60" y="157"/>
                  </a:cubicBezTo>
                  <a:cubicBezTo>
                    <a:pt x="60" y="162"/>
                    <a:pt x="64" y="165"/>
                    <a:pt x="68" y="165"/>
                  </a:cubicBezTo>
                  <a:cubicBezTo>
                    <a:pt x="93" y="165"/>
                    <a:pt x="93" y="165"/>
                    <a:pt x="93" y="165"/>
                  </a:cubicBezTo>
                  <a:cubicBezTo>
                    <a:pt x="98" y="165"/>
                    <a:pt x="101" y="162"/>
                    <a:pt x="101" y="157"/>
                  </a:cubicBezTo>
                  <a:close/>
                  <a:moveTo>
                    <a:pt x="93" y="157"/>
                  </a:moveTo>
                  <a:cubicBezTo>
                    <a:pt x="68" y="157"/>
                    <a:pt x="68" y="157"/>
                    <a:pt x="68" y="157"/>
                  </a:cubicBezTo>
                  <a:cubicBezTo>
                    <a:pt x="68" y="109"/>
                    <a:pt x="68" y="109"/>
                    <a:pt x="68" y="109"/>
                  </a:cubicBezTo>
                  <a:cubicBezTo>
                    <a:pt x="93" y="109"/>
                    <a:pt x="93" y="109"/>
                    <a:pt x="93" y="109"/>
                  </a:cubicBezTo>
                  <a:lnTo>
                    <a:pt x="93" y="157"/>
                  </a:lnTo>
                  <a:close/>
                  <a:moveTo>
                    <a:pt x="101" y="56"/>
                  </a:moveTo>
                  <a:cubicBezTo>
                    <a:pt x="101" y="8"/>
                    <a:pt x="101" y="8"/>
                    <a:pt x="101" y="8"/>
                  </a:cubicBezTo>
                  <a:cubicBezTo>
                    <a:pt x="101" y="4"/>
                    <a:pt x="98" y="0"/>
                    <a:pt x="93" y="0"/>
                  </a:cubicBezTo>
                  <a:cubicBezTo>
                    <a:pt x="68" y="0"/>
                    <a:pt x="68" y="0"/>
                    <a:pt x="68" y="0"/>
                  </a:cubicBezTo>
                  <a:cubicBezTo>
                    <a:pt x="64" y="0"/>
                    <a:pt x="60" y="4"/>
                    <a:pt x="60" y="8"/>
                  </a:cubicBezTo>
                  <a:cubicBezTo>
                    <a:pt x="60" y="56"/>
                    <a:pt x="60" y="56"/>
                    <a:pt x="60" y="56"/>
                  </a:cubicBezTo>
                  <a:cubicBezTo>
                    <a:pt x="60" y="61"/>
                    <a:pt x="64" y="65"/>
                    <a:pt x="68" y="65"/>
                  </a:cubicBezTo>
                  <a:cubicBezTo>
                    <a:pt x="93" y="65"/>
                    <a:pt x="93" y="65"/>
                    <a:pt x="93" y="65"/>
                  </a:cubicBezTo>
                  <a:cubicBezTo>
                    <a:pt x="98" y="65"/>
                    <a:pt x="101" y="61"/>
                    <a:pt x="101" y="56"/>
                  </a:cubicBezTo>
                  <a:close/>
                  <a:moveTo>
                    <a:pt x="93" y="56"/>
                  </a:moveTo>
                  <a:cubicBezTo>
                    <a:pt x="68" y="56"/>
                    <a:pt x="68" y="56"/>
                    <a:pt x="68" y="56"/>
                  </a:cubicBezTo>
                  <a:cubicBezTo>
                    <a:pt x="68" y="8"/>
                    <a:pt x="68" y="8"/>
                    <a:pt x="68" y="8"/>
                  </a:cubicBezTo>
                  <a:cubicBezTo>
                    <a:pt x="93" y="8"/>
                    <a:pt x="93" y="8"/>
                    <a:pt x="93" y="8"/>
                  </a:cubicBezTo>
                  <a:lnTo>
                    <a:pt x="93" y="56"/>
                  </a:lnTo>
                  <a:close/>
                  <a:moveTo>
                    <a:pt x="41" y="262"/>
                  </a:moveTo>
                  <a:cubicBezTo>
                    <a:pt x="41" y="240"/>
                    <a:pt x="41" y="240"/>
                    <a:pt x="41" y="240"/>
                  </a:cubicBezTo>
                  <a:cubicBezTo>
                    <a:pt x="41" y="239"/>
                    <a:pt x="40" y="237"/>
                    <a:pt x="37" y="237"/>
                  </a:cubicBezTo>
                  <a:cubicBezTo>
                    <a:pt x="33" y="237"/>
                    <a:pt x="33" y="239"/>
                    <a:pt x="33" y="240"/>
                  </a:cubicBezTo>
                  <a:cubicBezTo>
                    <a:pt x="33" y="258"/>
                    <a:pt x="33" y="258"/>
                    <a:pt x="33" y="258"/>
                  </a:cubicBezTo>
                  <a:cubicBezTo>
                    <a:pt x="25" y="258"/>
                    <a:pt x="25" y="258"/>
                    <a:pt x="25" y="258"/>
                  </a:cubicBezTo>
                  <a:cubicBezTo>
                    <a:pt x="25" y="201"/>
                    <a:pt x="25" y="201"/>
                    <a:pt x="25" y="201"/>
                  </a:cubicBezTo>
                  <a:cubicBezTo>
                    <a:pt x="4" y="201"/>
                    <a:pt x="4" y="201"/>
                    <a:pt x="4" y="201"/>
                  </a:cubicBezTo>
                  <a:cubicBezTo>
                    <a:pt x="1" y="201"/>
                    <a:pt x="0" y="202"/>
                    <a:pt x="0" y="205"/>
                  </a:cubicBezTo>
                  <a:cubicBezTo>
                    <a:pt x="0" y="208"/>
                    <a:pt x="1" y="209"/>
                    <a:pt x="4" y="209"/>
                  </a:cubicBezTo>
                  <a:cubicBezTo>
                    <a:pt x="16" y="209"/>
                    <a:pt x="16" y="209"/>
                    <a:pt x="16" y="209"/>
                  </a:cubicBezTo>
                  <a:cubicBezTo>
                    <a:pt x="16" y="258"/>
                    <a:pt x="16" y="258"/>
                    <a:pt x="16" y="258"/>
                  </a:cubicBezTo>
                  <a:cubicBezTo>
                    <a:pt x="4" y="258"/>
                    <a:pt x="4" y="258"/>
                    <a:pt x="4" y="258"/>
                  </a:cubicBezTo>
                  <a:cubicBezTo>
                    <a:pt x="1" y="258"/>
                    <a:pt x="0" y="259"/>
                    <a:pt x="0" y="262"/>
                  </a:cubicBezTo>
                  <a:cubicBezTo>
                    <a:pt x="0" y="265"/>
                    <a:pt x="1" y="266"/>
                    <a:pt x="4" y="266"/>
                  </a:cubicBezTo>
                  <a:cubicBezTo>
                    <a:pt x="37" y="266"/>
                    <a:pt x="37" y="266"/>
                    <a:pt x="37" y="266"/>
                  </a:cubicBezTo>
                  <a:cubicBezTo>
                    <a:pt x="39" y="266"/>
                    <a:pt x="41" y="265"/>
                    <a:pt x="41" y="262"/>
                  </a:cubicBezTo>
                  <a:close/>
                  <a:moveTo>
                    <a:pt x="41" y="157"/>
                  </a:moveTo>
                  <a:cubicBezTo>
                    <a:pt x="41" y="109"/>
                    <a:pt x="41" y="109"/>
                    <a:pt x="41" y="109"/>
                  </a:cubicBezTo>
                  <a:cubicBezTo>
                    <a:pt x="41" y="104"/>
                    <a:pt x="37" y="100"/>
                    <a:pt x="33" y="100"/>
                  </a:cubicBezTo>
                  <a:cubicBezTo>
                    <a:pt x="7" y="100"/>
                    <a:pt x="7" y="100"/>
                    <a:pt x="7" y="100"/>
                  </a:cubicBezTo>
                  <a:cubicBezTo>
                    <a:pt x="3" y="100"/>
                    <a:pt x="0" y="104"/>
                    <a:pt x="0" y="109"/>
                  </a:cubicBezTo>
                  <a:cubicBezTo>
                    <a:pt x="0" y="157"/>
                    <a:pt x="0" y="157"/>
                    <a:pt x="0" y="157"/>
                  </a:cubicBezTo>
                  <a:cubicBezTo>
                    <a:pt x="0" y="162"/>
                    <a:pt x="3" y="165"/>
                    <a:pt x="7" y="165"/>
                  </a:cubicBezTo>
                  <a:cubicBezTo>
                    <a:pt x="33" y="165"/>
                    <a:pt x="33" y="165"/>
                    <a:pt x="33" y="165"/>
                  </a:cubicBezTo>
                  <a:cubicBezTo>
                    <a:pt x="37" y="165"/>
                    <a:pt x="41" y="162"/>
                    <a:pt x="41" y="157"/>
                  </a:cubicBezTo>
                  <a:close/>
                  <a:moveTo>
                    <a:pt x="33" y="157"/>
                  </a:moveTo>
                  <a:cubicBezTo>
                    <a:pt x="7" y="157"/>
                    <a:pt x="7" y="157"/>
                    <a:pt x="7" y="157"/>
                  </a:cubicBezTo>
                  <a:cubicBezTo>
                    <a:pt x="7" y="109"/>
                    <a:pt x="7" y="109"/>
                    <a:pt x="7" y="109"/>
                  </a:cubicBezTo>
                  <a:cubicBezTo>
                    <a:pt x="33" y="109"/>
                    <a:pt x="33" y="109"/>
                    <a:pt x="33" y="109"/>
                  </a:cubicBezTo>
                  <a:lnTo>
                    <a:pt x="33" y="157"/>
                  </a:lnTo>
                  <a:close/>
                  <a:moveTo>
                    <a:pt x="41" y="61"/>
                  </a:moveTo>
                  <a:cubicBezTo>
                    <a:pt x="41" y="40"/>
                    <a:pt x="41" y="40"/>
                    <a:pt x="41" y="40"/>
                  </a:cubicBezTo>
                  <a:cubicBezTo>
                    <a:pt x="41" y="37"/>
                    <a:pt x="40" y="36"/>
                    <a:pt x="37" y="36"/>
                  </a:cubicBezTo>
                  <a:cubicBezTo>
                    <a:pt x="33" y="36"/>
                    <a:pt x="33" y="37"/>
                    <a:pt x="33" y="40"/>
                  </a:cubicBezTo>
                  <a:cubicBezTo>
                    <a:pt x="33" y="56"/>
                    <a:pt x="33" y="56"/>
                    <a:pt x="33" y="56"/>
                  </a:cubicBezTo>
                  <a:cubicBezTo>
                    <a:pt x="25" y="56"/>
                    <a:pt x="25" y="56"/>
                    <a:pt x="25" y="56"/>
                  </a:cubicBez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6"/>
                    <a:pt x="16" y="56"/>
                    <a:pt x="16" y="56"/>
                  </a:cubicBezTo>
                  <a:cubicBezTo>
                    <a:pt x="4" y="56"/>
                    <a:pt x="4" y="56"/>
                    <a:pt x="4" y="56"/>
                  </a:cubicBezTo>
                  <a:cubicBezTo>
                    <a:pt x="1" y="56"/>
                    <a:pt x="0" y="58"/>
                    <a:pt x="0" y="61"/>
                  </a:cubicBezTo>
                  <a:cubicBezTo>
                    <a:pt x="0" y="64"/>
                    <a:pt x="1" y="65"/>
                    <a:pt x="4" y="65"/>
                  </a:cubicBezTo>
                  <a:cubicBezTo>
                    <a:pt x="37" y="65"/>
                    <a:pt x="37" y="65"/>
                    <a:pt x="37" y="65"/>
                  </a:cubicBezTo>
                  <a:cubicBezTo>
                    <a:pt x="39" y="65"/>
                    <a:pt x="41" y="64"/>
                    <a:pt x="41" y="6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4518501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a:t>Speaker name</a:t>
            </a:r>
          </a:p>
        </p:txBody>
      </p:sp>
      <p:pic>
        <p:nvPicPr>
          <p:cNvPr id="140" name="Picture 139"/>
          <p:cNvPicPr>
            <a:picLocks noChangeAspect="1"/>
          </p:cNvPicPr>
          <p:nvPr userDrawn="1"/>
        </p:nvPicPr>
        <p:blipFill>
          <a:blip r:embed="rId2"/>
          <a:stretch>
            <a:fillRect/>
          </a:stretch>
        </p:blipFill>
        <p:spPr bwMode="black">
          <a:xfrm>
            <a:off x="457200" y="481082"/>
            <a:ext cx="1483418" cy="310896"/>
          </a:xfrm>
          <a:prstGeom prst="rect">
            <a:avLst/>
          </a:prstGeom>
        </p:spPr>
      </p:pic>
      <p:grpSp>
        <p:nvGrpSpPr>
          <p:cNvPr id="104" name="Group 103"/>
          <p:cNvGrpSpPr>
            <a:grpSpLocks noChangeAspect="1"/>
          </p:cNvGrpSpPr>
          <p:nvPr userDrawn="1"/>
        </p:nvGrpSpPr>
        <p:grpSpPr bwMode="gray">
          <a:xfrm>
            <a:off x="5788926" y="4224320"/>
            <a:ext cx="6647549" cy="2770205"/>
            <a:chOff x="5788926" y="4224320"/>
            <a:chExt cx="6647549" cy="2770205"/>
          </a:xfrm>
        </p:grpSpPr>
        <p:sp>
          <p:nvSpPr>
            <p:cNvPr id="105" name="Freeform: Shape 104"/>
            <p:cNvSpPr/>
            <p:nvPr userDrawn="1"/>
          </p:nvSpPr>
          <p:spPr bwMode="gray">
            <a:xfrm>
              <a:off x="5788926" y="5758835"/>
              <a:ext cx="2577047" cy="1235690"/>
            </a:xfrm>
            <a:custGeom>
              <a:avLst/>
              <a:gdLst>
                <a:gd name="connsiteX0" fmla="*/ 1214715 w 2577047"/>
                <a:gd name="connsiteY0" fmla="*/ 0 h 1235690"/>
                <a:gd name="connsiteX1" fmla="*/ 1914672 w 2577047"/>
                <a:gd name="connsiteY1" fmla="*/ 468064 h 1235690"/>
                <a:gd name="connsiteX2" fmla="*/ 2060300 w 2577047"/>
                <a:gd name="connsiteY2" fmla="*/ 446221 h 1235690"/>
                <a:gd name="connsiteX3" fmla="*/ 2577047 w 2577047"/>
                <a:gd name="connsiteY3" fmla="*/ 957972 h 1235690"/>
                <a:gd name="connsiteX4" fmla="*/ 2495620 w 2577047"/>
                <a:gd name="connsiteY4" fmla="*/ 1235690 h 1235690"/>
                <a:gd name="connsiteX5" fmla="*/ 1889591 w 2577047"/>
                <a:gd name="connsiteY5" fmla="*/ 1235690 h 1235690"/>
                <a:gd name="connsiteX6" fmla="*/ 1799319 w 2577047"/>
                <a:gd name="connsiteY6" fmla="*/ 1235690 h 1235690"/>
                <a:gd name="connsiteX7" fmla="*/ 31390 w 2577047"/>
                <a:gd name="connsiteY7" fmla="*/ 1235690 h 1235690"/>
                <a:gd name="connsiteX8" fmla="*/ 9264 w 2577047"/>
                <a:gd name="connsiteY8" fmla="*/ 1164413 h 1235690"/>
                <a:gd name="connsiteX9" fmla="*/ 0 w 2577047"/>
                <a:gd name="connsiteY9" fmla="*/ 1072517 h 1235690"/>
                <a:gd name="connsiteX10" fmla="*/ 455981 w 2577047"/>
                <a:gd name="connsiteY10" fmla="*/ 616536 h 1235690"/>
                <a:gd name="connsiteX11" fmla="*/ 459500 w 2577047"/>
                <a:gd name="connsiteY11" fmla="*/ 616891 h 1235690"/>
                <a:gd name="connsiteX12" fmla="*/ 459640 w 2577047"/>
                <a:gd name="connsiteY12" fmla="*/ 615506 h 1235690"/>
                <a:gd name="connsiteX13" fmla="*/ 720719 w 2577047"/>
                <a:gd name="connsiteY13" fmla="*/ 182302 h 1235690"/>
                <a:gd name="connsiteX14" fmla="*/ 739060 w 2577047"/>
                <a:gd name="connsiteY14" fmla="*/ 169592 h 1235690"/>
                <a:gd name="connsiteX15" fmla="*/ 747661 w 2577047"/>
                <a:gd name="connsiteY15" fmla="*/ 161263 h 1235690"/>
                <a:gd name="connsiteX16" fmla="*/ 1214715 w 2577047"/>
                <a:gd name="connsiteY16" fmla="*/ 0 h 1235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77047" h="1235690">
                  <a:moveTo>
                    <a:pt x="1214715" y="0"/>
                  </a:moveTo>
                  <a:cubicBezTo>
                    <a:pt x="1532592" y="0"/>
                    <a:pt x="1803493" y="191906"/>
                    <a:pt x="1914672" y="468064"/>
                  </a:cubicBezTo>
                  <a:cubicBezTo>
                    <a:pt x="1961649" y="454022"/>
                    <a:pt x="2010192" y="446221"/>
                    <a:pt x="2060300" y="446221"/>
                  </a:cubicBezTo>
                  <a:cubicBezTo>
                    <a:pt x="2346860" y="446221"/>
                    <a:pt x="2577047" y="675573"/>
                    <a:pt x="2577047" y="957972"/>
                  </a:cubicBezTo>
                  <a:cubicBezTo>
                    <a:pt x="2577047" y="1060946"/>
                    <a:pt x="2547295" y="1156119"/>
                    <a:pt x="2495620" y="1235690"/>
                  </a:cubicBezTo>
                  <a:cubicBezTo>
                    <a:pt x="2495620" y="1235690"/>
                    <a:pt x="2495620" y="1235690"/>
                    <a:pt x="1889591" y="1235690"/>
                  </a:cubicBezTo>
                  <a:lnTo>
                    <a:pt x="1799319" y="1235690"/>
                  </a:lnTo>
                  <a:lnTo>
                    <a:pt x="31390" y="1235690"/>
                  </a:lnTo>
                  <a:lnTo>
                    <a:pt x="9264" y="1164413"/>
                  </a:lnTo>
                  <a:cubicBezTo>
                    <a:pt x="3190" y="1134730"/>
                    <a:pt x="0" y="1103996"/>
                    <a:pt x="0" y="1072517"/>
                  </a:cubicBezTo>
                  <a:cubicBezTo>
                    <a:pt x="0" y="820686"/>
                    <a:pt x="204150" y="616536"/>
                    <a:pt x="455981" y="616536"/>
                  </a:cubicBezTo>
                  <a:lnTo>
                    <a:pt x="459500" y="616891"/>
                  </a:lnTo>
                  <a:lnTo>
                    <a:pt x="459640" y="615506"/>
                  </a:lnTo>
                  <a:cubicBezTo>
                    <a:pt x="495067" y="442379"/>
                    <a:pt x="589371" y="290700"/>
                    <a:pt x="720719" y="182302"/>
                  </a:cubicBezTo>
                  <a:lnTo>
                    <a:pt x="739060" y="169592"/>
                  </a:lnTo>
                  <a:lnTo>
                    <a:pt x="747661" y="161263"/>
                  </a:lnTo>
                  <a:cubicBezTo>
                    <a:pt x="876480" y="60556"/>
                    <a:pt x="1038551" y="0"/>
                    <a:pt x="1214715" y="0"/>
                  </a:cubicBezTo>
                  <a:close/>
                </a:path>
              </a:pathLst>
            </a:cu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6" name="Freeform 6"/>
            <p:cNvSpPr>
              <a:spLocks/>
            </p:cNvSpPr>
            <p:nvPr/>
          </p:nvSpPr>
          <p:spPr bwMode="gray">
            <a:xfrm>
              <a:off x="8422506" y="4305084"/>
              <a:ext cx="2008331" cy="1846803"/>
            </a:xfrm>
            <a:custGeom>
              <a:avLst/>
              <a:gdLst>
                <a:gd name="T0" fmla="*/ 948 w 1281"/>
                <a:gd name="T1" fmla="*/ 6 h 1185"/>
                <a:gd name="T2" fmla="*/ 641 w 1281"/>
                <a:gd name="T3" fmla="*/ 168 h 1185"/>
                <a:gd name="T4" fmla="*/ 333 w 1281"/>
                <a:gd name="T5" fmla="*/ 6 h 1185"/>
                <a:gd name="T6" fmla="*/ 10 w 1281"/>
                <a:gd name="T7" fmla="*/ 362 h 1185"/>
                <a:gd name="T8" fmla="*/ 641 w 1281"/>
                <a:gd name="T9" fmla="*/ 1185 h 1185"/>
                <a:gd name="T10" fmla="*/ 641 w 1281"/>
                <a:gd name="T11" fmla="*/ 1184 h 1185"/>
                <a:gd name="T12" fmla="*/ 641 w 1281"/>
                <a:gd name="T13" fmla="*/ 1185 h 1185"/>
                <a:gd name="T14" fmla="*/ 1272 w 1281"/>
                <a:gd name="T15" fmla="*/ 361 h 1185"/>
                <a:gd name="T16" fmla="*/ 948 w 1281"/>
                <a:gd name="T17" fmla="*/ 6 h 1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1" h="1185">
                  <a:moveTo>
                    <a:pt x="948" y="6"/>
                  </a:moveTo>
                  <a:cubicBezTo>
                    <a:pt x="820" y="0"/>
                    <a:pt x="703" y="65"/>
                    <a:pt x="641" y="168"/>
                  </a:cubicBezTo>
                  <a:cubicBezTo>
                    <a:pt x="578" y="65"/>
                    <a:pt x="461" y="0"/>
                    <a:pt x="333" y="6"/>
                  </a:cubicBezTo>
                  <a:cubicBezTo>
                    <a:pt x="144" y="15"/>
                    <a:pt x="0" y="175"/>
                    <a:pt x="10" y="362"/>
                  </a:cubicBezTo>
                  <a:cubicBezTo>
                    <a:pt x="19" y="548"/>
                    <a:pt x="641" y="1185"/>
                    <a:pt x="641" y="1185"/>
                  </a:cubicBezTo>
                  <a:cubicBezTo>
                    <a:pt x="641" y="1185"/>
                    <a:pt x="641" y="1185"/>
                    <a:pt x="641" y="1184"/>
                  </a:cubicBezTo>
                  <a:cubicBezTo>
                    <a:pt x="641" y="1185"/>
                    <a:pt x="641" y="1185"/>
                    <a:pt x="641" y="1185"/>
                  </a:cubicBezTo>
                  <a:cubicBezTo>
                    <a:pt x="641" y="1185"/>
                    <a:pt x="1263" y="548"/>
                    <a:pt x="1272" y="361"/>
                  </a:cubicBezTo>
                  <a:cubicBezTo>
                    <a:pt x="1281" y="174"/>
                    <a:pt x="1137" y="15"/>
                    <a:pt x="948" y="6"/>
                  </a:cubicBezTo>
                  <a:close/>
                </a:path>
              </a:pathLst>
            </a:custGeom>
            <a:solidFill>
              <a:srgbClr val="3393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Rectangle 7"/>
            <p:cNvSpPr>
              <a:spLocks noChangeArrowheads="1"/>
            </p:cNvSpPr>
            <p:nvPr/>
          </p:nvSpPr>
          <p:spPr bwMode="gray">
            <a:xfrm>
              <a:off x="9601660" y="4515070"/>
              <a:ext cx="573425" cy="1445676"/>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Rectangle 8"/>
            <p:cNvSpPr>
              <a:spLocks noChangeArrowheads="1"/>
            </p:cNvSpPr>
            <p:nvPr/>
          </p:nvSpPr>
          <p:spPr bwMode="gray">
            <a:xfrm>
              <a:off x="8640568" y="4224320"/>
              <a:ext cx="576116" cy="1445676"/>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Rectangle 9"/>
            <p:cNvSpPr>
              <a:spLocks noChangeArrowheads="1"/>
            </p:cNvSpPr>
            <p:nvPr/>
          </p:nvSpPr>
          <p:spPr bwMode="gray">
            <a:xfrm>
              <a:off x="9771264" y="4698135"/>
              <a:ext cx="573425" cy="1445676"/>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Rectangle 10"/>
            <p:cNvSpPr>
              <a:spLocks noChangeArrowheads="1"/>
            </p:cNvSpPr>
            <p:nvPr/>
          </p:nvSpPr>
          <p:spPr bwMode="gray">
            <a:xfrm>
              <a:off x="9351291" y="4843510"/>
              <a:ext cx="320365" cy="1397218"/>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Rectangle 11"/>
            <p:cNvSpPr>
              <a:spLocks noChangeArrowheads="1"/>
            </p:cNvSpPr>
            <p:nvPr/>
          </p:nvSpPr>
          <p:spPr bwMode="gray">
            <a:xfrm>
              <a:off x="8505962" y="4708904"/>
              <a:ext cx="309596" cy="1292224"/>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Rectangle 12"/>
            <p:cNvSpPr>
              <a:spLocks noChangeArrowheads="1"/>
            </p:cNvSpPr>
            <p:nvPr/>
          </p:nvSpPr>
          <p:spPr bwMode="gray">
            <a:xfrm>
              <a:off x="8780559" y="4576988"/>
              <a:ext cx="570732" cy="1518363"/>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Freeform 13"/>
            <p:cNvSpPr>
              <a:spLocks/>
            </p:cNvSpPr>
            <p:nvPr/>
          </p:nvSpPr>
          <p:spPr bwMode="gray">
            <a:xfrm>
              <a:off x="8842479" y="4665830"/>
              <a:ext cx="446894" cy="78073"/>
            </a:xfrm>
            <a:custGeom>
              <a:avLst/>
              <a:gdLst>
                <a:gd name="T0" fmla="*/ 24 w 286"/>
                <a:gd name="T1" fmla="*/ 0 h 50"/>
                <a:gd name="T2" fmla="*/ 0 w 286"/>
                <a:gd name="T3" fmla="*/ 22 h 50"/>
                <a:gd name="T4" fmla="*/ 0 w 286"/>
                <a:gd name="T5" fmla="*/ 28 h 50"/>
                <a:gd name="T6" fmla="*/ 24 w 286"/>
                <a:gd name="T7" fmla="*/ 50 h 50"/>
                <a:gd name="T8" fmla="*/ 262 w 286"/>
                <a:gd name="T9" fmla="*/ 50 h 50"/>
                <a:gd name="T10" fmla="*/ 286 w 286"/>
                <a:gd name="T11" fmla="*/ 28 h 50"/>
                <a:gd name="T12" fmla="*/ 286 w 286"/>
                <a:gd name="T13" fmla="*/ 22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2"/>
                  </a:cubicBezTo>
                  <a:cubicBezTo>
                    <a:pt x="0" y="28"/>
                    <a:pt x="0" y="28"/>
                    <a:pt x="0" y="28"/>
                  </a:cubicBezTo>
                  <a:cubicBezTo>
                    <a:pt x="0" y="28"/>
                    <a:pt x="0" y="50"/>
                    <a:pt x="24" y="50"/>
                  </a:cubicBezTo>
                  <a:cubicBezTo>
                    <a:pt x="262" y="50"/>
                    <a:pt x="262" y="50"/>
                    <a:pt x="262" y="50"/>
                  </a:cubicBezTo>
                  <a:cubicBezTo>
                    <a:pt x="262" y="50"/>
                    <a:pt x="286" y="50"/>
                    <a:pt x="286" y="28"/>
                  </a:cubicBezTo>
                  <a:cubicBezTo>
                    <a:pt x="286" y="22"/>
                    <a:pt x="286" y="22"/>
                    <a:pt x="286" y="22"/>
                  </a:cubicBezTo>
                  <a:cubicBezTo>
                    <a:pt x="286" y="22"/>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Freeform 14"/>
            <p:cNvSpPr>
              <a:spLocks/>
            </p:cNvSpPr>
            <p:nvPr/>
          </p:nvSpPr>
          <p:spPr bwMode="gray">
            <a:xfrm>
              <a:off x="8842479" y="4805821"/>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15"/>
            <p:cNvSpPr>
              <a:spLocks/>
            </p:cNvSpPr>
            <p:nvPr/>
          </p:nvSpPr>
          <p:spPr bwMode="gray">
            <a:xfrm>
              <a:off x="8842479" y="4943118"/>
              <a:ext cx="446894" cy="78073"/>
            </a:xfrm>
            <a:custGeom>
              <a:avLst/>
              <a:gdLst>
                <a:gd name="T0" fmla="*/ 24 w 286"/>
                <a:gd name="T1" fmla="*/ 0 h 50"/>
                <a:gd name="T2" fmla="*/ 0 w 286"/>
                <a:gd name="T3" fmla="*/ 24 h 50"/>
                <a:gd name="T4" fmla="*/ 0 w 286"/>
                <a:gd name="T5" fmla="*/ 28 h 50"/>
                <a:gd name="T6" fmla="*/ 24 w 286"/>
                <a:gd name="T7" fmla="*/ 50 h 50"/>
                <a:gd name="T8" fmla="*/ 262 w 286"/>
                <a:gd name="T9" fmla="*/ 50 h 50"/>
                <a:gd name="T10" fmla="*/ 286 w 286"/>
                <a:gd name="T11" fmla="*/ 28 h 50"/>
                <a:gd name="T12" fmla="*/ 286 w 286"/>
                <a:gd name="T13" fmla="*/ 24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4"/>
                  </a:cubicBezTo>
                  <a:cubicBezTo>
                    <a:pt x="0" y="28"/>
                    <a:pt x="0" y="28"/>
                    <a:pt x="0" y="28"/>
                  </a:cubicBezTo>
                  <a:cubicBezTo>
                    <a:pt x="0" y="28"/>
                    <a:pt x="0" y="50"/>
                    <a:pt x="24" y="50"/>
                  </a:cubicBezTo>
                  <a:cubicBezTo>
                    <a:pt x="262" y="50"/>
                    <a:pt x="262" y="50"/>
                    <a:pt x="262" y="50"/>
                  </a:cubicBezTo>
                  <a:cubicBezTo>
                    <a:pt x="262" y="50"/>
                    <a:pt x="286" y="50"/>
                    <a:pt x="286" y="28"/>
                  </a:cubicBezTo>
                  <a:cubicBezTo>
                    <a:pt x="286" y="24"/>
                    <a:pt x="286" y="24"/>
                    <a:pt x="286" y="24"/>
                  </a:cubicBezTo>
                  <a:cubicBezTo>
                    <a:pt x="286" y="24"/>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16"/>
            <p:cNvSpPr>
              <a:spLocks/>
            </p:cNvSpPr>
            <p:nvPr/>
          </p:nvSpPr>
          <p:spPr bwMode="gray">
            <a:xfrm>
              <a:off x="8842479" y="5080418"/>
              <a:ext cx="446894" cy="78073"/>
            </a:xfrm>
            <a:custGeom>
              <a:avLst/>
              <a:gdLst>
                <a:gd name="T0" fmla="*/ 24 w 286"/>
                <a:gd name="T1" fmla="*/ 0 h 50"/>
                <a:gd name="T2" fmla="*/ 0 w 286"/>
                <a:gd name="T3" fmla="*/ 23 h 50"/>
                <a:gd name="T4" fmla="*/ 0 w 286"/>
                <a:gd name="T5" fmla="*/ 28 h 50"/>
                <a:gd name="T6" fmla="*/ 24 w 286"/>
                <a:gd name="T7" fmla="*/ 50 h 50"/>
                <a:gd name="T8" fmla="*/ 262 w 286"/>
                <a:gd name="T9" fmla="*/ 50 h 50"/>
                <a:gd name="T10" fmla="*/ 286 w 286"/>
                <a:gd name="T11" fmla="*/ 28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8"/>
                    <a:pt x="0" y="28"/>
                    <a:pt x="0" y="28"/>
                  </a:cubicBezTo>
                  <a:cubicBezTo>
                    <a:pt x="0" y="28"/>
                    <a:pt x="0" y="50"/>
                    <a:pt x="24" y="50"/>
                  </a:cubicBezTo>
                  <a:cubicBezTo>
                    <a:pt x="262" y="50"/>
                    <a:pt x="262" y="50"/>
                    <a:pt x="262" y="50"/>
                  </a:cubicBezTo>
                  <a:cubicBezTo>
                    <a:pt x="262" y="50"/>
                    <a:pt x="286" y="50"/>
                    <a:pt x="286" y="28"/>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17"/>
            <p:cNvSpPr>
              <a:spLocks/>
            </p:cNvSpPr>
            <p:nvPr/>
          </p:nvSpPr>
          <p:spPr bwMode="gray">
            <a:xfrm>
              <a:off x="8842479" y="5220409"/>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18"/>
            <p:cNvSpPr>
              <a:spLocks/>
            </p:cNvSpPr>
            <p:nvPr/>
          </p:nvSpPr>
          <p:spPr bwMode="gray">
            <a:xfrm>
              <a:off x="8842479" y="5357707"/>
              <a:ext cx="446894" cy="78073"/>
            </a:xfrm>
            <a:custGeom>
              <a:avLst/>
              <a:gdLst>
                <a:gd name="T0" fmla="*/ 24 w 286"/>
                <a:gd name="T1" fmla="*/ 0 h 51"/>
                <a:gd name="T2" fmla="*/ 0 w 286"/>
                <a:gd name="T3" fmla="*/ 24 h 51"/>
                <a:gd name="T4" fmla="*/ 0 w 286"/>
                <a:gd name="T5" fmla="*/ 28 h 51"/>
                <a:gd name="T6" fmla="*/ 24 w 286"/>
                <a:gd name="T7" fmla="*/ 51 h 51"/>
                <a:gd name="T8" fmla="*/ 262 w 286"/>
                <a:gd name="T9" fmla="*/ 51 h 51"/>
                <a:gd name="T10" fmla="*/ 286 w 286"/>
                <a:gd name="T11" fmla="*/ 28 h 51"/>
                <a:gd name="T12" fmla="*/ 286 w 286"/>
                <a:gd name="T13" fmla="*/ 24 h 51"/>
                <a:gd name="T14" fmla="*/ 262 w 286"/>
                <a:gd name="T15" fmla="*/ 0 h 51"/>
                <a:gd name="T16" fmla="*/ 152 w 286"/>
                <a:gd name="T17" fmla="*/ 0 h 51"/>
                <a:gd name="T18" fmla="*/ 24 w 286"/>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1">
                  <a:moveTo>
                    <a:pt x="24" y="0"/>
                  </a:moveTo>
                  <a:cubicBezTo>
                    <a:pt x="24" y="0"/>
                    <a:pt x="0" y="0"/>
                    <a:pt x="0" y="24"/>
                  </a:cubicBezTo>
                  <a:cubicBezTo>
                    <a:pt x="0" y="28"/>
                    <a:pt x="0" y="28"/>
                    <a:pt x="0" y="28"/>
                  </a:cubicBezTo>
                  <a:cubicBezTo>
                    <a:pt x="0" y="28"/>
                    <a:pt x="0" y="51"/>
                    <a:pt x="24" y="51"/>
                  </a:cubicBezTo>
                  <a:cubicBezTo>
                    <a:pt x="262" y="51"/>
                    <a:pt x="262" y="51"/>
                    <a:pt x="262" y="51"/>
                  </a:cubicBezTo>
                  <a:cubicBezTo>
                    <a:pt x="262" y="51"/>
                    <a:pt x="286" y="51"/>
                    <a:pt x="286" y="28"/>
                  </a:cubicBezTo>
                  <a:cubicBezTo>
                    <a:pt x="286" y="24"/>
                    <a:pt x="286" y="24"/>
                    <a:pt x="286" y="24"/>
                  </a:cubicBezTo>
                  <a:cubicBezTo>
                    <a:pt x="286" y="24"/>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19"/>
            <p:cNvSpPr>
              <a:spLocks/>
            </p:cNvSpPr>
            <p:nvPr/>
          </p:nvSpPr>
          <p:spPr bwMode="gray">
            <a:xfrm>
              <a:off x="8842479" y="5495006"/>
              <a:ext cx="446894" cy="78073"/>
            </a:xfrm>
            <a:custGeom>
              <a:avLst/>
              <a:gdLst>
                <a:gd name="T0" fmla="*/ 24 w 286"/>
                <a:gd name="T1" fmla="*/ 0 h 50"/>
                <a:gd name="T2" fmla="*/ 0 w 286"/>
                <a:gd name="T3" fmla="*/ 23 h 50"/>
                <a:gd name="T4" fmla="*/ 0 w 286"/>
                <a:gd name="T5" fmla="*/ 28 h 50"/>
                <a:gd name="T6" fmla="*/ 24 w 286"/>
                <a:gd name="T7" fmla="*/ 50 h 50"/>
                <a:gd name="T8" fmla="*/ 262 w 286"/>
                <a:gd name="T9" fmla="*/ 50 h 50"/>
                <a:gd name="T10" fmla="*/ 286 w 286"/>
                <a:gd name="T11" fmla="*/ 28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8"/>
                    <a:pt x="0" y="28"/>
                    <a:pt x="0" y="28"/>
                  </a:cubicBezTo>
                  <a:cubicBezTo>
                    <a:pt x="0" y="28"/>
                    <a:pt x="0" y="50"/>
                    <a:pt x="24" y="50"/>
                  </a:cubicBezTo>
                  <a:cubicBezTo>
                    <a:pt x="262" y="50"/>
                    <a:pt x="262" y="50"/>
                    <a:pt x="262" y="50"/>
                  </a:cubicBezTo>
                  <a:cubicBezTo>
                    <a:pt x="262" y="50"/>
                    <a:pt x="286" y="50"/>
                    <a:pt x="286" y="28"/>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20"/>
            <p:cNvSpPr>
              <a:spLocks/>
            </p:cNvSpPr>
            <p:nvPr/>
          </p:nvSpPr>
          <p:spPr bwMode="gray">
            <a:xfrm>
              <a:off x="8842479" y="5634997"/>
              <a:ext cx="446894" cy="78073"/>
            </a:xfrm>
            <a:custGeom>
              <a:avLst/>
              <a:gdLst>
                <a:gd name="T0" fmla="*/ 24 w 286"/>
                <a:gd name="T1" fmla="*/ 0 h 51"/>
                <a:gd name="T2" fmla="*/ 0 w 286"/>
                <a:gd name="T3" fmla="*/ 23 h 51"/>
                <a:gd name="T4" fmla="*/ 0 w 286"/>
                <a:gd name="T5" fmla="*/ 27 h 51"/>
                <a:gd name="T6" fmla="*/ 24 w 286"/>
                <a:gd name="T7" fmla="*/ 51 h 51"/>
                <a:gd name="T8" fmla="*/ 262 w 286"/>
                <a:gd name="T9" fmla="*/ 51 h 51"/>
                <a:gd name="T10" fmla="*/ 286 w 286"/>
                <a:gd name="T11" fmla="*/ 27 h 51"/>
                <a:gd name="T12" fmla="*/ 286 w 286"/>
                <a:gd name="T13" fmla="*/ 23 h 51"/>
                <a:gd name="T14" fmla="*/ 262 w 286"/>
                <a:gd name="T15" fmla="*/ 0 h 51"/>
                <a:gd name="T16" fmla="*/ 152 w 286"/>
                <a:gd name="T17" fmla="*/ 0 h 51"/>
                <a:gd name="T18" fmla="*/ 24 w 286"/>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1">
                  <a:moveTo>
                    <a:pt x="24" y="0"/>
                  </a:moveTo>
                  <a:cubicBezTo>
                    <a:pt x="24" y="0"/>
                    <a:pt x="0" y="0"/>
                    <a:pt x="0" y="23"/>
                  </a:cubicBezTo>
                  <a:cubicBezTo>
                    <a:pt x="0" y="27"/>
                    <a:pt x="0" y="27"/>
                    <a:pt x="0" y="27"/>
                  </a:cubicBezTo>
                  <a:cubicBezTo>
                    <a:pt x="0" y="27"/>
                    <a:pt x="0" y="51"/>
                    <a:pt x="24" y="51"/>
                  </a:cubicBezTo>
                  <a:cubicBezTo>
                    <a:pt x="262" y="51"/>
                    <a:pt x="262" y="51"/>
                    <a:pt x="262" y="51"/>
                  </a:cubicBezTo>
                  <a:cubicBezTo>
                    <a:pt x="262" y="51"/>
                    <a:pt x="286" y="51"/>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Oval 21"/>
            <p:cNvSpPr>
              <a:spLocks noChangeArrowheads="1"/>
            </p:cNvSpPr>
            <p:nvPr/>
          </p:nvSpPr>
          <p:spPr bwMode="gray">
            <a:xfrm>
              <a:off x="9203225" y="4681982"/>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122" name="Oval 22"/>
            <p:cNvSpPr>
              <a:spLocks noChangeArrowheads="1"/>
            </p:cNvSpPr>
            <p:nvPr/>
          </p:nvSpPr>
          <p:spPr bwMode="gray">
            <a:xfrm>
              <a:off x="9203225" y="4821973"/>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123" name="Oval 23"/>
            <p:cNvSpPr>
              <a:spLocks noChangeArrowheads="1"/>
            </p:cNvSpPr>
            <p:nvPr/>
          </p:nvSpPr>
          <p:spPr bwMode="gray">
            <a:xfrm>
              <a:off x="9203225" y="4959271"/>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124" name="Oval 24"/>
            <p:cNvSpPr>
              <a:spLocks noChangeArrowheads="1"/>
            </p:cNvSpPr>
            <p:nvPr/>
          </p:nvSpPr>
          <p:spPr bwMode="gray">
            <a:xfrm>
              <a:off x="9203225" y="5099262"/>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125" name="Freeform 25"/>
            <p:cNvSpPr>
              <a:spLocks/>
            </p:cNvSpPr>
            <p:nvPr/>
          </p:nvSpPr>
          <p:spPr bwMode="gray">
            <a:xfrm>
              <a:off x="9203225" y="5236562"/>
              <a:ext cx="45767" cy="43074"/>
            </a:xfrm>
            <a:custGeom>
              <a:avLst/>
              <a:gdLst>
                <a:gd name="T0" fmla="*/ 14 w 28"/>
                <a:gd name="T1" fmla="*/ 28 h 28"/>
                <a:gd name="T2" fmla="*/ 28 w 28"/>
                <a:gd name="T3" fmla="*/ 13 h 28"/>
                <a:gd name="T4" fmla="*/ 14 w 28"/>
                <a:gd name="T5" fmla="*/ 0 h 28"/>
                <a:gd name="T6" fmla="*/ 0 w 28"/>
                <a:gd name="T7" fmla="*/ 13 h 28"/>
                <a:gd name="T8" fmla="*/ 14 w 28"/>
                <a:gd name="T9" fmla="*/ 28 h 28"/>
              </a:gdLst>
              <a:ahLst/>
              <a:cxnLst>
                <a:cxn ang="0">
                  <a:pos x="T0" y="T1"/>
                </a:cxn>
                <a:cxn ang="0">
                  <a:pos x="T2" y="T3"/>
                </a:cxn>
                <a:cxn ang="0">
                  <a:pos x="T4" y="T5"/>
                </a:cxn>
                <a:cxn ang="0">
                  <a:pos x="T6" y="T7"/>
                </a:cxn>
                <a:cxn ang="0">
                  <a:pos x="T8" y="T9"/>
                </a:cxn>
              </a:cxnLst>
              <a:rect l="0" t="0" r="r" b="b"/>
              <a:pathLst>
                <a:path w="28" h="28">
                  <a:moveTo>
                    <a:pt x="14" y="28"/>
                  </a:moveTo>
                  <a:cubicBezTo>
                    <a:pt x="22" y="28"/>
                    <a:pt x="28" y="21"/>
                    <a:pt x="28" y="13"/>
                  </a:cubicBezTo>
                  <a:cubicBezTo>
                    <a:pt x="28" y="7"/>
                    <a:pt x="22" y="0"/>
                    <a:pt x="14" y="0"/>
                  </a:cubicBezTo>
                  <a:cubicBezTo>
                    <a:pt x="7" y="0"/>
                    <a:pt x="0" y="7"/>
                    <a:pt x="0" y="13"/>
                  </a:cubicBezTo>
                  <a:cubicBezTo>
                    <a:pt x="0" y="21"/>
                    <a:pt x="7" y="28"/>
                    <a:pt x="14" y="28"/>
                  </a:cubicBez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126" name="Oval 26"/>
            <p:cNvSpPr>
              <a:spLocks noChangeArrowheads="1"/>
            </p:cNvSpPr>
            <p:nvPr/>
          </p:nvSpPr>
          <p:spPr bwMode="gray">
            <a:xfrm>
              <a:off x="9203225" y="5376553"/>
              <a:ext cx="45767" cy="40383"/>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127" name="Oval 27"/>
            <p:cNvSpPr>
              <a:spLocks noChangeArrowheads="1"/>
            </p:cNvSpPr>
            <p:nvPr/>
          </p:nvSpPr>
          <p:spPr bwMode="gray">
            <a:xfrm>
              <a:off x="9203225" y="5513851"/>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128" name="Oval 28"/>
            <p:cNvSpPr>
              <a:spLocks noChangeArrowheads="1"/>
            </p:cNvSpPr>
            <p:nvPr/>
          </p:nvSpPr>
          <p:spPr bwMode="gray">
            <a:xfrm>
              <a:off x="9203225" y="5653841"/>
              <a:ext cx="45767" cy="40383"/>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129" name="Freeform 29"/>
            <p:cNvSpPr>
              <a:spLocks/>
            </p:cNvSpPr>
            <p:nvPr/>
          </p:nvSpPr>
          <p:spPr bwMode="gray">
            <a:xfrm>
              <a:off x="8842479" y="5772295"/>
              <a:ext cx="446894" cy="78073"/>
            </a:xfrm>
            <a:custGeom>
              <a:avLst/>
              <a:gdLst>
                <a:gd name="T0" fmla="*/ 24 w 286"/>
                <a:gd name="T1" fmla="*/ 0 h 50"/>
                <a:gd name="T2" fmla="*/ 0 w 286"/>
                <a:gd name="T3" fmla="*/ 22 h 50"/>
                <a:gd name="T4" fmla="*/ 0 w 286"/>
                <a:gd name="T5" fmla="*/ 27 h 50"/>
                <a:gd name="T6" fmla="*/ 24 w 286"/>
                <a:gd name="T7" fmla="*/ 50 h 50"/>
                <a:gd name="T8" fmla="*/ 262 w 286"/>
                <a:gd name="T9" fmla="*/ 50 h 50"/>
                <a:gd name="T10" fmla="*/ 286 w 286"/>
                <a:gd name="T11" fmla="*/ 27 h 50"/>
                <a:gd name="T12" fmla="*/ 286 w 286"/>
                <a:gd name="T13" fmla="*/ 22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2"/>
                  </a:cubicBezTo>
                  <a:cubicBezTo>
                    <a:pt x="0" y="27"/>
                    <a:pt x="0" y="27"/>
                    <a:pt x="0" y="27"/>
                  </a:cubicBezTo>
                  <a:cubicBezTo>
                    <a:pt x="0" y="27"/>
                    <a:pt x="0" y="50"/>
                    <a:pt x="24" y="50"/>
                  </a:cubicBezTo>
                  <a:cubicBezTo>
                    <a:pt x="262" y="50"/>
                    <a:pt x="262" y="50"/>
                    <a:pt x="262" y="50"/>
                  </a:cubicBezTo>
                  <a:cubicBezTo>
                    <a:pt x="262" y="50"/>
                    <a:pt x="286" y="50"/>
                    <a:pt x="286" y="27"/>
                  </a:cubicBezTo>
                  <a:cubicBezTo>
                    <a:pt x="286" y="22"/>
                    <a:pt x="286" y="22"/>
                    <a:pt x="286" y="22"/>
                  </a:cubicBezTo>
                  <a:cubicBezTo>
                    <a:pt x="286" y="22"/>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Oval 30"/>
            <p:cNvSpPr>
              <a:spLocks noChangeArrowheads="1"/>
            </p:cNvSpPr>
            <p:nvPr/>
          </p:nvSpPr>
          <p:spPr bwMode="gray">
            <a:xfrm>
              <a:off x="9203225" y="5791141"/>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131" name="Rectangle 31"/>
            <p:cNvSpPr>
              <a:spLocks noChangeArrowheads="1"/>
            </p:cNvSpPr>
            <p:nvPr/>
          </p:nvSpPr>
          <p:spPr bwMode="gray">
            <a:xfrm>
              <a:off x="9467054" y="4883892"/>
              <a:ext cx="570732" cy="1337991"/>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Freeform 32"/>
            <p:cNvSpPr>
              <a:spLocks/>
            </p:cNvSpPr>
            <p:nvPr/>
          </p:nvSpPr>
          <p:spPr bwMode="gray">
            <a:xfrm>
              <a:off x="9526281" y="4975424"/>
              <a:ext cx="449587" cy="78073"/>
            </a:xfrm>
            <a:custGeom>
              <a:avLst/>
              <a:gdLst>
                <a:gd name="T0" fmla="*/ 25 w 287"/>
                <a:gd name="T1" fmla="*/ 0 h 50"/>
                <a:gd name="T2" fmla="*/ 0 w 287"/>
                <a:gd name="T3" fmla="*/ 22 h 50"/>
                <a:gd name="T4" fmla="*/ 0 w 287"/>
                <a:gd name="T5" fmla="*/ 27 h 50"/>
                <a:gd name="T6" fmla="*/ 25 w 287"/>
                <a:gd name="T7" fmla="*/ 50 h 50"/>
                <a:gd name="T8" fmla="*/ 262 w 287"/>
                <a:gd name="T9" fmla="*/ 50 h 50"/>
                <a:gd name="T10" fmla="*/ 287 w 287"/>
                <a:gd name="T11" fmla="*/ 27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7"/>
                    <a:pt x="0" y="27"/>
                    <a:pt x="0" y="27"/>
                  </a:cubicBezTo>
                  <a:cubicBezTo>
                    <a:pt x="0" y="27"/>
                    <a:pt x="0" y="50"/>
                    <a:pt x="25" y="50"/>
                  </a:cubicBezTo>
                  <a:cubicBezTo>
                    <a:pt x="262" y="50"/>
                    <a:pt x="262" y="50"/>
                    <a:pt x="262" y="50"/>
                  </a:cubicBezTo>
                  <a:cubicBezTo>
                    <a:pt x="262" y="50"/>
                    <a:pt x="287" y="50"/>
                    <a:pt x="287" y="27"/>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Freeform 33"/>
            <p:cNvSpPr>
              <a:spLocks/>
            </p:cNvSpPr>
            <p:nvPr/>
          </p:nvSpPr>
          <p:spPr bwMode="gray">
            <a:xfrm>
              <a:off x="9526281" y="5112724"/>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Freeform 34"/>
            <p:cNvSpPr>
              <a:spLocks/>
            </p:cNvSpPr>
            <p:nvPr/>
          </p:nvSpPr>
          <p:spPr bwMode="gray">
            <a:xfrm>
              <a:off x="9526281" y="5252715"/>
              <a:ext cx="449587" cy="78073"/>
            </a:xfrm>
            <a:custGeom>
              <a:avLst/>
              <a:gdLst>
                <a:gd name="T0" fmla="*/ 25 w 287"/>
                <a:gd name="T1" fmla="*/ 0 h 50"/>
                <a:gd name="T2" fmla="*/ 0 w 287"/>
                <a:gd name="T3" fmla="*/ 22 h 50"/>
                <a:gd name="T4" fmla="*/ 0 w 287"/>
                <a:gd name="T5" fmla="*/ 28 h 50"/>
                <a:gd name="T6" fmla="*/ 25 w 287"/>
                <a:gd name="T7" fmla="*/ 50 h 50"/>
                <a:gd name="T8" fmla="*/ 262 w 287"/>
                <a:gd name="T9" fmla="*/ 50 h 50"/>
                <a:gd name="T10" fmla="*/ 287 w 287"/>
                <a:gd name="T11" fmla="*/ 28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8"/>
                    <a:pt x="0" y="28"/>
                    <a:pt x="0" y="28"/>
                  </a:cubicBezTo>
                  <a:cubicBezTo>
                    <a:pt x="0" y="28"/>
                    <a:pt x="0" y="50"/>
                    <a:pt x="25" y="50"/>
                  </a:cubicBezTo>
                  <a:cubicBezTo>
                    <a:pt x="262" y="50"/>
                    <a:pt x="262" y="50"/>
                    <a:pt x="262" y="50"/>
                  </a:cubicBezTo>
                  <a:cubicBezTo>
                    <a:pt x="262" y="50"/>
                    <a:pt x="287" y="50"/>
                    <a:pt x="287" y="28"/>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Freeform 35"/>
            <p:cNvSpPr>
              <a:spLocks/>
            </p:cNvSpPr>
            <p:nvPr/>
          </p:nvSpPr>
          <p:spPr bwMode="gray">
            <a:xfrm>
              <a:off x="9526281" y="5390012"/>
              <a:ext cx="449587" cy="78073"/>
            </a:xfrm>
            <a:custGeom>
              <a:avLst/>
              <a:gdLst>
                <a:gd name="T0" fmla="*/ 25 w 287"/>
                <a:gd name="T1" fmla="*/ 0 h 50"/>
                <a:gd name="T2" fmla="*/ 0 w 287"/>
                <a:gd name="T3" fmla="*/ 22 h 50"/>
                <a:gd name="T4" fmla="*/ 0 w 287"/>
                <a:gd name="T5" fmla="*/ 27 h 50"/>
                <a:gd name="T6" fmla="*/ 25 w 287"/>
                <a:gd name="T7" fmla="*/ 50 h 50"/>
                <a:gd name="T8" fmla="*/ 262 w 287"/>
                <a:gd name="T9" fmla="*/ 50 h 50"/>
                <a:gd name="T10" fmla="*/ 287 w 287"/>
                <a:gd name="T11" fmla="*/ 27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7"/>
                    <a:pt x="0" y="27"/>
                    <a:pt x="0" y="27"/>
                  </a:cubicBezTo>
                  <a:cubicBezTo>
                    <a:pt x="0" y="27"/>
                    <a:pt x="0" y="50"/>
                    <a:pt x="25" y="50"/>
                  </a:cubicBezTo>
                  <a:cubicBezTo>
                    <a:pt x="262" y="50"/>
                    <a:pt x="262" y="50"/>
                    <a:pt x="262" y="50"/>
                  </a:cubicBezTo>
                  <a:cubicBezTo>
                    <a:pt x="262" y="50"/>
                    <a:pt x="287" y="50"/>
                    <a:pt x="287" y="27"/>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Freeform 36"/>
            <p:cNvSpPr>
              <a:spLocks/>
            </p:cNvSpPr>
            <p:nvPr/>
          </p:nvSpPr>
          <p:spPr bwMode="gray">
            <a:xfrm>
              <a:off x="9526281" y="5527312"/>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 name="Freeform 37"/>
            <p:cNvSpPr>
              <a:spLocks/>
            </p:cNvSpPr>
            <p:nvPr/>
          </p:nvSpPr>
          <p:spPr bwMode="gray">
            <a:xfrm>
              <a:off x="9526281" y="5667303"/>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 name="Freeform 38"/>
            <p:cNvSpPr>
              <a:spLocks/>
            </p:cNvSpPr>
            <p:nvPr/>
          </p:nvSpPr>
          <p:spPr bwMode="gray">
            <a:xfrm>
              <a:off x="9526281" y="5807294"/>
              <a:ext cx="449587" cy="75380"/>
            </a:xfrm>
            <a:custGeom>
              <a:avLst/>
              <a:gdLst>
                <a:gd name="T0" fmla="*/ 25 w 287"/>
                <a:gd name="T1" fmla="*/ 0 h 49"/>
                <a:gd name="T2" fmla="*/ 0 w 287"/>
                <a:gd name="T3" fmla="*/ 23 h 49"/>
                <a:gd name="T4" fmla="*/ 0 w 287"/>
                <a:gd name="T5" fmla="*/ 27 h 49"/>
                <a:gd name="T6" fmla="*/ 25 w 287"/>
                <a:gd name="T7" fmla="*/ 49 h 49"/>
                <a:gd name="T8" fmla="*/ 262 w 287"/>
                <a:gd name="T9" fmla="*/ 49 h 49"/>
                <a:gd name="T10" fmla="*/ 287 w 287"/>
                <a:gd name="T11" fmla="*/ 27 h 49"/>
                <a:gd name="T12" fmla="*/ 287 w 287"/>
                <a:gd name="T13" fmla="*/ 23 h 49"/>
                <a:gd name="T14" fmla="*/ 262 w 287"/>
                <a:gd name="T15" fmla="*/ 0 h 49"/>
                <a:gd name="T16" fmla="*/ 153 w 287"/>
                <a:gd name="T17" fmla="*/ 0 h 49"/>
                <a:gd name="T18" fmla="*/ 25 w 287"/>
                <a:gd name="T19"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49">
                  <a:moveTo>
                    <a:pt x="25" y="0"/>
                  </a:moveTo>
                  <a:cubicBezTo>
                    <a:pt x="25" y="0"/>
                    <a:pt x="0" y="0"/>
                    <a:pt x="0" y="23"/>
                  </a:cubicBezTo>
                  <a:cubicBezTo>
                    <a:pt x="0" y="27"/>
                    <a:pt x="0" y="27"/>
                    <a:pt x="0" y="27"/>
                  </a:cubicBezTo>
                  <a:cubicBezTo>
                    <a:pt x="0" y="27"/>
                    <a:pt x="0" y="49"/>
                    <a:pt x="25" y="49"/>
                  </a:cubicBezTo>
                  <a:cubicBezTo>
                    <a:pt x="262" y="49"/>
                    <a:pt x="262" y="49"/>
                    <a:pt x="262" y="49"/>
                  </a:cubicBezTo>
                  <a:cubicBezTo>
                    <a:pt x="262" y="49"/>
                    <a:pt x="287" y="49"/>
                    <a:pt x="287" y="27"/>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Freeform 39"/>
            <p:cNvSpPr>
              <a:spLocks/>
            </p:cNvSpPr>
            <p:nvPr/>
          </p:nvSpPr>
          <p:spPr bwMode="gray">
            <a:xfrm>
              <a:off x="9526281" y="5941900"/>
              <a:ext cx="449587" cy="78073"/>
            </a:xfrm>
            <a:custGeom>
              <a:avLst/>
              <a:gdLst>
                <a:gd name="T0" fmla="*/ 25 w 287"/>
                <a:gd name="T1" fmla="*/ 0 h 50"/>
                <a:gd name="T2" fmla="*/ 0 w 287"/>
                <a:gd name="T3" fmla="*/ 24 h 50"/>
                <a:gd name="T4" fmla="*/ 0 w 287"/>
                <a:gd name="T5" fmla="*/ 28 h 50"/>
                <a:gd name="T6" fmla="*/ 25 w 287"/>
                <a:gd name="T7" fmla="*/ 50 h 50"/>
                <a:gd name="T8" fmla="*/ 262 w 287"/>
                <a:gd name="T9" fmla="*/ 50 h 50"/>
                <a:gd name="T10" fmla="*/ 287 w 287"/>
                <a:gd name="T11" fmla="*/ 28 h 50"/>
                <a:gd name="T12" fmla="*/ 287 w 287"/>
                <a:gd name="T13" fmla="*/ 24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4"/>
                  </a:cubicBezTo>
                  <a:cubicBezTo>
                    <a:pt x="0" y="28"/>
                    <a:pt x="0" y="28"/>
                    <a:pt x="0" y="28"/>
                  </a:cubicBezTo>
                  <a:cubicBezTo>
                    <a:pt x="0" y="28"/>
                    <a:pt x="0" y="50"/>
                    <a:pt x="25" y="50"/>
                  </a:cubicBezTo>
                  <a:cubicBezTo>
                    <a:pt x="262" y="50"/>
                    <a:pt x="262" y="50"/>
                    <a:pt x="262" y="50"/>
                  </a:cubicBezTo>
                  <a:cubicBezTo>
                    <a:pt x="262" y="50"/>
                    <a:pt x="287" y="50"/>
                    <a:pt x="287" y="28"/>
                  </a:cubicBezTo>
                  <a:cubicBezTo>
                    <a:pt x="287" y="24"/>
                    <a:pt x="287" y="24"/>
                    <a:pt x="287" y="24"/>
                  </a:cubicBezTo>
                  <a:cubicBezTo>
                    <a:pt x="287" y="24"/>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0" name="Oval 40"/>
            <p:cNvSpPr>
              <a:spLocks noChangeArrowheads="1"/>
            </p:cNvSpPr>
            <p:nvPr/>
          </p:nvSpPr>
          <p:spPr bwMode="gray">
            <a:xfrm>
              <a:off x="9889718" y="4991577"/>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41" name="Oval 41"/>
            <p:cNvSpPr>
              <a:spLocks noChangeArrowheads="1"/>
            </p:cNvSpPr>
            <p:nvPr/>
          </p:nvSpPr>
          <p:spPr bwMode="gray">
            <a:xfrm>
              <a:off x="9889718" y="5131568"/>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42" name="Oval 42"/>
            <p:cNvSpPr>
              <a:spLocks noChangeArrowheads="1"/>
            </p:cNvSpPr>
            <p:nvPr/>
          </p:nvSpPr>
          <p:spPr bwMode="gray">
            <a:xfrm>
              <a:off x="9889718" y="5268867"/>
              <a:ext cx="45767" cy="45767"/>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43" name="Oval 43"/>
            <p:cNvSpPr>
              <a:spLocks noChangeArrowheads="1"/>
            </p:cNvSpPr>
            <p:nvPr/>
          </p:nvSpPr>
          <p:spPr bwMode="gray">
            <a:xfrm>
              <a:off x="9889718" y="5406165"/>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44" name="Oval 44"/>
            <p:cNvSpPr>
              <a:spLocks noChangeArrowheads="1"/>
            </p:cNvSpPr>
            <p:nvPr/>
          </p:nvSpPr>
          <p:spPr bwMode="gray">
            <a:xfrm>
              <a:off x="9889718" y="5546156"/>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45" name="Oval 45"/>
            <p:cNvSpPr>
              <a:spLocks noChangeArrowheads="1"/>
            </p:cNvSpPr>
            <p:nvPr/>
          </p:nvSpPr>
          <p:spPr bwMode="gray">
            <a:xfrm>
              <a:off x="9889718" y="5683456"/>
              <a:ext cx="45767" cy="45767"/>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46" name="Oval 46"/>
            <p:cNvSpPr>
              <a:spLocks noChangeArrowheads="1"/>
            </p:cNvSpPr>
            <p:nvPr/>
          </p:nvSpPr>
          <p:spPr bwMode="gray">
            <a:xfrm>
              <a:off x="9889718" y="5823447"/>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47" name="Oval 47"/>
            <p:cNvSpPr>
              <a:spLocks noChangeArrowheads="1"/>
            </p:cNvSpPr>
            <p:nvPr/>
          </p:nvSpPr>
          <p:spPr bwMode="gray">
            <a:xfrm>
              <a:off x="9889718" y="5960744"/>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48" name="Freeform 48"/>
            <p:cNvSpPr>
              <a:spLocks/>
            </p:cNvSpPr>
            <p:nvPr/>
          </p:nvSpPr>
          <p:spPr bwMode="gray">
            <a:xfrm>
              <a:off x="9526281" y="6081891"/>
              <a:ext cx="449587" cy="78073"/>
            </a:xfrm>
            <a:custGeom>
              <a:avLst/>
              <a:gdLst>
                <a:gd name="T0" fmla="*/ 25 w 287"/>
                <a:gd name="T1" fmla="*/ 0 h 50"/>
                <a:gd name="T2" fmla="*/ 0 w 287"/>
                <a:gd name="T3" fmla="*/ 23 h 50"/>
                <a:gd name="T4" fmla="*/ 0 w 287"/>
                <a:gd name="T5" fmla="*/ 27 h 50"/>
                <a:gd name="T6" fmla="*/ 25 w 287"/>
                <a:gd name="T7" fmla="*/ 50 h 50"/>
                <a:gd name="T8" fmla="*/ 262 w 287"/>
                <a:gd name="T9" fmla="*/ 50 h 50"/>
                <a:gd name="T10" fmla="*/ 287 w 287"/>
                <a:gd name="T11" fmla="*/ 27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7"/>
                    <a:pt x="0" y="27"/>
                    <a:pt x="0" y="27"/>
                  </a:cubicBezTo>
                  <a:cubicBezTo>
                    <a:pt x="0" y="27"/>
                    <a:pt x="0" y="50"/>
                    <a:pt x="25" y="50"/>
                  </a:cubicBezTo>
                  <a:cubicBezTo>
                    <a:pt x="262" y="50"/>
                    <a:pt x="262" y="50"/>
                    <a:pt x="262" y="50"/>
                  </a:cubicBezTo>
                  <a:cubicBezTo>
                    <a:pt x="262" y="50"/>
                    <a:pt x="287" y="50"/>
                    <a:pt x="287" y="27"/>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9" name="Oval 49"/>
            <p:cNvSpPr>
              <a:spLocks noChangeArrowheads="1"/>
            </p:cNvSpPr>
            <p:nvPr/>
          </p:nvSpPr>
          <p:spPr bwMode="gray">
            <a:xfrm>
              <a:off x="9889718" y="6100735"/>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50" name="Freeform 50"/>
            <p:cNvSpPr>
              <a:spLocks/>
            </p:cNvSpPr>
            <p:nvPr/>
          </p:nvSpPr>
          <p:spPr bwMode="gray">
            <a:xfrm>
              <a:off x="8842479" y="5909595"/>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1" name="Oval 51"/>
            <p:cNvSpPr>
              <a:spLocks noChangeArrowheads="1"/>
            </p:cNvSpPr>
            <p:nvPr/>
          </p:nvSpPr>
          <p:spPr bwMode="gray">
            <a:xfrm>
              <a:off x="9203225" y="5928439"/>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52" name="Rectangle 52"/>
            <p:cNvSpPr>
              <a:spLocks noChangeArrowheads="1"/>
            </p:cNvSpPr>
            <p:nvPr/>
          </p:nvSpPr>
          <p:spPr bwMode="gray">
            <a:xfrm>
              <a:off x="8643261" y="4245857"/>
              <a:ext cx="573425" cy="255753"/>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3" name="Freeform 53"/>
            <p:cNvSpPr>
              <a:spLocks/>
            </p:cNvSpPr>
            <p:nvPr/>
          </p:nvSpPr>
          <p:spPr bwMode="gray">
            <a:xfrm>
              <a:off x="10780814" y="5917670"/>
              <a:ext cx="1235690" cy="611115"/>
            </a:xfrm>
            <a:custGeom>
              <a:avLst/>
              <a:gdLst>
                <a:gd name="T0" fmla="*/ 763 w 788"/>
                <a:gd name="T1" fmla="*/ 392 h 392"/>
                <a:gd name="T2" fmla="*/ 788 w 788"/>
                <a:gd name="T3" fmla="*/ 304 h 392"/>
                <a:gd name="T4" fmla="*/ 625 w 788"/>
                <a:gd name="T5" fmla="*/ 142 h 392"/>
                <a:gd name="T6" fmla="*/ 580 w 788"/>
                <a:gd name="T7" fmla="*/ 149 h 392"/>
                <a:gd name="T8" fmla="*/ 358 w 788"/>
                <a:gd name="T9" fmla="*/ 0 h 392"/>
                <a:gd name="T10" fmla="*/ 120 w 788"/>
                <a:gd name="T11" fmla="*/ 224 h 392"/>
                <a:gd name="T12" fmla="*/ 0 w 788"/>
                <a:gd name="T13" fmla="*/ 347 h 392"/>
                <a:gd name="T14" fmla="*/ 8 w 788"/>
                <a:gd name="T15" fmla="*/ 392 h 392"/>
                <a:gd name="T16" fmla="*/ 763 w 788"/>
                <a:gd name="T17" fmla="*/ 392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8" h="392">
                  <a:moveTo>
                    <a:pt x="763" y="392"/>
                  </a:moveTo>
                  <a:cubicBezTo>
                    <a:pt x="779" y="366"/>
                    <a:pt x="788" y="337"/>
                    <a:pt x="788" y="304"/>
                  </a:cubicBezTo>
                  <a:cubicBezTo>
                    <a:pt x="788" y="214"/>
                    <a:pt x="715" y="142"/>
                    <a:pt x="625" y="142"/>
                  </a:cubicBezTo>
                  <a:cubicBezTo>
                    <a:pt x="609" y="142"/>
                    <a:pt x="594" y="144"/>
                    <a:pt x="580" y="149"/>
                  </a:cubicBezTo>
                  <a:cubicBezTo>
                    <a:pt x="544" y="61"/>
                    <a:pt x="458" y="0"/>
                    <a:pt x="358" y="0"/>
                  </a:cubicBezTo>
                  <a:cubicBezTo>
                    <a:pt x="231" y="0"/>
                    <a:pt x="127" y="99"/>
                    <a:pt x="120" y="224"/>
                  </a:cubicBezTo>
                  <a:cubicBezTo>
                    <a:pt x="53" y="226"/>
                    <a:pt x="0" y="280"/>
                    <a:pt x="0" y="347"/>
                  </a:cubicBezTo>
                  <a:cubicBezTo>
                    <a:pt x="0" y="363"/>
                    <a:pt x="2" y="378"/>
                    <a:pt x="8" y="392"/>
                  </a:cubicBezTo>
                  <a:lnTo>
                    <a:pt x="763" y="392"/>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4" name="Freeform 55"/>
            <p:cNvSpPr>
              <a:spLocks/>
            </p:cNvSpPr>
            <p:nvPr/>
          </p:nvSpPr>
          <p:spPr bwMode="gray">
            <a:xfrm>
              <a:off x="11198094" y="5990359"/>
              <a:ext cx="1238381" cy="646112"/>
            </a:xfrm>
            <a:custGeom>
              <a:avLst/>
              <a:gdLst>
                <a:gd name="T0" fmla="*/ 790 w 790"/>
                <a:gd name="T1" fmla="*/ 206 h 414"/>
                <a:gd name="T2" fmla="*/ 661 w 790"/>
                <a:gd name="T3" fmla="*/ 149 h 414"/>
                <a:gd name="T4" fmla="*/ 613 w 790"/>
                <a:gd name="T5" fmla="*/ 156 h 414"/>
                <a:gd name="T6" fmla="*/ 379 w 790"/>
                <a:gd name="T7" fmla="*/ 0 h 414"/>
                <a:gd name="T8" fmla="*/ 127 w 790"/>
                <a:gd name="T9" fmla="*/ 236 h 414"/>
                <a:gd name="T10" fmla="*/ 0 w 790"/>
                <a:gd name="T11" fmla="*/ 366 h 414"/>
                <a:gd name="T12" fmla="*/ 9 w 790"/>
                <a:gd name="T13" fmla="*/ 414 h 414"/>
                <a:gd name="T14" fmla="*/ 790 w 790"/>
                <a:gd name="T15" fmla="*/ 414 h 414"/>
                <a:gd name="T16" fmla="*/ 790 w 790"/>
                <a:gd name="T17" fmla="*/ 206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0" h="414">
                  <a:moveTo>
                    <a:pt x="790" y="206"/>
                  </a:moveTo>
                  <a:cubicBezTo>
                    <a:pt x="758" y="172"/>
                    <a:pt x="713" y="149"/>
                    <a:pt x="661" y="149"/>
                  </a:cubicBezTo>
                  <a:cubicBezTo>
                    <a:pt x="644" y="149"/>
                    <a:pt x="628" y="152"/>
                    <a:pt x="613" y="156"/>
                  </a:cubicBezTo>
                  <a:cubicBezTo>
                    <a:pt x="576" y="64"/>
                    <a:pt x="484" y="0"/>
                    <a:pt x="379" y="0"/>
                  </a:cubicBezTo>
                  <a:cubicBezTo>
                    <a:pt x="245" y="0"/>
                    <a:pt x="135" y="104"/>
                    <a:pt x="127" y="236"/>
                  </a:cubicBezTo>
                  <a:cubicBezTo>
                    <a:pt x="56" y="238"/>
                    <a:pt x="0" y="295"/>
                    <a:pt x="0" y="366"/>
                  </a:cubicBezTo>
                  <a:cubicBezTo>
                    <a:pt x="0" y="383"/>
                    <a:pt x="3" y="399"/>
                    <a:pt x="9" y="414"/>
                  </a:cubicBezTo>
                  <a:cubicBezTo>
                    <a:pt x="790" y="414"/>
                    <a:pt x="790" y="414"/>
                    <a:pt x="790" y="414"/>
                  </a:cubicBezTo>
                  <a:lnTo>
                    <a:pt x="790" y="20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5" name="Freeform 59"/>
            <p:cNvSpPr>
              <a:spLocks/>
            </p:cNvSpPr>
            <p:nvPr/>
          </p:nvSpPr>
          <p:spPr bwMode="gray">
            <a:xfrm>
              <a:off x="11682678" y="5328094"/>
              <a:ext cx="309596" cy="441510"/>
            </a:xfrm>
            <a:custGeom>
              <a:avLst/>
              <a:gdLst>
                <a:gd name="T0" fmla="*/ 198 w 198"/>
                <a:gd name="T1" fmla="*/ 202 h 283"/>
                <a:gd name="T2" fmla="*/ 198 w 198"/>
                <a:gd name="T3" fmla="*/ 0 h 283"/>
                <a:gd name="T4" fmla="*/ 177 w 198"/>
                <a:gd name="T5" fmla="*/ 6 h 283"/>
                <a:gd name="T6" fmla="*/ 177 w 198"/>
                <a:gd name="T7" fmla="*/ 230 h 283"/>
                <a:gd name="T8" fmla="*/ 0 w 198"/>
                <a:gd name="T9" fmla="*/ 230 h 283"/>
                <a:gd name="T10" fmla="*/ 26 w 198"/>
                <a:gd name="T11" fmla="*/ 246 h 283"/>
                <a:gd name="T12" fmla="*/ 26 w 198"/>
                <a:gd name="T13" fmla="*/ 283 h 283"/>
                <a:gd name="T14" fmla="*/ 171 w 198"/>
                <a:gd name="T15" fmla="*/ 283 h 283"/>
                <a:gd name="T16" fmla="*/ 171 w 198"/>
                <a:gd name="T17" fmla="*/ 246 h 283"/>
                <a:gd name="T18" fmla="*/ 198 w 198"/>
                <a:gd name="T19" fmla="*/ 202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83">
                  <a:moveTo>
                    <a:pt x="198" y="202"/>
                  </a:moveTo>
                  <a:cubicBezTo>
                    <a:pt x="198" y="0"/>
                    <a:pt x="198" y="0"/>
                    <a:pt x="198" y="0"/>
                  </a:cubicBezTo>
                  <a:cubicBezTo>
                    <a:pt x="190" y="0"/>
                    <a:pt x="183" y="3"/>
                    <a:pt x="177" y="6"/>
                  </a:cubicBezTo>
                  <a:cubicBezTo>
                    <a:pt x="177" y="230"/>
                    <a:pt x="177" y="230"/>
                    <a:pt x="177" y="230"/>
                  </a:cubicBezTo>
                  <a:cubicBezTo>
                    <a:pt x="0" y="230"/>
                    <a:pt x="0" y="230"/>
                    <a:pt x="0" y="230"/>
                  </a:cubicBezTo>
                  <a:cubicBezTo>
                    <a:pt x="6" y="239"/>
                    <a:pt x="15" y="244"/>
                    <a:pt x="26" y="246"/>
                  </a:cubicBezTo>
                  <a:cubicBezTo>
                    <a:pt x="26" y="283"/>
                    <a:pt x="26" y="283"/>
                    <a:pt x="26" y="283"/>
                  </a:cubicBezTo>
                  <a:cubicBezTo>
                    <a:pt x="171" y="283"/>
                    <a:pt x="171" y="283"/>
                    <a:pt x="171" y="283"/>
                  </a:cubicBezTo>
                  <a:cubicBezTo>
                    <a:pt x="171" y="246"/>
                    <a:pt x="171" y="246"/>
                    <a:pt x="171" y="246"/>
                  </a:cubicBezTo>
                  <a:lnTo>
                    <a:pt x="198" y="202"/>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6" name="Freeform 60"/>
            <p:cNvSpPr>
              <a:spLocks/>
            </p:cNvSpPr>
            <p:nvPr/>
          </p:nvSpPr>
          <p:spPr bwMode="gray">
            <a:xfrm>
              <a:off x="11704215" y="5815369"/>
              <a:ext cx="263829" cy="419973"/>
            </a:xfrm>
            <a:custGeom>
              <a:avLst/>
              <a:gdLst>
                <a:gd name="T0" fmla="*/ 167 w 167"/>
                <a:gd name="T1" fmla="*/ 270 h 270"/>
                <a:gd name="T2" fmla="*/ 167 w 167"/>
                <a:gd name="T3" fmla="*/ 0 h 270"/>
                <a:gd name="T4" fmla="*/ 0 w 167"/>
                <a:gd name="T5" fmla="*/ 0 h 270"/>
                <a:gd name="T6" fmla="*/ 0 w 167"/>
                <a:gd name="T7" fmla="*/ 203 h 270"/>
                <a:gd name="T8" fmla="*/ 18 w 167"/>
                <a:gd name="T9" fmla="*/ 202 h 270"/>
                <a:gd name="T10" fmla="*/ 167 w 167"/>
                <a:gd name="T11" fmla="*/ 270 h 270"/>
              </a:gdLst>
              <a:ahLst/>
              <a:cxnLst>
                <a:cxn ang="0">
                  <a:pos x="T0" y="T1"/>
                </a:cxn>
                <a:cxn ang="0">
                  <a:pos x="T2" y="T3"/>
                </a:cxn>
                <a:cxn ang="0">
                  <a:pos x="T4" y="T5"/>
                </a:cxn>
                <a:cxn ang="0">
                  <a:pos x="T6" y="T7"/>
                </a:cxn>
                <a:cxn ang="0">
                  <a:pos x="T8" y="T9"/>
                </a:cxn>
                <a:cxn ang="0">
                  <a:pos x="T10" y="T11"/>
                </a:cxn>
              </a:cxnLst>
              <a:rect l="0" t="0" r="r" b="b"/>
              <a:pathLst>
                <a:path w="167" h="270">
                  <a:moveTo>
                    <a:pt x="167" y="270"/>
                  </a:moveTo>
                  <a:cubicBezTo>
                    <a:pt x="167" y="0"/>
                    <a:pt x="167" y="0"/>
                    <a:pt x="167" y="0"/>
                  </a:cubicBezTo>
                  <a:cubicBezTo>
                    <a:pt x="0" y="0"/>
                    <a:pt x="0" y="0"/>
                    <a:pt x="0" y="0"/>
                  </a:cubicBezTo>
                  <a:cubicBezTo>
                    <a:pt x="0" y="203"/>
                    <a:pt x="0" y="203"/>
                    <a:pt x="0" y="203"/>
                  </a:cubicBezTo>
                  <a:cubicBezTo>
                    <a:pt x="6" y="203"/>
                    <a:pt x="12" y="202"/>
                    <a:pt x="18" y="202"/>
                  </a:cubicBezTo>
                  <a:cubicBezTo>
                    <a:pt x="77" y="202"/>
                    <a:pt x="131" y="229"/>
                    <a:pt x="167" y="27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7" name="Rectangle 61"/>
            <p:cNvSpPr>
              <a:spLocks noChangeArrowheads="1"/>
            </p:cNvSpPr>
            <p:nvPr/>
          </p:nvSpPr>
          <p:spPr bwMode="gray">
            <a:xfrm>
              <a:off x="11712292" y="5769604"/>
              <a:ext cx="247676" cy="4576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8" name="Freeform 62"/>
            <p:cNvSpPr>
              <a:spLocks/>
            </p:cNvSpPr>
            <p:nvPr/>
          </p:nvSpPr>
          <p:spPr bwMode="gray">
            <a:xfrm>
              <a:off x="9698577" y="6491095"/>
              <a:ext cx="1017626" cy="503430"/>
            </a:xfrm>
            <a:custGeom>
              <a:avLst/>
              <a:gdLst>
                <a:gd name="T0" fmla="*/ 628 w 650"/>
                <a:gd name="T1" fmla="*/ 323 h 323"/>
                <a:gd name="T2" fmla="*/ 650 w 650"/>
                <a:gd name="T3" fmla="*/ 251 h 323"/>
                <a:gd name="T4" fmla="*/ 515 w 650"/>
                <a:gd name="T5" fmla="*/ 117 h 323"/>
                <a:gd name="T6" fmla="*/ 477 w 650"/>
                <a:gd name="T7" fmla="*/ 122 h 323"/>
                <a:gd name="T8" fmla="*/ 295 w 650"/>
                <a:gd name="T9" fmla="*/ 0 h 323"/>
                <a:gd name="T10" fmla="*/ 99 w 650"/>
                <a:gd name="T11" fmla="*/ 184 h 323"/>
                <a:gd name="T12" fmla="*/ 0 w 650"/>
                <a:gd name="T13" fmla="*/ 285 h 323"/>
                <a:gd name="T14" fmla="*/ 7 w 650"/>
                <a:gd name="T15" fmla="*/ 323 h 323"/>
                <a:gd name="T16" fmla="*/ 628 w 650"/>
                <a:gd name="T17" fmla="*/ 323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0" h="323">
                  <a:moveTo>
                    <a:pt x="628" y="323"/>
                  </a:moveTo>
                  <a:cubicBezTo>
                    <a:pt x="642" y="302"/>
                    <a:pt x="650" y="277"/>
                    <a:pt x="650" y="251"/>
                  </a:cubicBezTo>
                  <a:cubicBezTo>
                    <a:pt x="650" y="176"/>
                    <a:pt x="589" y="117"/>
                    <a:pt x="515" y="117"/>
                  </a:cubicBezTo>
                  <a:cubicBezTo>
                    <a:pt x="502" y="117"/>
                    <a:pt x="489" y="119"/>
                    <a:pt x="477" y="122"/>
                  </a:cubicBezTo>
                  <a:cubicBezTo>
                    <a:pt x="448" y="50"/>
                    <a:pt x="377" y="0"/>
                    <a:pt x="295" y="0"/>
                  </a:cubicBezTo>
                  <a:cubicBezTo>
                    <a:pt x="191" y="0"/>
                    <a:pt x="105" y="81"/>
                    <a:pt x="99" y="184"/>
                  </a:cubicBezTo>
                  <a:cubicBezTo>
                    <a:pt x="44" y="185"/>
                    <a:pt x="0" y="230"/>
                    <a:pt x="0" y="285"/>
                  </a:cubicBezTo>
                  <a:cubicBezTo>
                    <a:pt x="0" y="298"/>
                    <a:pt x="1" y="311"/>
                    <a:pt x="7" y="323"/>
                  </a:cubicBezTo>
                  <a:lnTo>
                    <a:pt x="628" y="3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9" name="Rectangle 63"/>
            <p:cNvSpPr>
              <a:spLocks noChangeArrowheads="1"/>
            </p:cNvSpPr>
            <p:nvPr/>
          </p:nvSpPr>
          <p:spPr bwMode="gray">
            <a:xfrm>
              <a:off x="10840041" y="5481545"/>
              <a:ext cx="43074" cy="91532"/>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60" name="Freeform 64"/>
            <p:cNvSpPr>
              <a:spLocks/>
            </p:cNvSpPr>
            <p:nvPr/>
          </p:nvSpPr>
          <p:spPr bwMode="gray">
            <a:xfrm>
              <a:off x="6852992" y="5328094"/>
              <a:ext cx="729569" cy="231523"/>
            </a:xfrm>
            <a:custGeom>
              <a:avLst/>
              <a:gdLst>
                <a:gd name="T0" fmla="*/ 271 w 271"/>
                <a:gd name="T1" fmla="*/ 0 h 86"/>
                <a:gd name="T2" fmla="*/ 0 w 271"/>
                <a:gd name="T3" fmla="*/ 0 h 86"/>
                <a:gd name="T4" fmla="*/ 17 w 271"/>
                <a:gd name="T5" fmla="*/ 11 h 86"/>
                <a:gd name="T6" fmla="*/ 132 w 271"/>
                <a:gd name="T7" fmla="*/ 48 h 86"/>
                <a:gd name="T8" fmla="*/ 133 w 271"/>
                <a:gd name="T9" fmla="*/ 86 h 86"/>
                <a:gd name="T10" fmla="*/ 240 w 271"/>
                <a:gd name="T11" fmla="*/ 86 h 86"/>
                <a:gd name="T12" fmla="*/ 240 w 271"/>
                <a:gd name="T13" fmla="*/ 21 h 86"/>
                <a:gd name="T14" fmla="*/ 271 w 271"/>
                <a:gd name="T15" fmla="*/ 0 h 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1" h="86">
                  <a:moveTo>
                    <a:pt x="271" y="0"/>
                  </a:moveTo>
                  <a:lnTo>
                    <a:pt x="0" y="0"/>
                  </a:lnTo>
                  <a:lnTo>
                    <a:pt x="17" y="11"/>
                  </a:lnTo>
                  <a:lnTo>
                    <a:pt x="132" y="48"/>
                  </a:lnTo>
                  <a:lnTo>
                    <a:pt x="133" y="86"/>
                  </a:lnTo>
                  <a:lnTo>
                    <a:pt x="240" y="86"/>
                  </a:lnTo>
                  <a:lnTo>
                    <a:pt x="240" y="21"/>
                  </a:lnTo>
                  <a:lnTo>
                    <a:pt x="271" y="0"/>
                  </a:ln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1" name="Freeform 65"/>
            <p:cNvSpPr>
              <a:spLocks/>
            </p:cNvSpPr>
            <p:nvPr/>
          </p:nvSpPr>
          <p:spPr bwMode="gray">
            <a:xfrm>
              <a:off x="7192201" y="5621536"/>
              <a:ext cx="328440" cy="508814"/>
            </a:xfrm>
            <a:custGeom>
              <a:avLst/>
              <a:gdLst>
                <a:gd name="T0" fmla="*/ 209 w 209"/>
                <a:gd name="T1" fmla="*/ 327 h 327"/>
                <a:gd name="T2" fmla="*/ 209 w 209"/>
                <a:gd name="T3" fmla="*/ 0 h 327"/>
                <a:gd name="T4" fmla="*/ 0 w 209"/>
                <a:gd name="T5" fmla="*/ 0 h 327"/>
                <a:gd name="T6" fmla="*/ 0 w 209"/>
                <a:gd name="T7" fmla="*/ 242 h 327"/>
                <a:gd name="T8" fmla="*/ 209 w 209"/>
                <a:gd name="T9" fmla="*/ 327 h 327"/>
              </a:gdLst>
              <a:ahLst/>
              <a:cxnLst>
                <a:cxn ang="0">
                  <a:pos x="T0" y="T1"/>
                </a:cxn>
                <a:cxn ang="0">
                  <a:pos x="T2" y="T3"/>
                </a:cxn>
                <a:cxn ang="0">
                  <a:pos x="T4" y="T5"/>
                </a:cxn>
                <a:cxn ang="0">
                  <a:pos x="T6" y="T7"/>
                </a:cxn>
                <a:cxn ang="0">
                  <a:pos x="T8" y="T9"/>
                </a:cxn>
              </a:cxnLst>
              <a:rect l="0" t="0" r="r" b="b"/>
              <a:pathLst>
                <a:path w="209" h="327">
                  <a:moveTo>
                    <a:pt x="209" y="327"/>
                  </a:moveTo>
                  <a:cubicBezTo>
                    <a:pt x="209" y="0"/>
                    <a:pt x="209" y="0"/>
                    <a:pt x="209" y="0"/>
                  </a:cubicBezTo>
                  <a:cubicBezTo>
                    <a:pt x="0" y="0"/>
                    <a:pt x="0" y="0"/>
                    <a:pt x="0" y="0"/>
                  </a:cubicBezTo>
                  <a:cubicBezTo>
                    <a:pt x="0" y="242"/>
                    <a:pt x="0" y="242"/>
                    <a:pt x="0" y="242"/>
                  </a:cubicBezTo>
                  <a:cubicBezTo>
                    <a:pt x="81" y="245"/>
                    <a:pt x="153" y="277"/>
                    <a:pt x="209" y="327"/>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2" name="Rectangle 66"/>
            <p:cNvSpPr>
              <a:spLocks noChangeArrowheads="1"/>
            </p:cNvSpPr>
            <p:nvPr/>
          </p:nvSpPr>
          <p:spPr bwMode="gray">
            <a:xfrm>
              <a:off x="7202970" y="5559618"/>
              <a:ext cx="306903" cy="6192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3" name="Rectangle 67"/>
            <p:cNvSpPr>
              <a:spLocks noChangeArrowheads="1"/>
            </p:cNvSpPr>
            <p:nvPr/>
          </p:nvSpPr>
          <p:spPr bwMode="gray">
            <a:xfrm>
              <a:off x="7943307" y="5048112"/>
              <a:ext cx="43074" cy="91532"/>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64" name="Freeform 68"/>
            <p:cNvSpPr>
              <a:spLocks/>
            </p:cNvSpPr>
            <p:nvPr/>
          </p:nvSpPr>
          <p:spPr bwMode="gray">
            <a:xfrm>
              <a:off x="7940614" y="5088494"/>
              <a:ext cx="1289532" cy="454971"/>
            </a:xfrm>
            <a:custGeom>
              <a:avLst/>
              <a:gdLst>
                <a:gd name="T0" fmla="*/ 479 w 479"/>
                <a:gd name="T1" fmla="*/ 169 h 169"/>
                <a:gd name="T2" fmla="*/ 163 w 479"/>
                <a:gd name="T3" fmla="*/ 169 h 169"/>
                <a:gd name="T4" fmla="*/ 163 w 479"/>
                <a:gd name="T5" fmla="*/ 5 h 169"/>
                <a:gd name="T6" fmla="*/ 0 w 479"/>
                <a:gd name="T7" fmla="*/ 5 h 169"/>
                <a:gd name="T8" fmla="*/ 0 w 479"/>
                <a:gd name="T9" fmla="*/ 0 h 169"/>
                <a:gd name="T10" fmla="*/ 169 w 479"/>
                <a:gd name="T11" fmla="*/ 0 h 169"/>
                <a:gd name="T12" fmla="*/ 169 w 479"/>
                <a:gd name="T13" fmla="*/ 165 h 169"/>
                <a:gd name="T14" fmla="*/ 479 w 479"/>
                <a:gd name="T15" fmla="*/ 165 h 169"/>
                <a:gd name="T16" fmla="*/ 479 w 479"/>
                <a:gd name="T17" fmla="*/ 169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9" h="169">
                  <a:moveTo>
                    <a:pt x="479" y="169"/>
                  </a:moveTo>
                  <a:lnTo>
                    <a:pt x="163" y="169"/>
                  </a:lnTo>
                  <a:lnTo>
                    <a:pt x="163" y="5"/>
                  </a:lnTo>
                  <a:lnTo>
                    <a:pt x="0" y="5"/>
                  </a:lnTo>
                  <a:lnTo>
                    <a:pt x="0" y="0"/>
                  </a:lnTo>
                  <a:lnTo>
                    <a:pt x="169" y="0"/>
                  </a:lnTo>
                  <a:lnTo>
                    <a:pt x="169" y="165"/>
                  </a:lnTo>
                  <a:lnTo>
                    <a:pt x="479" y="165"/>
                  </a:lnTo>
                  <a:lnTo>
                    <a:pt x="479" y="169"/>
                  </a:ln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65" name="Freeform 69"/>
            <p:cNvSpPr>
              <a:spLocks/>
            </p:cNvSpPr>
            <p:nvPr/>
          </p:nvSpPr>
          <p:spPr bwMode="gray">
            <a:xfrm>
              <a:off x="10215467" y="6227266"/>
              <a:ext cx="134607" cy="188449"/>
            </a:xfrm>
            <a:custGeom>
              <a:avLst/>
              <a:gdLst>
                <a:gd name="T0" fmla="*/ 85 w 85"/>
                <a:gd name="T1" fmla="*/ 86 h 121"/>
                <a:gd name="T2" fmla="*/ 85 w 85"/>
                <a:gd name="T3" fmla="*/ 0 h 121"/>
                <a:gd name="T4" fmla="*/ 77 w 85"/>
                <a:gd name="T5" fmla="*/ 2 h 121"/>
                <a:gd name="T6" fmla="*/ 77 w 85"/>
                <a:gd name="T7" fmla="*/ 98 h 121"/>
                <a:gd name="T8" fmla="*/ 0 w 85"/>
                <a:gd name="T9" fmla="*/ 98 h 121"/>
                <a:gd name="T10" fmla="*/ 11 w 85"/>
                <a:gd name="T11" fmla="*/ 105 h 121"/>
                <a:gd name="T12" fmla="*/ 11 w 85"/>
                <a:gd name="T13" fmla="*/ 121 h 121"/>
                <a:gd name="T14" fmla="*/ 73 w 85"/>
                <a:gd name="T15" fmla="*/ 121 h 121"/>
                <a:gd name="T16" fmla="*/ 73 w 85"/>
                <a:gd name="T17" fmla="*/ 105 h 121"/>
                <a:gd name="T18" fmla="*/ 85 w 85"/>
                <a:gd name="T19" fmla="*/ 86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121">
                  <a:moveTo>
                    <a:pt x="85" y="86"/>
                  </a:moveTo>
                  <a:cubicBezTo>
                    <a:pt x="85" y="0"/>
                    <a:pt x="85" y="0"/>
                    <a:pt x="85" y="0"/>
                  </a:cubicBezTo>
                  <a:cubicBezTo>
                    <a:pt x="82" y="0"/>
                    <a:pt x="79" y="1"/>
                    <a:pt x="77" y="2"/>
                  </a:cubicBezTo>
                  <a:cubicBezTo>
                    <a:pt x="77" y="98"/>
                    <a:pt x="77" y="98"/>
                    <a:pt x="77" y="98"/>
                  </a:cubicBezTo>
                  <a:cubicBezTo>
                    <a:pt x="0" y="98"/>
                    <a:pt x="0" y="98"/>
                    <a:pt x="0" y="98"/>
                  </a:cubicBezTo>
                  <a:cubicBezTo>
                    <a:pt x="3" y="102"/>
                    <a:pt x="7" y="104"/>
                    <a:pt x="11" y="105"/>
                  </a:cubicBezTo>
                  <a:cubicBezTo>
                    <a:pt x="11" y="121"/>
                    <a:pt x="11" y="121"/>
                    <a:pt x="11" y="121"/>
                  </a:cubicBezTo>
                  <a:cubicBezTo>
                    <a:pt x="73" y="121"/>
                    <a:pt x="73" y="121"/>
                    <a:pt x="73" y="121"/>
                  </a:cubicBezTo>
                  <a:cubicBezTo>
                    <a:pt x="73" y="105"/>
                    <a:pt x="73" y="105"/>
                    <a:pt x="73" y="105"/>
                  </a:cubicBezTo>
                  <a:lnTo>
                    <a:pt x="85" y="86"/>
                  </a:ln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6" name="Freeform 70"/>
            <p:cNvSpPr>
              <a:spLocks/>
            </p:cNvSpPr>
            <p:nvPr/>
          </p:nvSpPr>
          <p:spPr bwMode="gray">
            <a:xfrm>
              <a:off x="10228926" y="6437253"/>
              <a:ext cx="110378" cy="250369"/>
            </a:xfrm>
            <a:custGeom>
              <a:avLst/>
              <a:gdLst>
                <a:gd name="T0" fmla="*/ 72 w 72"/>
                <a:gd name="T1" fmla="*/ 160 h 160"/>
                <a:gd name="T2" fmla="*/ 72 w 72"/>
                <a:gd name="T3" fmla="*/ 0 h 160"/>
                <a:gd name="T4" fmla="*/ 0 w 72"/>
                <a:gd name="T5" fmla="*/ 0 h 160"/>
                <a:gd name="T6" fmla="*/ 0 w 72"/>
                <a:gd name="T7" fmla="*/ 119 h 160"/>
                <a:gd name="T8" fmla="*/ 72 w 72"/>
                <a:gd name="T9" fmla="*/ 160 h 160"/>
              </a:gdLst>
              <a:ahLst/>
              <a:cxnLst>
                <a:cxn ang="0">
                  <a:pos x="T0" y="T1"/>
                </a:cxn>
                <a:cxn ang="0">
                  <a:pos x="T2" y="T3"/>
                </a:cxn>
                <a:cxn ang="0">
                  <a:pos x="T4" y="T5"/>
                </a:cxn>
                <a:cxn ang="0">
                  <a:pos x="T6" y="T7"/>
                </a:cxn>
                <a:cxn ang="0">
                  <a:pos x="T8" y="T9"/>
                </a:cxn>
              </a:cxnLst>
              <a:rect l="0" t="0" r="r" b="b"/>
              <a:pathLst>
                <a:path w="72" h="160">
                  <a:moveTo>
                    <a:pt x="72" y="160"/>
                  </a:moveTo>
                  <a:cubicBezTo>
                    <a:pt x="72" y="0"/>
                    <a:pt x="72" y="0"/>
                    <a:pt x="72" y="0"/>
                  </a:cubicBezTo>
                  <a:cubicBezTo>
                    <a:pt x="0" y="0"/>
                    <a:pt x="0" y="0"/>
                    <a:pt x="0" y="0"/>
                  </a:cubicBezTo>
                  <a:cubicBezTo>
                    <a:pt x="0" y="119"/>
                    <a:pt x="0" y="119"/>
                    <a:pt x="0" y="119"/>
                  </a:cubicBezTo>
                  <a:cubicBezTo>
                    <a:pt x="27" y="126"/>
                    <a:pt x="52" y="140"/>
                    <a:pt x="72" y="16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7" name="Rectangle 71"/>
            <p:cNvSpPr>
              <a:spLocks noChangeArrowheads="1"/>
            </p:cNvSpPr>
            <p:nvPr/>
          </p:nvSpPr>
          <p:spPr bwMode="gray">
            <a:xfrm>
              <a:off x="10231619" y="6415716"/>
              <a:ext cx="104994" cy="215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8" name="Freeform 72"/>
            <p:cNvSpPr>
              <a:spLocks/>
            </p:cNvSpPr>
            <p:nvPr/>
          </p:nvSpPr>
          <p:spPr bwMode="gray">
            <a:xfrm>
              <a:off x="9916639" y="5287711"/>
              <a:ext cx="923402" cy="247676"/>
            </a:xfrm>
            <a:custGeom>
              <a:avLst/>
              <a:gdLst>
                <a:gd name="T0" fmla="*/ 343 w 343"/>
                <a:gd name="T1" fmla="*/ 92 h 92"/>
                <a:gd name="T2" fmla="*/ 196 w 343"/>
                <a:gd name="T3" fmla="*/ 92 h 92"/>
                <a:gd name="T4" fmla="*/ 196 w 343"/>
                <a:gd name="T5" fmla="*/ 5 h 92"/>
                <a:gd name="T6" fmla="*/ 0 w 343"/>
                <a:gd name="T7" fmla="*/ 5 h 92"/>
                <a:gd name="T8" fmla="*/ 0 w 343"/>
                <a:gd name="T9" fmla="*/ 0 h 92"/>
                <a:gd name="T10" fmla="*/ 201 w 343"/>
                <a:gd name="T11" fmla="*/ 0 h 92"/>
                <a:gd name="T12" fmla="*/ 201 w 343"/>
                <a:gd name="T13" fmla="*/ 87 h 92"/>
                <a:gd name="T14" fmla="*/ 343 w 343"/>
                <a:gd name="T15" fmla="*/ 87 h 92"/>
                <a:gd name="T16" fmla="*/ 343 w 343"/>
                <a:gd name="T17" fmla="*/ 9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3" h="92">
                  <a:moveTo>
                    <a:pt x="343" y="92"/>
                  </a:moveTo>
                  <a:lnTo>
                    <a:pt x="196" y="92"/>
                  </a:lnTo>
                  <a:lnTo>
                    <a:pt x="196" y="5"/>
                  </a:lnTo>
                  <a:lnTo>
                    <a:pt x="0" y="5"/>
                  </a:lnTo>
                  <a:lnTo>
                    <a:pt x="0" y="0"/>
                  </a:lnTo>
                  <a:lnTo>
                    <a:pt x="201" y="0"/>
                  </a:lnTo>
                  <a:lnTo>
                    <a:pt x="201" y="87"/>
                  </a:lnTo>
                  <a:lnTo>
                    <a:pt x="343" y="87"/>
                  </a:lnTo>
                  <a:lnTo>
                    <a:pt x="343" y="92"/>
                  </a:ln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69" name="Freeform 73"/>
            <p:cNvSpPr>
              <a:spLocks/>
            </p:cNvSpPr>
            <p:nvPr/>
          </p:nvSpPr>
          <p:spPr bwMode="gray">
            <a:xfrm>
              <a:off x="9623198" y="5565002"/>
              <a:ext cx="282675" cy="743029"/>
            </a:xfrm>
            <a:custGeom>
              <a:avLst/>
              <a:gdLst>
                <a:gd name="T0" fmla="*/ 93 w 105"/>
                <a:gd name="T1" fmla="*/ 276 h 276"/>
                <a:gd name="T2" fmla="*/ 0 w 105"/>
                <a:gd name="T3" fmla="*/ 276 h 276"/>
                <a:gd name="T4" fmla="*/ 0 w 105"/>
                <a:gd name="T5" fmla="*/ 0 h 276"/>
                <a:gd name="T6" fmla="*/ 105 w 105"/>
                <a:gd name="T7" fmla="*/ 0 h 276"/>
                <a:gd name="T8" fmla="*/ 105 w 105"/>
                <a:gd name="T9" fmla="*/ 6 h 276"/>
                <a:gd name="T10" fmla="*/ 6 w 105"/>
                <a:gd name="T11" fmla="*/ 6 h 276"/>
                <a:gd name="T12" fmla="*/ 6 w 105"/>
                <a:gd name="T13" fmla="*/ 271 h 276"/>
                <a:gd name="T14" fmla="*/ 93 w 105"/>
                <a:gd name="T15" fmla="*/ 271 h 276"/>
                <a:gd name="T16" fmla="*/ 93 w 105"/>
                <a:gd name="T17" fmla="*/ 276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 h="276">
                  <a:moveTo>
                    <a:pt x="93" y="276"/>
                  </a:moveTo>
                  <a:lnTo>
                    <a:pt x="0" y="276"/>
                  </a:lnTo>
                  <a:lnTo>
                    <a:pt x="0" y="0"/>
                  </a:lnTo>
                  <a:lnTo>
                    <a:pt x="105" y="0"/>
                  </a:lnTo>
                  <a:lnTo>
                    <a:pt x="105" y="6"/>
                  </a:lnTo>
                  <a:lnTo>
                    <a:pt x="6" y="6"/>
                  </a:lnTo>
                  <a:lnTo>
                    <a:pt x="6" y="271"/>
                  </a:lnTo>
                  <a:lnTo>
                    <a:pt x="93" y="271"/>
                  </a:lnTo>
                  <a:lnTo>
                    <a:pt x="93" y="276"/>
                  </a:ln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70" name="Rectangle 74"/>
            <p:cNvSpPr>
              <a:spLocks noChangeArrowheads="1"/>
            </p:cNvSpPr>
            <p:nvPr/>
          </p:nvSpPr>
          <p:spPr bwMode="gray">
            <a:xfrm>
              <a:off x="9846644" y="6273032"/>
              <a:ext cx="26921" cy="56536"/>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71" name="Freeform 75"/>
            <p:cNvSpPr>
              <a:spLocks/>
            </p:cNvSpPr>
            <p:nvPr/>
          </p:nvSpPr>
          <p:spPr bwMode="gray">
            <a:xfrm>
              <a:off x="10883115" y="4951196"/>
              <a:ext cx="1076853" cy="734953"/>
            </a:xfrm>
            <a:custGeom>
              <a:avLst/>
              <a:gdLst>
                <a:gd name="T0" fmla="*/ 400 w 400"/>
                <a:gd name="T1" fmla="*/ 273 h 273"/>
                <a:gd name="T2" fmla="*/ 400 w 400"/>
                <a:gd name="T3" fmla="*/ 0 h 273"/>
                <a:gd name="T4" fmla="*/ 201 w 400"/>
                <a:gd name="T5" fmla="*/ 0 h 273"/>
                <a:gd name="T6" fmla="*/ 0 w 400"/>
                <a:gd name="T7" fmla="*/ 0 h 273"/>
                <a:gd name="T8" fmla="*/ 0 w 400"/>
                <a:gd name="T9" fmla="*/ 273 h 273"/>
                <a:gd name="T10" fmla="*/ 201 w 400"/>
                <a:gd name="T11" fmla="*/ 273 h 273"/>
                <a:gd name="T12" fmla="*/ 400 w 400"/>
                <a:gd name="T13" fmla="*/ 273 h 273"/>
              </a:gdLst>
              <a:ahLst/>
              <a:cxnLst>
                <a:cxn ang="0">
                  <a:pos x="T0" y="T1"/>
                </a:cxn>
                <a:cxn ang="0">
                  <a:pos x="T2" y="T3"/>
                </a:cxn>
                <a:cxn ang="0">
                  <a:pos x="T4" y="T5"/>
                </a:cxn>
                <a:cxn ang="0">
                  <a:pos x="T6" y="T7"/>
                </a:cxn>
                <a:cxn ang="0">
                  <a:pos x="T8" y="T9"/>
                </a:cxn>
                <a:cxn ang="0">
                  <a:pos x="T10" y="T11"/>
                </a:cxn>
                <a:cxn ang="0">
                  <a:pos x="T12" y="T13"/>
                </a:cxn>
              </a:cxnLst>
              <a:rect l="0" t="0" r="r" b="b"/>
              <a:pathLst>
                <a:path w="400" h="273">
                  <a:moveTo>
                    <a:pt x="400" y="273"/>
                  </a:moveTo>
                  <a:lnTo>
                    <a:pt x="400" y="0"/>
                  </a:lnTo>
                  <a:lnTo>
                    <a:pt x="201" y="0"/>
                  </a:lnTo>
                  <a:lnTo>
                    <a:pt x="0" y="0"/>
                  </a:lnTo>
                  <a:lnTo>
                    <a:pt x="0" y="273"/>
                  </a:lnTo>
                  <a:lnTo>
                    <a:pt x="201" y="273"/>
                  </a:lnTo>
                  <a:lnTo>
                    <a:pt x="400" y="273"/>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2" name="Rectangle 76"/>
            <p:cNvSpPr>
              <a:spLocks noChangeArrowheads="1"/>
            </p:cNvSpPr>
            <p:nvPr/>
          </p:nvSpPr>
          <p:spPr bwMode="gray">
            <a:xfrm>
              <a:off x="10939649" y="4991577"/>
              <a:ext cx="966476" cy="573425"/>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3" name="Freeform 77"/>
            <p:cNvSpPr>
              <a:spLocks noEditPoints="1"/>
            </p:cNvSpPr>
            <p:nvPr/>
          </p:nvSpPr>
          <p:spPr bwMode="gray">
            <a:xfrm>
              <a:off x="11009645" y="5384628"/>
              <a:ext cx="826485" cy="99610"/>
            </a:xfrm>
            <a:custGeom>
              <a:avLst/>
              <a:gdLst>
                <a:gd name="T0" fmla="*/ 0 w 527"/>
                <a:gd name="T1" fmla="*/ 57 h 64"/>
                <a:gd name="T2" fmla="*/ 41 w 527"/>
                <a:gd name="T3" fmla="*/ 57 h 64"/>
                <a:gd name="T4" fmla="*/ 8 w 527"/>
                <a:gd name="T5" fmla="*/ 0 h 64"/>
                <a:gd name="T6" fmla="*/ 34 w 527"/>
                <a:gd name="T7" fmla="*/ 57 h 64"/>
                <a:gd name="T8" fmla="*/ 86 w 527"/>
                <a:gd name="T9" fmla="*/ 57 h 64"/>
                <a:gd name="T10" fmla="*/ 60 w 527"/>
                <a:gd name="T11" fmla="*/ 4 h 64"/>
                <a:gd name="T12" fmla="*/ 77 w 527"/>
                <a:gd name="T13" fmla="*/ 57 h 64"/>
                <a:gd name="T14" fmla="*/ 65 w 527"/>
                <a:gd name="T15" fmla="*/ 64 h 64"/>
                <a:gd name="T16" fmla="*/ 102 w 527"/>
                <a:gd name="T17" fmla="*/ 39 h 64"/>
                <a:gd name="T18" fmla="*/ 93 w 527"/>
                <a:gd name="T19" fmla="*/ 57 h 64"/>
                <a:gd name="T20" fmla="*/ 121 w 527"/>
                <a:gd name="T21" fmla="*/ 8 h 64"/>
                <a:gd name="T22" fmla="*/ 154 w 527"/>
                <a:gd name="T23" fmla="*/ 64 h 64"/>
                <a:gd name="T24" fmla="*/ 154 w 527"/>
                <a:gd name="T25" fmla="*/ 0 h 64"/>
                <a:gd name="T26" fmla="*/ 154 w 527"/>
                <a:gd name="T27" fmla="*/ 8 h 64"/>
                <a:gd name="T28" fmla="*/ 130 w 527"/>
                <a:gd name="T29" fmla="*/ 8 h 64"/>
                <a:gd name="T30" fmla="*/ 182 w 527"/>
                <a:gd name="T31" fmla="*/ 57 h 64"/>
                <a:gd name="T32" fmla="*/ 224 w 527"/>
                <a:gd name="T33" fmla="*/ 57 h 64"/>
                <a:gd name="T34" fmla="*/ 191 w 527"/>
                <a:gd name="T35" fmla="*/ 0 h 64"/>
                <a:gd name="T36" fmla="*/ 215 w 527"/>
                <a:gd name="T37" fmla="*/ 57 h 64"/>
                <a:gd name="T38" fmla="*/ 251 w 527"/>
                <a:gd name="T39" fmla="*/ 0 h 64"/>
                <a:gd name="T40" fmla="*/ 251 w 527"/>
                <a:gd name="T41" fmla="*/ 64 h 64"/>
                <a:gd name="T42" fmla="*/ 284 w 527"/>
                <a:gd name="T43" fmla="*/ 8 h 64"/>
                <a:gd name="T44" fmla="*/ 251 w 527"/>
                <a:gd name="T45" fmla="*/ 8 h 64"/>
                <a:gd name="T46" fmla="*/ 251 w 527"/>
                <a:gd name="T47" fmla="*/ 57 h 64"/>
                <a:gd name="T48" fmla="*/ 328 w 527"/>
                <a:gd name="T49" fmla="*/ 0 h 64"/>
                <a:gd name="T50" fmla="*/ 307 w 527"/>
                <a:gd name="T51" fmla="*/ 8 h 64"/>
                <a:gd name="T52" fmla="*/ 307 w 527"/>
                <a:gd name="T53" fmla="*/ 57 h 64"/>
                <a:gd name="T54" fmla="*/ 340 w 527"/>
                <a:gd name="T55" fmla="*/ 64 h 64"/>
                <a:gd name="T56" fmla="*/ 340 w 527"/>
                <a:gd name="T57" fmla="*/ 35 h 64"/>
                <a:gd name="T58" fmla="*/ 328 w 527"/>
                <a:gd name="T59" fmla="*/ 57 h 64"/>
                <a:gd name="T60" fmla="*/ 368 w 527"/>
                <a:gd name="T61" fmla="*/ 0 h 64"/>
                <a:gd name="T62" fmla="*/ 380 w 527"/>
                <a:gd name="T63" fmla="*/ 8 h 64"/>
                <a:gd name="T64" fmla="*/ 364 w 527"/>
                <a:gd name="T65" fmla="*/ 60 h 64"/>
                <a:gd name="T66" fmla="*/ 405 w 527"/>
                <a:gd name="T67" fmla="*/ 60 h 64"/>
                <a:gd name="T68" fmla="*/ 396 w 527"/>
                <a:gd name="T69" fmla="*/ 39 h 64"/>
                <a:gd name="T70" fmla="*/ 433 w 527"/>
                <a:gd name="T71" fmla="*/ 0 h 64"/>
                <a:gd name="T72" fmla="*/ 433 w 527"/>
                <a:gd name="T73" fmla="*/ 64 h 64"/>
                <a:gd name="T74" fmla="*/ 466 w 527"/>
                <a:gd name="T75" fmla="*/ 8 h 64"/>
                <a:gd name="T76" fmla="*/ 433 w 527"/>
                <a:gd name="T77" fmla="*/ 8 h 64"/>
                <a:gd name="T78" fmla="*/ 433 w 527"/>
                <a:gd name="T79" fmla="*/ 57 h 64"/>
                <a:gd name="T80" fmla="*/ 510 w 527"/>
                <a:gd name="T81" fmla="*/ 0 h 64"/>
                <a:gd name="T82" fmla="*/ 489 w 527"/>
                <a:gd name="T83" fmla="*/ 8 h 64"/>
                <a:gd name="T84" fmla="*/ 489 w 527"/>
                <a:gd name="T85" fmla="*/ 57 h 64"/>
                <a:gd name="T86" fmla="*/ 522 w 527"/>
                <a:gd name="T87" fmla="*/ 64 h 64"/>
                <a:gd name="T88" fmla="*/ 522 w 527"/>
                <a:gd name="T89" fmla="*/ 35 h 64"/>
                <a:gd name="T90" fmla="*/ 510 w 527"/>
                <a:gd name="T91" fmla="*/ 57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7" h="64">
                  <a:moveTo>
                    <a:pt x="8" y="0"/>
                  </a:moveTo>
                  <a:cubicBezTo>
                    <a:pt x="4" y="0"/>
                    <a:pt x="0" y="3"/>
                    <a:pt x="0" y="8"/>
                  </a:cubicBezTo>
                  <a:cubicBezTo>
                    <a:pt x="0" y="57"/>
                    <a:pt x="0" y="57"/>
                    <a:pt x="0" y="57"/>
                  </a:cubicBezTo>
                  <a:cubicBezTo>
                    <a:pt x="0" y="61"/>
                    <a:pt x="4" y="64"/>
                    <a:pt x="8" y="64"/>
                  </a:cubicBezTo>
                  <a:cubicBezTo>
                    <a:pt x="34" y="64"/>
                    <a:pt x="34" y="64"/>
                    <a:pt x="34" y="64"/>
                  </a:cubicBezTo>
                  <a:cubicBezTo>
                    <a:pt x="38" y="64"/>
                    <a:pt x="41" y="61"/>
                    <a:pt x="41" y="57"/>
                  </a:cubicBezTo>
                  <a:cubicBezTo>
                    <a:pt x="41" y="8"/>
                    <a:pt x="41" y="8"/>
                    <a:pt x="41" y="8"/>
                  </a:cubicBezTo>
                  <a:cubicBezTo>
                    <a:pt x="41" y="3"/>
                    <a:pt x="38" y="0"/>
                    <a:pt x="34" y="0"/>
                  </a:cubicBezTo>
                  <a:lnTo>
                    <a:pt x="8" y="0"/>
                  </a:lnTo>
                  <a:close/>
                  <a:moveTo>
                    <a:pt x="8" y="8"/>
                  </a:moveTo>
                  <a:cubicBezTo>
                    <a:pt x="34" y="8"/>
                    <a:pt x="34" y="8"/>
                    <a:pt x="34" y="8"/>
                  </a:cubicBezTo>
                  <a:cubicBezTo>
                    <a:pt x="34" y="57"/>
                    <a:pt x="34" y="57"/>
                    <a:pt x="34" y="57"/>
                  </a:cubicBezTo>
                  <a:cubicBezTo>
                    <a:pt x="8" y="57"/>
                    <a:pt x="8" y="57"/>
                    <a:pt x="8" y="57"/>
                  </a:cubicBezTo>
                  <a:lnTo>
                    <a:pt x="8" y="8"/>
                  </a:lnTo>
                  <a:close/>
                  <a:moveTo>
                    <a:pt x="86" y="57"/>
                  </a:moveTo>
                  <a:cubicBezTo>
                    <a:pt x="86" y="0"/>
                    <a:pt x="86" y="0"/>
                    <a:pt x="86" y="0"/>
                  </a:cubicBezTo>
                  <a:cubicBezTo>
                    <a:pt x="65" y="0"/>
                    <a:pt x="65" y="0"/>
                    <a:pt x="65" y="0"/>
                  </a:cubicBezTo>
                  <a:cubicBezTo>
                    <a:pt x="63" y="0"/>
                    <a:pt x="60" y="0"/>
                    <a:pt x="60" y="4"/>
                  </a:cubicBezTo>
                  <a:cubicBezTo>
                    <a:pt x="60" y="7"/>
                    <a:pt x="63" y="8"/>
                    <a:pt x="65" y="8"/>
                  </a:cubicBezTo>
                  <a:cubicBezTo>
                    <a:pt x="77" y="8"/>
                    <a:pt x="77" y="8"/>
                    <a:pt x="77" y="8"/>
                  </a:cubicBezTo>
                  <a:cubicBezTo>
                    <a:pt x="77" y="57"/>
                    <a:pt x="77" y="57"/>
                    <a:pt x="77" y="57"/>
                  </a:cubicBezTo>
                  <a:cubicBezTo>
                    <a:pt x="65" y="57"/>
                    <a:pt x="65" y="57"/>
                    <a:pt x="65" y="57"/>
                  </a:cubicBezTo>
                  <a:cubicBezTo>
                    <a:pt x="63" y="57"/>
                    <a:pt x="60" y="58"/>
                    <a:pt x="60" y="60"/>
                  </a:cubicBezTo>
                  <a:cubicBezTo>
                    <a:pt x="60" y="64"/>
                    <a:pt x="63" y="64"/>
                    <a:pt x="65" y="64"/>
                  </a:cubicBezTo>
                  <a:cubicBezTo>
                    <a:pt x="98" y="64"/>
                    <a:pt x="98" y="64"/>
                    <a:pt x="98" y="64"/>
                  </a:cubicBezTo>
                  <a:cubicBezTo>
                    <a:pt x="100" y="64"/>
                    <a:pt x="102" y="64"/>
                    <a:pt x="102" y="60"/>
                  </a:cubicBezTo>
                  <a:cubicBezTo>
                    <a:pt x="102" y="39"/>
                    <a:pt x="102" y="39"/>
                    <a:pt x="102" y="39"/>
                  </a:cubicBezTo>
                  <a:cubicBezTo>
                    <a:pt x="102" y="37"/>
                    <a:pt x="101" y="35"/>
                    <a:pt x="98" y="35"/>
                  </a:cubicBezTo>
                  <a:cubicBezTo>
                    <a:pt x="95" y="35"/>
                    <a:pt x="93" y="37"/>
                    <a:pt x="93" y="39"/>
                  </a:cubicBezTo>
                  <a:cubicBezTo>
                    <a:pt x="93" y="57"/>
                    <a:pt x="93" y="57"/>
                    <a:pt x="93" y="57"/>
                  </a:cubicBezTo>
                  <a:lnTo>
                    <a:pt x="86" y="57"/>
                  </a:lnTo>
                  <a:close/>
                  <a:moveTo>
                    <a:pt x="130" y="0"/>
                  </a:moveTo>
                  <a:cubicBezTo>
                    <a:pt x="125" y="0"/>
                    <a:pt x="121" y="3"/>
                    <a:pt x="121" y="8"/>
                  </a:cubicBezTo>
                  <a:cubicBezTo>
                    <a:pt x="121" y="57"/>
                    <a:pt x="121" y="57"/>
                    <a:pt x="121" y="57"/>
                  </a:cubicBezTo>
                  <a:cubicBezTo>
                    <a:pt x="121" y="61"/>
                    <a:pt x="125" y="64"/>
                    <a:pt x="130" y="64"/>
                  </a:cubicBezTo>
                  <a:cubicBezTo>
                    <a:pt x="154" y="64"/>
                    <a:pt x="154" y="64"/>
                    <a:pt x="154" y="64"/>
                  </a:cubicBezTo>
                  <a:cubicBezTo>
                    <a:pt x="159" y="64"/>
                    <a:pt x="163" y="61"/>
                    <a:pt x="163" y="57"/>
                  </a:cubicBezTo>
                  <a:cubicBezTo>
                    <a:pt x="163" y="8"/>
                    <a:pt x="163" y="8"/>
                    <a:pt x="163" y="8"/>
                  </a:cubicBezTo>
                  <a:cubicBezTo>
                    <a:pt x="163" y="3"/>
                    <a:pt x="159" y="0"/>
                    <a:pt x="154" y="0"/>
                  </a:cubicBezTo>
                  <a:lnTo>
                    <a:pt x="130" y="0"/>
                  </a:lnTo>
                  <a:close/>
                  <a:moveTo>
                    <a:pt x="130" y="8"/>
                  </a:moveTo>
                  <a:cubicBezTo>
                    <a:pt x="154" y="8"/>
                    <a:pt x="154" y="8"/>
                    <a:pt x="154" y="8"/>
                  </a:cubicBezTo>
                  <a:cubicBezTo>
                    <a:pt x="154" y="57"/>
                    <a:pt x="154" y="57"/>
                    <a:pt x="154" y="57"/>
                  </a:cubicBezTo>
                  <a:cubicBezTo>
                    <a:pt x="130" y="57"/>
                    <a:pt x="130" y="57"/>
                    <a:pt x="130" y="57"/>
                  </a:cubicBezTo>
                  <a:lnTo>
                    <a:pt x="130" y="8"/>
                  </a:lnTo>
                  <a:close/>
                  <a:moveTo>
                    <a:pt x="191" y="0"/>
                  </a:moveTo>
                  <a:cubicBezTo>
                    <a:pt x="185" y="0"/>
                    <a:pt x="182" y="3"/>
                    <a:pt x="182" y="8"/>
                  </a:cubicBezTo>
                  <a:cubicBezTo>
                    <a:pt x="182" y="57"/>
                    <a:pt x="182" y="57"/>
                    <a:pt x="182" y="57"/>
                  </a:cubicBezTo>
                  <a:cubicBezTo>
                    <a:pt x="182" y="61"/>
                    <a:pt x="185" y="64"/>
                    <a:pt x="191" y="64"/>
                  </a:cubicBezTo>
                  <a:cubicBezTo>
                    <a:pt x="215" y="64"/>
                    <a:pt x="215" y="64"/>
                    <a:pt x="215" y="64"/>
                  </a:cubicBezTo>
                  <a:cubicBezTo>
                    <a:pt x="220" y="64"/>
                    <a:pt x="224" y="61"/>
                    <a:pt x="224" y="57"/>
                  </a:cubicBezTo>
                  <a:cubicBezTo>
                    <a:pt x="224" y="8"/>
                    <a:pt x="224" y="8"/>
                    <a:pt x="224" y="8"/>
                  </a:cubicBezTo>
                  <a:cubicBezTo>
                    <a:pt x="224" y="3"/>
                    <a:pt x="219" y="0"/>
                    <a:pt x="215" y="0"/>
                  </a:cubicBezTo>
                  <a:lnTo>
                    <a:pt x="191" y="0"/>
                  </a:lnTo>
                  <a:close/>
                  <a:moveTo>
                    <a:pt x="191" y="8"/>
                  </a:moveTo>
                  <a:cubicBezTo>
                    <a:pt x="215" y="8"/>
                    <a:pt x="215" y="8"/>
                    <a:pt x="215" y="8"/>
                  </a:cubicBezTo>
                  <a:cubicBezTo>
                    <a:pt x="215" y="57"/>
                    <a:pt x="215" y="57"/>
                    <a:pt x="215" y="57"/>
                  </a:cubicBezTo>
                  <a:cubicBezTo>
                    <a:pt x="191" y="57"/>
                    <a:pt x="191" y="57"/>
                    <a:pt x="191" y="57"/>
                  </a:cubicBezTo>
                  <a:lnTo>
                    <a:pt x="191" y="8"/>
                  </a:lnTo>
                  <a:close/>
                  <a:moveTo>
                    <a:pt x="251" y="0"/>
                  </a:moveTo>
                  <a:cubicBezTo>
                    <a:pt x="246" y="0"/>
                    <a:pt x="243" y="3"/>
                    <a:pt x="243" y="8"/>
                  </a:cubicBezTo>
                  <a:cubicBezTo>
                    <a:pt x="243" y="57"/>
                    <a:pt x="243" y="57"/>
                    <a:pt x="243" y="57"/>
                  </a:cubicBezTo>
                  <a:cubicBezTo>
                    <a:pt x="243" y="61"/>
                    <a:pt x="246" y="64"/>
                    <a:pt x="251" y="64"/>
                  </a:cubicBezTo>
                  <a:cubicBezTo>
                    <a:pt x="276" y="64"/>
                    <a:pt x="276" y="64"/>
                    <a:pt x="276" y="64"/>
                  </a:cubicBezTo>
                  <a:cubicBezTo>
                    <a:pt x="280" y="64"/>
                    <a:pt x="284" y="61"/>
                    <a:pt x="284" y="57"/>
                  </a:cubicBezTo>
                  <a:cubicBezTo>
                    <a:pt x="284" y="8"/>
                    <a:pt x="284" y="8"/>
                    <a:pt x="284" y="8"/>
                  </a:cubicBezTo>
                  <a:cubicBezTo>
                    <a:pt x="284" y="3"/>
                    <a:pt x="280" y="0"/>
                    <a:pt x="276" y="0"/>
                  </a:cubicBezTo>
                  <a:lnTo>
                    <a:pt x="251" y="0"/>
                  </a:lnTo>
                  <a:close/>
                  <a:moveTo>
                    <a:pt x="251" y="8"/>
                  </a:moveTo>
                  <a:cubicBezTo>
                    <a:pt x="276" y="8"/>
                    <a:pt x="276" y="8"/>
                    <a:pt x="276" y="8"/>
                  </a:cubicBezTo>
                  <a:cubicBezTo>
                    <a:pt x="276" y="57"/>
                    <a:pt x="276" y="57"/>
                    <a:pt x="276" y="57"/>
                  </a:cubicBezTo>
                  <a:cubicBezTo>
                    <a:pt x="251" y="57"/>
                    <a:pt x="251" y="57"/>
                    <a:pt x="251" y="57"/>
                  </a:cubicBezTo>
                  <a:lnTo>
                    <a:pt x="251" y="8"/>
                  </a:lnTo>
                  <a:close/>
                  <a:moveTo>
                    <a:pt x="328" y="57"/>
                  </a:moveTo>
                  <a:cubicBezTo>
                    <a:pt x="328" y="0"/>
                    <a:pt x="328" y="0"/>
                    <a:pt x="328" y="0"/>
                  </a:cubicBezTo>
                  <a:cubicBezTo>
                    <a:pt x="307" y="0"/>
                    <a:pt x="307" y="0"/>
                    <a:pt x="307" y="0"/>
                  </a:cubicBezTo>
                  <a:cubicBezTo>
                    <a:pt x="305" y="0"/>
                    <a:pt x="303" y="0"/>
                    <a:pt x="303" y="4"/>
                  </a:cubicBezTo>
                  <a:cubicBezTo>
                    <a:pt x="303" y="7"/>
                    <a:pt x="305" y="8"/>
                    <a:pt x="307" y="8"/>
                  </a:cubicBezTo>
                  <a:cubicBezTo>
                    <a:pt x="320" y="8"/>
                    <a:pt x="320" y="8"/>
                    <a:pt x="320" y="8"/>
                  </a:cubicBezTo>
                  <a:cubicBezTo>
                    <a:pt x="320" y="57"/>
                    <a:pt x="320" y="57"/>
                    <a:pt x="320" y="57"/>
                  </a:cubicBezTo>
                  <a:cubicBezTo>
                    <a:pt x="307" y="57"/>
                    <a:pt x="307" y="57"/>
                    <a:pt x="307" y="57"/>
                  </a:cubicBezTo>
                  <a:cubicBezTo>
                    <a:pt x="305" y="57"/>
                    <a:pt x="303" y="58"/>
                    <a:pt x="303" y="60"/>
                  </a:cubicBezTo>
                  <a:cubicBezTo>
                    <a:pt x="303" y="64"/>
                    <a:pt x="305" y="64"/>
                    <a:pt x="307" y="64"/>
                  </a:cubicBezTo>
                  <a:cubicBezTo>
                    <a:pt x="340" y="64"/>
                    <a:pt x="340" y="64"/>
                    <a:pt x="340" y="64"/>
                  </a:cubicBezTo>
                  <a:cubicBezTo>
                    <a:pt x="343" y="64"/>
                    <a:pt x="344" y="64"/>
                    <a:pt x="344" y="60"/>
                  </a:cubicBezTo>
                  <a:cubicBezTo>
                    <a:pt x="344" y="39"/>
                    <a:pt x="344" y="39"/>
                    <a:pt x="344" y="39"/>
                  </a:cubicBezTo>
                  <a:cubicBezTo>
                    <a:pt x="344" y="37"/>
                    <a:pt x="344" y="35"/>
                    <a:pt x="340" y="35"/>
                  </a:cubicBezTo>
                  <a:cubicBezTo>
                    <a:pt x="337" y="35"/>
                    <a:pt x="337" y="37"/>
                    <a:pt x="337" y="39"/>
                  </a:cubicBezTo>
                  <a:cubicBezTo>
                    <a:pt x="337" y="57"/>
                    <a:pt x="337" y="57"/>
                    <a:pt x="337" y="57"/>
                  </a:cubicBezTo>
                  <a:lnTo>
                    <a:pt x="328" y="57"/>
                  </a:lnTo>
                  <a:close/>
                  <a:moveTo>
                    <a:pt x="389" y="57"/>
                  </a:moveTo>
                  <a:cubicBezTo>
                    <a:pt x="389" y="0"/>
                    <a:pt x="389" y="0"/>
                    <a:pt x="389" y="0"/>
                  </a:cubicBezTo>
                  <a:cubicBezTo>
                    <a:pt x="368" y="0"/>
                    <a:pt x="368" y="0"/>
                    <a:pt x="368" y="0"/>
                  </a:cubicBezTo>
                  <a:cubicBezTo>
                    <a:pt x="366" y="0"/>
                    <a:pt x="364" y="0"/>
                    <a:pt x="364" y="4"/>
                  </a:cubicBezTo>
                  <a:cubicBezTo>
                    <a:pt x="364" y="7"/>
                    <a:pt x="366" y="8"/>
                    <a:pt x="368" y="8"/>
                  </a:cubicBezTo>
                  <a:cubicBezTo>
                    <a:pt x="380" y="8"/>
                    <a:pt x="380" y="8"/>
                    <a:pt x="380" y="8"/>
                  </a:cubicBezTo>
                  <a:cubicBezTo>
                    <a:pt x="380" y="57"/>
                    <a:pt x="380" y="57"/>
                    <a:pt x="380" y="57"/>
                  </a:cubicBezTo>
                  <a:cubicBezTo>
                    <a:pt x="368" y="57"/>
                    <a:pt x="368" y="57"/>
                    <a:pt x="368" y="57"/>
                  </a:cubicBezTo>
                  <a:cubicBezTo>
                    <a:pt x="366" y="57"/>
                    <a:pt x="364" y="58"/>
                    <a:pt x="364" y="60"/>
                  </a:cubicBezTo>
                  <a:cubicBezTo>
                    <a:pt x="364" y="64"/>
                    <a:pt x="366" y="64"/>
                    <a:pt x="368" y="64"/>
                  </a:cubicBezTo>
                  <a:cubicBezTo>
                    <a:pt x="401" y="64"/>
                    <a:pt x="401" y="64"/>
                    <a:pt x="401" y="64"/>
                  </a:cubicBezTo>
                  <a:cubicBezTo>
                    <a:pt x="403" y="64"/>
                    <a:pt x="405" y="64"/>
                    <a:pt x="405" y="60"/>
                  </a:cubicBezTo>
                  <a:cubicBezTo>
                    <a:pt x="405" y="39"/>
                    <a:pt x="405" y="39"/>
                    <a:pt x="405" y="39"/>
                  </a:cubicBezTo>
                  <a:cubicBezTo>
                    <a:pt x="405" y="37"/>
                    <a:pt x="404" y="35"/>
                    <a:pt x="401" y="35"/>
                  </a:cubicBezTo>
                  <a:cubicBezTo>
                    <a:pt x="398" y="35"/>
                    <a:pt x="396" y="37"/>
                    <a:pt x="396" y="39"/>
                  </a:cubicBezTo>
                  <a:cubicBezTo>
                    <a:pt x="396" y="57"/>
                    <a:pt x="396" y="57"/>
                    <a:pt x="396" y="57"/>
                  </a:cubicBezTo>
                  <a:lnTo>
                    <a:pt x="389" y="57"/>
                  </a:lnTo>
                  <a:close/>
                  <a:moveTo>
                    <a:pt x="433" y="0"/>
                  </a:moveTo>
                  <a:cubicBezTo>
                    <a:pt x="428" y="0"/>
                    <a:pt x="424" y="3"/>
                    <a:pt x="424" y="8"/>
                  </a:cubicBezTo>
                  <a:cubicBezTo>
                    <a:pt x="424" y="57"/>
                    <a:pt x="424" y="57"/>
                    <a:pt x="424" y="57"/>
                  </a:cubicBezTo>
                  <a:cubicBezTo>
                    <a:pt x="424" y="61"/>
                    <a:pt x="428" y="64"/>
                    <a:pt x="433" y="64"/>
                  </a:cubicBezTo>
                  <a:cubicBezTo>
                    <a:pt x="457" y="64"/>
                    <a:pt x="457" y="64"/>
                    <a:pt x="457" y="64"/>
                  </a:cubicBezTo>
                  <a:cubicBezTo>
                    <a:pt x="462" y="64"/>
                    <a:pt x="466" y="61"/>
                    <a:pt x="466" y="57"/>
                  </a:cubicBezTo>
                  <a:cubicBezTo>
                    <a:pt x="466" y="8"/>
                    <a:pt x="466" y="8"/>
                    <a:pt x="466" y="8"/>
                  </a:cubicBezTo>
                  <a:cubicBezTo>
                    <a:pt x="466" y="3"/>
                    <a:pt x="462" y="0"/>
                    <a:pt x="457" y="0"/>
                  </a:cubicBezTo>
                  <a:lnTo>
                    <a:pt x="433" y="0"/>
                  </a:lnTo>
                  <a:close/>
                  <a:moveTo>
                    <a:pt x="433" y="8"/>
                  </a:moveTo>
                  <a:cubicBezTo>
                    <a:pt x="457" y="8"/>
                    <a:pt x="457" y="8"/>
                    <a:pt x="457" y="8"/>
                  </a:cubicBezTo>
                  <a:cubicBezTo>
                    <a:pt x="457" y="57"/>
                    <a:pt x="457" y="57"/>
                    <a:pt x="457" y="57"/>
                  </a:cubicBezTo>
                  <a:cubicBezTo>
                    <a:pt x="433" y="57"/>
                    <a:pt x="433" y="57"/>
                    <a:pt x="433" y="57"/>
                  </a:cubicBezTo>
                  <a:lnTo>
                    <a:pt x="433" y="8"/>
                  </a:lnTo>
                  <a:close/>
                  <a:moveTo>
                    <a:pt x="510" y="57"/>
                  </a:moveTo>
                  <a:cubicBezTo>
                    <a:pt x="510" y="0"/>
                    <a:pt x="510" y="0"/>
                    <a:pt x="510" y="0"/>
                  </a:cubicBezTo>
                  <a:cubicBezTo>
                    <a:pt x="489" y="0"/>
                    <a:pt x="489" y="0"/>
                    <a:pt x="489" y="0"/>
                  </a:cubicBezTo>
                  <a:cubicBezTo>
                    <a:pt x="487" y="0"/>
                    <a:pt x="485" y="0"/>
                    <a:pt x="485" y="4"/>
                  </a:cubicBezTo>
                  <a:cubicBezTo>
                    <a:pt x="485" y="7"/>
                    <a:pt x="487" y="8"/>
                    <a:pt x="489" y="8"/>
                  </a:cubicBezTo>
                  <a:cubicBezTo>
                    <a:pt x="502" y="8"/>
                    <a:pt x="502" y="8"/>
                    <a:pt x="502" y="8"/>
                  </a:cubicBezTo>
                  <a:cubicBezTo>
                    <a:pt x="502" y="57"/>
                    <a:pt x="502" y="57"/>
                    <a:pt x="502" y="57"/>
                  </a:cubicBezTo>
                  <a:cubicBezTo>
                    <a:pt x="489" y="57"/>
                    <a:pt x="489" y="57"/>
                    <a:pt x="489" y="57"/>
                  </a:cubicBezTo>
                  <a:cubicBezTo>
                    <a:pt x="487" y="57"/>
                    <a:pt x="485" y="58"/>
                    <a:pt x="485" y="60"/>
                  </a:cubicBezTo>
                  <a:cubicBezTo>
                    <a:pt x="485" y="64"/>
                    <a:pt x="487" y="64"/>
                    <a:pt x="489" y="64"/>
                  </a:cubicBezTo>
                  <a:cubicBezTo>
                    <a:pt x="522" y="64"/>
                    <a:pt x="522" y="64"/>
                    <a:pt x="522" y="64"/>
                  </a:cubicBezTo>
                  <a:cubicBezTo>
                    <a:pt x="524" y="64"/>
                    <a:pt x="527" y="64"/>
                    <a:pt x="527" y="60"/>
                  </a:cubicBezTo>
                  <a:cubicBezTo>
                    <a:pt x="527" y="39"/>
                    <a:pt x="527" y="39"/>
                    <a:pt x="527" y="39"/>
                  </a:cubicBezTo>
                  <a:cubicBezTo>
                    <a:pt x="527" y="37"/>
                    <a:pt x="525" y="35"/>
                    <a:pt x="522" y="35"/>
                  </a:cubicBezTo>
                  <a:cubicBezTo>
                    <a:pt x="519" y="35"/>
                    <a:pt x="518" y="37"/>
                    <a:pt x="518" y="39"/>
                  </a:cubicBezTo>
                  <a:cubicBezTo>
                    <a:pt x="518" y="57"/>
                    <a:pt x="518" y="57"/>
                    <a:pt x="518" y="57"/>
                  </a:cubicBezTo>
                  <a:lnTo>
                    <a:pt x="510"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4" name="Freeform 78"/>
            <p:cNvSpPr>
              <a:spLocks noEditPoints="1"/>
            </p:cNvSpPr>
            <p:nvPr/>
          </p:nvSpPr>
          <p:spPr bwMode="gray">
            <a:xfrm>
              <a:off x="11009645" y="5228485"/>
              <a:ext cx="826485" cy="99610"/>
            </a:xfrm>
            <a:custGeom>
              <a:avLst/>
              <a:gdLst>
                <a:gd name="T0" fmla="*/ 4 w 527"/>
                <a:gd name="T1" fmla="*/ 0 h 65"/>
                <a:gd name="T2" fmla="*/ 17 w 527"/>
                <a:gd name="T3" fmla="*/ 8 h 65"/>
                <a:gd name="T4" fmla="*/ 0 w 527"/>
                <a:gd name="T5" fmla="*/ 61 h 65"/>
                <a:gd name="T6" fmla="*/ 41 w 527"/>
                <a:gd name="T7" fmla="*/ 61 h 65"/>
                <a:gd name="T8" fmla="*/ 34 w 527"/>
                <a:gd name="T9" fmla="*/ 40 h 65"/>
                <a:gd name="T10" fmla="*/ 86 w 527"/>
                <a:gd name="T11" fmla="*/ 57 h 65"/>
                <a:gd name="T12" fmla="*/ 60 w 527"/>
                <a:gd name="T13" fmla="*/ 4 h 65"/>
                <a:gd name="T14" fmla="*/ 77 w 527"/>
                <a:gd name="T15" fmla="*/ 57 h 65"/>
                <a:gd name="T16" fmla="*/ 65 w 527"/>
                <a:gd name="T17" fmla="*/ 65 h 65"/>
                <a:gd name="T18" fmla="*/ 102 w 527"/>
                <a:gd name="T19" fmla="*/ 40 h 65"/>
                <a:gd name="T20" fmla="*/ 93 w 527"/>
                <a:gd name="T21" fmla="*/ 57 h 65"/>
                <a:gd name="T22" fmla="*/ 146 w 527"/>
                <a:gd name="T23" fmla="*/ 0 h 65"/>
                <a:gd name="T24" fmla="*/ 126 w 527"/>
                <a:gd name="T25" fmla="*/ 8 h 65"/>
                <a:gd name="T26" fmla="*/ 126 w 527"/>
                <a:gd name="T27" fmla="*/ 57 h 65"/>
                <a:gd name="T28" fmla="*/ 159 w 527"/>
                <a:gd name="T29" fmla="*/ 65 h 65"/>
                <a:gd name="T30" fmla="*/ 159 w 527"/>
                <a:gd name="T31" fmla="*/ 36 h 65"/>
                <a:gd name="T32" fmla="*/ 146 w 527"/>
                <a:gd name="T33" fmla="*/ 57 h 65"/>
                <a:gd name="T34" fmla="*/ 182 w 527"/>
                <a:gd name="T35" fmla="*/ 57 h 65"/>
                <a:gd name="T36" fmla="*/ 224 w 527"/>
                <a:gd name="T37" fmla="*/ 57 h 65"/>
                <a:gd name="T38" fmla="*/ 191 w 527"/>
                <a:gd name="T39" fmla="*/ 0 h 65"/>
                <a:gd name="T40" fmla="*/ 215 w 527"/>
                <a:gd name="T41" fmla="*/ 57 h 65"/>
                <a:gd name="T42" fmla="*/ 267 w 527"/>
                <a:gd name="T43" fmla="*/ 57 h 65"/>
                <a:gd name="T44" fmla="*/ 243 w 527"/>
                <a:gd name="T45" fmla="*/ 4 h 65"/>
                <a:gd name="T46" fmla="*/ 259 w 527"/>
                <a:gd name="T47" fmla="*/ 57 h 65"/>
                <a:gd name="T48" fmla="*/ 246 w 527"/>
                <a:gd name="T49" fmla="*/ 65 h 65"/>
                <a:gd name="T50" fmla="*/ 284 w 527"/>
                <a:gd name="T51" fmla="*/ 40 h 65"/>
                <a:gd name="T52" fmla="*/ 276 w 527"/>
                <a:gd name="T53" fmla="*/ 57 h 65"/>
                <a:gd name="T54" fmla="*/ 303 w 527"/>
                <a:gd name="T55" fmla="*/ 8 h 65"/>
                <a:gd name="T56" fmla="*/ 337 w 527"/>
                <a:gd name="T57" fmla="*/ 65 h 65"/>
                <a:gd name="T58" fmla="*/ 337 w 527"/>
                <a:gd name="T59" fmla="*/ 0 h 65"/>
                <a:gd name="T60" fmla="*/ 337 w 527"/>
                <a:gd name="T61" fmla="*/ 8 h 65"/>
                <a:gd name="T62" fmla="*/ 311 w 527"/>
                <a:gd name="T63" fmla="*/ 8 h 65"/>
                <a:gd name="T64" fmla="*/ 364 w 527"/>
                <a:gd name="T65" fmla="*/ 57 h 65"/>
                <a:gd name="T66" fmla="*/ 405 w 527"/>
                <a:gd name="T67" fmla="*/ 57 h 65"/>
                <a:gd name="T68" fmla="*/ 372 w 527"/>
                <a:gd name="T69" fmla="*/ 0 h 65"/>
                <a:gd name="T70" fmla="*/ 396 w 527"/>
                <a:gd name="T71" fmla="*/ 57 h 65"/>
                <a:gd name="T72" fmla="*/ 449 w 527"/>
                <a:gd name="T73" fmla="*/ 57 h 65"/>
                <a:gd name="T74" fmla="*/ 424 w 527"/>
                <a:gd name="T75" fmla="*/ 4 h 65"/>
                <a:gd name="T76" fmla="*/ 441 w 527"/>
                <a:gd name="T77" fmla="*/ 57 h 65"/>
                <a:gd name="T78" fmla="*/ 429 w 527"/>
                <a:gd name="T79" fmla="*/ 65 h 65"/>
                <a:gd name="T80" fmla="*/ 466 w 527"/>
                <a:gd name="T81" fmla="*/ 40 h 65"/>
                <a:gd name="T82" fmla="*/ 457 w 527"/>
                <a:gd name="T83" fmla="*/ 57 h 65"/>
                <a:gd name="T84" fmla="*/ 485 w 527"/>
                <a:gd name="T85" fmla="*/ 8 h 65"/>
                <a:gd name="T86" fmla="*/ 518 w 527"/>
                <a:gd name="T87" fmla="*/ 65 h 65"/>
                <a:gd name="T88" fmla="*/ 518 w 527"/>
                <a:gd name="T89" fmla="*/ 0 h 65"/>
                <a:gd name="T90" fmla="*/ 518 w 527"/>
                <a:gd name="T91" fmla="*/ 8 h 65"/>
                <a:gd name="T92" fmla="*/ 494 w 527"/>
                <a:gd name="T93" fmla="*/ 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7" h="65">
                  <a:moveTo>
                    <a:pt x="25" y="57"/>
                  </a:moveTo>
                  <a:cubicBezTo>
                    <a:pt x="25" y="0"/>
                    <a:pt x="25" y="0"/>
                    <a:pt x="25" y="0"/>
                  </a:cubicBezTo>
                  <a:cubicBezTo>
                    <a:pt x="4" y="0"/>
                    <a:pt x="4" y="0"/>
                    <a:pt x="4" y="0"/>
                  </a:cubicBezTo>
                  <a:cubicBezTo>
                    <a:pt x="2" y="0"/>
                    <a:pt x="0" y="1"/>
                    <a:pt x="0" y="4"/>
                  </a:cubicBezTo>
                  <a:cubicBezTo>
                    <a:pt x="0" y="7"/>
                    <a:pt x="2" y="8"/>
                    <a:pt x="4" y="8"/>
                  </a:cubicBezTo>
                  <a:cubicBezTo>
                    <a:pt x="17" y="8"/>
                    <a:pt x="17" y="8"/>
                    <a:pt x="17" y="8"/>
                  </a:cubicBezTo>
                  <a:cubicBezTo>
                    <a:pt x="17" y="57"/>
                    <a:pt x="17" y="57"/>
                    <a:pt x="17" y="57"/>
                  </a:cubicBezTo>
                  <a:cubicBezTo>
                    <a:pt x="4" y="57"/>
                    <a:pt x="4" y="57"/>
                    <a:pt x="4" y="57"/>
                  </a:cubicBezTo>
                  <a:cubicBezTo>
                    <a:pt x="2" y="57"/>
                    <a:pt x="0" y="58"/>
                    <a:pt x="0" y="61"/>
                  </a:cubicBezTo>
                  <a:cubicBezTo>
                    <a:pt x="0" y="64"/>
                    <a:pt x="2" y="65"/>
                    <a:pt x="4" y="65"/>
                  </a:cubicBezTo>
                  <a:cubicBezTo>
                    <a:pt x="38" y="65"/>
                    <a:pt x="38" y="65"/>
                    <a:pt x="38" y="65"/>
                  </a:cubicBezTo>
                  <a:cubicBezTo>
                    <a:pt x="40" y="65"/>
                    <a:pt x="41" y="64"/>
                    <a:pt x="41" y="61"/>
                  </a:cubicBezTo>
                  <a:cubicBezTo>
                    <a:pt x="41" y="40"/>
                    <a:pt x="41" y="40"/>
                    <a:pt x="41" y="40"/>
                  </a:cubicBezTo>
                  <a:cubicBezTo>
                    <a:pt x="41" y="38"/>
                    <a:pt x="41" y="36"/>
                    <a:pt x="38" y="36"/>
                  </a:cubicBezTo>
                  <a:cubicBezTo>
                    <a:pt x="34" y="36"/>
                    <a:pt x="34" y="38"/>
                    <a:pt x="34" y="40"/>
                  </a:cubicBezTo>
                  <a:cubicBezTo>
                    <a:pt x="34" y="57"/>
                    <a:pt x="34" y="57"/>
                    <a:pt x="34" y="57"/>
                  </a:cubicBezTo>
                  <a:lnTo>
                    <a:pt x="25" y="57"/>
                  </a:lnTo>
                  <a:close/>
                  <a:moveTo>
                    <a:pt x="86" y="57"/>
                  </a:moveTo>
                  <a:cubicBezTo>
                    <a:pt x="86" y="0"/>
                    <a:pt x="86" y="0"/>
                    <a:pt x="86" y="0"/>
                  </a:cubicBezTo>
                  <a:cubicBezTo>
                    <a:pt x="65" y="0"/>
                    <a:pt x="65" y="0"/>
                    <a:pt x="65" y="0"/>
                  </a:cubicBezTo>
                  <a:cubicBezTo>
                    <a:pt x="63" y="0"/>
                    <a:pt x="60" y="1"/>
                    <a:pt x="60" y="4"/>
                  </a:cubicBezTo>
                  <a:cubicBezTo>
                    <a:pt x="60" y="7"/>
                    <a:pt x="63" y="8"/>
                    <a:pt x="65" y="8"/>
                  </a:cubicBezTo>
                  <a:cubicBezTo>
                    <a:pt x="77" y="8"/>
                    <a:pt x="77" y="8"/>
                    <a:pt x="77" y="8"/>
                  </a:cubicBezTo>
                  <a:cubicBezTo>
                    <a:pt x="77" y="57"/>
                    <a:pt x="77" y="57"/>
                    <a:pt x="77" y="57"/>
                  </a:cubicBezTo>
                  <a:cubicBezTo>
                    <a:pt x="65" y="57"/>
                    <a:pt x="65" y="57"/>
                    <a:pt x="65" y="57"/>
                  </a:cubicBezTo>
                  <a:cubicBezTo>
                    <a:pt x="63" y="57"/>
                    <a:pt x="60" y="58"/>
                    <a:pt x="60" y="61"/>
                  </a:cubicBezTo>
                  <a:cubicBezTo>
                    <a:pt x="60" y="64"/>
                    <a:pt x="63" y="65"/>
                    <a:pt x="65" y="65"/>
                  </a:cubicBezTo>
                  <a:cubicBezTo>
                    <a:pt x="98" y="65"/>
                    <a:pt x="98" y="65"/>
                    <a:pt x="98" y="65"/>
                  </a:cubicBezTo>
                  <a:cubicBezTo>
                    <a:pt x="100" y="65"/>
                    <a:pt x="102" y="64"/>
                    <a:pt x="102" y="61"/>
                  </a:cubicBezTo>
                  <a:cubicBezTo>
                    <a:pt x="102" y="40"/>
                    <a:pt x="102" y="40"/>
                    <a:pt x="102" y="40"/>
                  </a:cubicBezTo>
                  <a:cubicBezTo>
                    <a:pt x="102" y="38"/>
                    <a:pt x="101" y="36"/>
                    <a:pt x="98" y="36"/>
                  </a:cubicBezTo>
                  <a:cubicBezTo>
                    <a:pt x="95" y="36"/>
                    <a:pt x="93" y="38"/>
                    <a:pt x="93" y="40"/>
                  </a:cubicBezTo>
                  <a:cubicBezTo>
                    <a:pt x="93" y="57"/>
                    <a:pt x="93" y="57"/>
                    <a:pt x="93" y="57"/>
                  </a:cubicBezTo>
                  <a:lnTo>
                    <a:pt x="86" y="57"/>
                  </a:lnTo>
                  <a:close/>
                  <a:moveTo>
                    <a:pt x="146" y="57"/>
                  </a:moveTo>
                  <a:cubicBezTo>
                    <a:pt x="146" y="0"/>
                    <a:pt x="146" y="0"/>
                    <a:pt x="146" y="0"/>
                  </a:cubicBezTo>
                  <a:cubicBezTo>
                    <a:pt x="126" y="0"/>
                    <a:pt x="126" y="0"/>
                    <a:pt x="126" y="0"/>
                  </a:cubicBezTo>
                  <a:cubicBezTo>
                    <a:pt x="123" y="0"/>
                    <a:pt x="121" y="1"/>
                    <a:pt x="121" y="4"/>
                  </a:cubicBezTo>
                  <a:cubicBezTo>
                    <a:pt x="121" y="7"/>
                    <a:pt x="123" y="8"/>
                    <a:pt x="126" y="8"/>
                  </a:cubicBezTo>
                  <a:cubicBezTo>
                    <a:pt x="138" y="8"/>
                    <a:pt x="138" y="8"/>
                    <a:pt x="138" y="8"/>
                  </a:cubicBezTo>
                  <a:cubicBezTo>
                    <a:pt x="138" y="57"/>
                    <a:pt x="138" y="57"/>
                    <a:pt x="138" y="57"/>
                  </a:cubicBezTo>
                  <a:cubicBezTo>
                    <a:pt x="126" y="57"/>
                    <a:pt x="126" y="57"/>
                    <a:pt x="126" y="57"/>
                  </a:cubicBezTo>
                  <a:cubicBezTo>
                    <a:pt x="123" y="57"/>
                    <a:pt x="121" y="58"/>
                    <a:pt x="121" y="61"/>
                  </a:cubicBezTo>
                  <a:cubicBezTo>
                    <a:pt x="121" y="64"/>
                    <a:pt x="123" y="65"/>
                    <a:pt x="126" y="65"/>
                  </a:cubicBezTo>
                  <a:cubicBezTo>
                    <a:pt x="159" y="65"/>
                    <a:pt x="159" y="65"/>
                    <a:pt x="159" y="65"/>
                  </a:cubicBezTo>
                  <a:cubicBezTo>
                    <a:pt x="161" y="65"/>
                    <a:pt x="163" y="64"/>
                    <a:pt x="163" y="61"/>
                  </a:cubicBezTo>
                  <a:cubicBezTo>
                    <a:pt x="163" y="40"/>
                    <a:pt x="163" y="40"/>
                    <a:pt x="163" y="40"/>
                  </a:cubicBezTo>
                  <a:cubicBezTo>
                    <a:pt x="163" y="38"/>
                    <a:pt x="162" y="36"/>
                    <a:pt x="159" y="36"/>
                  </a:cubicBezTo>
                  <a:cubicBezTo>
                    <a:pt x="156" y="36"/>
                    <a:pt x="154" y="38"/>
                    <a:pt x="154" y="40"/>
                  </a:cubicBezTo>
                  <a:cubicBezTo>
                    <a:pt x="154" y="57"/>
                    <a:pt x="154" y="57"/>
                    <a:pt x="154" y="57"/>
                  </a:cubicBezTo>
                  <a:lnTo>
                    <a:pt x="146" y="57"/>
                  </a:lnTo>
                  <a:close/>
                  <a:moveTo>
                    <a:pt x="191" y="0"/>
                  </a:moveTo>
                  <a:cubicBezTo>
                    <a:pt x="185" y="0"/>
                    <a:pt x="182" y="4"/>
                    <a:pt x="182" y="8"/>
                  </a:cubicBezTo>
                  <a:cubicBezTo>
                    <a:pt x="182" y="57"/>
                    <a:pt x="182" y="57"/>
                    <a:pt x="182" y="57"/>
                  </a:cubicBezTo>
                  <a:cubicBezTo>
                    <a:pt x="182" y="62"/>
                    <a:pt x="185" y="65"/>
                    <a:pt x="191" y="65"/>
                  </a:cubicBezTo>
                  <a:cubicBezTo>
                    <a:pt x="215" y="65"/>
                    <a:pt x="215" y="65"/>
                    <a:pt x="215" y="65"/>
                  </a:cubicBezTo>
                  <a:cubicBezTo>
                    <a:pt x="220" y="65"/>
                    <a:pt x="224" y="62"/>
                    <a:pt x="224" y="57"/>
                  </a:cubicBezTo>
                  <a:cubicBezTo>
                    <a:pt x="224" y="8"/>
                    <a:pt x="224" y="8"/>
                    <a:pt x="224" y="8"/>
                  </a:cubicBezTo>
                  <a:cubicBezTo>
                    <a:pt x="224" y="4"/>
                    <a:pt x="219" y="0"/>
                    <a:pt x="215" y="0"/>
                  </a:cubicBezTo>
                  <a:lnTo>
                    <a:pt x="191" y="0"/>
                  </a:lnTo>
                  <a:close/>
                  <a:moveTo>
                    <a:pt x="191" y="8"/>
                  </a:moveTo>
                  <a:cubicBezTo>
                    <a:pt x="215" y="8"/>
                    <a:pt x="215" y="8"/>
                    <a:pt x="215" y="8"/>
                  </a:cubicBezTo>
                  <a:cubicBezTo>
                    <a:pt x="215" y="57"/>
                    <a:pt x="215" y="57"/>
                    <a:pt x="215" y="57"/>
                  </a:cubicBezTo>
                  <a:cubicBezTo>
                    <a:pt x="191" y="57"/>
                    <a:pt x="191" y="57"/>
                    <a:pt x="191" y="57"/>
                  </a:cubicBezTo>
                  <a:lnTo>
                    <a:pt x="191" y="8"/>
                  </a:lnTo>
                  <a:close/>
                  <a:moveTo>
                    <a:pt x="267" y="57"/>
                  </a:moveTo>
                  <a:cubicBezTo>
                    <a:pt x="267" y="0"/>
                    <a:pt x="267" y="0"/>
                    <a:pt x="267" y="0"/>
                  </a:cubicBezTo>
                  <a:cubicBezTo>
                    <a:pt x="246" y="0"/>
                    <a:pt x="246" y="0"/>
                    <a:pt x="246" y="0"/>
                  </a:cubicBezTo>
                  <a:cubicBezTo>
                    <a:pt x="245" y="0"/>
                    <a:pt x="243" y="1"/>
                    <a:pt x="243" y="4"/>
                  </a:cubicBezTo>
                  <a:cubicBezTo>
                    <a:pt x="243" y="7"/>
                    <a:pt x="245" y="8"/>
                    <a:pt x="246" y="8"/>
                  </a:cubicBezTo>
                  <a:cubicBezTo>
                    <a:pt x="259" y="8"/>
                    <a:pt x="259" y="8"/>
                    <a:pt x="259" y="8"/>
                  </a:cubicBezTo>
                  <a:cubicBezTo>
                    <a:pt x="259" y="57"/>
                    <a:pt x="259" y="57"/>
                    <a:pt x="259" y="57"/>
                  </a:cubicBezTo>
                  <a:cubicBezTo>
                    <a:pt x="246" y="57"/>
                    <a:pt x="246" y="57"/>
                    <a:pt x="246" y="57"/>
                  </a:cubicBezTo>
                  <a:cubicBezTo>
                    <a:pt x="245" y="57"/>
                    <a:pt x="243" y="58"/>
                    <a:pt x="243" y="61"/>
                  </a:cubicBezTo>
                  <a:cubicBezTo>
                    <a:pt x="243" y="64"/>
                    <a:pt x="245" y="65"/>
                    <a:pt x="246" y="65"/>
                  </a:cubicBezTo>
                  <a:cubicBezTo>
                    <a:pt x="280" y="65"/>
                    <a:pt x="280" y="65"/>
                    <a:pt x="280" y="65"/>
                  </a:cubicBezTo>
                  <a:cubicBezTo>
                    <a:pt x="282" y="65"/>
                    <a:pt x="284" y="64"/>
                    <a:pt x="284" y="61"/>
                  </a:cubicBezTo>
                  <a:cubicBezTo>
                    <a:pt x="284" y="40"/>
                    <a:pt x="284" y="40"/>
                    <a:pt x="284" y="40"/>
                  </a:cubicBezTo>
                  <a:cubicBezTo>
                    <a:pt x="284" y="38"/>
                    <a:pt x="283" y="36"/>
                    <a:pt x="280" y="36"/>
                  </a:cubicBezTo>
                  <a:cubicBezTo>
                    <a:pt x="277" y="36"/>
                    <a:pt x="276" y="38"/>
                    <a:pt x="276" y="40"/>
                  </a:cubicBezTo>
                  <a:cubicBezTo>
                    <a:pt x="276" y="57"/>
                    <a:pt x="276" y="57"/>
                    <a:pt x="276" y="57"/>
                  </a:cubicBezTo>
                  <a:lnTo>
                    <a:pt x="267" y="57"/>
                  </a:lnTo>
                  <a:close/>
                  <a:moveTo>
                    <a:pt x="311" y="0"/>
                  </a:moveTo>
                  <a:cubicBezTo>
                    <a:pt x="307" y="0"/>
                    <a:pt x="303" y="4"/>
                    <a:pt x="303" y="8"/>
                  </a:cubicBezTo>
                  <a:cubicBezTo>
                    <a:pt x="303" y="57"/>
                    <a:pt x="303" y="57"/>
                    <a:pt x="303" y="57"/>
                  </a:cubicBezTo>
                  <a:cubicBezTo>
                    <a:pt x="303" y="62"/>
                    <a:pt x="307" y="65"/>
                    <a:pt x="311" y="65"/>
                  </a:cubicBezTo>
                  <a:cubicBezTo>
                    <a:pt x="337" y="65"/>
                    <a:pt x="337" y="65"/>
                    <a:pt x="337" y="65"/>
                  </a:cubicBezTo>
                  <a:cubicBezTo>
                    <a:pt x="341" y="65"/>
                    <a:pt x="344" y="62"/>
                    <a:pt x="344" y="57"/>
                  </a:cubicBezTo>
                  <a:cubicBezTo>
                    <a:pt x="344" y="8"/>
                    <a:pt x="344" y="8"/>
                    <a:pt x="344" y="8"/>
                  </a:cubicBezTo>
                  <a:cubicBezTo>
                    <a:pt x="344" y="4"/>
                    <a:pt x="341" y="0"/>
                    <a:pt x="337" y="0"/>
                  </a:cubicBezTo>
                  <a:lnTo>
                    <a:pt x="311" y="0"/>
                  </a:lnTo>
                  <a:close/>
                  <a:moveTo>
                    <a:pt x="311" y="8"/>
                  </a:moveTo>
                  <a:cubicBezTo>
                    <a:pt x="337" y="8"/>
                    <a:pt x="337" y="8"/>
                    <a:pt x="337" y="8"/>
                  </a:cubicBezTo>
                  <a:cubicBezTo>
                    <a:pt x="337" y="57"/>
                    <a:pt x="337" y="57"/>
                    <a:pt x="337" y="57"/>
                  </a:cubicBezTo>
                  <a:cubicBezTo>
                    <a:pt x="311" y="57"/>
                    <a:pt x="311" y="57"/>
                    <a:pt x="311" y="57"/>
                  </a:cubicBezTo>
                  <a:lnTo>
                    <a:pt x="311" y="8"/>
                  </a:lnTo>
                  <a:close/>
                  <a:moveTo>
                    <a:pt x="372" y="0"/>
                  </a:moveTo>
                  <a:cubicBezTo>
                    <a:pt x="368" y="0"/>
                    <a:pt x="364" y="4"/>
                    <a:pt x="364" y="8"/>
                  </a:cubicBezTo>
                  <a:cubicBezTo>
                    <a:pt x="364" y="57"/>
                    <a:pt x="364" y="57"/>
                    <a:pt x="364" y="57"/>
                  </a:cubicBezTo>
                  <a:cubicBezTo>
                    <a:pt x="364" y="62"/>
                    <a:pt x="367" y="65"/>
                    <a:pt x="372" y="65"/>
                  </a:cubicBezTo>
                  <a:cubicBezTo>
                    <a:pt x="396" y="65"/>
                    <a:pt x="396" y="65"/>
                    <a:pt x="396" y="65"/>
                  </a:cubicBezTo>
                  <a:cubicBezTo>
                    <a:pt x="402" y="65"/>
                    <a:pt x="405" y="62"/>
                    <a:pt x="405" y="57"/>
                  </a:cubicBezTo>
                  <a:cubicBezTo>
                    <a:pt x="405" y="8"/>
                    <a:pt x="405" y="8"/>
                    <a:pt x="405" y="8"/>
                  </a:cubicBezTo>
                  <a:cubicBezTo>
                    <a:pt x="405" y="4"/>
                    <a:pt x="402" y="0"/>
                    <a:pt x="396" y="0"/>
                  </a:cubicBezTo>
                  <a:lnTo>
                    <a:pt x="372" y="0"/>
                  </a:lnTo>
                  <a:close/>
                  <a:moveTo>
                    <a:pt x="372" y="8"/>
                  </a:moveTo>
                  <a:cubicBezTo>
                    <a:pt x="396" y="8"/>
                    <a:pt x="396" y="8"/>
                    <a:pt x="396" y="8"/>
                  </a:cubicBezTo>
                  <a:cubicBezTo>
                    <a:pt x="396" y="57"/>
                    <a:pt x="396" y="57"/>
                    <a:pt x="396" y="57"/>
                  </a:cubicBezTo>
                  <a:cubicBezTo>
                    <a:pt x="372" y="57"/>
                    <a:pt x="372" y="57"/>
                    <a:pt x="372" y="57"/>
                  </a:cubicBezTo>
                  <a:lnTo>
                    <a:pt x="372" y="8"/>
                  </a:lnTo>
                  <a:close/>
                  <a:moveTo>
                    <a:pt x="449" y="57"/>
                  </a:moveTo>
                  <a:cubicBezTo>
                    <a:pt x="449" y="0"/>
                    <a:pt x="449" y="0"/>
                    <a:pt x="449" y="0"/>
                  </a:cubicBezTo>
                  <a:cubicBezTo>
                    <a:pt x="429" y="0"/>
                    <a:pt x="429" y="0"/>
                    <a:pt x="429" y="0"/>
                  </a:cubicBezTo>
                  <a:cubicBezTo>
                    <a:pt x="426" y="0"/>
                    <a:pt x="424" y="1"/>
                    <a:pt x="424" y="4"/>
                  </a:cubicBezTo>
                  <a:cubicBezTo>
                    <a:pt x="424" y="7"/>
                    <a:pt x="426" y="8"/>
                    <a:pt x="429" y="8"/>
                  </a:cubicBezTo>
                  <a:cubicBezTo>
                    <a:pt x="441" y="8"/>
                    <a:pt x="441" y="8"/>
                    <a:pt x="441" y="8"/>
                  </a:cubicBezTo>
                  <a:cubicBezTo>
                    <a:pt x="441" y="57"/>
                    <a:pt x="441" y="57"/>
                    <a:pt x="441" y="57"/>
                  </a:cubicBezTo>
                  <a:cubicBezTo>
                    <a:pt x="429" y="57"/>
                    <a:pt x="429" y="57"/>
                    <a:pt x="429" y="57"/>
                  </a:cubicBezTo>
                  <a:cubicBezTo>
                    <a:pt x="426" y="57"/>
                    <a:pt x="424" y="58"/>
                    <a:pt x="424" y="61"/>
                  </a:cubicBezTo>
                  <a:cubicBezTo>
                    <a:pt x="424" y="64"/>
                    <a:pt x="426" y="65"/>
                    <a:pt x="429" y="65"/>
                  </a:cubicBezTo>
                  <a:cubicBezTo>
                    <a:pt x="462" y="65"/>
                    <a:pt x="462" y="65"/>
                    <a:pt x="462" y="65"/>
                  </a:cubicBezTo>
                  <a:cubicBezTo>
                    <a:pt x="464" y="65"/>
                    <a:pt x="466" y="64"/>
                    <a:pt x="466" y="61"/>
                  </a:cubicBezTo>
                  <a:cubicBezTo>
                    <a:pt x="466" y="40"/>
                    <a:pt x="466" y="40"/>
                    <a:pt x="466" y="40"/>
                  </a:cubicBezTo>
                  <a:cubicBezTo>
                    <a:pt x="466" y="38"/>
                    <a:pt x="465" y="36"/>
                    <a:pt x="462" y="36"/>
                  </a:cubicBezTo>
                  <a:cubicBezTo>
                    <a:pt x="458" y="36"/>
                    <a:pt x="457" y="38"/>
                    <a:pt x="457" y="40"/>
                  </a:cubicBezTo>
                  <a:cubicBezTo>
                    <a:pt x="457" y="57"/>
                    <a:pt x="457" y="57"/>
                    <a:pt x="457" y="57"/>
                  </a:cubicBezTo>
                  <a:lnTo>
                    <a:pt x="449" y="57"/>
                  </a:lnTo>
                  <a:close/>
                  <a:moveTo>
                    <a:pt x="494" y="0"/>
                  </a:moveTo>
                  <a:cubicBezTo>
                    <a:pt x="488" y="0"/>
                    <a:pt x="485" y="4"/>
                    <a:pt x="485" y="8"/>
                  </a:cubicBezTo>
                  <a:cubicBezTo>
                    <a:pt x="485" y="57"/>
                    <a:pt x="485" y="57"/>
                    <a:pt x="485" y="57"/>
                  </a:cubicBezTo>
                  <a:cubicBezTo>
                    <a:pt x="485" y="62"/>
                    <a:pt x="488" y="65"/>
                    <a:pt x="494" y="65"/>
                  </a:cubicBezTo>
                  <a:cubicBezTo>
                    <a:pt x="518" y="65"/>
                    <a:pt x="518" y="65"/>
                    <a:pt x="518" y="65"/>
                  </a:cubicBezTo>
                  <a:cubicBezTo>
                    <a:pt x="523" y="65"/>
                    <a:pt x="527" y="62"/>
                    <a:pt x="527" y="57"/>
                  </a:cubicBezTo>
                  <a:cubicBezTo>
                    <a:pt x="527" y="8"/>
                    <a:pt x="527" y="8"/>
                    <a:pt x="527" y="8"/>
                  </a:cubicBezTo>
                  <a:cubicBezTo>
                    <a:pt x="527" y="4"/>
                    <a:pt x="522" y="0"/>
                    <a:pt x="518" y="0"/>
                  </a:cubicBezTo>
                  <a:lnTo>
                    <a:pt x="494" y="0"/>
                  </a:lnTo>
                  <a:close/>
                  <a:moveTo>
                    <a:pt x="494" y="8"/>
                  </a:moveTo>
                  <a:cubicBezTo>
                    <a:pt x="518" y="8"/>
                    <a:pt x="518" y="8"/>
                    <a:pt x="518" y="8"/>
                  </a:cubicBezTo>
                  <a:cubicBezTo>
                    <a:pt x="518" y="57"/>
                    <a:pt x="518" y="57"/>
                    <a:pt x="518" y="57"/>
                  </a:cubicBezTo>
                  <a:cubicBezTo>
                    <a:pt x="494" y="57"/>
                    <a:pt x="494" y="57"/>
                    <a:pt x="494" y="57"/>
                  </a:cubicBezTo>
                  <a:lnTo>
                    <a:pt x="494"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5" name="Freeform 79"/>
            <p:cNvSpPr>
              <a:spLocks noEditPoints="1"/>
            </p:cNvSpPr>
            <p:nvPr/>
          </p:nvSpPr>
          <p:spPr bwMode="gray">
            <a:xfrm>
              <a:off x="11009645" y="5069650"/>
              <a:ext cx="826485" cy="102301"/>
            </a:xfrm>
            <a:custGeom>
              <a:avLst/>
              <a:gdLst>
                <a:gd name="T0" fmla="*/ 4 w 527"/>
                <a:gd name="T1" fmla="*/ 0 h 66"/>
                <a:gd name="T2" fmla="*/ 17 w 527"/>
                <a:gd name="T3" fmla="*/ 9 h 66"/>
                <a:gd name="T4" fmla="*/ 0 w 527"/>
                <a:gd name="T5" fmla="*/ 62 h 66"/>
                <a:gd name="T6" fmla="*/ 41 w 527"/>
                <a:gd name="T7" fmla="*/ 62 h 66"/>
                <a:gd name="T8" fmla="*/ 34 w 527"/>
                <a:gd name="T9" fmla="*/ 40 h 66"/>
                <a:gd name="T10" fmla="*/ 69 w 527"/>
                <a:gd name="T11" fmla="*/ 0 h 66"/>
                <a:gd name="T12" fmla="*/ 69 w 527"/>
                <a:gd name="T13" fmla="*/ 66 h 66"/>
                <a:gd name="T14" fmla="*/ 102 w 527"/>
                <a:gd name="T15" fmla="*/ 9 h 66"/>
                <a:gd name="T16" fmla="*/ 69 w 527"/>
                <a:gd name="T17" fmla="*/ 9 h 66"/>
                <a:gd name="T18" fmla="*/ 69 w 527"/>
                <a:gd name="T19" fmla="*/ 57 h 66"/>
                <a:gd name="T20" fmla="*/ 121 w 527"/>
                <a:gd name="T21" fmla="*/ 9 h 66"/>
                <a:gd name="T22" fmla="*/ 154 w 527"/>
                <a:gd name="T23" fmla="*/ 66 h 66"/>
                <a:gd name="T24" fmla="*/ 154 w 527"/>
                <a:gd name="T25" fmla="*/ 0 h 66"/>
                <a:gd name="T26" fmla="*/ 154 w 527"/>
                <a:gd name="T27" fmla="*/ 9 h 66"/>
                <a:gd name="T28" fmla="*/ 130 w 527"/>
                <a:gd name="T29" fmla="*/ 9 h 66"/>
                <a:gd name="T30" fmla="*/ 186 w 527"/>
                <a:gd name="T31" fmla="*/ 0 h 66"/>
                <a:gd name="T32" fmla="*/ 199 w 527"/>
                <a:gd name="T33" fmla="*/ 9 h 66"/>
                <a:gd name="T34" fmla="*/ 182 w 527"/>
                <a:gd name="T35" fmla="*/ 62 h 66"/>
                <a:gd name="T36" fmla="*/ 224 w 527"/>
                <a:gd name="T37" fmla="*/ 62 h 66"/>
                <a:gd name="T38" fmla="*/ 215 w 527"/>
                <a:gd name="T39" fmla="*/ 40 h 66"/>
                <a:gd name="T40" fmla="*/ 251 w 527"/>
                <a:gd name="T41" fmla="*/ 0 h 66"/>
                <a:gd name="T42" fmla="*/ 251 w 527"/>
                <a:gd name="T43" fmla="*/ 66 h 66"/>
                <a:gd name="T44" fmla="*/ 284 w 527"/>
                <a:gd name="T45" fmla="*/ 9 h 66"/>
                <a:gd name="T46" fmla="*/ 251 w 527"/>
                <a:gd name="T47" fmla="*/ 9 h 66"/>
                <a:gd name="T48" fmla="*/ 251 w 527"/>
                <a:gd name="T49" fmla="*/ 57 h 66"/>
                <a:gd name="T50" fmla="*/ 328 w 527"/>
                <a:gd name="T51" fmla="*/ 0 h 66"/>
                <a:gd name="T52" fmla="*/ 307 w 527"/>
                <a:gd name="T53" fmla="*/ 9 h 66"/>
                <a:gd name="T54" fmla="*/ 307 w 527"/>
                <a:gd name="T55" fmla="*/ 57 h 66"/>
                <a:gd name="T56" fmla="*/ 340 w 527"/>
                <a:gd name="T57" fmla="*/ 66 h 66"/>
                <a:gd name="T58" fmla="*/ 340 w 527"/>
                <a:gd name="T59" fmla="*/ 36 h 66"/>
                <a:gd name="T60" fmla="*/ 328 w 527"/>
                <a:gd name="T61" fmla="*/ 57 h 66"/>
                <a:gd name="T62" fmla="*/ 364 w 527"/>
                <a:gd name="T63" fmla="*/ 57 h 66"/>
                <a:gd name="T64" fmla="*/ 405 w 527"/>
                <a:gd name="T65" fmla="*/ 57 h 66"/>
                <a:gd name="T66" fmla="*/ 372 w 527"/>
                <a:gd name="T67" fmla="*/ 0 h 66"/>
                <a:gd name="T68" fmla="*/ 396 w 527"/>
                <a:gd name="T69" fmla="*/ 57 h 66"/>
                <a:gd name="T70" fmla="*/ 449 w 527"/>
                <a:gd name="T71" fmla="*/ 57 h 66"/>
                <a:gd name="T72" fmla="*/ 424 w 527"/>
                <a:gd name="T73" fmla="*/ 5 h 66"/>
                <a:gd name="T74" fmla="*/ 441 w 527"/>
                <a:gd name="T75" fmla="*/ 57 h 66"/>
                <a:gd name="T76" fmla="*/ 429 w 527"/>
                <a:gd name="T77" fmla="*/ 66 h 66"/>
                <a:gd name="T78" fmla="*/ 466 w 527"/>
                <a:gd name="T79" fmla="*/ 40 h 66"/>
                <a:gd name="T80" fmla="*/ 457 w 527"/>
                <a:gd name="T81" fmla="*/ 57 h 66"/>
                <a:gd name="T82" fmla="*/ 510 w 527"/>
                <a:gd name="T83" fmla="*/ 0 h 66"/>
                <a:gd name="T84" fmla="*/ 489 w 527"/>
                <a:gd name="T85" fmla="*/ 9 h 66"/>
                <a:gd name="T86" fmla="*/ 489 w 527"/>
                <a:gd name="T87" fmla="*/ 57 h 66"/>
                <a:gd name="T88" fmla="*/ 522 w 527"/>
                <a:gd name="T89" fmla="*/ 66 h 66"/>
                <a:gd name="T90" fmla="*/ 522 w 527"/>
                <a:gd name="T91" fmla="*/ 36 h 66"/>
                <a:gd name="T92" fmla="*/ 510 w 527"/>
                <a:gd name="T93"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7" h="66">
                  <a:moveTo>
                    <a:pt x="25" y="57"/>
                  </a:moveTo>
                  <a:cubicBezTo>
                    <a:pt x="25" y="0"/>
                    <a:pt x="25" y="0"/>
                    <a:pt x="25" y="0"/>
                  </a:cubicBezTo>
                  <a:cubicBezTo>
                    <a:pt x="4" y="0"/>
                    <a:pt x="4" y="0"/>
                    <a:pt x="4" y="0"/>
                  </a:cubicBezTo>
                  <a:cubicBezTo>
                    <a:pt x="2" y="0"/>
                    <a:pt x="0" y="2"/>
                    <a:pt x="0" y="5"/>
                  </a:cubicBezTo>
                  <a:cubicBezTo>
                    <a:pt x="0" y="8"/>
                    <a:pt x="2" y="9"/>
                    <a:pt x="4" y="9"/>
                  </a:cubicBezTo>
                  <a:cubicBezTo>
                    <a:pt x="17" y="9"/>
                    <a:pt x="17" y="9"/>
                    <a:pt x="17" y="9"/>
                  </a:cubicBezTo>
                  <a:cubicBezTo>
                    <a:pt x="17" y="57"/>
                    <a:pt x="17" y="57"/>
                    <a:pt x="17" y="57"/>
                  </a:cubicBezTo>
                  <a:cubicBezTo>
                    <a:pt x="4" y="57"/>
                    <a:pt x="4" y="57"/>
                    <a:pt x="4" y="57"/>
                  </a:cubicBezTo>
                  <a:cubicBezTo>
                    <a:pt x="2" y="57"/>
                    <a:pt x="0" y="58"/>
                    <a:pt x="0" y="62"/>
                  </a:cubicBezTo>
                  <a:cubicBezTo>
                    <a:pt x="0" y="64"/>
                    <a:pt x="2" y="66"/>
                    <a:pt x="4" y="66"/>
                  </a:cubicBezTo>
                  <a:cubicBezTo>
                    <a:pt x="38" y="66"/>
                    <a:pt x="38" y="66"/>
                    <a:pt x="38" y="66"/>
                  </a:cubicBezTo>
                  <a:cubicBezTo>
                    <a:pt x="40" y="66"/>
                    <a:pt x="41" y="64"/>
                    <a:pt x="41" y="62"/>
                  </a:cubicBezTo>
                  <a:cubicBezTo>
                    <a:pt x="41" y="40"/>
                    <a:pt x="41" y="40"/>
                    <a:pt x="41" y="40"/>
                  </a:cubicBezTo>
                  <a:cubicBezTo>
                    <a:pt x="41" y="38"/>
                    <a:pt x="41" y="36"/>
                    <a:pt x="38" y="36"/>
                  </a:cubicBezTo>
                  <a:cubicBezTo>
                    <a:pt x="34" y="36"/>
                    <a:pt x="34" y="38"/>
                    <a:pt x="34" y="40"/>
                  </a:cubicBezTo>
                  <a:cubicBezTo>
                    <a:pt x="34" y="57"/>
                    <a:pt x="34" y="57"/>
                    <a:pt x="34" y="57"/>
                  </a:cubicBezTo>
                  <a:lnTo>
                    <a:pt x="25" y="57"/>
                  </a:lnTo>
                  <a:close/>
                  <a:moveTo>
                    <a:pt x="69" y="0"/>
                  </a:moveTo>
                  <a:cubicBezTo>
                    <a:pt x="65" y="0"/>
                    <a:pt x="60" y="5"/>
                    <a:pt x="60" y="9"/>
                  </a:cubicBezTo>
                  <a:cubicBezTo>
                    <a:pt x="60" y="57"/>
                    <a:pt x="60" y="57"/>
                    <a:pt x="60" y="57"/>
                  </a:cubicBezTo>
                  <a:cubicBezTo>
                    <a:pt x="60" y="62"/>
                    <a:pt x="64" y="66"/>
                    <a:pt x="69" y="66"/>
                  </a:cubicBezTo>
                  <a:cubicBezTo>
                    <a:pt x="93" y="66"/>
                    <a:pt x="93" y="66"/>
                    <a:pt x="93" y="66"/>
                  </a:cubicBezTo>
                  <a:cubicBezTo>
                    <a:pt x="99" y="66"/>
                    <a:pt x="102" y="62"/>
                    <a:pt x="102" y="57"/>
                  </a:cubicBezTo>
                  <a:cubicBezTo>
                    <a:pt x="102" y="9"/>
                    <a:pt x="102" y="9"/>
                    <a:pt x="102" y="9"/>
                  </a:cubicBezTo>
                  <a:cubicBezTo>
                    <a:pt x="102" y="5"/>
                    <a:pt x="99" y="0"/>
                    <a:pt x="93" y="0"/>
                  </a:cubicBezTo>
                  <a:lnTo>
                    <a:pt x="69" y="0"/>
                  </a:lnTo>
                  <a:close/>
                  <a:moveTo>
                    <a:pt x="69" y="9"/>
                  </a:moveTo>
                  <a:cubicBezTo>
                    <a:pt x="93" y="9"/>
                    <a:pt x="93" y="9"/>
                    <a:pt x="93" y="9"/>
                  </a:cubicBezTo>
                  <a:cubicBezTo>
                    <a:pt x="93" y="57"/>
                    <a:pt x="93" y="57"/>
                    <a:pt x="93" y="57"/>
                  </a:cubicBezTo>
                  <a:cubicBezTo>
                    <a:pt x="69" y="57"/>
                    <a:pt x="69" y="57"/>
                    <a:pt x="69" y="57"/>
                  </a:cubicBezTo>
                  <a:lnTo>
                    <a:pt x="69" y="9"/>
                  </a:lnTo>
                  <a:close/>
                  <a:moveTo>
                    <a:pt x="130" y="0"/>
                  </a:moveTo>
                  <a:cubicBezTo>
                    <a:pt x="125" y="0"/>
                    <a:pt x="121" y="5"/>
                    <a:pt x="121" y="9"/>
                  </a:cubicBezTo>
                  <a:cubicBezTo>
                    <a:pt x="121" y="57"/>
                    <a:pt x="121" y="57"/>
                    <a:pt x="121" y="57"/>
                  </a:cubicBezTo>
                  <a:cubicBezTo>
                    <a:pt x="121" y="62"/>
                    <a:pt x="125" y="66"/>
                    <a:pt x="130" y="66"/>
                  </a:cubicBezTo>
                  <a:cubicBezTo>
                    <a:pt x="154" y="66"/>
                    <a:pt x="154" y="66"/>
                    <a:pt x="154" y="66"/>
                  </a:cubicBezTo>
                  <a:cubicBezTo>
                    <a:pt x="159" y="66"/>
                    <a:pt x="163" y="62"/>
                    <a:pt x="163" y="57"/>
                  </a:cubicBezTo>
                  <a:cubicBezTo>
                    <a:pt x="163" y="9"/>
                    <a:pt x="163" y="9"/>
                    <a:pt x="163" y="9"/>
                  </a:cubicBezTo>
                  <a:cubicBezTo>
                    <a:pt x="163" y="5"/>
                    <a:pt x="159" y="0"/>
                    <a:pt x="154" y="0"/>
                  </a:cubicBezTo>
                  <a:lnTo>
                    <a:pt x="130" y="0"/>
                  </a:lnTo>
                  <a:close/>
                  <a:moveTo>
                    <a:pt x="130" y="9"/>
                  </a:moveTo>
                  <a:cubicBezTo>
                    <a:pt x="154" y="9"/>
                    <a:pt x="154" y="9"/>
                    <a:pt x="154" y="9"/>
                  </a:cubicBezTo>
                  <a:cubicBezTo>
                    <a:pt x="154" y="57"/>
                    <a:pt x="154" y="57"/>
                    <a:pt x="154" y="57"/>
                  </a:cubicBezTo>
                  <a:cubicBezTo>
                    <a:pt x="130" y="57"/>
                    <a:pt x="130" y="57"/>
                    <a:pt x="130" y="57"/>
                  </a:cubicBezTo>
                  <a:lnTo>
                    <a:pt x="130" y="9"/>
                  </a:lnTo>
                  <a:close/>
                  <a:moveTo>
                    <a:pt x="207" y="57"/>
                  </a:moveTo>
                  <a:cubicBezTo>
                    <a:pt x="207" y="0"/>
                    <a:pt x="207" y="0"/>
                    <a:pt x="207" y="0"/>
                  </a:cubicBezTo>
                  <a:cubicBezTo>
                    <a:pt x="186" y="0"/>
                    <a:pt x="186" y="0"/>
                    <a:pt x="186" y="0"/>
                  </a:cubicBezTo>
                  <a:cubicBezTo>
                    <a:pt x="184" y="0"/>
                    <a:pt x="182" y="2"/>
                    <a:pt x="182" y="5"/>
                  </a:cubicBezTo>
                  <a:cubicBezTo>
                    <a:pt x="182" y="8"/>
                    <a:pt x="184" y="9"/>
                    <a:pt x="186" y="9"/>
                  </a:cubicBezTo>
                  <a:cubicBezTo>
                    <a:pt x="199" y="9"/>
                    <a:pt x="199" y="9"/>
                    <a:pt x="199" y="9"/>
                  </a:cubicBezTo>
                  <a:cubicBezTo>
                    <a:pt x="199" y="57"/>
                    <a:pt x="199" y="57"/>
                    <a:pt x="199" y="57"/>
                  </a:cubicBezTo>
                  <a:cubicBezTo>
                    <a:pt x="186" y="57"/>
                    <a:pt x="186" y="57"/>
                    <a:pt x="186" y="57"/>
                  </a:cubicBezTo>
                  <a:cubicBezTo>
                    <a:pt x="184" y="57"/>
                    <a:pt x="182" y="58"/>
                    <a:pt x="182" y="62"/>
                  </a:cubicBezTo>
                  <a:cubicBezTo>
                    <a:pt x="182" y="64"/>
                    <a:pt x="184" y="66"/>
                    <a:pt x="186" y="66"/>
                  </a:cubicBezTo>
                  <a:cubicBezTo>
                    <a:pt x="219" y="66"/>
                    <a:pt x="219" y="66"/>
                    <a:pt x="219" y="66"/>
                  </a:cubicBezTo>
                  <a:cubicBezTo>
                    <a:pt x="221" y="66"/>
                    <a:pt x="224" y="64"/>
                    <a:pt x="224" y="62"/>
                  </a:cubicBezTo>
                  <a:cubicBezTo>
                    <a:pt x="224" y="40"/>
                    <a:pt x="224" y="40"/>
                    <a:pt x="224" y="40"/>
                  </a:cubicBezTo>
                  <a:cubicBezTo>
                    <a:pt x="224" y="38"/>
                    <a:pt x="222" y="36"/>
                    <a:pt x="219" y="36"/>
                  </a:cubicBezTo>
                  <a:cubicBezTo>
                    <a:pt x="216" y="36"/>
                    <a:pt x="215" y="38"/>
                    <a:pt x="215" y="40"/>
                  </a:cubicBezTo>
                  <a:cubicBezTo>
                    <a:pt x="215" y="57"/>
                    <a:pt x="215" y="57"/>
                    <a:pt x="215" y="57"/>
                  </a:cubicBezTo>
                  <a:lnTo>
                    <a:pt x="207" y="57"/>
                  </a:lnTo>
                  <a:close/>
                  <a:moveTo>
                    <a:pt x="251" y="0"/>
                  </a:moveTo>
                  <a:cubicBezTo>
                    <a:pt x="246" y="0"/>
                    <a:pt x="243" y="5"/>
                    <a:pt x="243" y="9"/>
                  </a:cubicBezTo>
                  <a:cubicBezTo>
                    <a:pt x="243" y="57"/>
                    <a:pt x="243" y="57"/>
                    <a:pt x="243" y="57"/>
                  </a:cubicBezTo>
                  <a:cubicBezTo>
                    <a:pt x="243" y="62"/>
                    <a:pt x="246" y="66"/>
                    <a:pt x="251" y="66"/>
                  </a:cubicBezTo>
                  <a:cubicBezTo>
                    <a:pt x="276" y="66"/>
                    <a:pt x="276" y="66"/>
                    <a:pt x="276" y="66"/>
                  </a:cubicBezTo>
                  <a:cubicBezTo>
                    <a:pt x="280" y="66"/>
                    <a:pt x="284" y="62"/>
                    <a:pt x="284" y="57"/>
                  </a:cubicBezTo>
                  <a:cubicBezTo>
                    <a:pt x="284" y="9"/>
                    <a:pt x="284" y="9"/>
                    <a:pt x="284" y="9"/>
                  </a:cubicBezTo>
                  <a:cubicBezTo>
                    <a:pt x="284" y="5"/>
                    <a:pt x="280" y="0"/>
                    <a:pt x="276" y="0"/>
                  </a:cubicBezTo>
                  <a:lnTo>
                    <a:pt x="251" y="0"/>
                  </a:lnTo>
                  <a:close/>
                  <a:moveTo>
                    <a:pt x="251" y="9"/>
                  </a:moveTo>
                  <a:cubicBezTo>
                    <a:pt x="276" y="9"/>
                    <a:pt x="276" y="9"/>
                    <a:pt x="276" y="9"/>
                  </a:cubicBezTo>
                  <a:cubicBezTo>
                    <a:pt x="276" y="57"/>
                    <a:pt x="276" y="57"/>
                    <a:pt x="276" y="57"/>
                  </a:cubicBezTo>
                  <a:cubicBezTo>
                    <a:pt x="251" y="57"/>
                    <a:pt x="251" y="57"/>
                    <a:pt x="251" y="57"/>
                  </a:cubicBezTo>
                  <a:lnTo>
                    <a:pt x="251" y="9"/>
                  </a:lnTo>
                  <a:close/>
                  <a:moveTo>
                    <a:pt x="328" y="57"/>
                  </a:moveTo>
                  <a:cubicBezTo>
                    <a:pt x="328" y="0"/>
                    <a:pt x="328" y="0"/>
                    <a:pt x="328" y="0"/>
                  </a:cubicBezTo>
                  <a:cubicBezTo>
                    <a:pt x="307" y="0"/>
                    <a:pt x="307" y="0"/>
                    <a:pt x="307" y="0"/>
                  </a:cubicBezTo>
                  <a:cubicBezTo>
                    <a:pt x="305" y="0"/>
                    <a:pt x="303" y="2"/>
                    <a:pt x="303" y="5"/>
                  </a:cubicBezTo>
                  <a:cubicBezTo>
                    <a:pt x="303" y="8"/>
                    <a:pt x="305" y="9"/>
                    <a:pt x="307" y="9"/>
                  </a:cubicBezTo>
                  <a:cubicBezTo>
                    <a:pt x="320" y="9"/>
                    <a:pt x="320" y="9"/>
                    <a:pt x="320" y="9"/>
                  </a:cubicBezTo>
                  <a:cubicBezTo>
                    <a:pt x="320" y="57"/>
                    <a:pt x="320" y="57"/>
                    <a:pt x="320" y="57"/>
                  </a:cubicBezTo>
                  <a:cubicBezTo>
                    <a:pt x="307" y="57"/>
                    <a:pt x="307" y="57"/>
                    <a:pt x="307" y="57"/>
                  </a:cubicBezTo>
                  <a:cubicBezTo>
                    <a:pt x="305" y="57"/>
                    <a:pt x="303" y="58"/>
                    <a:pt x="303" y="62"/>
                  </a:cubicBezTo>
                  <a:cubicBezTo>
                    <a:pt x="303" y="64"/>
                    <a:pt x="305" y="66"/>
                    <a:pt x="307" y="66"/>
                  </a:cubicBezTo>
                  <a:cubicBezTo>
                    <a:pt x="340" y="66"/>
                    <a:pt x="340" y="66"/>
                    <a:pt x="340" y="66"/>
                  </a:cubicBezTo>
                  <a:cubicBezTo>
                    <a:pt x="343" y="66"/>
                    <a:pt x="344" y="64"/>
                    <a:pt x="344" y="62"/>
                  </a:cubicBezTo>
                  <a:cubicBezTo>
                    <a:pt x="344" y="40"/>
                    <a:pt x="344" y="40"/>
                    <a:pt x="344" y="40"/>
                  </a:cubicBezTo>
                  <a:cubicBezTo>
                    <a:pt x="344" y="38"/>
                    <a:pt x="344" y="36"/>
                    <a:pt x="340" y="36"/>
                  </a:cubicBezTo>
                  <a:cubicBezTo>
                    <a:pt x="337" y="36"/>
                    <a:pt x="337" y="38"/>
                    <a:pt x="337" y="40"/>
                  </a:cubicBezTo>
                  <a:cubicBezTo>
                    <a:pt x="337" y="57"/>
                    <a:pt x="337" y="57"/>
                    <a:pt x="337" y="57"/>
                  </a:cubicBezTo>
                  <a:lnTo>
                    <a:pt x="328" y="57"/>
                  </a:lnTo>
                  <a:close/>
                  <a:moveTo>
                    <a:pt x="372" y="0"/>
                  </a:moveTo>
                  <a:cubicBezTo>
                    <a:pt x="368" y="0"/>
                    <a:pt x="364" y="5"/>
                    <a:pt x="364" y="9"/>
                  </a:cubicBezTo>
                  <a:cubicBezTo>
                    <a:pt x="364" y="57"/>
                    <a:pt x="364" y="57"/>
                    <a:pt x="364" y="57"/>
                  </a:cubicBezTo>
                  <a:cubicBezTo>
                    <a:pt x="364" y="62"/>
                    <a:pt x="367" y="66"/>
                    <a:pt x="372" y="66"/>
                  </a:cubicBezTo>
                  <a:cubicBezTo>
                    <a:pt x="396" y="66"/>
                    <a:pt x="396" y="66"/>
                    <a:pt x="396" y="66"/>
                  </a:cubicBezTo>
                  <a:cubicBezTo>
                    <a:pt x="402" y="66"/>
                    <a:pt x="405" y="62"/>
                    <a:pt x="405" y="57"/>
                  </a:cubicBezTo>
                  <a:cubicBezTo>
                    <a:pt x="405" y="9"/>
                    <a:pt x="405" y="9"/>
                    <a:pt x="405" y="9"/>
                  </a:cubicBezTo>
                  <a:cubicBezTo>
                    <a:pt x="405" y="5"/>
                    <a:pt x="402" y="0"/>
                    <a:pt x="396" y="0"/>
                  </a:cubicBezTo>
                  <a:lnTo>
                    <a:pt x="372" y="0"/>
                  </a:lnTo>
                  <a:close/>
                  <a:moveTo>
                    <a:pt x="372" y="9"/>
                  </a:moveTo>
                  <a:cubicBezTo>
                    <a:pt x="396" y="9"/>
                    <a:pt x="396" y="9"/>
                    <a:pt x="396" y="9"/>
                  </a:cubicBezTo>
                  <a:cubicBezTo>
                    <a:pt x="396" y="57"/>
                    <a:pt x="396" y="57"/>
                    <a:pt x="396" y="57"/>
                  </a:cubicBezTo>
                  <a:cubicBezTo>
                    <a:pt x="372" y="57"/>
                    <a:pt x="372" y="57"/>
                    <a:pt x="372" y="57"/>
                  </a:cubicBezTo>
                  <a:lnTo>
                    <a:pt x="372" y="9"/>
                  </a:lnTo>
                  <a:close/>
                  <a:moveTo>
                    <a:pt x="449" y="57"/>
                  </a:moveTo>
                  <a:cubicBezTo>
                    <a:pt x="449" y="0"/>
                    <a:pt x="449" y="0"/>
                    <a:pt x="449" y="0"/>
                  </a:cubicBezTo>
                  <a:cubicBezTo>
                    <a:pt x="429" y="0"/>
                    <a:pt x="429" y="0"/>
                    <a:pt x="429" y="0"/>
                  </a:cubicBezTo>
                  <a:cubicBezTo>
                    <a:pt x="426" y="0"/>
                    <a:pt x="424" y="2"/>
                    <a:pt x="424" y="5"/>
                  </a:cubicBezTo>
                  <a:cubicBezTo>
                    <a:pt x="424" y="8"/>
                    <a:pt x="426" y="9"/>
                    <a:pt x="429" y="9"/>
                  </a:cubicBezTo>
                  <a:cubicBezTo>
                    <a:pt x="441" y="9"/>
                    <a:pt x="441" y="9"/>
                    <a:pt x="441" y="9"/>
                  </a:cubicBezTo>
                  <a:cubicBezTo>
                    <a:pt x="441" y="57"/>
                    <a:pt x="441" y="57"/>
                    <a:pt x="441" y="57"/>
                  </a:cubicBezTo>
                  <a:cubicBezTo>
                    <a:pt x="429" y="57"/>
                    <a:pt x="429" y="57"/>
                    <a:pt x="429" y="57"/>
                  </a:cubicBezTo>
                  <a:cubicBezTo>
                    <a:pt x="426" y="57"/>
                    <a:pt x="424" y="58"/>
                    <a:pt x="424" y="62"/>
                  </a:cubicBezTo>
                  <a:cubicBezTo>
                    <a:pt x="424" y="64"/>
                    <a:pt x="426" y="66"/>
                    <a:pt x="429" y="66"/>
                  </a:cubicBezTo>
                  <a:cubicBezTo>
                    <a:pt x="462" y="66"/>
                    <a:pt x="462" y="66"/>
                    <a:pt x="462" y="66"/>
                  </a:cubicBezTo>
                  <a:cubicBezTo>
                    <a:pt x="464" y="66"/>
                    <a:pt x="466" y="64"/>
                    <a:pt x="466" y="62"/>
                  </a:cubicBezTo>
                  <a:cubicBezTo>
                    <a:pt x="466" y="40"/>
                    <a:pt x="466" y="40"/>
                    <a:pt x="466" y="40"/>
                  </a:cubicBezTo>
                  <a:cubicBezTo>
                    <a:pt x="466" y="38"/>
                    <a:pt x="465" y="36"/>
                    <a:pt x="462" y="36"/>
                  </a:cubicBezTo>
                  <a:cubicBezTo>
                    <a:pt x="458" y="36"/>
                    <a:pt x="457" y="38"/>
                    <a:pt x="457" y="40"/>
                  </a:cubicBezTo>
                  <a:cubicBezTo>
                    <a:pt x="457" y="57"/>
                    <a:pt x="457" y="57"/>
                    <a:pt x="457" y="57"/>
                  </a:cubicBezTo>
                  <a:lnTo>
                    <a:pt x="449" y="57"/>
                  </a:lnTo>
                  <a:close/>
                  <a:moveTo>
                    <a:pt x="510" y="57"/>
                  </a:moveTo>
                  <a:cubicBezTo>
                    <a:pt x="510" y="0"/>
                    <a:pt x="510" y="0"/>
                    <a:pt x="510" y="0"/>
                  </a:cubicBezTo>
                  <a:cubicBezTo>
                    <a:pt x="489" y="0"/>
                    <a:pt x="489" y="0"/>
                    <a:pt x="489" y="0"/>
                  </a:cubicBezTo>
                  <a:cubicBezTo>
                    <a:pt x="487" y="0"/>
                    <a:pt x="485" y="2"/>
                    <a:pt x="485" y="5"/>
                  </a:cubicBezTo>
                  <a:cubicBezTo>
                    <a:pt x="485" y="8"/>
                    <a:pt x="487" y="9"/>
                    <a:pt x="489" y="9"/>
                  </a:cubicBezTo>
                  <a:cubicBezTo>
                    <a:pt x="502" y="9"/>
                    <a:pt x="502" y="9"/>
                    <a:pt x="502" y="9"/>
                  </a:cubicBezTo>
                  <a:cubicBezTo>
                    <a:pt x="502" y="57"/>
                    <a:pt x="502" y="57"/>
                    <a:pt x="502" y="57"/>
                  </a:cubicBezTo>
                  <a:cubicBezTo>
                    <a:pt x="489" y="57"/>
                    <a:pt x="489" y="57"/>
                    <a:pt x="489" y="57"/>
                  </a:cubicBezTo>
                  <a:cubicBezTo>
                    <a:pt x="487" y="57"/>
                    <a:pt x="485" y="58"/>
                    <a:pt x="485" y="62"/>
                  </a:cubicBezTo>
                  <a:cubicBezTo>
                    <a:pt x="485" y="64"/>
                    <a:pt x="487" y="66"/>
                    <a:pt x="489" y="66"/>
                  </a:cubicBezTo>
                  <a:cubicBezTo>
                    <a:pt x="522" y="66"/>
                    <a:pt x="522" y="66"/>
                    <a:pt x="522" y="66"/>
                  </a:cubicBezTo>
                  <a:cubicBezTo>
                    <a:pt x="524" y="66"/>
                    <a:pt x="527" y="64"/>
                    <a:pt x="527" y="62"/>
                  </a:cubicBezTo>
                  <a:cubicBezTo>
                    <a:pt x="527" y="40"/>
                    <a:pt x="527" y="40"/>
                    <a:pt x="527" y="40"/>
                  </a:cubicBezTo>
                  <a:cubicBezTo>
                    <a:pt x="527" y="38"/>
                    <a:pt x="525" y="36"/>
                    <a:pt x="522" y="36"/>
                  </a:cubicBezTo>
                  <a:cubicBezTo>
                    <a:pt x="519" y="36"/>
                    <a:pt x="518" y="38"/>
                    <a:pt x="518" y="40"/>
                  </a:cubicBezTo>
                  <a:cubicBezTo>
                    <a:pt x="518" y="57"/>
                    <a:pt x="518" y="57"/>
                    <a:pt x="518" y="57"/>
                  </a:cubicBezTo>
                  <a:lnTo>
                    <a:pt x="510"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6" name="Freeform 80"/>
            <p:cNvSpPr>
              <a:spLocks/>
            </p:cNvSpPr>
            <p:nvPr/>
          </p:nvSpPr>
          <p:spPr bwMode="gray">
            <a:xfrm>
              <a:off x="9873565" y="6065739"/>
              <a:ext cx="463047" cy="314980"/>
            </a:xfrm>
            <a:custGeom>
              <a:avLst/>
              <a:gdLst>
                <a:gd name="T0" fmla="*/ 172 w 172"/>
                <a:gd name="T1" fmla="*/ 117 h 117"/>
                <a:gd name="T2" fmla="*/ 172 w 172"/>
                <a:gd name="T3" fmla="*/ 0 h 117"/>
                <a:gd name="T4" fmla="*/ 86 w 172"/>
                <a:gd name="T5" fmla="*/ 0 h 117"/>
                <a:gd name="T6" fmla="*/ 0 w 172"/>
                <a:gd name="T7" fmla="*/ 0 h 117"/>
                <a:gd name="T8" fmla="*/ 0 w 172"/>
                <a:gd name="T9" fmla="*/ 117 h 117"/>
                <a:gd name="T10" fmla="*/ 86 w 172"/>
                <a:gd name="T11" fmla="*/ 117 h 117"/>
                <a:gd name="T12" fmla="*/ 172 w 172"/>
                <a:gd name="T13" fmla="*/ 117 h 117"/>
              </a:gdLst>
              <a:ahLst/>
              <a:cxnLst>
                <a:cxn ang="0">
                  <a:pos x="T0" y="T1"/>
                </a:cxn>
                <a:cxn ang="0">
                  <a:pos x="T2" y="T3"/>
                </a:cxn>
                <a:cxn ang="0">
                  <a:pos x="T4" y="T5"/>
                </a:cxn>
                <a:cxn ang="0">
                  <a:pos x="T6" y="T7"/>
                </a:cxn>
                <a:cxn ang="0">
                  <a:pos x="T8" y="T9"/>
                </a:cxn>
                <a:cxn ang="0">
                  <a:pos x="T10" y="T11"/>
                </a:cxn>
                <a:cxn ang="0">
                  <a:pos x="T12" y="T13"/>
                </a:cxn>
              </a:cxnLst>
              <a:rect l="0" t="0" r="r" b="b"/>
              <a:pathLst>
                <a:path w="172" h="117">
                  <a:moveTo>
                    <a:pt x="172" y="117"/>
                  </a:moveTo>
                  <a:lnTo>
                    <a:pt x="172" y="0"/>
                  </a:lnTo>
                  <a:lnTo>
                    <a:pt x="86" y="0"/>
                  </a:lnTo>
                  <a:lnTo>
                    <a:pt x="0" y="0"/>
                  </a:lnTo>
                  <a:lnTo>
                    <a:pt x="0" y="117"/>
                  </a:lnTo>
                  <a:lnTo>
                    <a:pt x="86" y="117"/>
                  </a:lnTo>
                  <a:lnTo>
                    <a:pt x="172" y="117"/>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7" name="Rectangle 81"/>
            <p:cNvSpPr>
              <a:spLocks noChangeArrowheads="1"/>
            </p:cNvSpPr>
            <p:nvPr/>
          </p:nvSpPr>
          <p:spPr bwMode="gray">
            <a:xfrm>
              <a:off x="9897795" y="6079198"/>
              <a:ext cx="414588" cy="250369"/>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78" name="Freeform 82"/>
            <p:cNvSpPr>
              <a:spLocks noEditPoints="1"/>
            </p:cNvSpPr>
            <p:nvPr/>
          </p:nvSpPr>
          <p:spPr bwMode="gray">
            <a:xfrm>
              <a:off x="9970482" y="6165347"/>
              <a:ext cx="271906" cy="78073"/>
            </a:xfrm>
            <a:custGeom>
              <a:avLst/>
              <a:gdLst>
                <a:gd name="T0" fmla="*/ 19 w 174"/>
                <a:gd name="T1" fmla="*/ 44 h 50"/>
                <a:gd name="T2" fmla="*/ 19 w 174"/>
                <a:gd name="T3" fmla="*/ 0 h 50"/>
                <a:gd name="T4" fmla="*/ 3 w 174"/>
                <a:gd name="T5" fmla="*/ 0 h 50"/>
                <a:gd name="T6" fmla="*/ 0 w 174"/>
                <a:gd name="T7" fmla="*/ 2 h 50"/>
                <a:gd name="T8" fmla="*/ 3 w 174"/>
                <a:gd name="T9" fmla="*/ 6 h 50"/>
                <a:gd name="T10" fmla="*/ 13 w 174"/>
                <a:gd name="T11" fmla="*/ 6 h 50"/>
                <a:gd name="T12" fmla="*/ 13 w 174"/>
                <a:gd name="T13" fmla="*/ 44 h 50"/>
                <a:gd name="T14" fmla="*/ 3 w 174"/>
                <a:gd name="T15" fmla="*/ 44 h 50"/>
                <a:gd name="T16" fmla="*/ 0 w 174"/>
                <a:gd name="T17" fmla="*/ 47 h 50"/>
                <a:gd name="T18" fmla="*/ 3 w 174"/>
                <a:gd name="T19" fmla="*/ 50 h 50"/>
                <a:gd name="T20" fmla="*/ 29 w 174"/>
                <a:gd name="T21" fmla="*/ 50 h 50"/>
                <a:gd name="T22" fmla="*/ 32 w 174"/>
                <a:gd name="T23" fmla="*/ 47 h 50"/>
                <a:gd name="T24" fmla="*/ 32 w 174"/>
                <a:gd name="T25" fmla="*/ 31 h 50"/>
                <a:gd name="T26" fmla="*/ 29 w 174"/>
                <a:gd name="T27" fmla="*/ 28 h 50"/>
                <a:gd name="T28" fmla="*/ 26 w 174"/>
                <a:gd name="T29" fmla="*/ 31 h 50"/>
                <a:gd name="T30" fmla="*/ 26 w 174"/>
                <a:gd name="T31" fmla="*/ 44 h 50"/>
                <a:gd name="T32" fmla="*/ 19 w 174"/>
                <a:gd name="T33" fmla="*/ 44 h 50"/>
                <a:gd name="T34" fmla="*/ 53 w 174"/>
                <a:gd name="T35" fmla="*/ 0 h 50"/>
                <a:gd name="T36" fmla="*/ 47 w 174"/>
                <a:gd name="T37" fmla="*/ 6 h 50"/>
                <a:gd name="T38" fmla="*/ 47 w 174"/>
                <a:gd name="T39" fmla="*/ 44 h 50"/>
                <a:gd name="T40" fmla="*/ 53 w 174"/>
                <a:gd name="T41" fmla="*/ 50 h 50"/>
                <a:gd name="T42" fmla="*/ 72 w 174"/>
                <a:gd name="T43" fmla="*/ 50 h 50"/>
                <a:gd name="T44" fmla="*/ 79 w 174"/>
                <a:gd name="T45" fmla="*/ 44 h 50"/>
                <a:gd name="T46" fmla="*/ 79 w 174"/>
                <a:gd name="T47" fmla="*/ 6 h 50"/>
                <a:gd name="T48" fmla="*/ 72 w 174"/>
                <a:gd name="T49" fmla="*/ 0 h 50"/>
                <a:gd name="T50" fmla="*/ 53 w 174"/>
                <a:gd name="T51" fmla="*/ 0 h 50"/>
                <a:gd name="T52" fmla="*/ 53 w 174"/>
                <a:gd name="T53" fmla="*/ 6 h 50"/>
                <a:gd name="T54" fmla="*/ 72 w 174"/>
                <a:gd name="T55" fmla="*/ 6 h 50"/>
                <a:gd name="T56" fmla="*/ 72 w 174"/>
                <a:gd name="T57" fmla="*/ 44 h 50"/>
                <a:gd name="T58" fmla="*/ 53 w 174"/>
                <a:gd name="T59" fmla="*/ 44 h 50"/>
                <a:gd name="T60" fmla="*/ 53 w 174"/>
                <a:gd name="T61" fmla="*/ 6 h 50"/>
                <a:gd name="T62" fmla="*/ 113 w 174"/>
                <a:gd name="T63" fmla="*/ 44 h 50"/>
                <a:gd name="T64" fmla="*/ 113 w 174"/>
                <a:gd name="T65" fmla="*/ 0 h 50"/>
                <a:gd name="T66" fmla="*/ 98 w 174"/>
                <a:gd name="T67" fmla="*/ 0 h 50"/>
                <a:gd name="T68" fmla="*/ 94 w 174"/>
                <a:gd name="T69" fmla="*/ 2 h 50"/>
                <a:gd name="T70" fmla="*/ 98 w 174"/>
                <a:gd name="T71" fmla="*/ 6 h 50"/>
                <a:gd name="T72" fmla="*/ 107 w 174"/>
                <a:gd name="T73" fmla="*/ 6 h 50"/>
                <a:gd name="T74" fmla="*/ 107 w 174"/>
                <a:gd name="T75" fmla="*/ 44 h 50"/>
                <a:gd name="T76" fmla="*/ 98 w 174"/>
                <a:gd name="T77" fmla="*/ 44 h 50"/>
                <a:gd name="T78" fmla="*/ 94 w 174"/>
                <a:gd name="T79" fmla="*/ 47 h 50"/>
                <a:gd name="T80" fmla="*/ 98 w 174"/>
                <a:gd name="T81" fmla="*/ 50 h 50"/>
                <a:gd name="T82" fmla="*/ 123 w 174"/>
                <a:gd name="T83" fmla="*/ 50 h 50"/>
                <a:gd name="T84" fmla="*/ 126 w 174"/>
                <a:gd name="T85" fmla="*/ 47 h 50"/>
                <a:gd name="T86" fmla="*/ 126 w 174"/>
                <a:gd name="T87" fmla="*/ 31 h 50"/>
                <a:gd name="T88" fmla="*/ 123 w 174"/>
                <a:gd name="T89" fmla="*/ 28 h 50"/>
                <a:gd name="T90" fmla="*/ 120 w 174"/>
                <a:gd name="T91" fmla="*/ 31 h 50"/>
                <a:gd name="T92" fmla="*/ 120 w 174"/>
                <a:gd name="T93" fmla="*/ 44 h 50"/>
                <a:gd name="T94" fmla="*/ 113 w 174"/>
                <a:gd name="T95" fmla="*/ 44 h 50"/>
                <a:gd name="T96" fmla="*/ 148 w 174"/>
                <a:gd name="T97" fmla="*/ 0 h 50"/>
                <a:gd name="T98" fmla="*/ 141 w 174"/>
                <a:gd name="T99" fmla="*/ 6 h 50"/>
                <a:gd name="T100" fmla="*/ 141 w 174"/>
                <a:gd name="T101" fmla="*/ 44 h 50"/>
                <a:gd name="T102" fmla="*/ 148 w 174"/>
                <a:gd name="T103" fmla="*/ 50 h 50"/>
                <a:gd name="T104" fmla="*/ 167 w 174"/>
                <a:gd name="T105" fmla="*/ 50 h 50"/>
                <a:gd name="T106" fmla="*/ 174 w 174"/>
                <a:gd name="T107" fmla="*/ 44 h 50"/>
                <a:gd name="T108" fmla="*/ 174 w 174"/>
                <a:gd name="T109" fmla="*/ 6 h 50"/>
                <a:gd name="T110" fmla="*/ 167 w 174"/>
                <a:gd name="T111" fmla="*/ 0 h 50"/>
                <a:gd name="T112" fmla="*/ 148 w 174"/>
                <a:gd name="T113" fmla="*/ 0 h 50"/>
                <a:gd name="T114" fmla="*/ 148 w 174"/>
                <a:gd name="T115" fmla="*/ 6 h 50"/>
                <a:gd name="T116" fmla="*/ 167 w 174"/>
                <a:gd name="T117" fmla="*/ 6 h 50"/>
                <a:gd name="T118" fmla="*/ 167 w 174"/>
                <a:gd name="T119" fmla="*/ 44 h 50"/>
                <a:gd name="T120" fmla="*/ 148 w 174"/>
                <a:gd name="T121" fmla="*/ 44 h 50"/>
                <a:gd name="T122" fmla="*/ 148 w 174"/>
                <a:gd name="T123" fmla="*/ 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4" h="50">
                  <a:moveTo>
                    <a:pt x="19" y="44"/>
                  </a:moveTo>
                  <a:cubicBezTo>
                    <a:pt x="19" y="0"/>
                    <a:pt x="19" y="0"/>
                    <a:pt x="19" y="0"/>
                  </a:cubicBezTo>
                  <a:cubicBezTo>
                    <a:pt x="3" y="0"/>
                    <a:pt x="3" y="0"/>
                    <a:pt x="3" y="0"/>
                  </a:cubicBezTo>
                  <a:cubicBezTo>
                    <a:pt x="1" y="0"/>
                    <a:pt x="0" y="1"/>
                    <a:pt x="0" y="2"/>
                  </a:cubicBezTo>
                  <a:cubicBezTo>
                    <a:pt x="0" y="5"/>
                    <a:pt x="1" y="6"/>
                    <a:pt x="3" y="6"/>
                  </a:cubicBezTo>
                  <a:cubicBezTo>
                    <a:pt x="13" y="6"/>
                    <a:pt x="13" y="6"/>
                    <a:pt x="13" y="6"/>
                  </a:cubicBezTo>
                  <a:cubicBezTo>
                    <a:pt x="13" y="44"/>
                    <a:pt x="13" y="44"/>
                    <a:pt x="13" y="44"/>
                  </a:cubicBezTo>
                  <a:cubicBezTo>
                    <a:pt x="3" y="44"/>
                    <a:pt x="3" y="44"/>
                    <a:pt x="3" y="44"/>
                  </a:cubicBezTo>
                  <a:cubicBezTo>
                    <a:pt x="1" y="44"/>
                    <a:pt x="0" y="45"/>
                    <a:pt x="0" y="47"/>
                  </a:cubicBezTo>
                  <a:cubicBezTo>
                    <a:pt x="0" y="49"/>
                    <a:pt x="1" y="50"/>
                    <a:pt x="3" y="50"/>
                  </a:cubicBezTo>
                  <a:cubicBezTo>
                    <a:pt x="29" y="50"/>
                    <a:pt x="29" y="50"/>
                    <a:pt x="29" y="50"/>
                  </a:cubicBezTo>
                  <a:cubicBezTo>
                    <a:pt x="31" y="50"/>
                    <a:pt x="32" y="49"/>
                    <a:pt x="32" y="47"/>
                  </a:cubicBezTo>
                  <a:cubicBezTo>
                    <a:pt x="32" y="31"/>
                    <a:pt x="32" y="31"/>
                    <a:pt x="32" y="31"/>
                  </a:cubicBezTo>
                  <a:cubicBezTo>
                    <a:pt x="32" y="28"/>
                    <a:pt x="31" y="28"/>
                    <a:pt x="29" y="28"/>
                  </a:cubicBezTo>
                  <a:cubicBezTo>
                    <a:pt x="26" y="28"/>
                    <a:pt x="26" y="28"/>
                    <a:pt x="26" y="31"/>
                  </a:cubicBezTo>
                  <a:cubicBezTo>
                    <a:pt x="26" y="44"/>
                    <a:pt x="26" y="44"/>
                    <a:pt x="26" y="44"/>
                  </a:cubicBezTo>
                  <a:lnTo>
                    <a:pt x="19" y="44"/>
                  </a:lnTo>
                  <a:close/>
                  <a:moveTo>
                    <a:pt x="53" y="0"/>
                  </a:moveTo>
                  <a:cubicBezTo>
                    <a:pt x="50" y="0"/>
                    <a:pt x="47" y="2"/>
                    <a:pt x="47" y="6"/>
                  </a:cubicBezTo>
                  <a:cubicBezTo>
                    <a:pt x="47" y="44"/>
                    <a:pt x="47" y="44"/>
                    <a:pt x="47" y="44"/>
                  </a:cubicBezTo>
                  <a:cubicBezTo>
                    <a:pt x="47" y="47"/>
                    <a:pt x="50" y="50"/>
                    <a:pt x="53" y="50"/>
                  </a:cubicBezTo>
                  <a:cubicBezTo>
                    <a:pt x="72" y="50"/>
                    <a:pt x="72" y="50"/>
                    <a:pt x="72" y="50"/>
                  </a:cubicBezTo>
                  <a:cubicBezTo>
                    <a:pt x="77" y="50"/>
                    <a:pt x="79" y="47"/>
                    <a:pt x="79" y="44"/>
                  </a:cubicBezTo>
                  <a:cubicBezTo>
                    <a:pt x="79" y="6"/>
                    <a:pt x="79" y="6"/>
                    <a:pt x="79" y="6"/>
                  </a:cubicBezTo>
                  <a:cubicBezTo>
                    <a:pt x="79" y="2"/>
                    <a:pt x="76" y="0"/>
                    <a:pt x="72" y="0"/>
                  </a:cubicBezTo>
                  <a:lnTo>
                    <a:pt x="53" y="0"/>
                  </a:lnTo>
                  <a:close/>
                  <a:moveTo>
                    <a:pt x="53" y="6"/>
                  </a:moveTo>
                  <a:cubicBezTo>
                    <a:pt x="72" y="6"/>
                    <a:pt x="72" y="6"/>
                    <a:pt x="72" y="6"/>
                  </a:cubicBezTo>
                  <a:cubicBezTo>
                    <a:pt x="72" y="44"/>
                    <a:pt x="72" y="44"/>
                    <a:pt x="72" y="44"/>
                  </a:cubicBezTo>
                  <a:cubicBezTo>
                    <a:pt x="53" y="44"/>
                    <a:pt x="53" y="44"/>
                    <a:pt x="53" y="44"/>
                  </a:cubicBezTo>
                  <a:lnTo>
                    <a:pt x="53" y="6"/>
                  </a:lnTo>
                  <a:close/>
                  <a:moveTo>
                    <a:pt x="113" y="44"/>
                  </a:moveTo>
                  <a:cubicBezTo>
                    <a:pt x="113" y="0"/>
                    <a:pt x="113" y="0"/>
                    <a:pt x="113" y="0"/>
                  </a:cubicBezTo>
                  <a:cubicBezTo>
                    <a:pt x="98" y="0"/>
                    <a:pt x="98" y="0"/>
                    <a:pt x="98" y="0"/>
                  </a:cubicBezTo>
                  <a:cubicBezTo>
                    <a:pt x="96" y="0"/>
                    <a:pt x="94" y="1"/>
                    <a:pt x="94" y="2"/>
                  </a:cubicBezTo>
                  <a:cubicBezTo>
                    <a:pt x="94" y="5"/>
                    <a:pt x="96" y="6"/>
                    <a:pt x="98" y="6"/>
                  </a:cubicBezTo>
                  <a:cubicBezTo>
                    <a:pt x="107" y="6"/>
                    <a:pt x="107" y="6"/>
                    <a:pt x="107" y="6"/>
                  </a:cubicBezTo>
                  <a:cubicBezTo>
                    <a:pt x="107" y="44"/>
                    <a:pt x="107" y="44"/>
                    <a:pt x="107" y="44"/>
                  </a:cubicBezTo>
                  <a:cubicBezTo>
                    <a:pt x="98" y="44"/>
                    <a:pt x="98" y="44"/>
                    <a:pt x="98" y="44"/>
                  </a:cubicBezTo>
                  <a:cubicBezTo>
                    <a:pt x="96" y="44"/>
                    <a:pt x="94" y="45"/>
                    <a:pt x="94" y="47"/>
                  </a:cubicBezTo>
                  <a:cubicBezTo>
                    <a:pt x="94" y="49"/>
                    <a:pt x="96" y="50"/>
                    <a:pt x="98" y="50"/>
                  </a:cubicBezTo>
                  <a:cubicBezTo>
                    <a:pt x="123" y="50"/>
                    <a:pt x="123" y="50"/>
                    <a:pt x="123" y="50"/>
                  </a:cubicBezTo>
                  <a:cubicBezTo>
                    <a:pt x="125" y="50"/>
                    <a:pt x="126" y="49"/>
                    <a:pt x="126" y="47"/>
                  </a:cubicBezTo>
                  <a:cubicBezTo>
                    <a:pt x="126" y="31"/>
                    <a:pt x="126" y="31"/>
                    <a:pt x="126" y="31"/>
                  </a:cubicBezTo>
                  <a:cubicBezTo>
                    <a:pt x="126" y="28"/>
                    <a:pt x="125" y="28"/>
                    <a:pt x="123" y="28"/>
                  </a:cubicBezTo>
                  <a:cubicBezTo>
                    <a:pt x="121" y="28"/>
                    <a:pt x="120" y="28"/>
                    <a:pt x="120" y="31"/>
                  </a:cubicBezTo>
                  <a:cubicBezTo>
                    <a:pt x="120" y="44"/>
                    <a:pt x="120" y="44"/>
                    <a:pt x="120" y="44"/>
                  </a:cubicBezTo>
                  <a:lnTo>
                    <a:pt x="113" y="44"/>
                  </a:lnTo>
                  <a:close/>
                  <a:moveTo>
                    <a:pt x="148" y="0"/>
                  </a:moveTo>
                  <a:cubicBezTo>
                    <a:pt x="144" y="0"/>
                    <a:pt x="141" y="2"/>
                    <a:pt x="141" y="6"/>
                  </a:cubicBezTo>
                  <a:cubicBezTo>
                    <a:pt x="141" y="44"/>
                    <a:pt x="141" y="44"/>
                    <a:pt x="141" y="44"/>
                  </a:cubicBezTo>
                  <a:cubicBezTo>
                    <a:pt x="141" y="47"/>
                    <a:pt x="144" y="50"/>
                    <a:pt x="148" y="50"/>
                  </a:cubicBezTo>
                  <a:cubicBezTo>
                    <a:pt x="167" y="50"/>
                    <a:pt x="167" y="50"/>
                    <a:pt x="167" y="50"/>
                  </a:cubicBezTo>
                  <a:cubicBezTo>
                    <a:pt x="171" y="50"/>
                    <a:pt x="174" y="47"/>
                    <a:pt x="174" y="44"/>
                  </a:cubicBezTo>
                  <a:cubicBezTo>
                    <a:pt x="174" y="6"/>
                    <a:pt x="174" y="6"/>
                    <a:pt x="174" y="6"/>
                  </a:cubicBezTo>
                  <a:cubicBezTo>
                    <a:pt x="174" y="2"/>
                    <a:pt x="171" y="0"/>
                    <a:pt x="167" y="0"/>
                  </a:cubicBezTo>
                  <a:lnTo>
                    <a:pt x="148" y="0"/>
                  </a:lnTo>
                  <a:close/>
                  <a:moveTo>
                    <a:pt x="148" y="6"/>
                  </a:moveTo>
                  <a:cubicBezTo>
                    <a:pt x="167" y="6"/>
                    <a:pt x="167" y="6"/>
                    <a:pt x="167" y="6"/>
                  </a:cubicBezTo>
                  <a:cubicBezTo>
                    <a:pt x="167" y="44"/>
                    <a:pt x="167" y="44"/>
                    <a:pt x="167" y="44"/>
                  </a:cubicBezTo>
                  <a:cubicBezTo>
                    <a:pt x="148" y="44"/>
                    <a:pt x="148" y="44"/>
                    <a:pt x="148" y="44"/>
                  </a:cubicBezTo>
                  <a:lnTo>
                    <a:pt x="148"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9" name="Freeform 83"/>
            <p:cNvSpPr>
              <a:spLocks/>
            </p:cNvSpPr>
            <p:nvPr/>
          </p:nvSpPr>
          <p:spPr bwMode="gray">
            <a:xfrm>
              <a:off x="6624162" y="5271559"/>
              <a:ext cx="1523747" cy="56536"/>
            </a:xfrm>
            <a:custGeom>
              <a:avLst/>
              <a:gdLst>
                <a:gd name="T0" fmla="*/ 0 w 973"/>
                <a:gd name="T1" fmla="*/ 0 h 35"/>
                <a:gd name="T2" fmla="*/ 75 w 973"/>
                <a:gd name="T3" fmla="*/ 35 h 35"/>
                <a:gd name="T4" fmla="*/ 897 w 973"/>
                <a:gd name="T5" fmla="*/ 35 h 35"/>
                <a:gd name="T6" fmla="*/ 973 w 973"/>
                <a:gd name="T7" fmla="*/ 0 h 35"/>
                <a:gd name="T8" fmla="*/ 0 w 973"/>
                <a:gd name="T9" fmla="*/ 0 h 35"/>
              </a:gdLst>
              <a:ahLst/>
              <a:cxnLst>
                <a:cxn ang="0">
                  <a:pos x="T0" y="T1"/>
                </a:cxn>
                <a:cxn ang="0">
                  <a:pos x="T2" y="T3"/>
                </a:cxn>
                <a:cxn ang="0">
                  <a:pos x="T4" y="T5"/>
                </a:cxn>
                <a:cxn ang="0">
                  <a:pos x="T6" y="T7"/>
                </a:cxn>
                <a:cxn ang="0">
                  <a:pos x="T8" y="T9"/>
                </a:cxn>
              </a:cxnLst>
              <a:rect l="0" t="0" r="r" b="b"/>
              <a:pathLst>
                <a:path w="973" h="35">
                  <a:moveTo>
                    <a:pt x="0" y="0"/>
                  </a:moveTo>
                  <a:cubicBezTo>
                    <a:pt x="0" y="3"/>
                    <a:pt x="2" y="35"/>
                    <a:pt x="75" y="35"/>
                  </a:cubicBezTo>
                  <a:cubicBezTo>
                    <a:pt x="897" y="35"/>
                    <a:pt x="897" y="35"/>
                    <a:pt x="897" y="35"/>
                  </a:cubicBezTo>
                  <a:cubicBezTo>
                    <a:pt x="897" y="35"/>
                    <a:pt x="973" y="35"/>
                    <a:pt x="973" y="0"/>
                  </a:cubicBezTo>
                  <a:lnTo>
                    <a:pt x="0"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0" name="Freeform 84"/>
            <p:cNvSpPr>
              <a:spLocks/>
            </p:cNvSpPr>
            <p:nvPr/>
          </p:nvSpPr>
          <p:spPr bwMode="gray">
            <a:xfrm>
              <a:off x="6831455" y="4434306"/>
              <a:ext cx="1111852" cy="802255"/>
            </a:xfrm>
            <a:custGeom>
              <a:avLst/>
              <a:gdLst>
                <a:gd name="T0" fmla="*/ 60 w 710"/>
                <a:gd name="T1" fmla="*/ 0 h 515"/>
                <a:gd name="T2" fmla="*/ 0 w 710"/>
                <a:gd name="T3" fmla="*/ 60 h 515"/>
                <a:gd name="T4" fmla="*/ 0 w 710"/>
                <a:gd name="T5" fmla="*/ 515 h 515"/>
                <a:gd name="T6" fmla="*/ 60 w 710"/>
                <a:gd name="T7" fmla="*/ 513 h 515"/>
                <a:gd name="T8" fmla="*/ 648 w 710"/>
                <a:gd name="T9" fmla="*/ 513 h 515"/>
                <a:gd name="T10" fmla="*/ 710 w 710"/>
                <a:gd name="T11" fmla="*/ 515 h 515"/>
                <a:gd name="T12" fmla="*/ 710 w 710"/>
                <a:gd name="T13" fmla="*/ 60 h 515"/>
                <a:gd name="T14" fmla="*/ 648 w 710"/>
                <a:gd name="T15" fmla="*/ 0 h 515"/>
                <a:gd name="T16" fmla="*/ 92 w 710"/>
                <a:gd name="T17" fmla="*/ 0 h 515"/>
                <a:gd name="T18" fmla="*/ 60 w 710"/>
                <a:gd name="T19" fmla="*/ 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0" h="515">
                  <a:moveTo>
                    <a:pt x="60" y="0"/>
                  </a:moveTo>
                  <a:cubicBezTo>
                    <a:pt x="60" y="0"/>
                    <a:pt x="0" y="0"/>
                    <a:pt x="0" y="60"/>
                  </a:cubicBezTo>
                  <a:cubicBezTo>
                    <a:pt x="0" y="515"/>
                    <a:pt x="0" y="515"/>
                    <a:pt x="0" y="515"/>
                  </a:cubicBezTo>
                  <a:cubicBezTo>
                    <a:pt x="60" y="513"/>
                    <a:pt x="60" y="513"/>
                    <a:pt x="60" y="513"/>
                  </a:cubicBezTo>
                  <a:cubicBezTo>
                    <a:pt x="648" y="513"/>
                    <a:pt x="648" y="513"/>
                    <a:pt x="648" y="513"/>
                  </a:cubicBezTo>
                  <a:cubicBezTo>
                    <a:pt x="710" y="515"/>
                    <a:pt x="710" y="515"/>
                    <a:pt x="710" y="515"/>
                  </a:cubicBezTo>
                  <a:cubicBezTo>
                    <a:pt x="710" y="60"/>
                    <a:pt x="710" y="60"/>
                    <a:pt x="710" y="60"/>
                  </a:cubicBezTo>
                  <a:cubicBezTo>
                    <a:pt x="710" y="60"/>
                    <a:pt x="710" y="0"/>
                    <a:pt x="648" y="0"/>
                  </a:cubicBezTo>
                  <a:cubicBezTo>
                    <a:pt x="92" y="0"/>
                    <a:pt x="92" y="0"/>
                    <a:pt x="92" y="0"/>
                  </a:cubicBezTo>
                  <a:lnTo>
                    <a:pt x="60"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1" name="Freeform 85"/>
            <p:cNvSpPr>
              <a:spLocks/>
            </p:cNvSpPr>
            <p:nvPr/>
          </p:nvSpPr>
          <p:spPr bwMode="gray">
            <a:xfrm>
              <a:off x="6879914" y="4469303"/>
              <a:ext cx="1012242" cy="726876"/>
            </a:xfrm>
            <a:custGeom>
              <a:avLst/>
              <a:gdLst>
                <a:gd name="T0" fmla="*/ 55 w 646"/>
                <a:gd name="T1" fmla="*/ 0 h 466"/>
                <a:gd name="T2" fmla="*/ 0 w 646"/>
                <a:gd name="T3" fmla="*/ 55 h 466"/>
                <a:gd name="T4" fmla="*/ 0 w 646"/>
                <a:gd name="T5" fmla="*/ 411 h 466"/>
                <a:gd name="T6" fmla="*/ 55 w 646"/>
                <a:gd name="T7" fmla="*/ 466 h 466"/>
                <a:gd name="T8" fmla="*/ 590 w 646"/>
                <a:gd name="T9" fmla="*/ 466 h 466"/>
                <a:gd name="T10" fmla="*/ 646 w 646"/>
                <a:gd name="T11" fmla="*/ 411 h 466"/>
                <a:gd name="T12" fmla="*/ 646 w 646"/>
                <a:gd name="T13" fmla="*/ 55 h 466"/>
                <a:gd name="T14" fmla="*/ 590 w 646"/>
                <a:gd name="T15" fmla="*/ 0 h 466"/>
                <a:gd name="T16" fmla="*/ 220 w 646"/>
                <a:gd name="T17" fmla="*/ 0 h 466"/>
                <a:gd name="T18" fmla="*/ 55 w 646"/>
                <a:gd name="T19" fmla="*/ 0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6" h="466">
                  <a:moveTo>
                    <a:pt x="55" y="0"/>
                  </a:moveTo>
                  <a:cubicBezTo>
                    <a:pt x="55" y="0"/>
                    <a:pt x="0" y="0"/>
                    <a:pt x="0" y="55"/>
                  </a:cubicBezTo>
                  <a:cubicBezTo>
                    <a:pt x="0" y="411"/>
                    <a:pt x="0" y="411"/>
                    <a:pt x="0" y="411"/>
                  </a:cubicBezTo>
                  <a:cubicBezTo>
                    <a:pt x="0" y="411"/>
                    <a:pt x="0" y="466"/>
                    <a:pt x="55" y="466"/>
                  </a:cubicBezTo>
                  <a:cubicBezTo>
                    <a:pt x="590" y="466"/>
                    <a:pt x="590" y="466"/>
                    <a:pt x="590" y="466"/>
                  </a:cubicBezTo>
                  <a:cubicBezTo>
                    <a:pt x="590" y="466"/>
                    <a:pt x="646" y="466"/>
                    <a:pt x="646" y="411"/>
                  </a:cubicBezTo>
                  <a:cubicBezTo>
                    <a:pt x="646" y="55"/>
                    <a:pt x="646" y="55"/>
                    <a:pt x="646" y="55"/>
                  </a:cubicBezTo>
                  <a:cubicBezTo>
                    <a:pt x="646" y="55"/>
                    <a:pt x="646" y="0"/>
                    <a:pt x="590" y="0"/>
                  </a:cubicBezTo>
                  <a:cubicBezTo>
                    <a:pt x="220" y="0"/>
                    <a:pt x="220" y="0"/>
                    <a:pt x="220" y="0"/>
                  </a:cubicBezTo>
                  <a:lnTo>
                    <a:pt x="55"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2" name="Freeform 86"/>
            <p:cNvSpPr>
              <a:spLocks/>
            </p:cNvSpPr>
            <p:nvPr/>
          </p:nvSpPr>
          <p:spPr bwMode="gray">
            <a:xfrm>
              <a:off x="6624162" y="5233869"/>
              <a:ext cx="1523747" cy="37690"/>
            </a:xfrm>
            <a:custGeom>
              <a:avLst/>
              <a:gdLst>
                <a:gd name="T0" fmla="*/ 76 w 566"/>
                <a:gd name="T1" fmla="*/ 0 h 14"/>
                <a:gd name="T2" fmla="*/ 0 w 566"/>
                <a:gd name="T3" fmla="*/ 14 h 14"/>
                <a:gd name="T4" fmla="*/ 566 w 566"/>
                <a:gd name="T5" fmla="*/ 14 h 14"/>
                <a:gd name="T6" fmla="*/ 490 w 566"/>
                <a:gd name="T7" fmla="*/ 0 h 14"/>
                <a:gd name="T8" fmla="*/ 76 w 566"/>
                <a:gd name="T9" fmla="*/ 0 h 14"/>
              </a:gdLst>
              <a:ahLst/>
              <a:cxnLst>
                <a:cxn ang="0">
                  <a:pos x="T0" y="T1"/>
                </a:cxn>
                <a:cxn ang="0">
                  <a:pos x="T2" y="T3"/>
                </a:cxn>
                <a:cxn ang="0">
                  <a:pos x="T4" y="T5"/>
                </a:cxn>
                <a:cxn ang="0">
                  <a:pos x="T6" y="T7"/>
                </a:cxn>
                <a:cxn ang="0">
                  <a:pos x="T8" y="T9"/>
                </a:cxn>
              </a:cxnLst>
              <a:rect l="0" t="0" r="r" b="b"/>
              <a:pathLst>
                <a:path w="566" h="14">
                  <a:moveTo>
                    <a:pt x="76" y="0"/>
                  </a:moveTo>
                  <a:lnTo>
                    <a:pt x="0" y="14"/>
                  </a:lnTo>
                  <a:lnTo>
                    <a:pt x="566" y="14"/>
                  </a:lnTo>
                  <a:lnTo>
                    <a:pt x="490" y="0"/>
                  </a:lnTo>
                  <a:lnTo>
                    <a:pt x="76"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3" name="Freeform 87"/>
            <p:cNvSpPr>
              <a:spLocks noEditPoints="1"/>
            </p:cNvSpPr>
            <p:nvPr/>
          </p:nvSpPr>
          <p:spPr bwMode="gray">
            <a:xfrm>
              <a:off x="6974139" y="4940427"/>
              <a:ext cx="823793" cy="99610"/>
            </a:xfrm>
            <a:custGeom>
              <a:avLst/>
              <a:gdLst>
                <a:gd name="T0" fmla="*/ 4 w 526"/>
                <a:gd name="T1" fmla="*/ 0 h 65"/>
                <a:gd name="T2" fmla="*/ 16 w 526"/>
                <a:gd name="T3" fmla="*/ 8 h 65"/>
                <a:gd name="T4" fmla="*/ 0 w 526"/>
                <a:gd name="T5" fmla="*/ 61 h 65"/>
                <a:gd name="T6" fmla="*/ 41 w 526"/>
                <a:gd name="T7" fmla="*/ 61 h 65"/>
                <a:gd name="T8" fmla="*/ 33 w 526"/>
                <a:gd name="T9" fmla="*/ 39 h 65"/>
                <a:gd name="T10" fmla="*/ 68 w 526"/>
                <a:gd name="T11" fmla="*/ 0 h 65"/>
                <a:gd name="T12" fmla="*/ 68 w 526"/>
                <a:gd name="T13" fmla="*/ 65 h 65"/>
                <a:gd name="T14" fmla="*/ 101 w 526"/>
                <a:gd name="T15" fmla="*/ 8 h 65"/>
                <a:gd name="T16" fmla="*/ 68 w 526"/>
                <a:gd name="T17" fmla="*/ 8 h 65"/>
                <a:gd name="T18" fmla="*/ 68 w 526"/>
                <a:gd name="T19" fmla="*/ 57 h 65"/>
                <a:gd name="T20" fmla="*/ 145 w 526"/>
                <a:gd name="T21" fmla="*/ 0 h 65"/>
                <a:gd name="T22" fmla="*/ 125 w 526"/>
                <a:gd name="T23" fmla="*/ 8 h 65"/>
                <a:gd name="T24" fmla="*/ 125 w 526"/>
                <a:gd name="T25" fmla="*/ 57 h 65"/>
                <a:gd name="T26" fmla="*/ 158 w 526"/>
                <a:gd name="T27" fmla="*/ 65 h 65"/>
                <a:gd name="T28" fmla="*/ 158 w 526"/>
                <a:gd name="T29" fmla="*/ 36 h 65"/>
                <a:gd name="T30" fmla="*/ 145 w 526"/>
                <a:gd name="T31" fmla="*/ 57 h 65"/>
                <a:gd name="T32" fmla="*/ 181 w 526"/>
                <a:gd name="T33" fmla="*/ 57 h 65"/>
                <a:gd name="T34" fmla="*/ 223 w 526"/>
                <a:gd name="T35" fmla="*/ 57 h 65"/>
                <a:gd name="T36" fmla="*/ 190 w 526"/>
                <a:gd name="T37" fmla="*/ 0 h 65"/>
                <a:gd name="T38" fmla="*/ 214 w 526"/>
                <a:gd name="T39" fmla="*/ 57 h 65"/>
                <a:gd name="T40" fmla="*/ 267 w 526"/>
                <a:gd name="T41" fmla="*/ 57 h 65"/>
                <a:gd name="T42" fmla="*/ 242 w 526"/>
                <a:gd name="T43" fmla="*/ 4 h 65"/>
                <a:gd name="T44" fmla="*/ 258 w 526"/>
                <a:gd name="T45" fmla="*/ 57 h 65"/>
                <a:gd name="T46" fmla="*/ 246 w 526"/>
                <a:gd name="T47" fmla="*/ 65 h 65"/>
                <a:gd name="T48" fmla="*/ 283 w 526"/>
                <a:gd name="T49" fmla="*/ 39 h 65"/>
                <a:gd name="T50" fmla="*/ 275 w 526"/>
                <a:gd name="T51" fmla="*/ 57 h 65"/>
                <a:gd name="T52" fmla="*/ 303 w 526"/>
                <a:gd name="T53" fmla="*/ 8 h 65"/>
                <a:gd name="T54" fmla="*/ 336 w 526"/>
                <a:gd name="T55" fmla="*/ 65 h 65"/>
                <a:gd name="T56" fmla="*/ 336 w 526"/>
                <a:gd name="T57" fmla="*/ 0 h 65"/>
                <a:gd name="T58" fmla="*/ 336 w 526"/>
                <a:gd name="T59" fmla="*/ 8 h 65"/>
                <a:gd name="T60" fmla="*/ 310 w 526"/>
                <a:gd name="T61" fmla="*/ 8 h 65"/>
                <a:gd name="T62" fmla="*/ 367 w 526"/>
                <a:gd name="T63" fmla="*/ 0 h 65"/>
                <a:gd name="T64" fmla="*/ 380 w 526"/>
                <a:gd name="T65" fmla="*/ 8 h 65"/>
                <a:gd name="T66" fmla="*/ 363 w 526"/>
                <a:gd name="T67" fmla="*/ 61 h 65"/>
                <a:gd name="T68" fmla="*/ 404 w 526"/>
                <a:gd name="T69" fmla="*/ 61 h 65"/>
                <a:gd name="T70" fmla="*/ 396 w 526"/>
                <a:gd name="T71" fmla="*/ 39 h 65"/>
                <a:gd name="T72" fmla="*/ 432 w 526"/>
                <a:gd name="T73" fmla="*/ 0 h 65"/>
                <a:gd name="T74" fmla="*/ 432 w 526"/>
                <a:gd name="T75" fmla="*/ 65 h 65"/>
                <a:gd name="T76" fmla="*/ 465 w 526"/>
                <a:gd name="T77" fmla="*/ 8 h 65"/>
                <a:gd name="T78" fmla="*/ 432 w 526"/>
                <a:gd name="T79" fmla="*/ 8 h 65"/>
                <a:gd name="T80" fmla="*/ 432 w 526"/>
                <a:gd name="T81" fmla="*/ 57 h 65"/>
                <a:gd name="T82" fmla="*/ 484 w 526"/>
                <a:gd name="T83" fmla="*/ 8 h 65"/>
                <a:gd name="T84" fmla="*/ 517 w 526"/>
                <a:gd name="T85" fmla="*/ 65 h 65"/>
                <a:gd name="T86" fmla="*/ 517 w 526"/>
                <a:gd name="T87" fmla="*/ 0 h 65"/>
                <a:gd name="T88" fmla="*/ 517 w 526"/>
                <a:gd name="T89" fmla="*/ 8 h 65"/>
                <a:gd name="T90" fmla="*/ 493 w 526"/>
                <a:gd name="T91" fmla="*/ 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6" h="65">
                  <a:moveTo>
                    <a:pt x="25" y="57"/>
                  </a:move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7"/>
                    <a:pt x="16" y="57"/>
                    <a:pt x="16" y="57"/>
                  </a:cubicBezTo>
                  <a:cubicBezTo>
                    <a:pt x="4" y="57"/>
                    <a:pt x="4" y="57"/>
                    <a:pt x="4" y="57"/>
                  </a:cubicBezTo>
                  <a:cubicBezTo>
                    <a:pt x="1" y="57"/>
                    <a:pt x="0" y="58"/>
                    <a:pt x="0" y="61"/>
                  </a:cubicBezTo>
                  <a:cubicBezTo>
                    <a:pt x="0" y="64"/>
                    <a:pt x="1" y="65"/>
                    <a:pt x="4" y="65"/>
                  </a:cubicBezTo>
                  <a:cubicBezTo>
                    <a:pt x="37" y="65"/>
                    <a:pt x="37" y="65"/>
                    <a:pt x="37" y="65"/>
                  </a:cubicBezTo>
                  <a:cubicBezTo>
                    <a:pt x="39" y="65"/>
                    <a:pt x="41" y="64"/>
                    <a:pt x="41" y="61"/>
                  </a:cubicBezTo>
                  <a:cubicBezTo>
                    <a:pt x="41" y="39"/>
                    <a:pt x="41" y="39"/>
                    <a:pt x="41" y="39"/>
                  </a:cubicBezTo>
                  <a:cubicBezTo>
                    <a:pt x="41" y="38"/>
                    <a:pt x="40" y="36"/>
                    <a:pt x="37" y="36"/>
                  </a:cubicBezTo>
                  <a:cubicBezTo>
                    <a:pt x="33" y="36"/>
                    <a:pt x="33" y="38"/>
                    <a:pt x="33" y="39"/>
                  </a:cubicBezTo>
                  <a:cubicBezTo>
                    <a:pt x="33" y="57"/>
                    <a:pt x="33" y="57"/>
                    <a:pt x="33" y="57"/>
                  </a:cubicBezTo>
                  <a:lnTo>
                    <a:pt x="25" y="57"/>
                  </a:lnTo>
                  <a:close/>
                  <a:moveTo>
                    <a:pt x="68" y="0"/>
                  </a:moveTo>
                  <a:cubicBezTo>
                    <a:pt x="64" y="0"/>
                    <a:pt x="60" y="4"/>
                    <a:pt x="60" y="8"/>
                  </a:cubicBezTo>
                  <a:cubicBezTo>
                    <a:pt x="60" y="57"/>
                    <a:pt x="60" y="57"/>
                    <a:pt x="60" y="57"/>
                  </a:cubicBezTo>
                  <a:cubicBezTo>
                    <a:pt x="60" y="61"/>
                    <a:pt x="64" y="65"/>
                    <a:pt x="68" y="65"/>
                  </a:cubicBezTo>
                  <a:cubicBezTo>
                    <a:pt x="93" y="65"/>
                    <a:pt x="93" y="65"/>
                    <a:pt x="93" y="65"/>
                  </a:cubicBezTo>
                  <a:cubicBezTo>
                    <a:pt x="98" y="65"/>
                    <a:pt x="101" y="61"/>
                    <a:pt x="101" y="57"/>
                  </a:cubicBezTo>
                  <a:cubicBezTo>
                    <a:pt x="101" y="8"/>
                    <a:pt x="101" y="8"/>
                    <a:pt x="101" y="8"/>
                  </a:cubicBezTo>
                  <a:cubicBezTo>
                    <a:pt x="101" y="4"/>
                    <a:pt x="98" y="0"/>
                    <a:pt x="93" y="0"/>
                  </a:cubicBezTo>
                  <a:lnTo>
                    <a:pt x="68" y="0"/>
                  </a:lnTo>
                  <a:close/>
                  <a:moveTo>
                    <a:pt x="68" y="8"/>
                  </a:moveTo>
                  <a:cubicBezTo>
                    <a:pt x="93" y="8"/>
                    <a:pt x="93" y="8"/>
                    <a:pt x="93" y="8"/>
                  </a:cubicBezTo>
                  <a:cubicBezTo>
                    <a:pt x="93" y="57"/>
                    <a:pt x="93" y="57"/>
                    <a:pt x="93" y="57"/>
                  </a:cubicBezTo>
                  <a:cubicBezTo>
                    <a:pt x="68" y="57"/>
                    <a:pt x="68" y="57"/>
                    <a:pt x="68" y="57"/>
                  </a:cubicBezTo>
                  <a:lnTo>
                    <a:pt x="68" y="8"/>
                  </a:lnTo>
                  <a:close/>
                  <a:moveTo>
                    <a:pt x="145" y="57"/>
                  </a:move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7"/>
                    <a:pt x="137" y="57"/>
                    <a:pt x="137" y="57"/>
                  </a:cubicBezTo>
                  <a:cubicBezTo>
                    <a:pt x="125" y="57"/>
                    <a:pt x="125" y="57"/>
                    <a:pt x="125" y="57"/>
                  </a:cubicBezTo>
                  <a:cubicBezTo>
                    <a:pt x="123" y="57"/>
                    <a:pt x="120" y="58"/>
                    <a:pt x="120" y="61"/>
                  </a:cubicBezTo>
                  <a:cubicBezTo>
                    <a:pt x="120" y="64"/>
                    <a:pt x="123" y="65"/>
                    <a:pt x="125" y="65"/>
                  </a:cubicBezTo>
                  <a:cubicBezTo>
                    <a:pt x="158" y="65"/>
                    <a:pt x="158" y="65"/>
                    <a:pt x="158" y="65"/>
                  </a:cubicBezTo>
                  <a:cubicBezTo>
                    <a:pt x="160" y="65"/>
                    <a:pt x="162" y="64"/>
                    <a:pt x="162" y="61"/>
                  </a:cubicBezTo>
                  <a:cubicBezTo>
                    <a:pt x="162" y="39"/>
                    <a:pt x="162" y="39"/>
                    <a:pt x="162" y="39"/>
                  </a:cubicBezTo>
                  <a:cubicBezTo>
                    <a:pt x="162" y="38"/>
                    <a:pt x="161" y="36"/>
                    <a:pt x="158" y="36"/>
                  </a:cubicBezTo>
                  <a:cubicBezTo>
                    <a:pt x="155" y="36"/>
                    <a:pt x="154" y="38"/>
                    <a:pt x="154" y="39"/>
                  </a:cubicBezTo>
                  <a:cubicBezTo>
                    <a:pt x="154" y="57"/>
                    <a:pt x="154" y="57"/>
                    <a:pt x="154" y="57"/>
                  </a:cubicBezTo>
                  <a:lnTo>
                    <a:pt x="145" y="57"/>
                  </a:lnTo>
                  <a:close/>
                  <a:moveTo>
                    <a:pt x="190" y="0"/>
                  </a:moveTo>
                  <a:cubicBezTo>
                    <a:pt x="184" y="0"/>
                    <a:pt x="181" y="4"/>
                    <a:pt x="181" y="8"/>
                  </a:cubicBezTo>
                  <a:cubicBezTo>
                    <a:pt x="181" y="57"/>
                    <a:pt x="181" y="57"/>
                    <a:pt x="181" y="57"/>
                  </a:cubicBezTo>
                  <a:cubicBezTo>
                    <a:pt x="181" y="61"/>
                    <a:pt x="184" y="65"/>
                    <a:pt x="190" y="65"/>
                  </a:cubicBezTo>
                  <a:cubicBezTo>
                    <a:pt x="214" y="65"/>
                    <a:pt x="214" y="65"/>
                    <a:pt x="214" y="65"/>
                  </a:cubicBezTo>
                  <a:cubicBezTo>
                    <a:pt x="219" y="65"/>
                    <a:pt x="223" y="61"/>
                    <a:pt x="223" y="57"/>
                  </a:cubicBezTo>
                  <a:cubicBezTo>
                    <a:pt x="223" y="8"/>
                    <a:pt x="223" y="8"/>
                    <a:pt x="223" y="8"/>
                  </a:cubicBezTo>
                  <a:cubicBezTo>
                    <a:pt x="223" y="4"/>
                    <a:pt x="219" y="0"/>
                    <a:pt x="214" y="0"/>
                  </a:cubicBezTo>
                  <a:lnTo>
                    <a:pt x="190" y="0"/>
                  </a:lnTo>
                  <a:close/>
                  <a:moveTo>
                    <a:pt x="190" y="8"/>
                  </a:moveTo>
                  <a:cubicBezTo>
                    <a:pt x="214" y="8"/>
                    <a:pt x="214" y="8"/>
                    <a:pt x="214" y="8"/>
                  </a:cubicBezTo>
                  <a:cubicBezTo>
                    <a:pt x="214" y="57"/>
                    <a:pt x="214" y="57"/>
                    <a:pt x="214" y="57"/>
                  </a:cubicBezTo>
                  <a:cubicBezTo>
                    <a:pt x="190" y="57"/>
                    <a:pt x="190" y="57"/>
                    <a:pt x="190" y="57"/>
                  </a:cubicBezTo>
                  <a:lnTo>
                    <a:pt x="190" y="8"/>
                  </a:lnTo>
                  <a:close/>
                  <a:moveTo>
                    <a:pt x="267" y="57"/>
                  </a:move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7"/>
                    <a:pt x="258" y="57"/>
                    <a:pt x="258" y="57"/>
                  </a:cubicBezTo>
                  <a:cubicBezTo>
                    <a:pt x="246" y="57"/>
                    <a:pt x="246" y="57"/>
                    <a:pt x="246" y="57"/>
                  </a:cubicBezTo>
                  <a:cubicBezTo>
                    <a:pt x="244" y="57"/>
                    <a:pt x="242" y="58"/>
                    <a:pt x="242" y="61"/>
                  </a:cubicBezTo>
                  <a:cubicBezTo>
                    <a:pt x="242" y="64"/>
                    <a:pt x="244" y="65"/>
                    <a:pt x="246" y="65"/>
                  </a:cubicBezTo>
                  <a:cubicBezTo>
                    <a:pt x="279" y="65"/>
                    <a:pt x="279" y="65"/>
                    <a:pt x="279" y="65"/>
                  </a:cubicBezTo>
                  <a:cubicBezTo>
                    <a:pt x="281" y="65"/>
                    <a:pt x="283" y="64"/>
                    <a:pt x="283" y="61"/>
                  </a:cubicBezTo>
                  <a:cubicBezTo>
                    <a:pt x="283" y="39"/>
                    <a:pt x="283" y="39"/>
                    <a:pt x="283" y="39"/>
                  </a:cubicBezTo>
                  <a:cubicBezTo>
                    <a:pt x="283" y="38"/>
                    <a:pt x="283" y="36"/>
                    <a:pt x="279" y="36"/>
                  </a:cubicBezTo>
                  <a:cubicBezTo>
                    <a:pt x="276" y="36"/>
                    <a:pt x="275" y="38"/>
                    <a:pt x="275" y="39"/>
                  </a:cubicBezTo>
                  <a:cubicBezTo>
                    <a:pt x="275" y="57"/>
                    <a:pt x="275" y="57"/>
                    <a:pt x="275" y="57"/>
                  </a:cubicBezTo>
                  <a:lnTo>
                    <a:pt x="267" y="57"/>
                  </a:lnTo>
                  <a:close/>
                  <a:moveTo>
                    <a:pt x="310" y="0"/>
                  </a:moveTo>
                  <a:cubicBezTo>
                    <a:pt x="306" y="0"/>
                    <a:pt x="303" y="4"/>
                    <a:pt x="303" y="8"/>
                  </a:cubicBezTo>
                  <a:cubicBezTo>
                    <a:pt x="303" y="57"/>
                    <a:pt x="303" y="57"/>
                    <a:pt x="303" y="57"/>
                  </a:cubicBezTo>
                  <a:cubicBezTo>
                    <a:pt x="303" y="61"/>
                    <a:pt x="306" y="65"/>
                    <a:pt x="310" y="65"/>
                  </a:cubicBezTo>
                  <a:cubicBezTo>
                    <a:pt x="336" y="65"/>
                    <a:pt x="336" y="65"/>
                    <a:pt x="336" y="65"/>
                  </a:cubicBezTo>
                  <a:cubicBezTo>
                    <a:pt x="340" y="65"/>
                    <a:pt x="344" y="61"/>
                    <a:pt x="344" y="57"/>
                  </a:cubicBezTo>
                  <a:cubicBezTo>
                    <a:pt x="344" y="8"/>
                    <a:pt x="344" y="8"/>
                    <a:pt x="344" y="8"/>
                  </a:cubicBezTo>
                  <a:cubicBezTo>
                    <a:pt x="344" y="4"/>
                    <a:pt x="340" y="0"/>
                    <a:pt x="336" y="0"/>
                  </a:cubicBezTo>
                  <a:lnTo>
                    <a:pt x="310" y="0"/>
                  </a:lnTo>
                  <a:close/>
                  <a:moveTo>
                    <a:pt x="310" y="8"/>
                  </a:moveTo>
                  <a:cubicBezTo>
                    <a:pt x="336" y="8"/>
                    <a:pt x="336" y="8"/>
                    <a:pt x="336" y="8"/>
                  </a:cubicBezTo>
                  <a:cubicBezTo>
                    <a:pt x="336" y="57"/>
                    <a:pt x="336" y="57"/>
                    <a:pt x="336" y="57"/>
                  </a:cubicBezTo>
                  <a:cubicBezTo>
                    <a:pt x="310" y="57"/>
                    <a:pt x="310" y="57"/>
                    <a:pt x="310" y="57"/>
                  </a:cubicBezTo>
                  <a:lnTo>
                    <a:pt x="310" y="8"/>
                  </a:lnTo>
                  <a:close/>
                  <a:moveTo>
                    <a:pt x="388" y="57"/>
                  </a:move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7"/>
                    <a:pt x="380" y="57"/>
                    <a:pt x="380" y="57"/>
                  </a:cubicBezTo>
                  <a:cubicBezTo>
                    <a:pt x="367" y="57"/>
                    <a:pt x="367" y="57"/>
                    <a:pt x="367" y="57"/>
                  </a:cubicBezTo>
                  <a:cubicBezTo>
                    <a:pt x="365" y="57"/>
                    <a:pt x="363" y="58"/>
                    <a:pt x="363" y="61"/>
                  </a:cubicBezTo>
                  <a:cubicBezTo>
                    <a:pt x="363" y="64"/>
                    <a:pt x="365" y="65"/>
                    <a:pt x="367" y="65"/>
                  </a:cubicBezTo>
                  <a:cubicBezTo>
                    <a:pt x="401" y="65"/>
                    <a:pt x="401" y="65"/>
                    <a:pt x="401" y="65"/>
                  </a:cubicBezTo>
                  <a:cubicBezTo>
                    <a:pt x="402" y="65"/>
                    <a:pt x="404" y="64"/>
                    <a:pt x="404" y="61"/>
                  </a:cubicBezTo>
                  <a:cubicBezTo>
                    <a:pt x="404" y="39"/>
                    <a:pt x="404" y="39"/>
                    <a:pt x="404" y="39"/>
                  </a:cubicBezTo>
                  <a:cubicBezTo>
                    <a:pt x="404" y="38"/>
                    <a:pt x="403" y="36"/>
                    <a:pt x="401" y="36"/>
                  </a:cubicBezTo>
                  <a:cubicBezTo>
                    <a:pt x="397" y="36"/>
                    <a:pt x="396" y="38"/>
                    <a:pt x="396" y="39"/>
                  </a:cubicBezTo>
                  <a:cubicBezTo>
                    <a:pt x="396" y="57"/>
                    <a:pt x="396" y="57"/>
                    <a:pt x="396" y="57"/>
                  </a:cubicBezTo>
                  <a:lnTo>
                    <a:pt x="388" y="57"/>
                  </a:lnTo>
                  <a:close/>
                  <a:moveTo>
                    <a:pt x="432" y="0"/>
                  </a:moveTo>
                  <a:cubicBezTo>
                    <a:pt x="428" y="0"/>
                    <a:pt x="423" y="4"/>
                    <a:pt x="423" y="8"/>
                  </a:cubicBezTo>
                  <a:cubicBezTo>
                    <a:pt x="423" y="57"/>
                    <a:pt x="423" y="57"/>
                    <a:pt x="423" y="57"/>
                  </a:cubicBezTo>
                  <a:cubicBezTo>
                    <a:pt x="423" y="61"/>
                    <a:pt x="427" y="65"/>
                    <a:pt x="432" y="65"/>
                  </a:cubicBezTo>
                  <a:cubicBezTo>
                    <a:pt x="457" y="65"/>
                    <a:pt x="457" y="65"/>
                    <a:pt x="457" y="65"/>
                  </a:cubicBezTo>
                  <a:cubicBezTo>
                    <a:pt x="461" y="65"/>
                    <a:pt x="465" y="61"/>
                    <a:pt x="465" y="57"/>
                  </a:cubicBezTo>
                  <a:cubicBezTo>
                    <a:pt x="465" y="8"/>
                    <a:pt x="465" y="8"/>
                    <a:pt x="465" y="8"/>
                  </a:cubicBezTo>
                  <a:cubicBezTo>
                    <a:pt x="465" y="4"/>
                    <a:pt x="461" y="0"/>
                    <a:pt x="457" y="0"/>
                  </a:cubicBezTo>
                  <a:lnTo>
                    <a:pt x="432" y="0"/>
                  </a:lnTo>
                  <a:close/>
                  <a:moveTo>
                    <a:pt x="432" y="8"/>
                  </a:moveTo>
                  <a:cubicBezTo>
                    <a:pt x="457" y="8"/>
                    <a:pt x="457" y="8"/>
                    <a:pt x="457" y="8"/>
                  </a:cubicBezTo>
                  <a:cubicBezTo>
                    <a:pt x="457" y="57"/>
                    <a:pt x="457" y="57"/>
                    <a:pt x="457" y="57"/>
                  </a:cubicBezTo>
                  <a:cubicBezTo>
                    <a:pt x="432" y="57"/>
                    <a:pt x="432" y="57"/>
                    <a:pt x="432" y="57"/>
                  </a:cubicBezTo>
                  <a:lnTo>
                    <a:pt x="432" y="8"/>
                  </a:lnTo>
                  <a:close/>
                  <a:moveTo>
                    <a:pt x="493" y="0"/>
                  </a:moveTo>
                  <a:cubicBezTo>
                    <a:pt x="488" y="0"/>
                    <a:pt x="484" y="4"/>
                    <a:pt x="484" y="8"/>
                  </a:cubicBezTo>
                  <a:cubicBezTo>
                    <a:pt x="484" y="57"/>
                    <a:pt x="484" y="57"/>
                    <a:pt x="484" y="57"/>
                  </a:cubicBezTo>
                  <a:cubicBezTo>
                    <a:pt x="484" y="61"/>
                    <a:pt x="488" y="65"/>
                    <a:pt x="493" y="65"/>
                  </a:cubicBezTo>
                  <a:cubicBezTo>
                    <a:pt x="517" y="65"/>
                    <a:pt x="517" y="65"/>
                    <a:pt x="517" y="65"/>
                  </a:cubicBezTo>
                  <a:cubicBezTo>
                    <a:pt x="522" y="65"/>
                    <a:pt x="526" y="61"/>
                    <a:pt x="526" y="57"/>
                  </a:cubicBezTo>
                  <a:cubicBezTo>
                    <a:pt x="526" y="8"/>
                    <a:pt x="526" y="8"/>
                    <a:pt x="526" y="8"/>
                  </a:cubicBezTo>
                  <a:cubicBezTo>
                    <a:pt x="526" y="4"/>
                    <a:pt x="522" y="0"/>
                    <a:pt x="517" y="0"/>
                  </a:cubicBezTo>
                  <a:lnTo>
                    <a:pt x="493" y="0"/>
                  </a:lnTo>
                  <a:close/>
                  <a:moveTo>
                    <a:pt x="493" y="8"/>
                  </a:moveTo>
                  <a:cubicBezTo>
                    <a:pt x="517" y="8"/>
                    <a:pt x="517" y="8"/>
                    <a:pt x="517" y="8"/>
                  </a:cubicBezTo>
                  <a:cubicBezTo>
                    <a:pt x="517" y="57"/>
                    <a:pt x="517" y="57"/>
                    <a:pt x="517" y="57"/>
                  </a:cubicBezTo>
                  <a:cubicBezTo>
                    <a:pt x="493" y="57"/>
                    <a:pt x="493" y="57"/>
                    <a:pt x="493" y="57"/>
                  </a:cubicBezTo>
                  <a:lnTo>
                    <a:pt x="493"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4" name="Freeform 88"/>
            <p:cNvSpPr>
              <a:spLocks noEditPoints="1"/>
            </p:cNvSpPr>
            <p:nvPr/>
          </p:nvSpPr>
          <p:spPr bwMode="gray">
            <a:xfrm>
              <a:off x="6974139" y="4781591"/>
              <a:ext cx="823793" cy="102301"/>
            </a:xfrm>
            <a:custGeom>
              <a:avLst/>
              <a:gdLst>
                <a:gd name="T0" fmla="*/ 0 w 526"/>
                <a:gd name="T1" fmla="*/ 57 h 65"/>
                <a:gd name="T2" fmla="*/ 41 w 526"/>
                <a:gd name="T3" fmla="*/ 57 h 65"/>
                <a:gd name="T4" fmla="*/ 7 w 526"/>
                <a:gd name="T5" fmla="*/ 0 h 65"/>
                <a:gd name="T6" fmla="*/ 33 w 526"/>
                <a:gd name="T7" fmla="*/ 57 h 65"/>
                <a:gd name="T8" fmla="*/ 68 w 526"/>
                <a:gd name="T9" fmla="*/ 0 h 65"/>
                <a:gd name="T10" fmla="*/ 68 w 526"/>
                <a:gd name="T11" fmla="*/ 65 h 65"/>
                <a:gd name="T12" fmla="*/ 101 w 526"/>
                <a:gd name="T13" fmla="*/ 9 h 65"/>
                <a:gd name="T14" fmla="*/ 68 w 526"/>
                <a:gd name="T15" fmla="*/ 9 h 65"/>
                <a:gd name="T16" fmla="*/ 68 w 526"/>
                <a:gd name="T17" fmla="*/ 57 h 65"/>
                <a:gd name="T18" fmla="*/ 145 w 526"/>
                <a:gd name="T19" fmla="*/ 0 h 65"/>
                <a:gd name="T20" fmla="*/ 125 w 526"/>
                <a:gd name="T21" fmla="*/ 9 h 65"/>
                <a:gd name="T22" fmla="*/ 125 w 526"/>
                <a:gd name="T23" fmla="*/ 57 h 65"/>
                <a:gd name="T24" fmla="*/ 158 w 526"/>
                <a:gd name="T25" fmla="*/ 65 h 65"/>
                <a:gd name="T26" fmla="*/ 158 w 526"/>
                <a:gd name="T27" fmla="*/ 36 h 65"/>
                <a:gd name="T28" fmla="*/ 145 w 526"/>
                <a:gd name="T29" fmla="*/ 57 h 65"/>
                <a:gd name="T30" fmla="*/ 181 w 526"/>
                <a:gd name="T31" fmla="*/ 57 h 65"/>
                <a:gd name="T32" fmla="*/ 223 w 526"/>
                <a:gd name="T33" fmla="*/ 57 h 65"/>
                <a:gd name="T34" fmla="*/ 190 w 526"/>
                <a:gd name="T35" fmla="*/ 0 h 65"/>
                <a:gd name="T36" fmla="*/ 214 w 526"/>
                <a:gd name="T37" fmla="*/ 57 h 65"/>
                <a:gd name="T38" fmla="*/ 267 w 526"/>
                <a:gd name="T39" fmla="*/ 57 h 65"/>
                <a:gd name="T40" fmla="*/ 242 w 526"/>
                <a:gd name="T41" fmla="*/ 5 h 65"/>
                <a:gd name="T42" fmla="*/ 258 w 526"/>
                <a:gd name="T43" fmla="*/ 57 h 65"/>
                <a:gd name="T44" fmla="*/ 246 w 526"/>
                <a:gd name="T45" fmla="*/ 65 h 65"/>
                <a:gd name="T46" fmla="*/ 283 w 526"/>
                <a:gd name="T47" fmla="*/ 40 h 65"/>
                <a:gd name="T48" fmla="*/ 275 w 526"/>
                <a:gd name="T49" fmla="*/ 57 h 65"/>
                <a:gd name="T50" fmla="*/ 303 w 526"/>
                <a:gd name="T51" fmla="*/ 9 h 65"/>
                <a:gd name="T52" fmla="*/ 336 w 526"/>
                <a:gd name="T53" fmla="*/ 65 h 65"/>
                <a:gd name="T54" fmla="*/ 336 w 526"/>
                <a:gd name="T55" fmla="*/ 0 h 65"/>
                <a:gd name="T56" fmla="*/ 336 w 526"/>
                <a:gd name="T57" fmla="*/ 9 h 65"/>
                <a:gd name="T58" fmla="*/ 310 w 526"/>
                <a:gd name="T59" fmla="*/ 9 h 65"/>
                <a:gd name="T60" fmla="*/ 367 w 526"/>
                <a:gd name="T61" fmla="*/ 0 h 65"/>
                <a:gd name="T62" fmla="*/ 380 w 526"/>
                <a:gd name="T63" fmla="*/ 9 h 65"/>
                <a:gd name="T64" fmla="*/ 363 w 526"/>
                <a:gd name="T65" fmla="*/ 61 h 65"/>
                <a:gd name="T66" fmla="*/ 404 w 526"/>
                <a:gd name="T67" fmla="*/ 61 h 65"/>
                <a:gd name="T68" fmla="*/ 396 w 526"/>
                <a:gd name="T69" fmla="*/ 40 h 65"/>
                <a:gd name="T70" fmla="*/ 432 w 526"/>
                <a:gd name="T71" fmla="*/ 0 h 65"/>
                <a:gd name="T72" fmla="*/ 432 w 526"/>
                <a:gd name="T73" fmla="*/ 65 h 65"/>
                <a:gd name="T74" fmla="*/ 465 w 526"/>
                <a:gd name="T75" fmla="*/ 9 h 65"/>
                <a:gd name="T76" fmla="*/ 432 w 526"/>
                <a:gd name="T77" fmla="*/ 9 h 65"/>
                <a:gd name="T78" fmla="*/ 432 w 526"/>
                <a:gd name="T79" fmla="*/ 57 h 65"/>
                <a:gd name="T80" fmla="*/ 509 w 526"/>
                <a:gd name="T81" fmla="*/ 0 h 65"/>
                <a:gd name="T82" fmla="*/ 488 w 526"/>
                <a:gd name="T83" fmla="*/ 9 h 65"/>
                <a:gd name="T84" fmla="*/ 488 w 526"/>
                <a:gd name="T85" fmla="*/ 57 h 65"/>
                <a:gd name="T86" fmla="*/ 521 w 526"/>
                <a:gd name="T87" fmla="*/ 65 h 65"/>
                <a:gd name="T88" fmla="*/ 521 w 526"/>
                <a:gd name="T89" fmla="*/ 36 h 65"/>
                <a:gd name="T90" fmla="*/ 509 w 526"/>
                <a:gd name="T91" fmla="*/ 57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6" h="65">
                  <a:moveTo>
                    <a:pt x="7" y="0"/>
                  </a:moveTo>
                  <a:cubicBezTo>
                    <a:pt x="3" y="0"/>
                    <a:pt x="0" y="4"/>
                    <a:pt x="0" y="9"/>
                  </a:cubicBezTo>
                  <a:cubicBezTo>
                    <a:pt x="0" y="57"/>
                    <a:pt x="0" y="57"/>
                    <a:pt x="0" y="57"/>
                  </a:cubicBezTo>
                  <a:cubicBezTo>
                    <a:pt x="0" y="62"/>
                    <a:pt x="3" y="65"/>
                    <a:pt x="7" y="65"/>
                  </a:cubicBezTo>
                  <a:cubicBezTo>
                    <a:pt x="33" y="65"/>
                    <a:pt x="33" y="65"/>
                    <a:pt x="33" y="65"/>
                  </a:cubicBezTo>
                  <a:cubicBezTo>
                    <a:pt x="37" y="65"/>
                    <a:pt x="41" y="62"/>
                    <a:pt x="41" y="57"/>
                  </a:cubicBezTo>
                  <a:cubicBezTo>
                    <a:pt x="41" y="9"/>
                    <a:pt x="41" y="9"/>
                    <a:pt x="41" y="9"/>
                  </a:cubicBezTo>
                  <a:cubicBezTo>
                    <a:pt x="41" y="4"/>
                    <a:pt x="37" y="0"/>
                    <a:pt x="33" y="0"/>
                  </a:cubicBezTo>
                  <a:lnTo>
                    <a:pt x="7" y="0"/>
                  </a:lnTo>
                  <a:close/>
                  <a:moveTo>
                    <a:pt x="7" y="9"/>
                  </a:moveTo>
                  <a:cubicBezTo>
                    <a:pt x="33" y="9"/>
                    <a:pt x="33" y="9"/>
                    <a:pt x="33" y="9"/>
                  </a:cubicBezTo>
                  <a:cubicBezTo>
                    <a:pt x="33" y="57"/>
                    <a:pt x="33" y="57"/>
                    <a:pt x="33" y="57"/>
                  </a:cubicBezTo>
                  <a:cubicBezTo>
                    <a:pt x="7" y="57"/>
                    <a:pt x="7" y="57"/>
                    <a:pt x="7" y="57"/>
                  </a:cubicBezTo>
                  <a:lnTo>
                    <a:pt x="7" y="9"/>
                  </a:lnTo>
                  <a:close/>
                  <a:moveTo>
                    <a:pt x="68" y="0"/>
                  </a:moveTo>
                  <a:cubicBezTo>
                    <a:pt x="64" y="0"/>
                    <a:pt x="60" y="4"/>
                    <a:pt x="60" y="9"/>
                  </a:cubicBezTo>
                  <a:cubicBezTo>
                    <a:pt x="60" y="57"/>
                    <a:pt x="60" y="57"/>
                    <a:pt x="60" y="57"/>
                  </a:cubicBezTo>
                  <a:cubicBezTo>
                    <a:pt x="60" y="62"/>
                    <a:pt x="64" y="65"/>
                    <a:pt x="68" y="65"/>
                  </a:cubicBezTo>
                  <a:cubicBezTo>
                    <a:pt x="93" y="65"/>
                    <a:pt x="93" y="65"/>
                    <a:pt x="93" y="65"/>
                  </a:cubicBezTo>
                  <a:cubicBezTo>
                    <a:pt x="98" y="65"/>
                    <a:pt x="101" y="62"/>
                    <a:pt x="101" y="57"/>
                  </a:cubicBezTo>
                  <a:cubicBezTo>
                    <a:pt x="101" y="9"/>
                    <a:pt x="101" y="9"/>
                    <a:pt x="101" y="9"/>
                  </a:cubicBezTo>
                  <a:cubicBezTo>
                    <a:pt x="101" y="4"/>
                    <a:pt x="98" y="0"/>
                    <a:pt x="93" y="0"/>
                  </a:cubicBezTo>
                  <a:lnTo>
                    <a:pt x="68" y="0"/>
                  </a:lnTo>
                  <a:close/>
                  <a:moveTo>
                    <a:pt x="68" y="9"/>
                  </a:moveTo>
                  <a:cubicBezTo>
                    <a:pt x="93" y="9"/>
                    <a:pt x="93" y="9"/>
                    <a:pt x="93" y="9"/>
                  </a:cubicBezTo>
                  <a:cubicBezTo>
                    <a:pt x="93" y="57"/>
                    <a:pt x="93" y="57"/>
                    <a:pt x="93" y="57"/>
                  </a:cubicBezTo>
                  <a:cubicBezTo>
                    <a:pt x="68" y="57"/>
                    <a:pt x="68" y="57"/>
                    <a:pt x="68" y="57"/>
                  </a:cubicBezTo>
                  <a:lnTo>
                    <a:pt x="68" y="9"/>
                  </a:lnTo>
                  <a:close/>
                  <a:moveTo>
                    <a:pt x="145" y="57"/>
                  </a:moveTo>
                  <a:cubicBezTo>
                    <a:pt x="145" y="0"/>
                    <a:pt x="145" y="0"/>
                    <a:pt x="145" y="0"/>
                  </a:cubicBezTo>
                  <a:cubicBezTo>
                    <a:pt x="125" y="0"/>
                    <a:pt x="125" y="0"/>
                    <a:pt x="125" y="0"/>
                  </a:cubicBezTo>
                  <a:cubicBezTo>
                    <a:pt x="123" y="0"/>
                    <a:pt x="120" y="1"/>
                    <a:pt x="120" y="5"/>
                  </a:cubicBezTo>
                  <a:cubicBezTo>
                    <a:pt x="120" y="7"/>
                    <a:pt x="123" y="9"/>
                    <a:pt x="125" y="9"/>
                  </a:cubicBezTo>
                  <a:cubicBezTo>
                    <a:pt x="137" y="9"/>
                    <a:pt x="137" y="9"/>
                    <a:pt x="137" y="9"/>
                  </a:cubicBezTo>
                  <a:cubicBezTo>
                    <a:pt x="137" y="57"/>
                    <a:pt x="137" y="57"/>
                    <a:pt x="137" y="57"/>
                  </a:cubicBezTo>
                  <a:cubicBezTo>
                    <a:pt x="125" y="57"/>
                    <a:pt x="125" y="57"/>
                    <a:pt x="125" y="57"/>
                  </a:cubicBezTo>
                  <a:cubicBezTo>
                    <a:pt x="123" y="57"/>
                    <a:pt x="120" y="58"/>
                    <a:pt x="120" y="61"/>
                  </a:cubicBezTo>
                  <a:cubicBezTo>
                    <a:pt x="120" y="64"/>
                    <a:pt x="123" y="65"/>
                    <a:pt x="125" y="65"/>
                  </a:cubicBezTo>
                  <a:cubicBezTo>
                    <a:pt x="158" y="65"/>
                    <a:pt x="158" y="65"/>
                    <a:pt x="158" y="65"/>
                  </a:cubicBezTo>
                  <a:cubicBezTo>
                    <a:pt x="160" y="65"/>
                    <a:pt x="162" y="64"/>
                    <a:pt x="162" y="61"/>
                  </a:cubicBezTo>
                  <a:cubicBezTo>
                    <a:pt x="162" y="40"/>
                    <a:pt x="162" y="40"/>
                    <a:pt x="162" y="40"/>
                  </a:cubicBezTo>
                  <a:cubicBezTo>
                    <a:pt x="162" y="38"/>
                    <a:pt x="161" y="36"/>
                    <a:pt x="158" y="36"/>
                  </a:cubicBezTo>
                  <a:cubicBezTo>
                    <a:pt x="155" y="36"/>
                    <a:pt x="154" y="38"/>
                    <a:pt x="154" y="40"/>
                  </a:cubicBezTo>
                  <a:cubicBezTo>
                    <a:pt x="154" y="57"/>
                    <a:pt x="154" y="57"/>
                    <a:pt x="154" y="57"/>
                  </a:cubicBezTo>
                  <a:lnTo>
                    <a:pt x="145" y="57"/>
                  </a:lnTo>
                  <a:close/>
                  <a:moveTo>
                    <a:pt x="190" y="0"/>
                  </a:moveTo>
                  <a:cubicBezTo>
                    <a:pt x="184" y="0"/>
                    <a:pt x="181" y="4"/>
                    <a:pt x="181" y="9"/>
                  </a:cubicBezTo>
                  <a:cubicBezTo>
                    <a:pt x="181" y="57"/>
                    <a:pt x="181" y="57"/>
                    <a:pt x="181" y="57"/>
                  </a:cubicBezTo>
                  <a:cubicBezTo>
                    <a:pt x="181" y="62"/>
                    <a:pt x="184" y="65"/>
                    <a:pt x="190" y="65"/>
                  </a:cubicBezTo>
                  <a:cubicBezTo>
                    <a:pt x="214" y="65"/>
                    <a:pt x="214" y="65"/>
                    <a:pt x="214" y="65"/>
                  </a:cubicBezTo>
                  <a:cubicBezTo>
                    <a:pt x="219" y="65"/>
                    <a:pt x="223" y="62"/>
                    <a:pt x="223" y="57"/>
                  </a:cubicBezTo>
                  <a:cubicBezTo>
                    <a:pt x="223" y="9"/>
                    <a:pt x="223" y="9"/>
                    <a:pt x="223" y="9"/>
                  </a:cubicBezTo>
                  <a:cubicBezTo>
                    <a:pt x="223" y="4"/>
                    <a:pt x="219" y="0"/>
                    <a:pt x="214" y="0"/>
                  </a:cubicBezTo>
                  <a:lnTo>
                    <a:pt x="190" y="0"/>
                  </a:lnTo>
                  <a:close/>
                  <a:moveTo>
                    <a:pt x="190" y="9"/>
                  </a:moveTo>
                  <a:cubicBezTo>
                    <a:pt x="214" y="9"/>
                    <a:pt x="214" y="9"/>
                    <a:pt x="214" y="9"/>
                  </a:cubicBezTo>
                  <a:cubicBezTo>
                    <a:pt x="214" y="57"/>
                    <a:pt x="214" y="57"/>
                    <a:pt x="214" y="57"/>
                  </a:cubicBezTo>
                  <a:cubicBezTo>
                    <a:pt x="190" y="57"/>
                    <a:pt x="190" y="57"/>
                    <a:pt x="190" y="57"/>
                  </a:cubicBezTo>
                  <a:lnTo>
                    <a:pt x="190" y="9"/>
                  </a:lnTo>
                  <a:close/>
                  <a:moveTo>
                    <a:pt x="267" y="57"/>
                  </a:moveTo>
                  <a:cubicBezTo>
                    <a:pt x="267" y="0"/>
                    <a:pt x="267" y="0"/>
                    <a:pt x="267" y="0"/>
                  </a:cubicBezTo>
                  <a:cubicBezTo>
                    <a:pt x="246" y="0"/>
                    <a:pt x="246" y="0"/>
                    <a:pt x="246" y="0"/>
                  </a:cubicBezTo>
                  <a:cubicBezTo>
                    <a:pt x="244" y="0"/>
                    <a:pt x="242" y="1"/>
                    <a:pt x="242" y="5"/>
                  </a:cubicBezTo>
                  <a:cubicBezTo>
                    <a:pt x="242" y="7"/>
                    <a:pt x="244" y="9"/>
                    <a:pt x="246" y="9"/>
                  </a:cubicBezTo>
                  <a:cubicBezTo>
                    <a:pt x="258" y="9"/>
                    <a:pt x="258" y="9"/>
                    <a:pt x="258" y="9"/>
                  </a:cubicBezTo>
                  <a:cubicBezTo>
                    <a:pt x="258" y="57"/>
                    <a:pt x="258" y="57"/>
                    <a:pt x="258" y="57"/>
                  </a:cubicBezTo>
                  <a:cubicBezTo>
                    <a:pt x="246" y="57"/>
                    <a:pt x="246" y="57"/>
                    <a:pt x="246" y="57"/>
                  </a:cubicBezTo>
                  <a:cubicBezTo>
                    <a:pt x="244" y="57"/>
                    <a:pt x="242" y="58"/>
                    <a:pt x="242" y="61"/>
                  </a:cubicBezTo>
                  <a:cubicBezTo>
                    <a:pt x="242" y="64"/>
                    <a:pt x="244" y="65"/>
                    <a:pt x="246" y="65"/>
                  </a:cubicBezTo>
                  <a:cubicBezTo>
                    <a:pt x="279" y="65"/>
                    <a:pt x="279" y="65"/>
                    <a:pt x="279" y="65"/>
                  </a:cubicBezTo>
                  <a:cubicBezTo>
                    <a:pt x="281" y="65"/>
                    <a:pt x="283" y="64"/>
                    <a:pt x="283" y="61"/>
                  </a:cubicBezTo>
                  <a:cubicBezTo>
                    <a:pt x="283" y="40"/>
                    <a:pt x="283" y="40"/>
                    <a:pt x="283" y="40"/>
                  </a:cubicBezTo>
                  <a:cubicBezTo>
                    <a:pt x="283" y="38"/>
                    <a:pt x="283" y="36"/>
                    <a:pt x="279" y="36"/>
                  </a:cubicBezTo>
                  <a:cubicBezTo>
                    <a:pt x="276" y="36"/>
                    <a:pt x="275" y="38"/>
                    <a:pt x="275" y="40"/>
                  </a:cubicBezTo>
                  <a:cubicBezTo>
                    <a:pt x="275" y="57"/>
                    <a:pt x="275" y="57"/>
                    <a:pt x="275" y="57"/>
                  </a:cubicBezTo>
                  <a:lnTo>
                    <a:pt x="267" y="57"/>
                  </a:lnTo>
                  <a:close/>
                  <a:moveTo>
                    <a:pt x="310" y="0"/>
                  </a:moveTo>
                  <a:cubicBezTo>
                    <a:pt x="306" y="0"/>
                    <a:pt x="303" y="4"/>
                    <a:pt x="303" y="9"/>
                  </a:cubicBezTo>
                  <a:cubicBezTo>
                    <a:pt x="303" y="57"/>
                    <a:pt x="303" y="57"/>
                    <a:pt x="303" y="57"/>
                  </a:cubicBezTo>
                  <a:cubicBezTo>
                    <a:pt x="303" y="62"/>
                    <a:pt x="306" y="65"/>
                    <a:pt x="310" y="65"/>
                  </a:cubicBezTo>
                  <a:cubicBezTo>
                    <a:pt x="336" y="65"/>
                    <a:pt x="336" y="65"/>
                    <a:pt x="336" y="65"/>
                  </a:cubicBezTo>
                  <a:cubicBezTo>
                    <a:pt x="340" y="65"/>
                    <a:pt x="344" y="62"/>
                    <a:pt x="344" y="57"/>
                  </a:cubicBezTo>
                  <a:cubicBezTo>
                    <a:pt x="344" y="9"/>
                    <a:pt x="344" y="9"/>
                    <a:pt x="344" y="9"/>
                  </a:cubicBezTo>
                  <a:cubicBezTo>
                    <a:pt x="344" y="4"/>
                    <a:pt x="340" y="0"/>
                    <a:pt x="336" y="0"/>
                  </a:cubicBezTo>
                  <a:lnTo>
                    <a:pt x="310" y="0"/>
                  </a:lnTo>
                  <a:close/>
                  <a:moveTo>
                    <a:pt x="310" y="9"/>
                  </a:moveTo>
                  <a:cubicBezTo>
                    <a:pt x="336" y="9"/>
                    <a:pt x="336" y="9"/>
                    <a:pt x="336" y="9"/>
                  </a:cubicBezTo>
                  <a:cubicBezTo>
                    <a:pt x="336" y="57"/>
                    <a:pt x="336" y="57"/>
                    <a:pt x="336" y="57"/>
                  </a:cubicBezTo>
                  <a:cubicBezTo>
                    <a:pt x="310" y="57"/>
                    <a:pt x="310" y="57"/>
                    <a:pt x="310" y="57"/>
                  </a:cubicBezTo>
                  <a:lnTo>
                    <a:pt x="310" y="9"/>
                  </a:lnTo>
                  <a:close/>
                  <a:moveTo>
                    <a:pt x="388" y="57"/>
                  </a:moveTo>
                  <a:cubicBezTo>
                    <a:pt x="388" y="0"/>
                    <a:pt x="388" y="0"/>
                    <a:pt x="388" y="0"/>
                  </a:cubicBezTo>
                  <a:cubicBezTo>
                    <a:pt x="367" y="0"/>
                    <a:pt x="367" y="0"/>
                    <a:pt x="367" y="0"/>
                  </a:cubicBezTo>
                  <a:cubicBezTo>
                    <a:pt x="365" y="0"/>
                    <a:pt x="363" y="1"/>
                    <a:pt x="363" y="5"/>
                  </a:cubicBezTo>
                  <a:cubicBezTo>
                    <a:pt x="363" y="7"/>
                    <a:pt x="365" y="9"/>
                    <a:pt x="367" y="9"/>
                  </a:cubicBezTo>
                  <a:cubicBezTo>
                    <a:pt x="380" y="9"/>
                    <a:pt x="380" y="9"/>
                    <a:pt x="380" y="9"/>
                  </a:cubicBezTo>
                  <a:cubicBezTo>
                    <a:pt x="380" y="57"/>
                    <a:pt x="380" y="57"/>
                    <a:pt x="380" y="57"/>
                  </a:cubicBezTo>
                  <a:cubicBezTo>
                    <a:pt x="367" y="57"/>
                    <a:pt x="367" y="57"/>
                    <a:pt x="367" y="57"/>
                  </a:cubicBezTo>
                  <a:cubicBezTo>
                    <a:pt x="365" y="57"/>
                    <a:pt x="363" y="58"/>
                    <a:pt x="363" y="61"/>
                  </a:cubicBezTo>
                  <a:cubicBezTo>
                    <a:pt x="363" y="64"/>
                    <a:pt x="365" y="65"/>
                    <a:pt x="367" y="65"/>
                  </a:cubicBezTo>
                  <a:cubicBezTo>
                    <a:pt x="401" y="65"/>
                    <a:pt x="401" y="65"/>
                    <a:pt x="401" y="65"/>
                  </a:cubicBezTo>
                  <a:cubicBezTo>
                    <a:pt x="402" y="65"/>
                    <a:pt x="404" y="64"/>
                    <a:pt x="404" y="61"/>
                  </a:cubicBezTo>
                  <a:cubicBezTo>
                    <a:pt x="404" y="40"/>
                    <a:pt x="404" y="40"/>
                    <a:pt x="404" y="40"/>
                  </a:cubicBezTo>
                  <a:cubicBezTo>
                    <a:pt x="404" y="38"/>
                    <a:pt x="403" y="36"/>
                    <a:pt x="401" y="36"/>
                  </a:cubicBezTo>
                  <a:cubicBezTo>
                    <a:pt x="397" y="36"/>
                    <a:pt x="396" y="38"/>
                    <a:pt x="396" y="40"/>
                  </a:cubicBezTo>
                  <a:cubicBezTo>
                    <a:pt x="396" y="57"/>
                    <a:pt x="396" y="57"/>
                    <a:pt x="396" y="57"/>
                  </a:cubicBezTo>
                  <a:lnTo>
                    <a:pt x="388" y="57"/>
                  </a:lnTo>
                  <a:close/>
                  <a:moveTo>
                    <a:pt x="432" y="0"/>
                  </a:moveTo>
                  <a:cubicBezTo>
                    <a:pt x="428" y="0"/>
                    <a:pt x="423" y="4"/>
                    <a:pt x="423" y="9"/>
                  </a:cubicBezTo>
                  <a:cubicBezTo>
                    <a:pt x="423" y="57"/>
                    <a:pt x="423" y="57"/>
                    <a:pt x="423" y="57"/>
                  </a:cubicBezTo>
                  <a:cubicBezTo>
                    <a:pt x="423" y="62"/>
                    <a:pt x="427" y="65"/>
                    <a:pt x="432" y="65"/>
                  </a:cubicBezTo>
                  <a:cubicBezTo>
                    <a:pt x="457" y="65"/>
                    <a:pt x="457" y="65"/>
                    <a:pt x="457" y="65"/>
                  </a:cubicBezTo>
                  <a:cubicBezTo>
                    <a:pt x="461" y="65"/>
                    <a:pt x="465" y="62"/>
                    <a:pt x="465" y="57"/>
                  </a:cubicBezTo>
                  <a:cubicBezTo>
                    <a:pt x="465" y="9"/>
                    <a:pt x="465" y="9"/>
                    <a:pt x="465" y="9"/>
                  </a:cubicBezTo>
                  <a:cubicBezTo>
                    <a:pt x="465" y="4"/>
                    <a:pt x="461" y="0"/>
                    <a:pt x="457" y="0"/>
                  </a:cubicBezTo>
                  <a:lnTo>
                    <a:pt x="432" y="0"/>
                  </a:lnTo>
                  <a:close/>
                  <a:moveTo>
                    <a:pt x="432" y="9"/>
                  </a:moveTo>
                  <a:cubicBezTo>
                    <a:pt x="457" y="9"/>
                    <a:pt x="457" y="9"/>
                    <a:pt x="457" y="9"/>
                  </a:cubicBezTo>
                  <a:cubicBezTo>
                    <a:pt x="457" y="57"/>
                    <a:pt x="457" y="57"/>
                    <a:pt x="457" y="57"/>
                  </a:cubicBezTo>
                  <a:cubicBezTo>
                    <a:pt x="432" y="57"/>
                    <a:pt x="432" y="57"/>
                    <a:pt x="432" y="57"/>
                  </a:cubicBezTo>
                  <a:lnTo>
                    <a:pt x="432" y="9"/>
                  </a:lnTo>
                  <a:close/>
                  <a:moveTo>
                    <a:pt x="509" y="57"/>
                  </a:moveTo>
                  <a:cubicBezTo>
                    <a:pt x="509" y="0"/>
                    <a:pt x="509" y="0"/>
                    <a:pt x="509" y="0"/>
                  </a:cubicBezTo>
                  <a:cubicBezTo>
                    <a:pt x="488" y="0"/>
                    <a:pt x="488" y="0"/>
                    <a:pt x="488" y="0"/>
                  </a:cubicBezTo>
                  <a:cubicBezTo>
                    <a:pt x="486" y="0"/>
                    <a:pt x="484" y="1"/>
                    <a:pt x="484" y="5"/>
                  </a:cubicBezTo>
                  <a:cubicBezTo>
                    <a:pt x="484" y="7"/>
                    <a:pt x="486" y="9"/>
                    <a:pt x="488" y="9"/>
                  </a:cubicBezTo>
                  <a:cubicBezTo>
                    <a:pt x="500" y="9"/>
                    <a:pt x="500" y="9"/>
                    <a:pt x="500" y="9"/>
                  </a:cubicBezTo>
                  <a:cubicBezTo>
                    <a:pt x="500" y="57"/>
                    <a:pt x="500" y="57"/>
                    <a:pt x="500" y="57"/>
                  </a:cubicBezTo>
                  <a:cubicBezTo>
                    <a:pt x="488" y="57"/>
                    <a:pt x="488" y="57"/>
                    <a:pt x="488" y="57"/>
                  </a:cubicBezTo>
                  <a:cubicBezTo>
                    <a:pt x="486" y="57"/>
                    <a:pt x="484" y="58"/>
                    <a:pt x="484" y="61"/>
                  </a:cubicBezTo>
                  <a:cubicBezTo>
                    <a:pt x="484" y="64"/>
                    <a:pt x="486" y="65"/>
                    <a:pt x="488" y="65"/>
                  </a:cubicBezTo>
                  <a:cubicBezTo>
                    <a:pt x="521" y="65"/>
                    <a:pt x="521" y="65"/>
                    <a:pt x="521" y="65"/>
                  </a:cubicBezTo>
                  <a:cubicBezTo>
                    <a:pt x="524" y="65"/>
                    <a:pt x="526" y="64"/>
                    <a:pt x="526" y="61"/>
                  </a:cubicBezTo>
                  <a:cubicBezTo>
                    <a:pt x="526" y="40"/>
                    <a:pt x="526" y="40"/>
                    <a:pt x="526" y="40"/>
                  </a:cubicBezTo>
                  <a:cubicBezTo>
                    <a:pt x="526" y="38"/>
                    <a:pt x="525" y="36"/>
                    <a:pt x="521" y="36"/>
                  </a:cubicBezTo>
                  <a:cubicBezTo>
                    <a:pt x="519" y="36"/>
                    <a:pt x="517" y="38"/>
                    <a:pt x="517" y="40"/>
                  </a:cubicBezTo>
                  <a:cubicBezTo>
                    <a:pt x="517" y="57"/>
                    <a:pt x="517" y="57"/>
                    <a:pt x="517" y="57"/>
                  </a:cubicBezTo>
                  <a:lnTo>
                    <a:pt x="509"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5" name="Freeform 89"/>
            <p:cNvSpPr>
              <a:spLocks noEditPoints="1"/>
            </p:cNvSpPr>
            <p:nvPr/>
          </p:nvSpPr>
          <p:spPr bwMode="gray">
            <a:xfrm>
              <a:off x="6974139" y="4625447"/>
              <a:ext cx="823793" cy="102301"/>
            </a:xfrm>
            <a:custGeom>
              <a:avLst/>
              <a:gdLst>
                <a:gd name="T0" fmla="*/ 4 w 526"/>
                <a:gd name="T1" fmla="*/ 0 h 65"/>
                <a:gd name="T2" fmla="*/ 16 w 526"/>
                <a:gd name="T3" fmla="*/ 8 h 65"/>
                <a:gd name="T4" fmla="*/ 0 w 526"/>
                <a:gd name="T5" fmla="*/ 61 h 65"/>
                <a:gd name="T6" fmla="*/ 41 w 526"/>
                <a:gd name="T7" fmla="*/ 61 h 65"/>
                <a:gd name="T8" fmla="*/ 33 w 526"/>
                <a:gd name="T9" fmla="*/ 40 h 65"/>
                <a:gd name="T10" fmla="*/ 68 w 526"/>
                <a:gd name="T11" fmla="*/ 0 h 65"/>
                <a:gd name="T12" fmla="*/ 68 w 526"/>
                <a:gd name="T13" fmla="*/ 65 h 65"/>
                <a:gd name="T14" fmla="*/ 101 w 526"/>
                <a:gd name="T15" fmla="*/ 8 h 65"/>
                <a:gd name="T16" fmla="*/ 68 w 526"/>
                <a:gd name="T17" fmla="*/ 8 h 65"/>
                <a:gd name="T18" fmla="*/ 68 w 526"/>
                <a:gd name="T19" fmla="*/ 56 h 65"/>
                <a:gd name="T20" fmla="*/ 145 w 526"/>
                <a:gd name="T21" fmla="*/ 0 h 65"/>
                <a:gd name="T22" fmla="*/ 125 w 526"/>
                <a:gd name="T23" fmla="*/ 8 h 65"/>
                <a:gd name="T24" fmla="*/ 125 w 526"/>
                <a:gd name="T25" fmla="*/ 56 h 65"/>
                <a:gd name="T26" fmla="*/ 158 w 526"/>
                <a:gd name="T27" fmla="*/ 65 h 65"/>
                <a:gd name="T28" fmla="*/ 158 w 526"/>
                <a:gd name="T29" fmla="*/ 36 h 65"/>
                <a:gd name="T30" fmla="*/ 145 w 526"/>
                <a:gd name="T31" fmla="*/ 56 h 65"/>
                <a:gd name="T32" fmla="*/ 181 w 526"/>
                <a:gd name="T33" fmla="*/ 56 h 65"/>
                <a:gd name="T34" fmla="*/ 223 w 526"/>
                <a:gd name="T35" fmla="*/ 56 h 65"/>
                <a:gd name="T36" fmla="*/ 190 w 526"/>
                <a:gd name="T37" fmla="*/ 0 h 65"/>
                <a:gd name="T38" fmla="*/ 214 w 526"/>
                <a:gd name="T39" fmla="*/ 56 h 65"/>
                <a:gd name="T40" fmla="*/ 267 w 526"/>
                <a:gd name="T41" fmla="*/ 56 h 65"/>
                <a:gd name="T42" fmla="*/ 242 w 526"/>
                <a:gd name="T43" fmla="*/ 4 h 65"/>
                <a:gd name="T44" fmla="*/ 258 w 526"/>
                <a:gd name="T45" fmla="*/ 56 h 65"/>
                <a:gd name="T46" fmla="*/ 246 w 526"/>
                <a:gd name="T47" fmla="*/ 65 h 65"/>
                <a:gd name="T48" fmla="*/ 283 w 526"/>
                <a:gd name="T49" fmla="*/ 40 h 65"/>
                <a:gd name="T50" fmla="*/ 275 w 526"/>
                <a:gd name="T51" fmla="*/ 56 h 65"/>
                <a:gd name="T52" fmla="*/ 303 w 526"/>
                <a:gd name="T53" fmla="*/ 8 h 65"/>
                <a:gd name="T54" fmla="*/ 336 w 526"/>
                <a:gd name="T55" fmla="*/ 65 h 65"/>
                <a:gd name="T56" fmla="*/ 336 w 526"/>
                <a:gd name="T57" fmla="*/ 0 h 65"/>
                <a:gd name="T58" fmla="*/ 336 w 526"/>
                <a:gd name="T59" fmla="*/ 8 h 65"/>
                <a:gd name="T60" fmla="*/ 310 w 526"/>
                <a:gd name="T61" fmla="*/ 8 h 65"/>
                <a:gd name="T62" fmla="*/ 367 w 526"/>
                <a:gd name="T63" fmla="*/ 0 h 65"/>
                <a:gd name="T64" fmla="*/ 380 w 526"/>
                <a:gd name="T65" fmla="*/ 8 h 65"/>
                <a:gd name="T66" fmla="*/ 363 w 526"/>
                <a:gd name="T67" fmla="*/ 61 h 65"/>
                <a:gd name="T68" fmla="*/ 404 w 526"/>
                <a:gd name="T69" fmla="*/ 61 h 65"/>
                <a:gd name="T70" fmla="*/ 396 w 526"/>
                <a:gd name="T71" fmla="*/ 40 h 65"/>
                <a:gd name="T72" fmla="*/ 432 w 526"/>
                <a:gd name="T73" fmla="*/ 0 h 65"/>
                <a:gd name="T74" fmla="*/ 432 w 526"/>
                <a:gd name="T75" fmla="*/ 65 h 65"/>
                <a:gd name="T76" fmla="*/ 465 w 526"/>
                <a:gd name="T77" fmla="*/ 8 h 65"/>
                <a:gd name="T78" fmla="*/ 432 w 526"/>
                <a:gd name="T79" fmla="*/ 8 h 65"/>
                <a:gd name="T80" fmla="*/ 432 w 526"/>
                <a:gd name="T81" fmla="*/ 56 h 65"/>
                <a:gd name="T82" fmla="*/ 509 w 526"/>
                <a:gd name="T83" fmla="*/ 0 h 65"/>
                <a:gd name="T84" fmla="*/ 488 w 526"/>
                <a:gd name="T85" fmla="*/ 8 h 65"/>
                <a:gd name="T86" fmla="*/ 488 w 526"/>
                <a:gd name="T87" fmla="*/ 56 h 65"/>
                <a:gd name="T88" fmla="*/ 521 w 526"/>
                <a:gd name="T89" fmla="*/ 65 h 65"/>
                <a:gd name="T90" fmla="*/ 521 w 526"/>
                <a:gd name="T91" fmla="*/ 36 h 65"/>
                <a:gd name="T92" fmla="*/ 509 w 526"/>
                <a:gd name="T93" fmla="*/ 5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6" h="65">
                  <a:moveTo>
                    <a:pt x="25" y="56"/>
                  </a:move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6"/>
                    <a:pt x="16" y="56"/>
                    <a:pt x="16" y="56"/>
                  </a:cubicBezTo>
                  <a:cubicBezTo>
                    <a:pt x="4" y="56"/>
                    <a:pt x="4" y="56"/>
                    <a:pt x="4" y="56"/>
                  </a:cubicBezTo>
                  <a:cubicBezTo>
                    <a:pt x="1" y="56"/>
                    <a:pt x="0" y="58"/>
                    <a:pt x="0" y="61"/>
                  </a:cubicBezTo>
                  <a:cubicBezTo>
                    <a:pt x="0" y="64"/>
                    <a:pt x="1" y="65"/>
                    <a:pt x="4" y="65"/>
                  </a:cubicBezTo>
                  <a:cubicBezTo>
                    <a:pt x="37" y="65"/>
                    <a:pt x="37" y="65"/>
                    <a:pt x="37" y="65"/>
                  </a:cubicBezTo>
                  <a:cubicBezTo>
                    <a:pt x="39" y="65"/>
                    <a:pt x="41" y="64"/>
                    <a:pt x="41" y="61"/>
                  </a:cubicBezTo>
                  <a:cubicBezTo>
                    <a:pt x="41" y="40"/>
                    <a:pt x="41" y="40"/>
                    <a:pt x="41" y="40"/>
                  </a:cubicBezTo>
                  <a:cubicBezTo>
                    <a:pt x="41" y="37"/>
                    <a:pt x="40" y="36"/>
                    <a:pt x="37" y="36"/>
                  </a:cubicBezTo>
                  <a:cubicBezTo>
                    <a:pt x="33" y="36"/>
                    <a:pt x="33" y="37"/>
                    <a:pt x="33" y="40"/>
                  </a:cubicBezTo>
                  <a:cubicBezTo>
                    <a:pt x="33" y="56"/>
                    <a:pt x="33" y="56"/>
                    <a:pt x="33" y="56"/>
                  </a:cubicBezTo>
                  <a:lnTo>
                    <a:pt x="25" y="56"/>
                  </a:lnTo>
                  <a:close/>
                  <a:moveTo>
                    <a:pt x="68" y="0"/>
                  </a:moveTo>
                  <a:cubicBezTo>
                    <a:pt x="64" y="0"/>
                    <a:pt x="60" y="4"/>
                    <a:pt x="60" y="8"/>
                  </a:cubicBezTo>
                  <a:cubicBezTo>
                    <a:pt x="60" y="56"/>
                    <a:pt x="60" y="56"/>
                    <a:pt x="60" y="56"/>
                  </a:cubicBezTo>
                  <a:cubicBezTo>
                    <a:pt x="60" y="61"/>
                    <a:pt x="64" y="65"/>
                    <a:pt x="68" y="65"/>
                  </a:cubicBezTo>
                  <a:cubicBezTo>
                    <a:pt x="93" y="65"/>
                    <a:pt x="93" y="65"/>
                    <a:pt x="93" y="65"/>
                  </a:cubicBezTo>
                  <a:cubicBezTo>
                    <a:pt x="98" y="65"/>
                    <a:pt x="101" y="61"/>
                    <a:pt x="101" y="56"/>
                  </a:cubicBezTo>
                  <a:cubicBezTo>
                    <a:pt x="101" y="8"/>
                    <a:pt x="101" y="8"/>
                    <a:pt x="101" y="8"/>
                  </a:cubicBezTo>
                  <a:cubicBezTo>
                    <a:pt x="101" y="4"/>
                    <a:pt x="98" y="0"/>
                    <a:pt x="93" y="0"/>
                  </a:cubicBezTo>
                  <a:lnTo>
                    <a:pt x="68" y="0"/>
                  </a:lnTo>
                  <a:close/>
                  <a:moveTo>
                    <a:pt x="68" y="8"/>
                  </a:moveTo>
                  <a:cubicBezTo>
                    <a:pt x="93" y="8"/>
                    <a:pt x="93" y="8"/>
                    <a:pt x="93" y="8"/>
                  </a:cubicBezTo>
                  <a:cubicBezTo>
                    <a:pt x="93" y="56"/>
                    <a:pt x="93" y="56"/>
                    <a:pt x="93" y="56"/>
                  </a:cubicBezTo>
                  <a:cubicBezTo>
                    <a:pt x="68" y="56"/>
                    <a:pt x="68" y="56"/>
                    <a:pt x="68" y="56"/>
                  </a:cubicBezTo>
                  <a:lnTo>
                    <a:pt x="68" y="8"/>
                  </a:lnTo>
                  <a:close/>
                  <a:moveTo>
                    <a:pt x="145" y="56"/>
                  </a:move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6"/>
                    <a:pt x="137" y="56"/>
                    <a:pt x="137" y="56"/>
                  </a:cubicBezTo>
                  <a:cubicBezTo>
                    <a:pt x="125" y="56"/>
                    <a:pt x="125" y="56"/>
                    <a:pt x="125" y="56"/>
                  </a:cubicBezTo>
                  <a:cubicBezTo>
                    <a:pt x="123" y="56"/>
                    <a:pt x="120" y="58"/>
                    <a:pt x="120" y="61"/>
                  </a:cubicBezTo>
                  <a:cubicBezTo>
                    <a:pt x="120" y="64"/>
                    <a:pt x="123" y="65"/>
                    <a:pt x="125" y="65"/>
                  </a:cubicBezTo>
                  <a:cubicBezTo>
                    <a:pt x="158" y="65"/>
                    <a:pt x="158" y="65"/>
                    <a:pt x="158" y="65"/>
                  </a:cubicBezTo>
                  <a:cubicBezTo>
                    <a:pt x="160" y="65"/>
                    <a:pt x="162" y="64"/>
                    <a:pt x="162" y="61"/>
                  </a:cubicBezTo>
                  <a:cubicBezTo>
                    <a:pt x="162" y="40"/>
                    <a:pt x="162" y="40"/>
                    <a:pt x="162" y="40"/>
                  </a:cubicBezTo>
                  <a:cubicBezTo>
                    <a:pt x="162" y="37"/>
                    <a:pt x="161" y="36"/>
                    <a:pt x="158" y="36"/>
                  </a:cubicBezTo>
                  <a:cubicBezTo>
                    <a:pt x="155" y="36"/>
                    <a:pt x="154" y="37"/>
                    <a:pt x="154" y="40"/>
                  </a:cubicBezTo>
                  <a:cubicBezTo>
                    <a:pt x="154" y="56"/>
                    <a:pt x="154" y="56"/>
                    <a:pt x="154" y="56"/>
                  </a:cubicBezTo>
                  <a:lnTo>
                    <a:pt x="145" y="56"/>
                  </a:lnTo>
                  <a:close/>
                  <a:moveTo>
                    <a:pt x="190" y="0"/>
                  </a:moveTo>
                  <a:cubicBezTo>
                    <a:pt x="184" y="0"/>
                    <a:pt x="181" y="4"/>
                    <a:pt x="181" y="8"/>
                  </a:cubicBezTo>
                  <a:cubicBezTo>
                    <a:pt x="181" y="56"/>
                    <a:pt x="181" y="56"/>
                    <a:pt x="181" y="56"/>
                  </a:cubicBezTo>
                  <a:cubicBezTo>
                    <a:pt x="181" y="61"/>
                    <a:pt x="184" y="65"/>
                    <a:pt x="190" y="65"/>
                  </a:cubicBezTo>
                  <a:cubicBezTo>
                    <a:pt x="214" y="65"/>
                    <a:pt x="214" y="65"/>
                    <a:pt x="214" y="65"/>
                  </a:cubicBezTo>
                  <a:cubicBezTo>
                    <a:pt x="219" y="65"/>
                    <a:pt x="223" y="61"/>
                    <a:pt x="223" y="56"/>
                  </a:cubicBezTo>
                  <a:cubicBezTo>
                    <a:pt x="223" y="8"/>
                    <a:pt x="223" y="8"/>
                    <a:pt x="223" y="8"/>
                  </a:cubicBezTo>
                  <a:cubicBezTo>
                    <a:pt x="223" y="4"/>
                    <a:pt x="219" y="0"/>
                    <a:pt x="214" y="0"/>
                  </a:cubicBezTo>
                  <a:lnTo>
                    <a:pt x="190" y="0"/>
                  </a:lnTo>
                  <a:close/>
                  <a:moveTo>
                    <a:pt x="190" y="8"/>
                  </a:moveTo>
                  <a:cubicBezTo>
                    <a:pt x="214" y="8"/>
                    <a:pt x="214" y="8"/>
                    <a:pt x="214" y="8"/>
                  </a:cubicBezTo>
                  <a:cubicBezTo>
                    <a:pt x="214" y="56"/>
                    <a:pt x="214" y="56"/>
                    <a:pt x="214" y="56"/>
                  </a:cubicBezTo>
                  <a:cubicBezTo>
                    <a:pt x="190" y="56"/>
                    <a:pt x="190" y="56"/>
                    <a:pt x="190" y="56"/>
                  </a:cubicBezTo>
                  <a:lnTo>
                    <a:pt x="190" y="8"/>
                  </a:lnTo>
                  <a:close/>
                  <a:moveTo>
                    <a:pt x="267" y="56"/>
                  </a:move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6"/>
                    <a:pt x="258" y="56"/>
                    <a:pt x="258" y="56"/>
                  </a:cubicBezTo>
                  <a:cubicBezTo>
                    <a:pt x="246" y="56"/>
                    <a:pt x="246" y="56"/>
                    <a:pt x="246" y="56"/>
                  </a:cubicBezTo>
                  <a:cubicBezTo>
                    <a:pt x="244" y="56"/>
                    <a:pt x="242" y="58"/>
                    <a:pt x="242" y="61"/>
                  </a:cubicBezTo>
                  <a:cubicBezTo>
                    <a:pt x="242" y="64"/>
                    <a:pt x="244" y="65"/>
                    <a:pt x="246" y="65"/>
                  </a:cubicBezTo>
                  <a:cubicBezTo>
                    <a:pt x="279" y="65"/>
                    <a:pt x="279" y="65"/>
                    <a:pt x="279" y="65"/>
                  </a:cubicBezTo>
                  <a:cubicBezTo>
                    <a:pt x="281" y="65"/>
                    <a:pt x="283" y="64"/>
                    <a:pt x="283" y="61"/>
                  </a:cubicBezTo>
                  <a:cubicBezTo>
                    <a:pt x="283" y="40"/>
                    <a:pt x="283" y="40"/>
                    <a:pt x="283" y="40"/>
                  </a:cubicBezTo>
                  <a:cubicBezTo>
                    <a:pt x="283" y="37"/>
                    <a:pt x="283" y="36"/>
                    <a:pt x="279" y="36"/>
                  </a:cubicBezTo>
                  <a:cubicBezTo>
                    <a:pt x="276" y="36"/>
                    <a:pt x="275" y="37"/>
                    <a:pt x="275" y="40"/>
                  </a:cubicBezTo>
                  <a:cubicBezTo>
                    <a:pt x="275" y="56"/>
                    <a:pt x="275" y="56"/>
                    <a:pt x="275" y="56"/>
                  </a:cubicBezTo>
                  <a:lnTo>
                    <a:pt x="267" y="56"/>
                  </a:lnTo>
                  <a:close/>
                  <a:moveTo>
                    <a:pt x="310" y="0"/>
                  </a:moveTo>
                  <a:cubicBezTo>
                    <a:pt x="306" y="0"/>
                    <a:pt x="303" y="4"/>
                    <a:pt x="303" y="8"/>
                  </a:cubicBezTo>
                  <a:cubicBezTo>
                    <a:pt x="303" y="56"/>
                    <a:pt x="303" y="56"/>
                    <a:pt x="303" y="56"/>
                  </a:cubicBezTo>
                  <a:cubicBezTo>
                    <a:pt x="303" y="61"/>
                    <a:pt x="306" y="65"/>
                    <a:pt x="310" y="65"/>
                  </a:cubicBezTo>
                  <a:cubicBezTo>
                    <a:pt x="336" y="65"/>
                    <a:pt x="336" y="65"/>
                    <a:pt x="336" y="65"/>
                  </a:cubicBezTo>
                  <a:cubicBezTo>
                    <a:pt x="340" y="65"/>
                    <a:pt x="344" y="61"/>
                    <a:pt x="344" y="56"/>
                  </a:cubicBezTo>
                  <a:cubicBezTo>
                    <a:pt x="344" y="8"/>
                    <a:pt x="344" y="8"/>
                    <a:pt x="344" y="8"/>
                  </a:cubicBezTo>
                  <a:cubicBezTo>
                    <a:pt x="344" y="4"/>
                    <a:pt x="340" y="0"/>
                    <a:pt x="336" y="0"/>
                  </a:cubicBezTo>
                  <a:lnTo>
                    <a:pt x="310" y="0"/>
                  </a:lnTo>
                  <a:close/>
                  <a:moveTo>
                    <a:pt x="310" y="8"/>
                  </a:moveTo>
                  <a:cubicBezTo>
                    <a:pt x="336" y="8"/>
                    <a:pt x="336" y="8"/>
                    <a:pt x="336" y="8"/>
                  </a:cubicBezTo>
                  <a:cubicBezTo>
                    <a:pt x="336" y="56"/>
                    <a:pt x="336" y="56"/>
                    <a:pt x="336" y="56"/>
                  </a:cubicBezTo>
                  <a:cubicBezTo>
                    <a:pt x="310" y="56"/>
                    <a:pt x="310" y="56"/>
                    <a:pt x="310" y="56"/>
                  </a:cubicBezTo>
                  <a:lnTo>
                    <a:pt x="310" y="8"/>
                  </a:lnTo>
                  <a:close/>
                  <a:moveTo>
                    <a:pt x="388" y="56"/>
                  </a:move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6"/>
                    <a:pt x="380" y="56"/>
                    <a:pt x="380" y="56"/>
                  </a:cubicBezTo>
                  <a:cubicBezTo>
                    <a:pt x="367" y="56"/>
                    <a:pt x="367" y="56"/>
                    <a:pt x="367" y="56"/>
                  </a:cubicBezTo>
                  <a:cubicBezTo>
                    <a:pt x="365" y="56"/>
                    <a:pt x="363" y="58"/>
                    <a:pt x="363" y="61"/>
                  </a:cubicBezTo>
                  <a:cubicBezTo>
                    <a:pt x="363" y="64"/>
                    <a:pt x="365" y="65"/>
                    <a:pt x="367" y="65"/>
                  </a:cubicBezTo>
                  <a:cubicBezTo>
                    <a:pt x="401" y="65"/>
                    <a:pt x="401" y="65"/>
                    <a:pt x="401" y="65"/>
                  </a:cubicBezTo>
                  <a:cubicBezTo>
                    <a:pt x="402" y="65"/>
                    <a:pt x="404" y="64"/>
                    <a:pt x="404" y="61"/>
                  </a:cubicBezTo>
                  <a:cubicBezTo>
                    <a:pt x="404" y="40"/>
                    <a:pt x="404" y="40"/>
                    <a:pt x="404" y="40"/>
                  </a:cubicBezTo>
                  <a:cubicBezTo>
                    <a:pt x="404" y="37"/>
                    <a:pt x="403" y="36"/>
                    <a:pt x="401" y="36"/>
                  </a:cubicBezTo>
                  <a:cubicBezTo>
                    <a:pt x="397" y="36"/>
                    <a:pt x="396" y="37"/>
                    <a:pt x="396" y="40"/>
                  </a:cubicBezTo>
                  <a:cubicBezTo>
                    <a:pt x="396" y="56"/>
                    <a:pt x="396" y="56"/>
                    <a:pt x="396" y="56"/>
                  </a:cubicBezTo>
                  <a:lnTo>
                    <a:pt x="388" y="56"/>
                  </a:lnTo>
                  <a:close/>
                  <a:moveTo>
                    <a:pt x="432" y="0"/>
                  </a:moveTo>
                  <a:cubicBezTo>
                    <a:pt x="428" y="0"/>
                    <a:pt x="423" y="4"/>
                    <a:pt x="423" y="8"/>
                  </a:cubicBezTo>
                  <a:cubicBezTo>
                    <a:pt x="423" y="56"/>
                    <a:pt x="423" y="56"/>
                    <a:pt x="423" y="56"/>
                  </a:cubicBezTo>
                  <a:cubicBezTo>
                    <a:pt x="423" y="61"/>
                    <a:pt x="427" y="65"/>
                    <a:pt x="432" y="65"/>
                  </a:cubicBezTo>
                  <a:cubicBezTo>
                    <a:pt x="457" y="65"/>
                    <a:pt x="457" y="65"/>
                    <a:pt x="457" y="65"/>
                  </a:cubicBezTo>
                  <a:cubicBezTo>
                    <a:pt x="461" y="65"/>
                    <a:pt x="465" y="61"/>
                    <a:pt x="465" y="56"/>
                  </a:cubicBezTo>
                  <a:cubicBezTo>
                    <a:pt x="465" y="8"/>
                    <a:pt x="465" y="8"/>
                    <a:pt x="465" y="8"/>
                  </a:cubicBezTo>
                  <a:cubicBezTo>
                    <a:pt x="465" y="4"/>
                    <a:pt x="461" y="0"/>
                    <a:pt x="457" y="0"/>
                  </a:cubicBezTo>
                  <a:lnTo>
                    <a:pt x="432" y="0"/>
                  </a:lnTo>
                  <a:close/>
                  <a:moveTo>
                    <a:pt x="432" y="8"/>
                  </a:moveTo>
                  <a:cubicBezTo>
                    <a:pt x="457" y="8"/>
                    <a:pt x="457" y="8"/>
                    <a:pt x="457" y="8"/>
                  </a:cubicBezTo>
                  <a:cubicBezTo>
                    <a:pt x="457" y="56"/>
                    <a:pt x="457" y="56"/>
                    <a:pt x="457" y="56"/>
                  </a:cubicBezTo>
                  <a:cubicBezTo>
                    <a:pt x="432" y="56"/>
                    <a:pt x="432" y="56"/>
                    <a:pt x="432" y="56"/>
                  </a:cubicBezTo>
                  <a:lnTo>
                    <a:pt x="432" y="8"/>
                  </a:lnTo>
                  <a:close/>
                  <a:moveTo>
                    <a:pt x="509" y="56"/>
                  </a:moveTo>
                  <a:cubicBezTo>
                    <a:pt x="509" y="0"/>
                    <a:pt x="509" y="0"/>
                    <a:pt x="509" y="0"/>
                  </a:cubicBezTo>
                  <a:cubicBezTo>
                    <a:pt x="488" y="0"/>
                    <a:pt x="488" y="0"/>
                    <a:pt x="488" y="0"/>
                  </a:cubicBezTo>
                  <a:cubicBezTo>
                    <a:pt x="486" y="0"/>
                    <a:pt x="484" y="1"/>
                    <a:pt x="484" y="4"/>
                  </a:cubicBezTo>
                  <a:cubicBezTo>
                    <a:pt x="484" y="7"/>
                    <a:pt x="486" y="8"/>
                    <a:pt x="488" y="8"/>
                  </a:cubicBezTo>
                  <a:cubicBezTo>
                    <a:pt x="500" y="8"/>
                    <a:pt x="500" y="8"/>
                    <a:pt x="500" y="8"/>
                  </a:cubicBezTo>
                  <a:cubicBezTo>
                    <a:pt x="500" y="56"/>
                    <a:pt x="500" y="56"/>
                    <a:pt x="500" y="56"/>
                  </a:cubicBezTo>
                  <a:cubicBezTo>
                    <a:pt x="488" y="56"/>
                    <a:pt x="488" y="56"/>
                    <a:pt x="488" y="56"/>
                  </a:cubicBezTo>
                  <a:cubicBezTo>
                    <a:pt x="486" y="56"/>
                    <a:pt x="484" y="58"/>
                    <a:pt x="484" y="61"/>
                  </a:cubicBezTo>
                  <a:cubicBezTo>
                    <a:pt x="484" y="64"/>
                    <a:pt x="486" y="65"/>
                    <a:pt x="488" y="65"/>
                  </a:cubicBezTo>
                  <a:cubicBezTo>
                    <a:pt x="521" y="65"/>
                    <a:pt x="521" y="65"/>
                    <a:pt x="521" y="65"/>
                  </a:cubicBezTo>
                  <a:cubicBezTo>
                    <a:pt x="524" y="65"/>
                    <a:pt x="526" y="64"/>
                    <a:pt x="526" y="61"/>
                  </a:cubicBezTo>
                  <a:cubicBezTo>
                    <a:pt x="526" y="40"/>
                    <a:pt x="526" y="40"/>
                    <a:pt x="526" y="40"/>
                  </a:cubicBezTo>
                  <a:cubicBezTo>
                    <a:pt x="526" y="37"/>
                    <a:pt x="525" y="36"/>
                    <a:pt x="521" y="36"/>
                  </a:cubicBezTo>
                  <a:cubicBezTo>
                    <a:pt x="519" y="36"/>
                    <a:pt x="517" y="37"/>
                    <a:pt x="517" y="40"/>
                  </a:cubicBezTo>
                  <a:cubicBezTo>
                    <a:pt x="517" y="56"/>
                    <a:pt x="517" y="56"/>
                    <a:pt x="517" y="56"/>
                  </a:cubicBezTo>
                  <a:lnTo>
                    <a:pt x="509" y="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6" name="Freeform 90"/>
            <p:cNvSpPr>
              <a:spLocks noEditPoints="1"/>
            </p:cNvSpPr>
            <p:nvPr/>
          </p:nvSpPr>
          <p:spPr bwMode="gray">
            <a:xfrm>
              <a:off x="6974139" y="4625447"/>
              <a:ext cx="823793" cy="414588"/>
            </a:xfrm>
            <a:custGeom>
              <a:avLst/>
              <a:gdLst>
                <a:gd name="T0" fmla="*/ 493 w 526"/>
                <a:gd name="T1" fmla="*/ 266 h 266"/>
                <a:gd name="T2" fmla="*/ 517 w 526"/>
                <a:gd name="T3" fmla="*/ 258 h 266"/>
                <a:gd name="T4" fmla="*/ 509 w 526"/>
                <a:gd name="T5" fmla="*/ 100 h 266"/>
                <a:gd name="T6" fmla="*/ 484 w 526"/>
                <a:gd name="T7" fmla="*/ 161 h 266"/>
                <a:gd name="T8" fmla="*/ 517 w 526"/>
                <a:gd name="T9" fmla="*/ 40 h 266"/>
                <a:gd name="T10" fmla="*/ 500 w 526"/>
                <a:gd name="T11" fmla="*/ 8 h 266"/>
                <a:gd name="T12" fmla="*/ 465 w 526"/>
                <a:gd name="T13" fmla="*/ 258 h 266"/>
                <a:gd name="T14" fmla="*/ 457 w 526"/>
                <a:gd name="T15" fmla="*/ 266 h 266"/>
                <a:gd name="T16" fmla="*/ 465 w 526"/>
                <a:gd name="T17" fmla="*/ 157 h 266"/>
                <a:gd name="T18" fmla="*/ 457 w 526"/>
                <a:gd name="T19" fmla="*/ 165 h 266"/>
                <a:gd name="T20" fmla="*/ 465 w 526"/>
                <a:gd name="T21" fmla="*/ 56 h 266"/>
                <a:gd name="T22" fmla="*/ 457 w 526"/>
                <a:gd name="T23" fmla="*/ 65 h 266"/>
                <a:gd name="T24" fmla="*/ 404 w 526"/>
                <a:gd name="T25" fmla="*/ 262 h 266"/>
                <a:gd name="T26" fmla="*/ 367 w 526"/>
                <a:gd name="T27" fmla="*/ 201 h 266"/>
                <a:gd name="T28" fmla="*/ 367 w 526"/>
                <a:gd name="T29" fmla="*/ 266 h 266"/>
                <a:gd name="T30" fmla="*/ 396 w 526"/>
                <a:gd name="T31" fmla="*/ 157 h 266"/>
                <a:gd name="T32" fmla="*/ 380 w 526"/>
                <a:gd name="T33" fmla="*/ 157 h 266"/>
                <a:gd name="T34" fmla="*/ 404 w 526"/>
                <a:gd name="T35" fmla="*/ 40 h 266"/>
                <a:gd name="T36" fmla="*/ 363 w 526"/>
                <a:gd name="T37" fmla="*/ 4 h 266"/>
                <a:gd name="T38" fmla="*/ 401 w 526"/>
                <a:gd name="T39" fmla="*/ 65 h 266"/>
                <a:gd name="T40" fmla="*/ 303 w 526"/>
                <a:gd name="T41" fmla="*/ 258 h 266"/>
                <a:gd name="T42" fmla="*/ 336 w 526"/>
                <a:gd name="T43" fmla="*/ 209 h 266"/>
                <a:gd name="T44" fmla="*/ 303 w 526"/>
                <a:gd name="T45" fmla="*/ 157 h 266"/>
                <a:gd name="T46" fmla="*/ 336 w 526"/>
                <a:gd name="T47" fmla="*/ 109 h 266"/>
                <a:gd name="T48" fmla="*/ 303 w 526"/>
                <a:gd name="T49" fmla="*/ 56 h 266"/>
                <a:gd name="T50" fmla="*/ 336 w 526"/>
                <a:gd name="T51" fmla="*/ 8 h 266"/>
                <a:gd name="T52" fmla="*/ 267 w 526"/>
                <a:gd name="T53" fmla="*/ 258 h 266"/>
                <a:gd name="T54" fmla="*/ 246 w 526"/>
                <a:gd name="T55" fmla="*/ 258 h 266"/>
                <a:gd name="T56" fmla="*/ 279 w 526"/>
                <a:gd name="T57" fmla="*/ 136 h 266"/>
                <a:gd name="T58" fmla="*/ 246 w 526"/>
                <a:gd name="T59" fmla="*/ 109 h 266"/>
                <a:gd name="T60" fmla="*/ 283 w 526"/>
                <a:gd name="T61" fmla="*/ 161 h 266"/>
                <a:gd name="T62" fmla="*/ 267 w 526"/>
                <a:gd name="T63" fmla="*/ 0 h 266"/>
                <a:gd name="T64" fmla="*/ 242 w 526"/>
                <a:gd name="T65" fmla="*/ 61 h 266"/>
                <a:gd name="T66" fmla="*/ 190 w 526"/>
                <a:gd name="T67" fmla="*/ 201 h 266"/>
                <a:gd name="T68" fmla="*/ 190 w 526"/>
                <a:gd name="T69" fmla="*/ 258 h 266"/>
                <a:gd name="T70" fmla="*/ 190 w 526"/>
                <a:gd name="T71" fmla="*/ 100 h 266"/>
                <a:gd name="T72" fmla="*/ 190 w 526"/>
                <a:gd name="T73" fmla="*/ 157 h 266"/>
                <a:gd name="T74" fmla="*/ 190 w 526"/>
                <a:gd name="T75" fmla="*/ 0 h 266"/>
                <a:gd name="T76" fmla="*/ 190 w 526"/>
                <a:gd name="T77" fmla="*/ 56 h 266"/>
                <a:gd name="T78" fmla="*/ 154 w 526"/>
                <a:gd name="T79" fmla="*/ 240 h 266"/>
                <a:gd name="T80" fmla="*/ 137 w 526"/>
                <a:gd name="T81" fmla="*/ 209 h 266"/>
                <a:gd name="T82" fmla="*/ 162 w 526"/>
                <a:gd name="T83" fmla="*/ 161 h 266"/>
                <a:gd name="T84" fmla="*/ 125 w 526"/>
                <a:gd name="T85" fmla="*/ 100 h 266"/>
                <a:gd name="T86" fmla="*/ 125 w 526"/>
                <a:gd name="T87" fmla="*/ 165 h 266"/>
                <a:gd name="T88" fmla="*/ 154 w 526"/>
                <a:gd name="T89" fmla="*/ 56 h 266"/>
                <a:gd name="T90" fmla="*/ 137 w 526"/>
                <a:gd name="T91" fmla="*/ 56 h 266"/>
                <a:gd name="T92" fmla="*/ 101 w 526"/>
                <a:gd name="T93" fmla="*/ 209 h 266"/>
                <a:gd name="T94" fmla="*/ 101 w 526"/>
                <a:gd name="T95" fmla="*/ 258 h 266"/>
                <a:gd name="T96" fmla="*/ 101 w 526"/>
                <a:gd name="T97" fmla="*/ 109 h 266"/>
                <a:gd name="T98" fmla="*/ 101 w 526"/>
                <a:gd name="T99" fmla="*/ 157 h 266"/>
                <a:gd name="T100" fmla="*/ 101 w 526"/>
                <a:gd name="T101" fmla="*/ 8 h 266"/>
                <a:gd name="T102" fmla="*/ 101 w 526"/>
                <a:gd name="T103" fmla="*/ 56 h 266"/>
                <a:gd name="T104" fmla="*/ 41 w 526"/>
                <a:gd name="T105" fmla="*/ 240 h 266"/>
                <a:gd name="T106" fmla="*/ 0 w 526"/>
                <a:gd name="T107" fmla="*/ 205 h 266"/>
                <a:gd name="T108" fmla="*/ 37 w 526"/>
                <a:gd name="T109" fmla="*/ 266 h 266"/>
                <a:gd name="T110" fmla="*/ 0 w 526"/>
                <a:gd name="T111" fmla="*/ 157 h 266"/>
                <a:gd name="T112" fmla="*/ 33 w 526"/>
                <a:gd name="T113" fmla="*/ 109 h 266"/>
                <a:gd name="T114" fmla="*/ 25 w 526"/>
                <a:gd name="T115" fmla="*/ 56 h 266"/>
                <a:gd name="T116" fmla="*/ 4 w 526"/>
                <a:gd name="T117" fmla="*/ 56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26" h="266">
                  <a:moveTo>
                    <a:pt x="526" y="258"/>
                  </a:moveTo>
                  <a:cubicBezTo>
                    <a:pt x="526" y="209"/>
                    <a:pt x="526" y="209"/>
                    <a:pt x="526" y="209"/>
                  </a:cubicBezTo>
                  <a:cubicBezTo>
                    <a:pt x="526" y="205"/>
                    <a:pt x="522" y="201"/>
                    <a:pt x="517" y="201"/>
                  </a:cubicBezTo>
                  <a:cubicBezTo>
                    <a:pt x="493" y="201"/>
                    <a:pt x="493" y="201"/>
                    <a:pt x="493" y="201"/>
                  </a:cubicBezTo>
                  <a:cubicBezTo>
                    <a:pt x="488" y="201"/>
                    <a:pt x="484" y="205"/>
                    <a:pt x="484" y="209"/>
                  </a:cubicBezTo>
                  <a:cubicBezTo>
                    <a:pt x="484" y="258"/>
                    <a:pt x="484" y="258"/>
                    <a:pt x="484" y="258"/>
                  </a:cubicBezTo>
                  <a:cubicBezTo>
                    <a:pt x="484" y="262"/>
                    <a:pt x="488" y="266"/>
                    <a:pt x="493" y="266"/>
                  </a:cubicBezTo>
                  <a:cubicBezTo>
                    <a:pt x="517" y="266"/>
                    <a:pt x="517" y="266"/>
                    <a:pt x="517" y="266"/>
                  </a:cubicBezTo>
                  <a:cubicBezTo>
                    <a:pt x="522" y="266"/>
                    <a:pt x="526" y="262"/>
                    <a:pt x="526" y="258"/>
                  </a:cubicBezTo>
                  <a:close/>
                  <a:moveTo>
                    <a:pt x="517" y="258"/>
                  </a:moveTo>
                  <a:cubicBezTo>
                    <a:pt x="493" y="258"/>
                    <a:pt x="493" y="258"/>
                    <a:pt x="493" y="258"/>
                  </a:cubicBezTo>
                  <a:cubicBezTo>
                    <a:pt x="493" y="209"/>
                    <a:pt x="493" y="209"/>
                    <a:pt x="493" y="209"/>
                  </a:cubicBezTo>
                  <a:cubicBezTo>
                    <a:pt x="517" y="209"/>
                    <a:pt x="517" y="209"/>
                    <a:pt x="517" y="209"/>
                  </a:cubicBezTo>
                  <a:lnTo>
                    <a:pt x="517" y="258"/>
                  </a:lnTo>
                  <a:close/>
                  <a:moveTo>
                    <a:pt x="526" y="161"/>
                  </a:moveTo>
                  <a:cubicBezTo>
                    <a:pt x="526" y="140"/>
                    <a:pt x="526" y="140"/>
                    <a:pt x="526" y="140"/>
                  </a:cubicBezTo>
                  <a:cubicBezTo>
                    <a:pt x="526" y="138"/>
                    <a:pt x="525" y="136"/>
                    <a:pt x="521" y="136"/>
                  </a:cubicBezTo>
                  <a:cubicBezTo>
                    <a:pt x="519" y="136"/>
                    <a:pt x="517" y="138"/>
                    <a:pt x="517" y="140"/>
                  </a:cubicBezTo>
                  <a:cubicBezTo>
                    <a:pt x="517" y="157"/>
                    <a:pt x="517" y="157"/>
                    <a:pt x="517" y="157"/>
                  </a:cubicBezTo>
                  <a:cubicBezTo>
                    <a:pt x="509" y="157"/>
                    <a:pt x="509" y="157"/>
                    <a:pt x="509" y="157"/>
                  </a:cubicBezTo>
                  <a:cubicBezTo>
                    <a:pt x="509" y="100"/>
                    <a:pt x="509" y="100"/>
                    <a:pt x="509" y="100"/>
                  </a:cubicBezTo>
                  <a:cubicBezTo>
                    <a:pt x="488" y="100"/>
                    <a:pt x="488" y="100"/>
                    <a:pt x="488" y="100"/>
                  </a:cubicBezTo>
                  <a:cubicBezTo>
                    <a:pt x="486" y="100"/>
                    <a:pt x="484" y="101"/>
                    <a:pt x="484" y="105"/>
                  </a:cubicBezTo>
                  <a:cubicBezTo>
                    <a:pt x="484" y="107"/>
                    <a:pt x="486" y="109"/>
                    <a:pt x="488" y="109"/>
                  </a:cubicBezTo>
                  <a:cubicBezTo>
                    <a:pt x="500" y="109"/>
                    <a:pt x="500" y="109"/>
                    <a:pt x="500" y="109"/>
                  </a:cubicBezTo>
                  <a:cubicBezTo>
                    <a:pt x="500" y="157"/>
                    <a:pt x="500" y="157"/>
                    <a:pt x="500" y="157"/>
                  </a:cubicBezTo>
                  <a:cubicBezTo>
                    <a:pt x="488" y="157"/>
                    <a:pt x="488" y="157"/>
                    <a:pt x="488" y="157"/>
                  </a:cubicBezTo>
                  <a:cubicBezTo>
                    <a:pt x="486" y="157"/>
                    <a:pt x="484" y="158"/>
                    <a:pt x="484" y="161"/>
                  </a:cubicBezTo>
                  <a:cubicBezTo>
                    <a:pt x="484" y="164"/>
                    <a:pt x="486" y="165"/>
                    <a:pt x="488" y="165"/>
                  </a:cubicBezTo>
                  <a:cubicBezTo>
                    <a:pt x="521" y="165"/>
                    <a:pt x="521" y="165"/>
                    <a:pt x="521" y="165"/>
                  </a:cubicBezTo>
                  <a:cubicBezTo>
                    <a:pt x="524" y="165"/>
                    <a:pt x="526" y="164"/>
                    <a:pt x="526" y="161"/>
                  </a:cubicBezTo>
                  <a:close/>
                  <a:moveTo>
                    <a:pt x="526" y="61"/>
                  </a:moveTo>
                  <a:cubicBezTo>
                    <a:pt x="526" y="40"/>
                    <a:pt x="526" y="40"/>
                    <a:pt x="526" y="40"/>
                  </a:cubicBezTo>
                  <a:cubicBezTo>
                    <a:pt x="526" y="37"/>
                    <a:pt x="525" y="36"/>
                    <a:pt x="521" y="36"/>
                  </a:cubicBezTo>
                  <a:cubicBezTo>
                    <a:pt x="519" y="36"/>
                    <a:pt x="517" y="37"/>
                    <a:pt x="517" y="40"/>
                  </a:cubicBezTo>
                  <a:cubicBezTo>
                    <a:pt x="517" y="56"/>
                    <a:pt x="517" y="56"/>
                    <a:pt x="517" y="56"/>
                  </a:cubicBezTo>
                  <a:cubicBezTo>
                    <a:pt x="509" y="56"/>
                    <a:pt x="509" y="56"/>
                    <a:pt x="509" y="56"/>
                  </a:cubicBezTo>
                  <a:cubicBezTo>
                    <a:pt x="509" y="0"/>
                    <a:pt x="509" y="0"/>
                    <a:pt x="509" y="0"/>
                  </a:cubicBezTo>
                  <a:cubicBezTo>
                    <a:pt x="488" y="0"/>
                    <a:pt x="488" y="0"/>
                    <a:pt x="488" y="0"/>
                  </a:cubicBezTo>
                  <a:cubicBezTo>
                    <a:pt x="486" y="0"/>
                    <a:pt x="484" y="1"/>
                    <a:pt x="484" y="4"/>
                  </a:cubicBezTo>
                  <a:cubicBezTo>
                    <a:pt x="484" y="7"/>
                    <a:pt x="486" y="8"/>
                    <a:pt x="488" y="8"/>
                  </a:cubicBezTo>
                  <a:cubicBezTo>
                    <a:pt x="500" y="8"/>
                    <a:pt x="500" y="8"/>
                    <a:pt x="500" y="8"/>
                  </a:cubicBezTo>
                  <a:cubicBezTo>
                    <a:pt x="500" y="56"/>
                    <a:pt x="500" y="56"/>
                    <a:pt x="500" y="56"/>
                  </a:cubicBezTo>
                  <a:cubicBezTo>
                    <a:pt x="488" y="56"/>
                    <a:pt x="488" y="56"/>
                    <a:pt x="488" y="56"/>
                  </a:cubicBezTo>
                  <a:cubicBezTo>
                    <a:pt x="486" y="56"/>
                    <a:pt x="484" y="58"/>
                    <a:pt x="484" y="61"/>
                  </a:cubicBezTo>
                  <a:cubicBezTo>
                    <a:pt x="484" y="64"/>
                    <a:pt x="486" y="65"/>
                    <a:pt x="488" y="65"/>
                  </a:cubicBezTo>
                  <a:cubicBezTo>
                    <a:pt x="521" y="65"/>
                    <a:pt x="521" y="65"/>
                    <a:pt x="521" y="65"/>
                  </a:cubicBezTo>
                  <a:cubicBezTo>
                    <a:pt x="524" y="65"/>
                    <a:pt x="526" y="64"/>
                    <a:pt x="526" y="61"/>
                  </a:cubicBezTo>
                  <a:close/>
                  <a:moveTo>
                    <a:pt x="465" y="258"/>
                  </a:moveTo>
                  <a:cubicBezTo>
                    <a:pt x="465" y="209"/>
                    <a:pt x="465" y="209"/>
                    <a:pt x="465" y="209"/>
                  </a:cubicBezTo>
                  <a:cubicBezTo>
                    <a:pt x="465" y="205"/>
                    <a:pt x="461" y="201"/>
                    <a:pt x="457" y="201"/>
                  </a:cubicBezTo>
                  <a:cubicBezTo>
                    <a:pt x="432" y="201"/>
                    <a:pt x="432" y="201"/>
                    <a:pt x="432" y="201"/>
                  </a:cubicBezTo>
                  <a:cubicBezTo>
                    <a:pt x="428" y="201"/>
                    <a:pt x="423" y="205"/>
                    <a:pt x="423" y="209"/>
                  </a:cubicBezTo>
                  <a:cubicBezTo>
                    <a:pt x="423" y="258"/>
                    <a:pt x="423" y="258"/>
                    <a:pt x="423" y="258"/>
                  </a:cubicBezTo>
                  <a:cubicBezTo>
                    <a:pt x="423" y="262"/>
                    <a:pt x="427" y="266"/>
                    <a:pt x="432" y="266"/>
                  </a:cubicBezTo>
                  <a:cubicBezTo>
                    <a:pt x="457" y="266"/>
                    <a:pt x="457" y="266"/>
                    <a:pt x="457" y="266"/>
                  </a:cubicBezTo>
                  <a:cubicBezTo>
                    <a:pt x="461" y="266"/>
                    <a:pt x="465" y="262"/>
                    <a:pt x="465" y="258"/>
                  </a:cubicBezTo>
                  <a:close/>
                  <a:moveTo>
                    <a:pt x="457" y="258"/>
                  </a:moveTo>
                  <a:cubicBezTo>
                    <a:pt x="432" y="258"/>
                    <a:pt x="432" y="258"/>
                    <a:pt x="432" y="258"/>
                  </a:cubicBezTo>
                  <a:cubicBezTo>
                    <a:pt x="432" y="209"/>
                    <a:pt x="432" y="209"/>
                    <a:pt x="432" y="209"/>
                  </a:cubicBezTo>
                  <a:cubicBezTo>
                    <a:pt x="457" y="209"/>
                    <a:pt x="457" y="209"/>
                    <a:pt x="457" y="209"/>
                  </a:cubicBezTo>
                  <a:lnTo>
                    <a:pt x="457" y="258"/>
                  </a:lnTo>
                  <a:close/>
                  <a:moveTo>
                    <a:pt x="465" y="157"/>
                  </a:moveTo>
                  <a:cubicBezTo>
                    <a:pt x="465" y="109"/>
                    <a:pt x="465" y="109"/>
                    <a:pt x="465" y="109"/>
                  </a:cubicBezTo>
                  <a:cubicBezTo>
                    <a:pt x="465" y="104"/>
                    <a:pt x="461" y="100"/>
                    <a:pt x="457" y="100"/>
                  </a:cubicBezTo>
                  <a:cubicBezTo>
                    <a:pt x="432" y="100"/>
                    <a:pt x="432" y="100"/>
                    <a:pt x="432" y="100"/>
                  </a:cubicBezTo>
                  <a:cubicBezTo>
                    <a:pt x="428" y="100"/>
                    <a:pt x="423" y="104"/>
                    <a:pt x="423" y="109"/>
                  </a:cubicBezTo>
                  <a:cubicBezTo>
                    <a:pt x="423" y="157"/>
                    <a:pt x="423" y="157"/>
                    <a:pt x="423" y="157"/>
                  </a:cubicBezTo>
                  <a:cubicBezTo>
                    <a:pt x="423" y="162"/>
                    <a:pt x="427" y="165"/>
                    <a:pt x="432" y="165"/>
                  </a:cubicBezTo>
                  <a:cubicBezTo>
                    <a:pt x="457" y="165"/>
                    <a:pt x="457" y="165"/>
                    <a:pt x="457" y="165"/>
                  </a:cubicBezTo>
                  <a:cubicBezTo>
                    <a:pt x="461" y="165"/>
                    <a:pt x="465" y="162"/>
                    <a:pt x="465" y="157"/>
                  </a:cubicBezTo>
                  <a:close/>
                  <a:moveTo>
                    <a:pt x="457" y="157"/>
                  </a:moveTo>
                  <a:cubicBezTo>
                    <a:pt x="432" y="157"/>
                    <a:pt x="432" y="157"/>
                    <a:pt x="432" y="157"/>
                  </a:cubicBezTo>
                  <a:cubicBezTo>
                    <a:pt x="432" y="109"/>
                    <a:pt x="432" y="109"/>
                    <a:pt x="432" y="109"/>
                  </a:cubicBezTo>
                  <a:cubicBezTo>
                    <a:pt x="457" y="109"/>
                    <a:pt x="457" y="109"/>
                    <a:pt x="457" y="109"/>
                  </a:cubicBezTo>
                  <a:lnTo>
                    <a:pt x="457" y="157"/>
                  </a:lnTo>
                  <a:close/>
                  <a:moveTo>
                    <a:pt x="465" y="56"/>
                  </a:moveTo>
                  <a:cubicBezTo>
                    <a:pt x="465" y="8"/>
                    <a:pt x="465" y="8"/>
                    <a:pt x="465" y="8"/>
                  </a:cubicBezTo>
                  <a:cubicBezTo>
                    <a:pt x="465" y="4"/>
                    <a:pt x="461" y="0"/>
                    <a:pt x="457" y="0"/>
                  </a:cubicBezTo>
                  <a:cubicBezTo>
                    <a:pt x="432" y="0"/>
                    <a:pt x="432" y="0"/>
                    <a:pt x="432" y="0"/>
                  </a:cubicBezTo>
                  <a:cubicBezTo>
                    <a:pt x="428" y="0"/>
                    <a:pt x="423" y="4"/>
                    <a:pt x="423" y="8"/>
                  </a:cubicBezTo>
                  <a:cubicBezTo>
                    <a:pt x="423" y="56"/>
                    <a:pt x="423" y="56"/>
                    <a:pt x="423" y="56"/>
                  </a:cubicBezTo>
                  <a:cubicBezTo>
                    <a:pt x="423" y="61"/>
                    <a:pt x="427" y="65"/>
                    <a:pt x="432" y="65"/>
                  </a:cubicBezTo>
                  <a:cubicBezTo>
                    <a:pt x="457" y="65"/>
                    <a:pt x="457" y="65"/>
                    <a:pt x="457" y="65"/>
                  </a:cubicBezTo>
                  <a:cubicBezTo>
                    <a:pt x="461" y="65"/>
                    <a:pt x="465" y="61"/>
                    <a:pt x="465" y="56"/>
                  </a:cubicBezTo>
                  <a:close/>
                  <a:moveTo>
                    <a:pt x="457" y="56"/>
                  </a:moveTo>
                  <a:cubicBezTo>
                    <a:pt x="432" y="56"/>
                    <a:pt x="432" y="56"/>
                    <a:pt x="432" y="56"/>
                  </a:cubicBezTo>
                  <a:cubicBezTo>
                    <a:pt x="432" y="8"/>
                    <a:pt x="432" y="8"/>
                    <a:pt x="432" y="8"/>
                  </a:cubicBezTo>
                  <a:cubicBezTo>
                    <a:pt x="457" y="8"/>
                    <a:pt x="457" y="8"/>
                    <a:pt x="457" y="8"/>
                  </a:cubicBezTo>
                  <a:lnTo>
                    <a:pt x="457" y="56"/>
                  </a:lnTo>
                  <a:close/>
                  <a:moveTo>
                    <a:pt x="404" y="262"/>
                  </a:moveTo>
                  <a:cubicBezTo>
                    <a:pt x="404" y="240"/>
                    <a:pt x="404" y="240"/>
                    <a:pt x="404" y="240"/>
                  </a:cubicBezTo>
                  <a:cubicBezTo>
                    <a:pt x="404" y="239"/>
                    <a:pt x="403" y="237"/>
                    <a:pt x="401" y="237"/>
                  </a:cubicBezTo>
                  <a:cubicBezTo>
                    <a:pt x="397" y="237"/>
                    <a:pt x="396" y="239"/>
                    <a:pt x="396" y="240"/>
                  </a:cubicBezTo>
                  <a:cubicBezTo>
                    <a:pt x="396" y="258"/>
                    <a:pt x="396" y="258"/>
                    <a:pt x="396" y="258"/>
                  </a:cubicBezTo>
                  <a:cubicBezTo>
                    <a:pt x="388" y="258"/>
                    <a:pt x="388" y="258"/>
                    <a:pt x="388" y="258"/>
                  </a:cubicBezTo>
                  <a:cubicBezTo>
                    <a:pt x="388" y="201"/>
                    <a:pt x="388" y="201"/>
                    <a:pt x="388" y="201"/>
                  </a:cubicBezTo>
                  <a:cubicBezTo>
                    <a:pt x="367" y="201"/>
                    <a:pt x="367" y="201"/>
                    <a:pt x="367" y="201"/>
                  </a:cubicBezTo>
                  <a:cubicBezTo>
                    <a:pt x="365" y="201"/>
                    <a:pt x="363" y="202"/>
                    <a:pt x="363" y="205"/>
                  </a:cubicBezTo>
                  <a:cubicBezTo>
                    <a:pt x="363" y="208"/>
                    <a:pt x="365" y="209"/>
                    <a:pt x="367" y="209"/>
                  </a:cubicBezTo>
                  <a:cubicBezTo>
                    <a:pt x="380" y="209"/>
                    <a:pt x="380" y="209"/>
                    <a:pt x="380" y="209"/>
                  </a:cubicBezTo>
                  <a:cubicBezTo>
                    <a:pt x="380" y="258"/>
                    <a:pt x="380" y="258"/>
                    <a:pt x="380" y="258"/>
                  </a:cubicBezTo>
                  <a:cubicBezTo>
                    <a:pt x="367" y="258"/>
                    <a:pt x="367" y="258"/>
                    <a:pt x="367" y="258"/>
                  </a:cubicBezTo>
                  <a:cubicBezTo>
                    <a:pt x="365" y="258"/>
                    <a:pt x="363" y="259"/>
                    <a:pt x="363" y="262"/>
                  </a:cubicBezTo>
                  <a:cubicBezTo>
                    <a:pt x="363" y="265"/>
                    <a:pt x="365" y="266"/>
                    <a:pt x="367" y="266"/>
                  </a:cubicBezTo>
                  <a:cubicBezTo>
                    <a:pt x="401" y="266"/>
                    <a:pt x="401" y="266"/>
                    <a:pt x="401" y="266"/>
                  </a:cubicBezTo>
                  <a:cubicBezTo>
                    <a:pt x="402" y="266"/>
                    <a:pt x="404" y="265"/>
                    <a:pt x="404" y="262"/>
                  </a:cubicBezTo>
                  <a:close/>
                  <a:moveTo>
                    <a:pt x="404" y="161"/>
                  </a:moveTo>
                  <a:cubicBezTo>
                    <a:pt x="404" y="140"/>
                    <a:pt x="404" y="140"/>
                    <a:pt x="404" y="140"/>
                  </a:cubicBezTo>
                  <a:cubicBezTo>
                    <a:pt x="404" y="138"/>
                    <a:pt x="403" y="136"/>
                    <a:pt x="401" y="136"/>
                  </a:cubicBezTo>
                  <a:cubicBezTo>
                    <a:pt x="397" y="136"/>
                    <a:pt x="396" y="138"/>
                    <a:pt x="396" y="140"/>
                  </a:cubicBezTo>
                  <a:cubicBezTo>
                    <a:pt x="396" y="157"/>
                    <a:pt x="396" y="157"/>
                    <a:pt x="396" y="157"/>
                  </a:cubicBezTo>
                  <a:cubicBezTo>
                    <a:pt x="388" y="157"/>
                    <a:pt x="388" y="157"/>
                    <a:pt x="388" y="157"/>
                  </a:cubicBezTo>
                  <a:cubicBezTo>
                    <a:pt x="388" y="100"/>
                    <a:pt x="388" y="100"/>
                    <a:pt x="388" y="100"/>
                  </a:cubicBezTo>
                  <a:cubicBezTo>
                    <a:pt x="367" y="100"/>
                    <a:pt x="367" y="100"/>
                    <a:pt x="367" y="100"/>
                  </a:cubicBezTo>
                  <a:cubicBezTo>
                    <a:pt x="365" y="100"/>
                    <a:pt x="363" y="101"/>
                    <a:pt x="363" y="105"/>
                  </a:cubicBezTo>
                  <a:cubicBezTo>
                    <a:pt x="363" y="107"/>
                    <a:pt x="365" y="109"/>
                    <a:pt x="367" y="109"/>
                  </a:cubicBezTo>
                  <a:cubicBezTo>
                    <a:pt x="380" y="109"/>
                    <a:pt x="380" y="109"/>
                    <a:pt x="380" y="109"/>
                  </a:cubicBezTo>
                  <a:cubicBezTo>
                    <a:pt x="380" y="157"/>
                    <a:pt x="380" y="157"/>
                    <a:pt x="380" y="157"/>
                  </a:cubicBezTo>
                  <a:cubicBezTo>
                    <a:pt x="367" y="157"/>
                    <a:pt x="367" y="157"/>
                    <a:pt x="367" y="157"/>
                  </a:cubicBezTo>
                  <a:cubicBezTo>
                    <a:pt x="365" y="157"/>
                    <a:pt x="363" y="158"/>
                    <a:pt x="363" y="161"/>
                  </a:cubicBezTo>
                  <a:cubicBezTo>
                    <a:pt x="363" y="164"/>
                    <a:pt x="365" y="165"/>
                    <a:pt x="367" y="165"/>
                  </a:cubicBezTo>
                  <a:cubicBezTo>
                    <a:pt x="401" y="165"/>
                    <a:pt x="401" y="165"/>
                    <a:pt x="401" y="165"/>
                  </a:cubicBezTo>
                  <a:cubicBezTo>
                    <a:pt x="402" y="165"/>
                    <a:pt x="404" y="164"/>
                    <a:pt x="404" y="161"/>
                  </a:cubicBezTo>
                  <a:close/>
                  <a:moveTo>
                    <a:pt x="404" y="61"/>
                  </a:moveTo>
                  <a:cubicBezTo>
                    <a:pt x="404" y="40"/>
                    <a:pt x="404" y="40"/>
                    <a:pt x="404" y="40"/>
                  </a:cubicBezTo>
                  <a:cubicBezTo>
                    <a:pt x="404" y="37"/>
                    <a:pt x="403" y="36"/>
                    <a:pt x="401" y="36"/>
                  </a:cubicBezTo>
                  <a:cubicBezTo>
                    <a:pt x="397" y="36"/>
                    <a:pt x="396" y="37"/>
                    <a:pt x="396" y="40"/>
                  </a:cubicBezTo>
                  <a:cubicBezTo>
                    <a:pt x="396" y="56"/>
                    <a:pt x="396" y="56"/>
                    <a:pt x="396" y="56"/>
                  </a:cubicBezTo>
                  <a:cubicBezTo>
                    <a:pt x="388" y="56"/>
                    <a:pt x="388" y="56"/>
                    <a:pt x="388" y="56"/>
                  </a:cubicBez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6"/>
                    <a:pt x="380" y="56"/>
                    <a:pt x="380" y="56"/>
                  </a:cubicBezTo>
                  <a:cubicBezTo>
                    <a:pt x="367" y="56"/>
                    <a:pt x="367" y="56"/>
                    <a:pt x="367" y="56"/>
                  </a:cubicBezTo>
                  <a:cubicBezTo>
                    <a:pt x="365" y="56"/>
                    <a:pt x="363" y="58"/>
                    <a:pt x="363" y="61"/>
                  </a:cubicBezTo>
                  <a:cubicBezTo>
                    <a:pt x="363" y="64"/>
                    <a:pt x="365" y="65"/>
                    <a:pt x="367" y="65"/>
                  </a:cubicBezTo>
                  <a:cubicBezTo>
                    <a:pt x="401" y="65"/>
                    <a:pt x="401" y="65"/>
                    <a:pt x="401" y="65"/>
                  </a:cubicBezTo>
                  <a:cubicBezTo>
                    <a:pt x="402" y="65"/>
                    <a:pt x="404" y="64"/>
                    <a:pt x="404" y="61"/>
                  </a:cubicBezTo>
                  <a:close/>
                  <a:moveTo>
                    <a:pt x="344" y="258"/>
                  </a:moveTo>
                  <a:cubicBezTo>
                    <a:pt x="344" y="209"/>
                    <a:pt x="344" y="209"/>
                    <a:pt x="344" y="209"/>
                  </a:cubicBezTo>
                  <a:cubicBezTo>
                    <a:pt x="344" y="205"/>
                    <a:pt x="340" y="201"/>
                    <a:pt x="336" y="201"/>
                  </a:cubicBezTo>
                  <a:cubicBezTo>
                    <a:pt x="310" y="201"/>
                    <a:pt x="310" y="201"/>
                    <a:pt x="310" y="201"/>
                  </a:cubicBezTo>
                  <a:cubicBezTo>
                    <a:pt x="306" y="201"/>
                    <a:pt x="303" y="205"/>
                    <a:pt x="303" y="209"/>
                  </a:cubicBezTo>
                  <a:cubicBezTo>
                    <a:pt x="303" y="258"/>
                    <a:pt x="303" y="258"/>
                    <a:pt x="303" y="258"/>
                  </a:cubicBezTo>
                  <a:cubicBezTo>
                    <a:pt x="303" y="262"/>
                    <a:pt x="306" y="266"/>
                    <a:pt x="310" y="266"/>
                  </a:cubicBezTo>
                  <a:cubicBezTo>
                    <a:pt x="336" y="266"/>
                    <a:pt x="336" y="266"/>
                    <a:pt x="336" y="266"/>
                  </a:cubicBezTo>
                  <a:cubicBezTo>
                    <a:pt x="340" y="266"/>
                    <a:pt x="344" y="262"/>
                    <a:pt x="344" y="258"/>
                  </a:cubicBezTo>
                  <a:close/>
                  <a:moveTo>
                    <a:pt x="336" y="258"/>
                  </a:moveTo>
                  <a:cubicBezTo>
                    <a:pt x="310" y="258"/>
                    <a:pt x="310" y="258"/>
                    <a:pt x="310" y="258"/>
                  </a:cubicBezTo>
                  <a:cubicBezTo>
                    <a:pt x="310" y="209"/>
                    <a:pt x="310" y="209"/>
                    <a:pt x="310" y="209"/>
                  </a:cubicBezTo>
                  <a:cubicBezTo>
                    <a:pt x="336" y="209"/>
                    <a:pt x="336" y="209"/>
                    <a:pt x="336" y="209"/>
                  </a:cubicBezTo>
                  <a:lnTo>
                    <a:pt x="336" y="258"/>
                  </a:lnTo>
                  <a:close/>
                  <a:moveTo>
                    <a:pt x="344" y="157"/>
                  </a:moveTo>
                  <a:cubicBezTo>
                    <a:pt x="344" y="109"/>
                    <a:pt x="344" y="109"/>
                    <a:pt x="344" y="109"/>
                  </a:cubicBezTo>
                  <a:cubicBezTo>
                    <a:pt x="344" y="104"/>
                    <a:pt x="340" y="100"/>
                    <a:pt x="336" y="100"/>
                  </a:cubicBezTo>
                  <a:cubicBezTo>
                    <a:pt x="310" y="100"/>
                    <a:pt x="310" y="100"/>
                    <a:pt x="310" y="100"/>
                  </a:cubicBezTo>
                  <a:cubicBezTo>
                    <a:pt x="306" y="100"/>
                    <a:pt x="303" y="104"/>
                    <a:pt x="303" y="109"/>
                  </a:cubicBezTo>
                  <a:cubicBezTo>
                    <a:pt x="303" y="157"/>
                    <a:pt x="303" y="157"/>
                    <a:pt x="303" y="157"/>
                  </a:cubicBezTo>
                  <a:cubicBezTo>
                    <a:pt x="303" y="162"/>
                    <a:pt x="306" y="165"/>
                    <a:pt x="310" y="165"/>
                  </a:cubicBezTo>
                  <a:cubicBezTo>
                    <a:pt x="336" y="165"/>
                    <a:pt x="336" y="165"/>
                    <a:pt x="336" y="165"/>
                  </a:cubicBezTo>
                  <a:cubicBezTo>
                    <a:pt x="340" y="165"/>
                    <a:pt x="344" y="162"/>
                    <a:pt x="344" y="157"/>
                  </a:cubicBezTo>
                  <a:close/>
                  <a:moveTo>
                    <a:pt x="336" y="157"/>
                  </a:moveTo>
                  <a:cubicBezTo>
                    <a:pt x="310" y="157"/>
                    <a:pt x="310" y="157"/>
                    <a:pt x="310" y="157"/>
                  </a:cubicBezTo>
                  <a:cubicBezTo>
                    <a:pt x="310" y="109"/>
                    <a:pt x="310" y="109"/>
                    <a:pt x="310" y="109"/>
                  </a:cubicBezTo>
                  <a:cubicBezTo>
                    <a:pt x="336" y="109"/>
                    <a:pt x="336" y="109"/>
                    <a:pt x="336" y="109"/>
                  </a:cubicBezTo>
                  <a:lnTo>
                    <a:pt x="336" y="157"/>
                  </a:lnTo>
                  <a:close/>
                  <a:moveTo>
                    <a:pt x="344" y="56"/>
                  </a:moveTo>
                  <a:cubicBezTo>
                    <a:pt x="344" y="8"/>
                    <a:pt x="344" y="8"/>
                    <a:pt x="344" y="8"/>
                  </a:cubicBezTo>
                  <a:cubicBezTo>
                    <a:pt x="344" y="4"/>
                    <a:pt x="340" y="0"/>
                    <a:pt x="336" y="0"/>
                  </a:cubicBezTo>
                  <a:cubicBezTo>
                    <a:pt x="310" y="0"/>
                    <a:pt x="310" y="0"/>
                    <a:pt x="310" y="0"/>
                  </a:cubicBezTo>
                  <a:cubicBezTo>
                    <a:pt x="306" y="0"/>
                    <a:pt x="303" y="4"/>
                    <a:pt x="303" y="8"/>
                  </a:cubicBezTo>
                  <a:cubicBezTo>
                    <a:pt x="303" y="56"/>
                    <a:pt x="303" y="56"/>
                    <a:pt x="303" y="56"/>
                  </a:cubicBezTo>
                  <a:cubicBezTo>
                    <a:pt x="303" y="61"/>
                    <a:pt x="306" y="65"/>
                    <a:pt x="310" y="65"/>
                  </a:cubicBezTo>
                  <a:cubicBezTo>
                    <a:pt x="336" y="65"/>
                    <a:pt x="336" y="65"/>
                    <a:pt x="336" y="65"/>
                  </a:cubicBezTo>
                  <a:cubicBezTo>
                    <a:pt x="340" y="65"/>
                    <a:pt x="344" y="61"/>
                    <a:pt x="344" y="56"/>
                  </a:cubicBezTo>
                  <a:close/>
                  <a:moveTo>
                    <a:pt x="336" y="56"/>
                  </a:moveTo>
                  <a:cubicBezTo>
                    <a:pt x="310" y="56"/>
                    <a:pt x="310" y="56"/>
                    <a:pt x="310" y="56"/>
                  </a:cubicBezTo>
                  <a:cubicBezTo>
                    <a:pt x="310" y="8"/>
                    <a:pt x="310" y="8"/>
                    <a:pt x="310" y="8"/>
                  </a:cubicBezTo>
                  <a:cubicBezTo>
                    <a:pt x="336" y="8"/>
                    <a:pt x="336" y="8"/>
                    <a:pt x="336" y="8"/>
                  </a:cubicBezTo>
                  <a:lnTo>
                    <a:pt x="336" y="56"/>
                  </a:lnTo>
                  <a:close/>
                  <a:moveTo>
                    <a:pt x="283" y="262"/>
                  </a:moveTo>
                  <a:cubicBezTo>
                    <a:pt x="283" y="240"/>
                    <a:pt x="283" y="240"/>
                    <a:pt x="283" y="240"/>
                  </a:cubicBezTo>
                  <a:cubicBezTo>
                    <a:pt x="283" y="239"/>
                    <a:pt x="283" y="237"/>
                    <a:pt x="279" y="237"/>
                  </a:cubicBezTo>
                  <a:cubicBezTo>
                    <a:pt x="276" y="237"/>
                    <a:pt x="275" y="239"/>
                    <a:pt x="275" y="240"/>
                  </a:cubicBezTo>
                  <a:cubicBezTo>
                    <a:pt x="275" y="258"/>
                    <a:pt x="275" y="258"/>
                    <a:pt x="275" y="258"/>
                  </a:cubicBezTo>
                  <a:cubicBezTo>
                    <a:pt x="267" y="258"/>
                    <a:pt x="267" y="258"/>
                    <a:pt x="267" y="258"/>
                  </a:cubicBezTo>
                  <a:cubicBezTo>
                    <a:pt x="267" y="201"/>
                    <a:pt x="267" y="201"/>
                    <a:pt x="267" y="201"/>
                  </a:cubicBezTo>
                  <a:cubicBezTo>
                    <a:pt x="246" y="201"/>
                    <a:pt x="246" y="201"/>
                    <a:pt x="246" y="201"/>
                  </a:cubicBezTo>
                  <a:cubicBezTo>
                    <a:pt x="244" y="201"/>
                    <a:pt x="242" y="202"/>
                    <a:pt x="242" y="205"/>
                  </a:cubicBezTo>
                  <a:cubicBezTo>
                    <a:pt x="242" y="208"/>
                    <a:pt x="244" y="209"/>
                    <a:pt x="246" y="209"/>
                  </a:cubicBezTo>
                  <a:cubicBezTo>
                    <a:pt x="258" y="209"/>
                    <a:pt x="258" y="209"/>
                    <a:pt x="258" y="209"/>
                  </a:cubicBezTo>
                  <a:cubicBezTo>
                    <a:pt x="258" y="258"/>
                    <a:pt x="258" y="258"/>
                    <a:pt x="258" y="258"/>
                  </a:cubicBezTo>
                  <a:cubicBezTo>
                    <a:pt x="246" y="258"/>
                    <a:pt x="246" y="258"/>
                    <a:pt x="246" y="258"/>
                  </a:cubicBezTo>
                  <a:cubicBezTo>
                    <a:pt x="244" y="258"/>
                    <a:pt x="242" y="259"/>
                    <a:pt x="242" y="262"/>
                  </a:cubicBezTo>
                  <a:cubicBezTo>
                    <a:pt x="242" y="265"/>
                    <a:pt x="244" y="266"/>
                    <a:pt x="246" y="266"/>
                  </a:cubicBezTo>
                  <a:cubicBezTo>
                    <a:pt x="279" y="266"/>
                    <a:pt x="279" y="266"/>
                    <a:pt x="279" y="266"/>
                  </a:cubicBezTo>
                  <a:cubicBezTo>
                    <a:pt x="281" y="266"/>
                    <a:pt x="283" y="265"/>
                    <a:pt x="283" y="262"/>
                  </a:cubicBezTo>
                  <a:close/>
                  <a:moveTo>
                    <a:pt x="283" y="161"/>
                  </a:moveTo>
                  <a:cubicBezTo>
                    <a:pt x="283" y="140"/>
                    <a:pt x="283" y="140"/>
                    <a:pt x="283" y="140"/>
                  </a:cubicBezTo>
                  <a:cubicBezTo>
                    <a:pt x="283" y="138"/>
                    <a:pt x="283" y="136"/>
                    <a:pt x="279" y="136"/>
                  </a:cubicBezTo>
                  <a:cubicBezTo>
                    <a:pt x="276" y="136"/>
                    <a:pt x="275" y="138"/>
                    <a:pt x="275" y="140"/>
                  </a:cubicBezTo>
                  <a:cubicBezTo>
                    <a:pt x="275" y="157"/>
                    <a:pt x="275" y="157"/>
                    <a:pt x="275" y="157"/>
                  </a:cubicBezTo>
                  <a:cubicBezTo>
                    <a:pt x="267" y="157"/>
                    <a:pt x="267" y="157"/>
                    <a:pt x="267" y="157"/>
                  </a:cubicBezTo>
                  <a:cubicBezTo>
                    <a:pt x="267" y="100"/>
                    <a:pt x="267" y="100"/>
                    <a:pt x="267" y="100"/>
                  </a:cubicBezTo>
                  <a:cubicBezTo>
                    <a:pt x="246" y="100"/>
                    <a:pt x="246" y="100"/>
                    <a:pt x="246" y="100"/>
                  </a:cubicBezTo>
                  <a:cubicBezTo>
                    <a:pt x="244" y="100"/>
                    <a:pt x="242" y="101"/>
                    <a:pt x="242" y="105"/>
                  </a:cubicBezTo>
                  <a:cubicBezTo>
                    <a:pt x="242" y="107"/>
                    <a:pt x="244" y="109"/>
                    <a:pt x="246" y="109"/>
                  </a:cubicBezTo>
                  <a:cubicBezTo>
                    <a:pt x="258" y="109"/>
                    <a:pt x="258" y="109"/>
                    <a:pt x="258" y="109"/>
                  </a:cubicBezTo>
                  <a:cubicBezTo>
                    <a:pt x="258" y="157"/>
                    <a:pt x="258" y="157"/>
                    <a:pt x="258" y="157"/>
                  </a:cubicBezTo>
                  <a:cubicBezTo>
                    <a:pt x="246" y="157"/>
                    <a:pt x="246" y="157"/>
                    <a:pt x="246" y="157"/>
                  </a:cubicBezTo>
                  <a:cubicBezTo>
                    <a:pt x="244" y="157"/>
                    <a:pt x="242" y="158"/>
                    <a:pt x="242" y="161"/>
                  </a:cubicBezTo>
                  <a:cubicBezTo>
                    <a:pt x="242" y="164"/>
                    <a:pt x="244" y="165"/>
                    <a:pt x="246" y="165"/>
                  </a:cubicBezTo>
                  <a:cubicBezTo>
                    <a:pt x="279" y="165"/>
                    <a:pt x="279" y="165"/>
                    <a:pt x="279" y="165"/>
                  </a:cubicBezTo>
                  <a:cubicBezTo>
                    <a:pt x="281" y="165"/>
                    <a:pt x="283" y="164"/>
                    <a:pt x="283" y="161"/>
                  </a:cubicBezTo>
                  <a:close/>
                  <a:moveTo>
                    <a:pt x="283" y="61"/>
                  </a:moveTo>
                  <a:cubicBezTo>
                    <a:pt x="283" y="40"/>
                    <a:pt x="283" y="40"/>
                    <a:pt x="283" y="40"/>
                  </a:cubicBezTo>
                  <a:cubicBezTo>
                    <a:pt x="283" y="37"/>
                    <a:pt x="283" y="36"/>
                    <a:pt x="279" y="36"/>
                  </a:cubicBezTo>
                  <a:cubicBezTo>
                    <a:pt x="276" y="36"/>
                    <a:pt x="275" y="37"/>
                    <a:pt x="275" y="40"/>
                  </a:cubicBezTo>
                  <a:cubicBezTo>
                    <a:pt x="275" y="56"/>
                    <a:pt x="275" y="56"/>
                    <a:pt x="275" y="56"/>
                  </a:cubicBezTo>
                  <a:cubicBezTo>
                    <a:pt x="267" y="56"/>
                    <a:pt x="267" y="56"/>
                    <a:pt x="267" y="56"/>
                  </a:cubicBez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6"/>
                    <a:pt x="258" y="56"/>
                    <a:pt x="258" y="56"/>
                  </a:cubicBezTo>
                  <a:cubicBezTo>
                    <a:pt x="246" y="56"/>
                    <a:pt x="246" y="56"/>
                    <a:pt x="246" y="56"/>
                  </a:cubicBezTo>
                  <a:cubicBezTo>
                    <a:pt x="244" y="56"/>
                    <a:pt x="242" y="58"/>
                    <a:pt x="242" y="61"/>
                  </a:cubicBezTo>
                  <a:cubicBezTo>
                    <a:pt x="242" y="64"/>
                    <a:pt x="244" y="65"/>
                    <a:pt x="246" y="65"/>
                  </a:cubicBezTo>
                  <a:cubicBezTo>
                    <a:pt x="279" y="65"/>
                    <a:pt x="279" y="65"/>
                    <a:pt x="279" y="65"/>
                  </a:cubicBezTo>
                  <a:cubicBezTo>
                    <a:pt x="281" y="65"/>
                    <a:pt x="283" y="64"/>
                    <a:pt x="283" y="61"/>
                  </a:cubicBezTo>
                  <a:close/>
                  <a:moveTo>
                    <a:pt x="223" y="258"/>
                  </a:moveTo>
                  <a:cubicBezTo>
                    <a:pt x="223" y="209"/>
                    <a:pt x="223" y="209"/>
                    <a:pt x="223" y="209"/>
                  </a:cubicBezTo>
                  <a:cubicBezTo>
                    <a:pt x="223" y="205"/>
                    <a:pt x="219" y="201"/>
                    <a:pt x="214" y="201"/>
                  </a:cubicBezTo>
                  <a:cubicBezTo>
                    <a:pt x="190" y="201"/>
                    <a:pt x="190" y="201"/>
                    <a:pt x="190" y="201"/>
                  </a:cubicBezTo>
                  <a:cubicBezTo>
                    <a:pt x="184" y="201"/>
                    <a:pt x="181" y="205"/>
                    <a:pt x="181" y="209"/>
                  </a:cubicBezTo>
                  <a:cubicBezTo>
                    <a:pt x="181" y="258"/>
                    <a:pt x="181" y="258"/>
                    <a:pt x="181" y="258"/>
                  </a:cubicBezTo>
                  <a:cubicBezTo>
                    <a:pt x="181" y="262"/>
                    <a:pt x="184" y="266"/>
                    <a:pt x="190" y="266"/>
                  </a:cubicBezTo>
                  <a:cubicBezTo>
                    <a:pt x="214" y="266"/>
                    <a:pt x="214" y="266"/>
                    <a:pt x="214" y="266"/>
                  </a:cubicBezTo>
                  <a:cubicBezTo>
                    <a:pt x="219" y="266"/>
                    <a:pt x="223" y="262"/>
                    <a:pt x="223" y="258"/>
                  </a:cubicBezTo>
                  <a:close/>
                  <a:moveTo>
                    <a:pt x="214" y="258"/>
                  </a:moveTo>
                  <a:cubicBezTo>
                    <a:pt x="190" y="258"/>
                    <a:pt x="190" y="258"/>
                    <a:pt x="190" y="258"/>
                  </a:cubicBezTo>
                  <a:cubicBezTo>
                    <a:pt x="190" y="209"/>
                    <a:pt x="190" y="209"/>
                    <a:pt x="190" y="209"/>
                  </a:cubicBezTo>
                  <a:cubicBezTo>
                    <a:pt x="214" y="209"/>
                    <a:pt x="214" y="209"/>
                    <a:pt x="214" y="209"/>
                  </a:cubicBezTo>
                  <a:lnTo>
                    <a:pt x="214" y="258"/>
                  </a:lnTo>
                  <a:close/>
                  <a:moveTo>
                    <a:pt x="223" y="157"/>
                  </a:moveTo>
                  <a:cubicBezTo>
                    <a:pt x="223" y="109"/>
                    <a:pt x="223" y="109"/>
                    <a:pt x="223" y="109"/>
                  </a:cubicBezTo>
                  <a:cubicBezTo>
                    <a:pt x="223" y="104"/>
                    <a:pt x="219" y="100"/>
                    <a:pt x="214" y="100"/>
                  </a:cubicBezTo>
                  <a:cubicBezTo>
                    <a:pt x="190" y="100"/>
                    <a:pt x="190" y="100"/>
                    <a:pt x="190" y="100"/>
                  </a:cubicBezTo>
                  <a:cubicBezTo>
                    <a:pt x="184" y="100"/>
                    <a:pt x="181" y="104"/>
                    <a:pt x="181" y="109"/>
                  </a:cubicBezTo>
                  <a:cubicBezTo>
                    <a:pt x="181" y="157"/>
                    <a:pt x="181" y="157"/>
                    <a:pt x="181" y="157"/>
                  </a:cubicBezTo>
                  <a:cubicBezTo>
                    <a:pt x="181" y="162"/>
                    <a:pt x="184" y="165"/>
                    <a:pt x="190" y="165"/>
                  </a:cubicBezTo>
                  <a:cubicBezTo>
                    <a:pt x="214" y="165"/>
                    <a:pt x="214" y="165"/>
                    <a:pt x="214" y="165"/>
                  </a:cubicBezTo>
                  <a:cubicBezTo>
                    <a:pt x="219" y="165"/>
                    <a:pt x="223" y="162"/>
                    <a:pt x="223" y="157"/>
                  </a:cubicBezTo>
                  <a:close/>
                  <a:moveTo>
                    <a:pt x="214" y="157"/>
                  </a:moveTo>
                  <a:cubicBezTo>
                    <a:pt x="190" y="157"/>
                    <a:pt x="190" y="157"/>
                    <a:pt x="190" y="157"/>
                  </a:cubicBezTo>
                  <a:cubicBezTo>
                    <a:pt x="190" y="109"/>
                    <a:pt x="190" y="109"/>
                    <a:pt x="190" y="109"/>
                  </a:cubicBezTo>
                  <a:cubicBezTo>
                    <a:pt x="214" y="109"/>
                    <a:pt x="214" y="109"/>
                    <a:pt x="214" y="109"/>
                  </a:cubicBezTo>
                  <a:lnTo>
                    <a:pt x="214" y="157"/>
                  </a:lnTo>
                  <a:close/>
                  <a:moveTo>
                    <a:pt x="223" y="56"/>
                  </a:moveTo>
                  <a:cubicBezTo>
                    <a:pt x="223" y="8"/>
                    <a:pt x="223" y="8"/>
                    <a:pt x="223" y="8"/>
                  </a:cubicBezTo>
                  <a:cubicBezTo>
                    <a:pt x="223" y="4"/>
                    <a:pt x="219" y="0"/>
                    <a:pt x="214" y="0"/>
                  </a:cubicBezTo>
                  <a:cubicBezTo>
                    <a:pt x="190" y="0"/>
                    <a:pt x="190" y="0"/>
                    <a:pt x="190" y="0"/>
                  </a:cubicBezTo>
                  <a:cubicBezTo>
                    <a:pt x="184" y="0"/>
                    <a:pt x="181" y="4"/>
                    <a:pt x="181" y="8"/>
                  </a:cubicBezTo>
                  <a:cubicBezTo>
                    <a:pt x="181" y="56"/>
                    <a:pt x="181" y="56"/>
                    <a:pt x="181" y="56"/>
                  </a:cubicBezTo>
                  <a:cubicBezTo>
                    <a:pt x="181" y="61"/>
                    <a:pt x="184" y="65"/>
                    <a:pt x="190" y="65"/>
                  </a:cubicBezTo>
                  <a:cubicBezTo>
                    <a:pt x="214" y="65"/>
                    <a:pt x="214" y="65"/>
                    <a:pt x="214" y="65"/>
                  </a:cubicBezTo>
                  <a:cubicBezTo>
                    <a:pt x="219" y="65"/>
                    <a:pt x="223" y="61"/>
                    <a:pt x="223" y="56"/>
                  </a:cubicBezTo>
                  <a:close/>
                  <a:moveTo>
                    <a:pt x="214" y="56"/>
                  </a:moveTo>
                  <a:cubicBezTo>
                    <a:pt x="190" y="56"/>
                    <a:pt x="190" y="56"/>
                    <a:pt x="190" y="56"/>
                  </a:cubicBezTo>
                  <a:cubicBezTo>
                    <a:pt x="190" y="8"/>
                    <a:pt x="190" y="8"/>
                    <a:pt x="190" y="8"/>
                  </a:cubicBezTo>
                  <a:cubicBezTo>
                    <a:pt x="214" y="8"/>
                    <a:pt x="214" y="8"/>
                    <a:pt x="214" y="8"/>
                  </a:cubicBezTo>
                  <a:lnTo>
                    <a:pt x="214" y="56"/>
                  </a:lnTo>
                  <a:close/>
                  <a:moveTo>
                    <a:pt x="162" y="262"/>
                  </a:moveTo>
                  <a:cubicBezTo>
                    <a:pt x="162" y="240"/>
                    <a:pt x="162" y="240"/>
                    <a:pt x="162" y="240"/>
                  </a:cubicBezTo>
                  <a:cubicBezTo>
                    <a:pt x="162" y="239"/>
                    <a:pt x="161" y="237"/>
                    <a:pt x="158" y="237"/>
                  </a:cubicBezTo>
                  <a:cubicBezTo>
                    <a:pt x="155" y="237"/>
                    <a:pt x="154" y="239"/>
                    <a:pt x="154" y="240"/>
                  </a:cubicBezTo>
                  <a:cubicBezTo>
                    <a:pt x="154" y="258"/>
                    <a:pt x="154" y="258"/>
                    <a:pt x="154" y="258"/>
                  </a:cubicBezTo>
                  <a:cubicBezTo>
                    <a:pt x="145" y="258"/>
                    <a:pt x="145" y="258"/>
                    <a:pt x="145" y="258"/>
                  </a:cubicBezTo>
                  <a:cubicBezTo>
                    <a:pt x="145" y="201"/>
                    <a:pt x="145" y="201"/>
                    <a:pt x="145" y="201"/>
                  </a:cubicBezTo>
                  <a:cubicBezTo>
                    <a:pt x="125" y="201"/>
                    <a:pt x="125" y="201"/>
                    <a:pt x="125" y="201"/>
                  </a:cubicBezTo>
                  <a:cubicBezTo>
                    <a:pt x="123" y="201"/>
                    <a:pt x="120" y="202"/>
                    <a:pt x="120" y="205"/>
                  </a:cubicBezTo>
                  <a:cubicBezTo>
                    <a:pt x="120" y="208"/>
                    <a:pt x="123" y="209"/>
                    <a:pt x="125" y="209"/>
                  </a:cubicBezTo>
                  <a:cubicBezTo>
                    <a:pt x="137" y="209"/>
                    <a:pt x="137" y="209"/>
                    <a:pt x="137" y="209"/>
                  </a:cubicBezTo>
                  <a:cubicBezTo>
                    <a:pt x="137" y="258"/>
                    <a:pt x="137" y="258"/>
                    <a:pt x="137" y="258"/>
                  </a:cubicBezTo>
                  <a:cubicBezTo>
                    <a:pt x="125" y="258"/>
                    <a:pt x="125" y="258"/>
                    <a:pt x="125" y="258"/>
                  </a:cubicBezTo>
                  <a:cubicBezTo>
                    <a:pt x="123" y="258"/>
                    <a:pt x="120" y="259"/>
                    <a:pt x="120" y="262"/>
                  </a:cubicBezTo>
                  <a:cubicBezTo>
                    <a:pt x="120" y="265"/>
                    <a:pt x="123" y="266"/>
                    <a:pt x="125" y="266"/>
                  </a:cubicBezTo>
                  <a:cubicBezTo>
                    <a:pt x="158" y="266"/>
                    <a:pt x="158" y="266"/>
                    <a:pt x="158" y="266"/>
                  </a:cubicBezTo>
                  <a:cubicBezTo>
                    <a:pt x="160" y="266"/>
                    <a:pt x="162" y="265"/>
                    <a:pt x="162" y="262"/>
                  </a:cubicBezTo>
                  <a:close/>
                  <a:moveTo>
                    <a:pt x="162" y="161"/>
                  </a:moveTo>
                  <a:cubicBezTo>
                    <a:pt x="162" y="140"/>
                    <a:pt x="162" y="140"/>
                    <a:pt x="162" y="140"/>
                  </a:cubicBezTo>
                  <a:cubicBezTo>
                    <a:pt x="162" y="138"/>
                    <a:pt x="161" y="136"/>
                    <a:pt x="158" y="136"/>
                  </a:cubicBezTo>
                  <a:cubicBezTo>
                    <a:pt x="155" y="136"/>
                    <a:pt x="154" y="138"/>
                    <a:pt x="154" y="140"/>
                  </a:cubicBezTo>
                  <a:cubicBezTo>
                    <a:pt x="154" y="157"/>
                    <a:pt x="154" y="157"/>
                    <a:pt x="154" y="157"/>
                  </a:cubicBezTo>
                  <a:cubicBezTo>
                    <a:pt x="145" y="157"/>
                    <a:pt x="145" y="157"/>
                    <a:pt x="145" y="157"/>
                  </a:cubicBezTo>
                  <a:cubicBezTo>
                    <a:pt x="145" y="100"/>
                    <a:pt x="145" y="100"/>
                    <a:pt x="145" y="100"/>
                  </a:cubicBezTo>
                  <a:cubicBezTo>
                    <a:pt x="125" y="100"/>
                    <a:pt x="125" y="100"/>
                    <a:pt x="125" y="100"/>
                  </a:cubicBezTo>
                  <a:cubicBezTo>
                    <a:pt x="123" y="100"/>
                    <a:pt x="120" y="101"/>
                    <a:pt x="120" y="105"/>
                  </a:cubicBezTo>
                  <a:cubicBezTo>
                    <a:pt x="120" y="107"/>
                    <a:pt x="123" y="109"/>
                    <a:pt x="125" y="109"/>
                  </a:cubicBezTo>
                  <a:cubicBezTo>
                    <a:pt x="137" y="109"/>
                    <a:pt x="137" y="109"/>
                    <a:pt x="137" y="109"/>
                  </a:cubicBezTo>
                  <a:cubicBezTo>
                    <a:pt x="137" y="157"/>
                    <a:pt x="137" y="157"/>
                    <a:pt x="137" y="157"/>
                  </a:cubicBezTo>
                  <a:cubicBezTo>
                    <a:pt x="125" y="157"/>
                    <a:pt x="125" y="157"/>
                    <a:pt x="125" y="157"/>
                  </a:cubicBezTo>
                  <a:cubicBezTo>
                    <a:pt x="123" y="157"/>
                    <a:pt x="120" y="158"/>
                    <a:pt x="120" y="161"/>
                  </a:cubicBezTo>
                  <a:cubicBezTo>
                    <a:pt x="120" y="164"/>
                    <a:pt x="123" y="165"/>
                    <a:pt x="125" y="165"/>
                  </a:cubicBezTo>
                  <a:cubicBezTo>
                    <a:pt x="158" y="165"/>
                    <a:pt x="158" y="165"/>
                    <a:pt x="158" y="165"/>
                  </a:cubicBezTo>
                  <a:cubicBezTo>
                    <a:pt x="160" y="165"/>
                    <a:pt x="162" y="164"/>
                    <a:pt x="162" y="161"/>
                  </a:cubicBezTo>
                  <a:close/>
                  <a:moveTo>
                    <a:pt x="162" y="61"/>
                  </a:moveTo>
                  <a:cubicBezTo>
                    <a:pt x="162" y="40"/>
                    <a:pt x="162" y="40"/>
                    <a:pt x="162" y="40"/>
                  </a:cubicBezTo>
                  <a:cubicBezTo>
                    <a:pt x="162" y="37"/>
                    <a:pt x="161" y="36"/>
                    <a:pt x="158" y="36"/>
                  </a:cubicBezTo>
                  <a:cubicBezTo>
                    <a:pt x="155" y="36"/>
                    <a:pt x="154" y="37"/>
                    <a:pt x="154" y="40"/>
                  </a:cubicBezTo>
                  <a:cubicBezTo>
                    <a:pt x="154" y="56"/>
                    <a:pt x="154" y="56"/>
                    <a:pt x="154" y="56"/>
                  </a:cubicBezTo>
                  <a:cubicBezTo>
                    <a:pt x="145" y="56"/>
                    <a:pt x="145" y="56"/>
                    <a:pt x="145" y="56"/>
                  </a:cubicBez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6"/>
                    <a:pt x="137" y="56"/>
                    <a:pt x="137" y="56"/>
                  </a:cubicBezTo>
                  <a:cubicBezTo>
                    <a:pt x="125" y="56"/>
                    <a:pt x="125" y="56"/>
                    <a:pt x="125" y="56"/>
                  </a:cubicBezTo>
                  <a:cubicBezTo>
                    <a:pt x="123" y="56"/>
                    <a:pt x="120" y="58"/>
                    <a:pt x="120" y="61"/>
                  </a:cubicBezTo>
                  <a:cubicBezTo>
                    <a:pt x="120" y="64"/>
                    <a:pt x="123" y="65"/>
                    <a:pt x="125" y="65"/>
                  </a:cubicBezTo>
                  <a:cubicBezTo>
                    <a:pt x="158" y="65"/>
                    <a:pt x="158" y="65"/>
                    <a:pt x="158" y="65"/>
                  </a:cubicBezTo>
                  <a:cubicBezTo>
                    <a:pt x="160" y="65"/>
                    <a:pt x="162" y="64"/>
                    <a:pt x="162" y="61"/>
                  </a:cubicBezTo>
                  <a:close/>
                  <a:moveTo>
                    <a:pt x="101" y="258"/>
                  </a:moveTo>
                  <a:cubicBezTo>
                    <a:pt x="101" y="209"/>
                    <a:pt x="101" y="209"/>
                    <a:pt x="101" y="209"/>
                  </a:cubicBezTo>
                  <a:cubicBezTo>
                    <a:pt x="101" y="205"/>
                    <a:pt x="98" y="201"/>
                    <a:pt x="93" y="201"/>
                  </a:cubicBezTo>
                  <a:cubicBezTo>
                    <a:pt x="68" y="201"/>
                    <a:pt x="68" y="201"/>
                    <a:pt x="68" y="201"/>
                  </a:cubicBezTo>
                  <a:cubicBezTo>
                    <a:pt x="64" y="201"/>
                    <a:pt x="60" y="205"/>
                    <a:pt x="60" y="209"/>
                  </a:cubicBezTo>
                  <a:cubicBezTo>
                    <a:pt x="60" y="258"/>
                    <a:pt x="60" y="258"/>
                    <a:pt x="60" y="258"/>
                  </a:cubicBezTo>
                  <a:cubicBezTo>
                    <a:pt x="60" y="262"/>
                    <a:pt x="64" y="266"/>
                    <a:pt x="68" y="266"/>
                  </a:cubicBezTo>
                  <a:cubicBezTo>
                    <a:pt x="93" y="266"/>
                    <a:pt x="93" y="266"/>
                    <a:pt x="93" y="266"/>
                  </a:cubicBezTo>
                  <a:cubicBezTo>
                    <a:pt x="98" y="266"/>
                    <a:pt x="101" y="262"/>
                    <a:pt x="101" y="258"/>
                  </a:cubicBezTo>
                  <a:close/>
                  <a:moveTo>
                    <a:pt x="93" y="258"/>
                  </a:moveTo>
                  <a:cubicBezTo>
                    <a:pt x="68" y="258"/>
                    <a:pt x="68" y="258"/>
                    <a:pt x="68" y="258"/>
                  </a:cubicBezTo>
                  <a:cubicBezTo>
                    <a:pt x="68" y="209"/>
                    <a:pt x="68" y="209"/>
                    <a:pt x="68" y="209"/>
                  </a:cubicBezTo>
                  <a:cubicBezTo>
                    <a:pt x="93" y="209"/>
                    <a:pt x="93" y="209"/>
                    <a:pt x="93" y="209"/>
                  </a:cubicBezTo>
                  <a:lnTo>
                    <a:pt x="93" y="258"/>
                  </a:lnTo>
                  <a:close/>
                  <a:moveTo>
                    <a:pt x="101" y="157"/>
                  </a:moveTo>
                  <a:cubicBezTo>
                    <a:pt x="101" y="109"/>
                    <a:pt x="101" y="109"/>
                    <a:pt x="101" y="109"/>
                  </a:cubicBezTo>
                  <a:cubicBezTo>
                    <a:pt x="101" y="104"/>
                    <a:pt x="98" y="100"/>
                    <a:pt x="93" y="100"/>
                  </a:cubicBezTo>
                  <a:cubicBezTo>
                    <a:pt x="68" y="100"/>
                    <a:pt x="68" y="100"/>
                    <a:pt x="68" y="100"/>
                  </a:cubicBezTo>
                  <a:cubicBezTo>
                    <a:pt x="64" y="100"/>
                    <a:pt x="60" y="104"/>
                    <a:pt x="60" y="109"/>
                  </a:cubicBezTo>
                  <a:cubicBezTo>
                    <a:pt x="60" y="157"/>
                    <a:pt x="60" y="157"/>
                    <a:pt x="60" y="157"/>
                  </a:cubicBezTo>
                  <a:cubicBezTo>
                    <a:pt x="60" y="162"/>
                    <a:pt x="64" y="165"/>
                    <a:pt x="68" y="165"/>
                  </a:cubicBezTo>
                  <a:cubicBezTo>
                    <a:pt x="93" y="165"/>
                    <a:pt x="93" y="165"/>
                    <a:pt x="93" y="165"/>
                  </a:cubicBezTo>
                  <a:cubicBezTo>
                    <a:pt x="98" y="165"/>
                    <a:pt x="101" y="162"/>
                    <a:pt x="101" y="157"/>
                  </a:cubicBezTo>
                  <a:close/>
                  <a:moveTo>
                    <a:pt x="93" y="157"/>
                  </a:moveTo>
                  <a:cubicBezTo>
                    <a:pt x="68" y="157"/>
                    <a:pt x="68" y="157"/>
                    <a:pt x="68" y="157"/>
                  </a:cubicBezTo>
                  <a:cubicBezTo>
                    <a:pt x="68" y="109"/>
                    <a:pt x="68" y="109"/>
                    <a:pt x="68" y="109"/>
                  </a:cubicBezTo>
                  <a:cubicBezTo>
                    <a:pt x="93" y="109"/>
                    <a:pt x="93" y="109"/>
                    <a:pt x="93" y="109"/>
                  </a:cubicBezTo>
                  <a:lnTo>
                    <a:pt x="93" y="157"/>
                  </a:lnTo>
                  <a:close/>
                  <a:moveTo>
                    <a:pt x="101" y="56"/>
                  </a:moveTo>
                  <a:cubicBezTo>
                    <a:pt x="101" y="8"/>
                    <a:pt x="101" y="8"/>
                    <a:pt x="101" y="8"/>
                  </a:cubicBezTo>
                  <a:cubicBezTo>
                    <a:pt x="101" y="4"/>
                    <a:pt x="98" y="0"/>
                    <a:pt x="93" y="0"/>
                  </a:cubicBezTo>
                  <a:cubicBezTo>
                    <a:pt x="68" y="0"/>
                    <a:pt x="68" y="0"/>
                    <a:pt x="68" y="0"/>
                  </a:cubicBezTo>
                  <a:cubicBezTo>
                    <a:pt x="64" y="0"/>
                    <a:pt x="60" y="4"/>
                    <a:pt x="60" y="8"/>
                  </a:cubicBezTo>
                  <a:cubicBezTo>
                    <a:pt x="60" y="56"/>
                    <a:pt x="60" y="56"/>
                    <a:pt x="60" y="56"/>
                  </a:cubicBezTo>
                  <a:cubicBezTo>
                    <a:pt x="60" y="61"/>
                    <a:pt x="64" y="65"/>
                    <a:pt x="68" y="65"/>
                  </a:cubicBezTo>
                  <a:cubicBezTo>
                    <a:pt x="93" y="65"/>
                    <a:pt x="93" y="65"/>
                    <a:pt x="93" y="65"/>
                  </a:cubicBezTo>
                  <a:cubicBezTo>
                    <a:pt x="98" y="65"/>
                    <a:pt x="101" y="61"/>
                    <a:pt x="101" y="56"/>
                  </a:cubicBezTo>
                  <a:close/>
                  <a:moveTo>
                    <a:pt x="93" y="56"/>
                  </a:moveTo>
                  <a:cubicBezTo>
                    <a:pt x="68" y="56"/>
                    <a:pt x="68" y="56"/>
                    <a:pt x="68" y="56"/>
                  </a:cubicBezTo>
                  <a:cubicBezTo>
                    <a:pt x="68" y="8"/>
                    <a:pt x="68" y="8"/>
                    <a:pt x="68" y="8"/>
                  </a:cubicBezTo>
                  <a:cubicBezTo>
                    <a:pt x="93" y="8"/>
                    <a:pt x="93" y="8"/>
                    <a:pt x="93" y="8"/>
                  </a:cubicBezTo>
                  <a:lnTo>
                    <a:pt x="93" y="56"/>
                  </a:lnTo>
                  <a:close/>
                  <a:moveTo>
                    <a:pt x="41" y="262"/>
                  </a:moveTo>
                  <a:cubicBezTo>
                    <a:pt x="41" y="240"/>
                    <a:pt x="41" y="240"/>
                    <a:pt x="41" y="240"/>
                  </a:cubicBezTo>
                  <a:cubicBezTo>
                    <a:pt x="41" y="239"/>
                    <a:pt x="40" y="237"/>
                    <a:pt x="37" y="237"/>
                  </a:cubicBezTo>
                  <a:cubicBezTo>
                    <a:pt x="33" y="237"/>
                    <a:pt x="33" y="239"/>
                    <a:pt x="33" y="240"/>
                  </a:cubicBezTo>
                  <a:cubicBezTo>
                    <a:pt x="33" y="258"/>
                    <a:pt x="33" y="258"/>
                    <a:pt x="33" y="258"/>
                  </a:cubicBezTo>
                  <a:cubicBezTo>
                    <a:pt x="25" y="258"/>
                    <a:pt x="25" y="258"/>
                    <a:pt x="25" y="258"/>
                  </a:cubicBezTo>
                  <a:cubicBezTo>
                    <a:pt x="25" y="201"/>
                    <a:pt x="25" y="201"/>
                    <a:pt x="25" y="201"/>
                  </a:cubicBezTo>
                  <a:cubicBezTo>
                    <a:pt x="4" y="201"/>
                    <a:pt x="4" y="201"/>
                    <a:pt x="4" y="201"/>
                  </a:cubicBezTo>
                  <a:cubicBezTo>
                    <a:pt x="1" y="201"/>
                    <a:pt x="0" y="202"/>
                    <a:pt x="0" y="205"/>
                  </a:cubicBezTo>
                  <a:cubicBezTo>
                    <a:pt x="0" y="208"/>
                    <a:pt x="1" y="209"/>
                    <a:pt x="4" y="209"/>
                  </a:cubicBezTo>
                  <a:cubicBezTo>
                    <a:pt x="16" y="209"/>
                    <a:pt x="16" y="209"/>
                    <a:pt x="16" y="209"/>
                  </a:cubicBezTo>
                  <a:cubicBezTo>
                    <a:pt x="16" y="258"/>
                    <a:pt x="16" y="258"/>
                    <a:pt x="16" y="258"/>
                  </a:cubicBezTo>
                  <a:cubicBezTo>
                    <a:pt x="4" y="258"/>
                    <a:pt x="4" y="258"/>
                    <a:pt x="4" y="258"/>
                  </a:cubicBezTo>
                  <a:cubicBezTo>
                    <a:pt x="1" y="258"/>
                    <a:pt x="0" y="259"/>
                    <a:pt x="0" y="262"/>
                  </a:cubicBezTo>
                  <a:cubicBezTo>
                    <a:pt x="0" y="265"/>
                    <a:pt x="1" y="266"/>
                    <a:pt x="4" y="266"/>
                  </a:cubicBezTo>
                  <a:cubicBezTo>
                    <a:pt x="37" y="266"/>
                    <a:pt x="37" y="266"/>
                    <a:pt x="37" y="266"/>
                  </a:cubicBezTo>
                  <a:cubicBezTo>
                    <a:pt x="39" y="266"/>
                    <a:pt x="41" y="265"/>
                    <a:pt x="41" y="262"/>
                  </a:cubicBezTo>
                  <a:close/>
                  <a:moveTo>
                    <a:pt x="41" y="157"/>
                  </a:moveTo>
                  <a:cubicBezTo>
                    <a:pt x="41" y="109"/>
                    <a:pt x="41" y="109"/>
                    <a:pt x="41" y="109"/>
                  </a:cubicBezTo>
                  <a:cubicBezTo>
                    <a:pt x="41" y="104"/>
                    <a:pt x="37" y="100"/>
                    <a:pt x="33" y="100"/>
                  </a:cubicBezTo>
                  <a:cubicBezTo>
                    <a:pt x="7" y="100"/>
                    <a:pt x="7" y="100"/>
                    <a:pt x="7" y="100"/>
                  </a:cubicBezTo>
                  <a:cubicBezTo>
                    <a:pt x="3" y="100"/>
                    <a:pt x="0" y="104"/>
                    <a:pt x="0" y="109"/>
                  </a:cubicBezTo>
                  <a:cubicBezTo>
                    <a:pt x="0" y="157"/>
                    <a:pt x="0" y="157"/>
                    <a:pt x="0" y="157"/>
                  </a:cubicBezTo>
                  <a:cubicBezTo>
                    <a:pt x="0" y="162"/>
                    <a:pt x="3" y="165"/>
                    <a:pt x="7" y="165"/>
                  </a:cubicBezTo>
                  <a:cubicBezTo>
                    <a:pt x="33" y="165"/>
                    <a:pt x="33" y="165"/>
                    <a:pt x="33" y="165"/>
                  </a:cubicBezTo>
                  <a:cubicBezTo>
                    <a:pt x="37" y="165"/>
                    <a:pt x="41" y="162"/>
                    <a:pt x="41" y="157"/>
                  </a:cubicBezTo>
                  <a:close/>
                  <a:moveTo>
                    <a:pt x="33" y="157"/>
                  </a:moveTo>
                  <a:cubicBezTo>
                    <a:pt x="7" y="157"/>
                    <a:pt x="7" y="157"/>
                    <a:pt x="7" y="157"/>
                  </a:cubicBezTo>
                  <a:cubicBezTo>
                    <a:pt x="7" y="109"/>
                    <a:pt x="7" y="109"/>
                    <a:pt x="7" y="109"/>
                  </a:cubicBezTo>
                  <a:cubicBezTo>
                    <a:pt x="33" y="109"/>
                    <a:pt x="33" y="109"/>
                    <a:pt x="33" y="109"/>
                  </a:cubicBezTo>
                  <a:lnTo>
                    <a:pt x="33" y="157"/>
                  </a:lnTo>
                  <a:close/>
                  <a:moveTo>
                    <a:pt x="41" y="61"/>
                  </a:moveTo>
                  <a:cubicBezTo>
                    <a:pt x="41" y="40"/>
                    <a:pt x="41" y="40"/>
                    <a:pt x="41" y="40"/>
                  </a:cubicBezTo>
                  <a:cubicBezTo>
                    <a:pt x="41" y="37"/>
                    <a:pt x="40" y="36"/>
                    <a:pt x="37" y="36"/>
                  </a:cubicBezTo>
                  <a:cubicBezTo>
                    <a:pt x="33" y="36"/>
                    <a:pt x="33" y="37"/>
                    <a:pt x="33" y="40"/>
                  </a:cubicBezTo>
                  <a:cubicBezTo>
                    <a:pt x="33" y="56"/>
                    <a:pt x="33" y="56"/>
                    <a:pt x="33" y="56"/>
                  </a:cubicBezTo>
                  <a:cubicBezTo>
                    <a:pt x="25" y="56"/>
                    <a:pt x="25" y="56"/>
                    <a:pt x="25" y="56"/>
                  </a:cubicBez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6"/>
                    <a:pt x="16" y="56"/>
                    <a:pt x="16" y="56"/>
                  </a:cubicBezTo>
                  <a:cubicBezTo>
                    <a:pt x="4" y="56"/>
                    <a:pt x="4" y="56"/>
                    <a:pt x="4" y="56"/>
                  </a:cubicBezTo>
                  <a:cubicBezTo>
                    <a:pt x="1" y="56"/>
                    <a:pt x="0" y="58"/>
                    <a:pt x="0" y="61"/>
                  </a:cubicBezTo>
                  <a:cubicBezTo>
                    <a:pt x="0" y="64"/>
                    <a:pt x="1" y="65"/>
                    <a:pt x="4" y="65"/>
                  </a:cubicBezTo>
                  <a:cubicBezTo>
                    <a:pt x="37" y="65"/>
                    <a:pt x="37" y="65"/>
                    <a:pt x="37" y="65"/>
                  </a:cubicBezTo>
                  <a:cubicBezTo>
                    <a:pt x="39" y="65"/>
                    <a:pt x="41" y="64"/>
                    <a:pt x="41" y="6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8678132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Small Title &amp; Conten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a:t>Click to edit Master title style</a:t>
            </a:r>
          </a:p>
        </p:txBody>
      </p:sp>
      <p:sp>
        <p:nvSpPr>
          <p:cNvPr id="4" name="Content Placeholder 3"/>
          <p:cNvSpPr>
            <a:spLocks noGrp="1"/>
          </p:cNvSpPr>
          <p:nvPr>
            <p:ph sz="quarter" idx="10"/>
          </p:nvPr>
        </p:nvSpPr>
        <p:spPr>
          <a:xfrm>
            <a:off x="274638" y="1697038"/>
            <a:ext cx="9144000" cy="683264"/>
          </a:xfrm>
        </p:spPr>
        <p:txBody>
          <a:bodyPr/>
          <a:lstStyle>
            <a:lvl1pPr marL="0" indent="0">
              <a:buNone/>
              <a:defRPr sz="3599"/>
            </a:lvl1pPr>
            <a:lvl2pPr>
              <a:defRPr sz="3599"/>
            </a:lvl2pPr>
            <a:lvl3pPr>
              <a:defRPr sz="3599"/>
            </a:lvl3pPr>
            <a:lvl4pPr>
              <a:defRPr sz="3599"/>
            </a:lvl4pPr>
            <a:lvl5pPr>
              <a:defRPr sz="3599"/>
            </a:lvl5pPr>
          </a:lstStyle>
          <a:p>
            <a:pPr lvl="0"/>
            <a:r>
              <a:rPr lang="en-US"/>
              <a:t>Click to edit Master text styles</a:t>
            </a:r>
          </a:p>
        </p:txBody>
      </p:sp>
    </p:spTree>
    <p:extLst>
      <p:ext uri="{BB962C8B-B14F-4D97-AF65-F5344CB8AC3E}">
        <p14:creationId xmlns:p14="http://schemas.microsoft.com/office/powerpoint/2010/main" val="1302000280"/>
      </p:ext>
    </p:extLst>
  </p:cSld>
  <p:clrMapOvr>
    <a:masterClrMapping/>
  </p:clrMapOvr>
  <p:transition>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Title and Content box">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99"/>
            </a:lvl1pPr>
          </a:lstStyle>
          <a:p>
            <a:r>
              <a:rPr lang="en-US"/>
              <a:t>Click to edit Master title style</a:t>
            </a:r>
          </a:p>
        </p:txBody>
      </p:sp>
      <p:sp>
        <p:nvSpPr>
          <p:cNvPr id="4" name="Content Placeholder 3"/>
          <p:cNvSpPr>
            <a:spLocks noGrp="1"/>
          </p:cNvSpPr>
          <p:nvPr>
            <p:ph sz="quarter" idx="10"/>
          </p:nvPr>
        </p:nvSpPr>
        <p:spPr>
          <a:xfrm>
            <a:off x="274638" y="1697063"/>
            <a:ext cx="3657600" cy="433966"/>
          </a:xfrm>
        </p:spPr>
        <p:txBody>
          <a:bodyPr/>
          <a:lstStyle>
            <a:lvl1pPr marL="0" indent="0">
              <a:buNone/>
              <a:defRPr sz="1800">
                <a:latin typeface="+mn-lt"/>
              </a:defRPr>
            </a:lvl1pPr>
            <a:lvl2pPr>
              <a:defRPr sz="1800"/>
            </a:lvl2pPr>
            <a:lvl3pPr>
              <a:defRPr sz="1800"/>
            </a:lvl3pPr>
            <a:lvl4pPr>
              <a:defRPr sz="1800"/>
            </a:lvl4pPr>
            <a:lvl5pPr>
              <a:defRPr sz="1800"/>
            </a:lvl5pPr>
          </a:lstStyle>
          <a:p>
            <a:pPr lvl="0"/>
            <a:r>
              <a:rPr lang="en-US"/>
              <a:t>Click to edit Master text styles</a:t>
            </a:r>
          </a:p>
        </p:txBody>
      </p:sp>
    </p:spTree>
    <p:extLst>
      <p:ext uri="{BB962C8B-B14F-4D97-AF65-F5344CB8AC3E}">
        <p14:creationId xmlns:p14="http://schemas.microsoft.com/office/powerpoint/2010/main" val="4011951910"/>
      </p:ext>
    </p:extLst>
  </p:cSld>
  <p:clrMapOvr>
    <a:masterClrMapping/>
  </p:clrMapOvr>
  <p:transition>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Title &amp; photo">
    <p:bg bwMode="ltGray">
      <p:bgRef idx="1001">
        <a:schemeClr val="bg1"/>
      </p:bgRef>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0"/>
            <a:ext cx="12436475" cy="742187"/>
          </a:xfrm>
        </p:spPr>
        <p:txBody>
          <a:bodyPr/>
          <a:lstStyle/>
          <a:p>
            <a:r>
              <a:rPr lang="en-US"/>
              <a:t>Click icon to add picture</a:t>
            </a:r>
          </a:p>
        </p:txBody>
      </p:sp>
      <p:sp>
        <p:nvSpPr>
          <p:cNvPr id="2" name="Title 1"/>
          <p:cNvSpPr>
            <a:spLocks noGrp="1"/>
          </p:cNvSpPr>
          <p:nvPr>
            <p:ph type="title"/>
          </p:nvPr>
        </p:nvSpPr>
        <p:spPr/>
        <p:txBody>
          <a:bodyPr/>
          <a:lstStyle>
            <a:lvl1pPr>
              <a:defRPr sz="4799">
                <a:gradFill>
                  <a:gsLst>
                    <a:gs pos="69027">
                      <a:schemeClr val="tx1"/>
                    </a:gs>
                    <a:gs pos="22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055981296"/>
      </p:ext>
    </p:extLst>
  </p:cSld>
  <p:clrMapOvr>
    <a:masterClrMapping/>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Title &amp; 4 Categories">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1" y="296898"/>
            <a:ext cx="11889564" cy="752093"/>
          </a:xfrm>
        </p:spPr>
        <p:txBody>
          <a:bodyPr/>
          <a:lstStyle>
            <a:lvl1pPr>
              <a:defRPr sz="3599"/>
            </a:lvl1pPr>
          </a:lstStyle>
          <a:p>
            <a:r>
              <a:rPr lang="en-US"/>
              <a:t>Click to edit Master title style</a:t>
            </a:r>
          </a:p>
        </p:txBody>
      </p:sp>
      <p:sp>
        <p:nvSpPr>
          <p:cNvPr id="4" name="Content Placeholder 3"/>
          <p:cNvSpPr>
            <a:spLocks noGrp="1"/>
          </p:cNvSpPr>
          <p:nvPr>
            <p:ph sz="quarter" idx="10"/>
          </p:nvPr>
        </p:nvSpPr>
        <p:spPr>
          <a:xfrm>
            <a:off x="274639" y="3040064"/>
            <a:ext cx="11887200" cy="517064"/>
          </a:xfrm>
        </p:spPr>
        <p:txBody>
          <a:bodyPr/>
          <a:lstStyle>
            <a:lvl1pPr marL="0" indent="0">
              <a:buNone/>
              <a:defRPr sz="2400"/>
            </a:lvl1pPr>
          </a:lstStyle>
          <a:p>
            <a:pPr lvl="0"/>
            <a:r>
              <a:rPr lang="en-US"/>
              <a:t>Click to edit Master text styles</a:t>
            </a:r>
          </a:p>
        </p:txBody>
      </p:sp>
      <p:sp>
        <p:nvSpPr>
          <p:cNvPr id="6" name="Content Placeholder 5"/>
          <p:cNvSpPr>
            <a:spLocks noGrp="1"/>
          </p:cNvSpPr>
          <p:nvPr>
            <p:ph sz="quarter" idx="11"/>
          </p:nvPr>
        </p:nvSpPr>
        <p:spPr>
          <a:xfrm>
            <a:off x="274638" y="3954463"/>
            <a:ext cx="2743200" cy="2743200"/>
          </a:xfrm>
          <a:solidFill>
            <a:schemeClr val="accent1"/>
          </a:solidFill>
        </p:spPr>
        <p:txBody>
          <a:bodyPr lIns="182880" tIns="146304" rIns="182880" bIns="146304">
            <a:noAutofit/>
          </a:bodyPr>
          <a:lstStyle>
            <a:lvl1pPr marL="0" indent="0">
              <a:buNone/>
              <a:defRPr sz="2400">
                <a:gradFill>
                  <a:gsLst>
                    <a:gs pos="2655">
                      <a:schemeClr val="bg1"/>
                    </a:gs>
                    <a:gs pos="29000">
                      <a:schemeClr val="bg1"/>
                    </a:gs>
                  </a:gsLst>
                  <a:lin ang="5400000" scaled="0"/>
                </a:gradFill>
              </a:defRPr>
            </a:lvl1pPr>
            <a:lvl2pPr>
              <a:defRPr sz="2400"/>
            </a:lvl2pPr>
            <a:lvl3pPr>
              <a:defRPr sz="2400"/>
            </a:lvl3pPr>
            <a:lvl4pPr>
              <a:defRPr sz="2400"/>
            </a:lvl4pPr>
            <a:lvl5pPr>
              <a:defRPr sz="2400"/>
            </a:lvl5pPr>
          </a:lstStyle>
          <a:p>
            <a:pPr lvl="0"/>
            <a:r>
              <a:rPr lang="en-US"/>
              <a:t>Click to edit Master text styles</a:t>
            </a:r>
          </a:p>
        </p:txBody>
      </p:sp>
      <p:sp>
        <p:nvSpPr>
          <p:cNvPr id="7" name="Content Placeholder 5"/>
          <p:cNvSpPr>
            <a:spLocks noGrp="1"/>
          </p:cNvSpPr>
          <p:nvPr>
            <p:ph sz="quarter" idx="12"/>
          </p:nvPr>
        </p:nvSpPr>
        <p:spPr>
          <a:xfrm>
            <a:off x="3321740" y="3954463"/>
            <a:ext cx="2743200" cy="2743200"/>
          </a:xfrm>
          <a:solidFill>
            <a:schemeClr val="accent1"/>
          </a:solidFill>
        </p:spPr>
        <p:txBody>
          <a:bodyPr lIns="182880" tIns="146304" rIns="182880" bIns="146304">
            <a:noAutofit/>
          </a:bodyPr>
          <a:lstStyle>
            <a:lvl1pPr marL="0" indent="0">
              <a:buNone/>
              <a:defRPr sz="2400">
                <a:gradFill>
                  <a:gsLst>
                    <a:gs pos="2655">
                      <a:schemeClr val="bg1"/>
                    </a:gs>
                    <a:gs pos="29000">
                      <a:schemeClr val="bg1"/>
                    </a:gs>
                  </a:gsLst>
                  <a:lin ang="5400000" scaled="0"/>
                </a:gradFill>
              </a:defRPr>
            </a:lvl1pPr>
            <a:lvl2pPr>
              <a:defRPr sz="2400"/>
            </a:lvl2pPr>
            <a:lvl3pPr>
              <a:defRPr sz="2400"/>
            </a:lvl3pPr>
            <a:lvl4pPr>
              <a:defRPr sz="2400"/>
            </a:lvl4pPr>
            <a:lvl5pPr>
              <a:defRPr sz="2400"/>
            </a:lvl5pPr>
          </a:lstStyle>
          <a:p>
            <a:pPr lvl="0"/>
            <a:r>
              <a:rPr lang="en-US"/>
              <a:t>Click to edit Master text styles</a:t>
            </a:r>
          </a:p>
        </p:txBody>
      </p:sp>
      <p:sp>
        <p:nvSpPr>
          <p:cNvPr id="8" name="Content Placeholder 5"/>
          <p:cNvSpPr>
            <a:spLocks noGrp="1"/>
          </p:cNvSpPr>
          <p:nvPr>
            <p:ph sz="quarter" idx="13"/>
          </p:nvPr>
        </p:nvSpPr>
        <p:spPr>
          <a:xfrm>
            <a:off x="6368842" y="3954463"/>
            <a:ext cx="2743200" cy="2743200"/>
          </a:xfrm>
          <a:solidFill>
            <a:schemeClr val="accent1"/>
          </a:solidFill>
        </p:spPr>
        <p:txBody>
          <a:bodyPr lIns="182880" tIns="146304" rIns="182880" bIns="146304">
            <a:noAutofit/>
          </a:bodyPr>
          <a:lstStyle>
            <a:lvl1pPr marL="0" indent="0">
              <a:buNone/>
              <a:defRPr sz="2400">
                <a:gradFill>
                  <a:gsLst>
                    <a:gs pos="2655">
                      <a:schemeClr val="bg1"/>
                    </a:gs>
                    <a:gs pos="29000">
                      <a:schemeClr val="bg1"/>
                    </a:gs>
                  </a:gsLst>
                  <a:lin ang="5400000" scaled="0"/>
                </a:gradFill>
              </a:defRPr>
            </a:lvl1pPr>
            <a:lvl2pPr>
              <a:defRPr sz="2400"/>
            </a:lvl2pPr>
            <a:lvl3pPr>
              <a:defRPr sz="2400"/>
            </a:lvl3pPr>
            <a:lvl4pPr>
              <a:defRPr sz="2400"/>
            </a:lvl4pPr>
            <a:lvl5pPr>
              <a:defRPr sz="2400"/>
            </a:lvl5pPr>
          </a:lstStyle>
          <a:p>
            <a:pPr lvl="0"/>
            <a:r>
              <a:rPr lang="en-US"/>
              <a:t>Click to edit Master text styles</a:t>
            </a:r>
          </a:p>
        </p:txBody>
      </p:sp>
      <p:sp>
        <p:nvSpPr>
          <p:cNvPr id="9" name="Content Placeholder 5"/>
          <p:cNvSpPr>
            <a:spLocks noGrp="1"/>
          </p:cNvSpPr>
          <p:nvPr>
            <p:ph sz="quarter" idx="14"/>
          </p:nvPr>
        </p:nvSpPr>
        <p:spPr>
          <a:xfrm>
            <a:off x="9415946" y="3954463"/>
            <a:ext cx="2743200" cy="2743200"/>
          </a:xfrm>
          <a:solidFill>
            <a:schemeClr val="accent1"/>
          </a:solidFill>
        </p:spPr>
        <p:txBody>
          <a:bodyPr lIns="182880" tIns="146304" rIns="182880" bIns="146304">
            <a:noAutofit/>
          </a:bodyPr>
          <a:lstStyle>
            <a:lvl1pPr marL="0" indent="0">
              <a:buNone/>
              <a:defRPr sz="2400">
                <a:gradFill>
                  <a:gsLst>
                    <a:gs pos="2655">
                      <a:schemeClr val="bg1"/>
                    </a:gs>
                    <a:gs pos="29000">
                      <a:schemeClr val="bg1"/>
                    </a:gs>
                  </a:gsLst>
                  <a:lin ang="5400000" scaled="0"/>
                </a:gradFill>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1659133365"/>
      </p:ext>
    </p:extLst>
  </p:cSld>
  <p:clrMapOvr>
    <a:masterClrMapping/>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Title &amp; Dark Content Box">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99"/>
            </a:lvl1pPr>
          </a:lstStyle>
          <a:p>
            <a:r>
              <a:rPr lang="en-US"/>
              <a:t>Click to edit Master title style</a:t>
            </a:r>
          </a:p>
        </p:txBody>
      </p:sp>
      <p:sp>
        <p:nvSpPr>
          <p:cNvPr id="4" name="Content Placeholder 3"/>
          <p:cNvSpPr>
            <a:spLocks noGrp="1"/>
          </p:cNvSpPr>
          <p:nvPr>
            <p:ph sz="quarter" idx="10"/>
          </p:nvPr>
        </p:nvSpPr>
        <p:spPr>
          <a:xfrm>
            <a:off x="274638" y="1697037"/>
            <a:ext cx="5486400" cy="5000626"/>
          </a:xfrm>
          <a:solidFill>
            <a:schemeClr val="accent1">
              <a:alpha val="90000"/>
            </a:schemeClr>
          </a:solidFill>
        </p:spPr>
        <p:txBody>
          <a:bodyPr lIns="182880" tIns="146304" rIns="182880" bIns="146304">
            <a:noAutofit/>
          </a:bodyPr>
          <a:lstStyle>
            <a:lvl1pPr marL="0" indent="0">
              <a:buNone/>
              <a:defRPr sz="2400">
                <a:gradFill>
                  <a:gsLst>
                    <a:gs pos="10619">
                      <a:schemeClr val="bg1"/>
                    </a:gs>
                    <a:gs pos="33000">
                      <a:schemeClr val="bg1"/>
                    </a:gs>
                  </a:gsLst>
                  <a:lin ang="5400000" scaled="0"/>
                </a:gradFill>
              </a:defRPr>
            </a:lvl1pPr>
            <a:lvl2pPr>
              <a:defRPr sz="2000"/>
            </a:lvl2pPr>
            <a:lvl3pPr>
              <a:defRPr sz="2000"/>
            </a:lvl3pPr>
            <a:lvl4pPr>
              <a:defRPr sz="1800"/>
            </a:lvl4pPr>
            <a:lvl5pPr>
              <a:defRPr sz="1800"/>
            </a:lvl5pPr>
          </a:lstStyle>
          <a:p>
            <a:pPr lvl="0"/>
            <a:r>
              <a:rPr lang="en-US"/>
              <a:t>Click to edit Master text styles</a:t>
            </a:r>
          </a:p>
        </p:txBody>
      </p:sp>
    </p:spTree>
    <p:extLst>
      <p:ext uri="{BB962C8B-B14F-4D97-AF65-F5344CB8AC3E}">
        <p14:creationId xmlns:p14="http://schemas.microsoft.com/office/powerpoint/2010/main" val="3469984582"/>
      </p:ext>
    </p:extLst>
  </p:cSld>
  <p:clrMapOvr>
    <a:masterClrMapping/>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Small 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a:t>Click to edit Master title style</a:t>
            </a:r>
          </a:p>
        </p:txBody>
      </p:sp>
    </p:spTree>
    <p:extLst>
      <p:ext uri="{BB962C8B-B14F-4D97-AF65-F5344CB8AC3E}">
        <p14:creationId xmlns:p14="http://schemas.microsoft.com/office/powerpoint/2010/main" val="230266250"/>
      </p:ext>
    </p:extLst>
  </p:cSld>
  <p:clrMapOvr>
    <a:masterClrMapping/>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Blank">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06556441"/>
      </p:ext>
    </p:extLst>
  </p:cSld>
  <p:clrMapOvr>
    <a:masterClrMapping/>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Section Title 1">
    <p:bg bwMode="ltGray">
      <p:bgRef idx="1001">
        <a:schemeClr val="bg1"/>
      </p:bgRef>
    </p:bg>
    <p:spTree>
      <p:nvGrpSpPr>
        <p:cNvPr id="1" name=""/>
        <p:cNvGrpSpPr/>
        <p:nvPr/>
      </p:nvGrpSpPr>
      <p:grpSpPr>
        <a:xfrm>
          <a:off x="0" y="0"/>
          <a:ext cx="0" cy="0"/>
          <a:chOff x="0" y="0"/>
          <a:chExt cx="0" cy="0"/>
        </a:xfrm>
      </p:grpSpPr>
      <p:grpSp>
        <p:nvGrpSpPr>
          <p:cNvPr id="3" name="Group 2"/>
          <p:cNvGrpSpPr/>
          <p:nvPr userDrawn="1"/>
        </p:nvGrpSpPr>
        <p:grpSpPr>
          <a:xfrm>
            <a:off x="278609" y="296864"/>
            <a:ext cx="11887200" cy="6247693"/>
            <a:chOff x="274638" y="297107"/>
            <a:chExt cx="11887200" cy="6247693"/>
          </a:xfrm>
        </p:grpSpPr>
        <p:pic>
          <p:nvPicPr>
            <p:cNvPr id="4" name="Picture 3"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4638" y="298483"/>
              <a:ext cx="3657356" cy="3657356"/>
            </a:xfrm>
            <a:prstGeom prst="rect">
              <a:avLst/>
            </a:prstGeom>
          </p:spPr>
        </p:pic>
        <p:pic>
          <p:nvPicPr>
            <p:cNvPr id="5" name="Picture 4"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89838" y="298727"/>
              <a:ext cx="3657356" cy="3657356"/>
            </a:xfrm>
            <a:prstGeom prst="rect">
              <a:avLst/>
            </a:prstGeom>
          </p:spPr>
        </p:pic>
        <p:pic>
          <p:nvPicPr>
            <p:cNvPr id="6" name="Picture 5"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932482" y="298483"/>
              <a:ext cx="3657356" cy="3657356"/>
            </a:xfrm>
            <a:prstGeom prst="rect">
              <a:avLst/>
            </a:prstGeom>
          </p:spPr>
        </p:pic>
        <p:pic>
          <p:nvPicPr>
            <p:cNvPr id="7" name="Picture 6" descr="NewGridTile_8x8.png"/>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274882" y="3954584"/>
              <a:ext cx="3657356" cy="2583015"/>
            </a:xfrm>
            <a:prstGeom prst="rect">
              <a:avLst/>
            </a:prstGeom>
          </p:spPr>
        </p:pic>
        <p:pic>
          <p:nvPicPr>
            <p:cNvPr id="8" name="Picture 7"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7589838" y="3954707"/>
              <a:ext cx="3657356" cy="2590093"/>
            </a:xfrm>
            <a:prstGeom prst="rect">
              <a:avLst/>
            </a:prstGeom>
          </p:spPr>
        </p:pic>
        <p:pic>
          <p:nvPicPr>
            <p:cNvPr id="9" name="Picture 8"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3932482" y="3954463"/>
              <a:ext cx="3657356" cy="2590337"/>
            </a:xfrm>
            <a:prstGeom prst="rect">
              <a:avLst/>
            </a:prstGeom>
          </p:spPr>
        </p:pic>
        <p:pic>
          <p:nvPicPr>
            <p:cNvPr id="10" name="Picture 9" descr="NewGridTile_8x8.png"/>
            <p:cNvPicPr>
              <a:picLocks noChangeAspect="1"/>
            </p:cNvPicPr>
            <p:nvPr userDrawn="1"/>
          </p:nvPicPr>
          <p:blipFill rotWithShape="1">
            <a:blip r:embed="rId5" cstate="screen">
              <a:extLst>
                <a:ext uri="{28A0092B-C50C-407E-A947-70E740481C1C}">
                  <a14:useLocalDpi xmlns:a14="http://schemas.microsoft.com/office/drawing/2010/main" val="0"/>
                </a:ext>
              </a:extLst>
            </a:blip>
            <a:srcRect/>
            <a:stretch/>
          </p:blipFill>
          <p:spPr>
            <a:xfrm>
              <a:off x="11247438" y="297107"/>
              <a:ext cx="914400" cy="3657356"/>
            </a:xfrm>
            <a:prstGeom prst="rect">
              <a:avLst/>
            </a:prstGeom>
          </p:spPr>
        </p:pic>
        <p:pic>
          <p:nvPicPr>
            <p:cNvPr id="11" name="Picture 10" descr="NewGridTile_8x8.png"/>
            <p:cNvPicPr>
              <a:picLocks noChangeAspect="1"/>
            </p:cNvPicPr>
            <p:nvPr userDrawn="1"/>
          </p:nvPicPr>
          <p:blipFill rotWithShape="1">
            <a:blip r:embed="rId6" cstate="screen">
              <a:extLst>
                <a:ext uri="{28A0092B-C50C-407E-A947-70E740481C1C}">
                  <a14:useLocalDpi xmlns:a14="http://schemas.microsoft.com/office/drawing/2010/main" val="0"/>
                </a:ext>
              </a:extLst>
            </a:blip>
            <a:srcRect/>
            <a:stretch/>
          </p:blipFill>
          <p:spPr>
            <a:xfrm>
              <a:off x="11247438" y="3952515"/>
              <a:ext cx="914400" cy="2590093"/>
            </a:xfrm>
            <a:prstGeom prst="rect">
              <a:avLst/>
            </a:prstGeom>
          </p:spPr>
        </p:pic>
      </p:grpSp>
      <p:sp>
        <p:nvSpPr>
          <p:cNvPr id="2" name="Title 1"/>
          <p:cNvSpPr>
            <a:spLocks noGrp="1"/>
          </p:cNvSpPr>
          <p:nvPr>
            <p:ph type="title"/>
          </p:nvPr>
        </p:nvSpPr>
        <p:spPr>
          <a:xfrm>
            <a:off x="274321" y="2122489"/>
            <a:ext cx="11889564" cy="2746375"/>
          </a:xfrm>
        </p:spPr>
        <p:txBody>
          <a:bodyPr/>
          <a:lstStyle>
            <a:lvl1pPr>
              <a:defRPr sz="8799">
                <a:gradFill>
                  <a:gsLst>
                    <a:gs pos="885">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90876229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Section Title 2">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1" y="2122489"/>
            <a:ext cx="11889564" cy="2746375"/>
          </a:xfrm>
        </p:spPr>
        <p:txBody>
          <a:bodyPr/>
          <a:lstStyle>
            <a:lvl1pPr>
              <a:defRPr sz="8799">
                <a:gradFill>
                  <a:gsLst>
                    <a:gs pos="0">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41184318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Section Title 3">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1" y="296864"/>
            <a:ext cx="11889564" cy="1828800"/>
          </a:xfrm>
        </p:spPr>
        <p:txBody>
          <a:bodyPr/>
          <a:lstStyle>
            <a:lvl1pPr>
              <a:defRPr sz="5399">
                <a:gradFill>
                  <a:gsLst>
                    <a:gs pos="885">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7989091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141" name="Rectangle 140"/>
          <p:cNvSpPr/>
          <p:nvPr userDrawn="1"/>
        </p:nvSpPr>
        <p:spPr bwMode="gray">
          <a:xfrm>
            <a:off x="5441950" y="0"/>
            <a:ext cx="6994525"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2119178"/>
            <a:ext cx="4937760" cy="1835285"/>
          </a:xfrm>
          <a:noFill/>
        </p:spPr>
        <p:txBody>
          <a:bodyPr lIns="146304" tIns="91440" rIns="146304" bIns="91440" anchor="t" anchorCtr="0"/>
          <a:lstStyle>
            <a:lvl1pPr>
              <a:defRPr sz="4800" spc="-100"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50" y="3954463"/>
            <a:ext cx="4937760" cy="731528"/>
          </a:xfrm>
        </p:spPr>
        <p:txBody>
          <a:bodyPr lIns="164592" tIns="109728" rIns="164592" bIns="109728">
            <a:noAutofit/>
          </a:bodyPr>
          <a:lstStyle>
            <a:lvl1pPr marL="0" indent="0">
              <a:spcBef>
                <a:spcPts val="0"/>
              </a:spcBef>
              <a:buNone/>
              <a:defRPr lang="en-US" sz="3200"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32742"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pic>
        <p:nvPicPr>
          <p:cNvPr id="142" name="MS logo gray - EMF"/>
          <p:cNvPicPr>
            <a:picLocks noChangeAspect="1"/>
          </p:cNvPicPr>
          <p:nvPr userDrawn="1"/>
        </p:nvPicPr>
        <p:blipFill>
          <a:blip r:embed="rId2"/>
          <a:stretch>
            <a:fillRect/>
          </a:stretch>
        </p:blipFill>
        <p:spPr bwMode="black">
          <a:xfrm>
            <a:off x="463116" y="479425"/>
            <a:ext cx="1451843" cy="310896"/>
          </a:xfrm>
          <a:prstGeom prst="rect">
            <a:avLst/>
          </a:prstGeom>
        </p:spPr>
      </p:pic>
      <p:grpSp>
        <p:nvGrpSpPr>
          <p:cNvPr id="105" name="Group 104"/>
          <p:cNvGrpSpPr>
            <a:grpSpLocks noChangeAspect="1"/>
          </p:cNvGrpSpPr>
          <p:nvPr userDrawn="1"/>
        </p:nvGrpSpPr>
        <p:grpSpPr bwMode="gray">
          <a:xfrm>
            <a:off x="5788926" y="4224320"/>
            <a:ext cx="6647549" cy="2770205"/>
            <a:chOff x="5788926" y="4224320"/>
            <a:chExt cx="6647549" cy="2770205"/>
          </a:xfrm>
        </p:grpSpPr>
        <p:sp>
          <p:nvSpPr>
            <p:cNvPr id="106" name="Freeform: Shape 105"/>
            <p:cNvSpPr/>
            <p:nvPr userDrawn="1"/>
          </p:nvSpPr>
          <p:spPr bwMode="gray">
            <a:xfrm>
              <a:off x="5788926" y="5758835"/>
              <a:ext cx="2577047" cy="1235690"/>
            </a:xfrm>
            <a:custGeom>
              <a:avLst/>
              <a:gdLst>
                <a:gd name="connsiteX0" fmla="*/ 1214715 w 2577047"/>
                <a:gd name="connsiteY0" fmla="*/ 0 h 1235690"/>
                <a:gd name="connsiteX1" fmla="*/ 1914672 w 2577047"/>
                <a:gd name="connsiteY1" fmla="*/ 468064 h 1235690"/>
                <a:gd name="connsiteX2" fmla="*/ 2060300 w 2577047"/>
                <a:gd name="connsiteY2" fmla="*/ 446221 h 1235690"/>
                <a:gd name="connsiteX3" fmla="*/ 2577047 w 2577047"/>
                <a:gd name="connsiteY3" fmla="*/ 957972 h 1235690"/>
                <a:gd name="connsiteX4" fmla="*/ 2495620 w 2577047"/>
                <a:gd name="connsiteY4" fmla="*/ 1235690 h 1235690"/>
                <a:gd name="connsiteX5" fmla="*/ 1889591 w 2577047"/>
                <a:gd name="connsiteY5" fmla="*/ 1235690 h 1235690"/>
                <a:gd name="connsiteX6" fmla="*/ 1799319 w 2577047"/>
                <a:gd name="connsiteY6" fmla="*/ 1235690 h 1235690"/>
                <a:gd name="connsiteX7" fmla="*/ 31390 w 2577047"/>
                <a:gd name="connsiteY7" fmla="*/ 1235690 h 1235690"/>
                <a:gd name="connsiteX8" fmla="*/ 9264 w 2577047"/>
                <a:gd name="connsiteY8" fmla="*/ 1164413 h 1235690"/>
                <a:gd name="connsiteX9" fmla="*/ 0 w 2577047"/>
                <a:gd name="connsiteY9" fmla="*/ 1072517 h 1235690"/>
                <a:gd name="connsiteX10" fmla="*/ 455981 w 2577047"/>
                <a:gd name="connsiteY10" fmla="*/ 616536 h 1235690"/>
                <a:gd name="connsiteX11" fmla="*/ 459500 w 2577047"/>
                <a:gd name="connsiteY11" fmla="*/ 616891 h 1235690"/>
                <a:gd name="connsiteX12" fmla="*/ 459640 w 2577047"/>
                <a:gd name="connsiteY12" fmla="*/ 615506 h 1235690"/>
                <a:gd name="connsiteX13" fmla="*/ 720719 w 2577047"/>
                <a:gd name="connsiteY13" fmla="*/ 182302 h 1235690"/>
                <a:gd name="connsiteX14" fmla="*/ 739060 w 2577047"/>
                <a:gd name="connsiteY14" fmla="*/ 169592 h 1235690"/>
                <a:gd name="connsiteX15" fmla="*/ 747661 w 2577047"/>
                <a:gd name="connsiteY15" fmla="*/ 161263 h 1235690"/>
                <a:gd name="connsiteX16" fmla="*/ 1214715 w 2577047"/>
                <a:gd name="connsiteY16" fmla="*/ 0 h 1235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77047" h="1235690">
                  <a:moveTo>
                    <a:pt x="1214715" y="0"/>
                  </a:moveTo>
                  <a:cubicBezTo>
                    <a:pt x="1532592" y="0"/>
                    <a:pt x="1803493" y="191906"/>
                    <a:pt x="1914672" y="468064"/>
                  </a:cubicBezTo>
                  <a:cubicBezTo>
                    <a:pt x="1961649" y="454022"/>
                    <a:pt x="2010192" y="446221"/>
                    <a:pt x="2060300" y="446221"/>
                  </a:cubicBezTo>
                  <a:cubicBezTo>
                    <a:pt x="2346860" y="446221"/>
                    <a:pt x="2577047" y="675573"/>
                    <a:pt x="2577047" y="957972"/>
                  </a:cubicBezTo>
                  <a:cubicBezTo>
                    <a:pt x="2577047" y="1060946"/>
                    <a:pt x="2547295" y="1156119"/>
                    <a:pt x="2495620" y="1235690"/>
                  </a:cubicBezTo>
                  <a:cubicBezTo>
                    <a:pt x="2495620" y="1235690"/>
                    <a:pt x="2495620" y="1235690"/>
                    <a:pt x="1889591" y="1235690"/>
                  </a:cubicBezTo>
                  <a:lnTo>
                    <a:pt x="1799319" y="1235690"/>
                  </a:lnTo>
                  <a:lnTo>
                    <a:pt x="31390" y="1235690"/>
                  </a:lnTo>
                  <a:lnTo>
                    <a:pt x="9264" y="1164413"/>
                  </a:lnTo>
                  <a:cubicBezTo>
                    <a:pt x="3190" y="1134730"/>
                    <a:pt x="0" y="1103996"/>
                    <a:pt x="0" y="1072517"/>
                  </a:cubicBezTo>
                  <a:cubicBezTo>
                    <a:pt x="0" y="820686"/>
                    <a:pt x="204150" y="616536"/>
                    <a:pt x="455981" y="616536"/>
                  </a:cubicBezTo>
                  <a:lnTo>
                    <a:pt x="459500" y="616891"/>
                  </a:lnTo>
                  <a:lnTo>
                    <a:pt x="459640" y="615506"/>
                  </a:lnTo>
                  <a:cubicBezTo>
                    <a:pt x="495067" y="442379"/>
                    <a:pt x="589371" y="290700"/>
                    <a:pt x="720719" y="182302"/>
                  </a:cubicBezTo>
                  <a:lnTo>
                    <a:pt x="739060" y="169592"/>
                  </a:lnTo>
                  <a:lnTo>
                    <a:pt x="747661" y="161263"/>
                  </a:lnTo>
                  <a:cubicBezTo>
                    <a:pt x="876480" y="60556"/>
                    <a:pt x="1038551" y="0"/>
                    <a:pt x="1214715" y="0"/>
                  </a:cubicBezTo>
                  <a:close/>
                </a:path>
              </a:pathLst>
            </a:cu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7" name="Freeform 6"/>
            <p:cNvSpPr>
              <a:spLocks/>
            </p:cNvSpPr>
            <p:nvPr/>
          </p:nvSpPr>
          <p:spPr bwMode="gray">
            <a:xfrm>
              <a:off x="8422506" y="4305084"/>
              <a:ext cx="2008331" cy="1846803"/>
            </a:xfrm>
            <a:custGeom>
              <a:avLst/>
              <a:gdLst>
                <a:gd name="T0" fmla="*/ 948 w 1281"/>
                <a:gd name="T1" fmla="*/ 6 h 1185"/>
                <a:gd name="T2" fmla="*/ 641 w 1281"/>
                <a:gd name="T3" fmla="*/ 168 h 1185"/>
                <a:gd name="T4" fmla="*/ 333 w 1281"/>
                <a:gd name="T5" fmla="*/ 6 h 1185"/>
                <a:gd name="T6" fmla="*/ 10 w 1281"/>
                <a:gd name="T7" fmla="*/ 362 h 1185"/>
                <a:gd name="T8" fmla="*/ 641 w 1281"/>
                <a:gd name="T9" fmla="*/ 1185 h 1185"/>
                <a:gd name="T10" fmla="*/ 641 w 1281"/>
                <a:gd name="T11" fmla="*/ 1184 h 1185"/>
                <a:gd name="T12" fmla="*/ 641 w 1281"/>
                <a:gd name="T13" fmla="*/ 1185 h 1185"/>
                <a:gd name="T14" fmla="*/ 1272 w 1281"/>
                <a:gd name="T15" fmla="*/ 361 h 1185"/>
                <a:gd name="T16" fmla="*/ 948 w 1281"/>
                <a:gd name="T17" fmla="*/ 6 h 1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1" h="1185">
                  <a:moveTo>
                    <a:pt x="948" y="6"/>
                  </a:moveTo>
                  <a:cubicBezTo>
                    <a:pt x="820" y="0"/>
                    <a:pt x="703" y="65"/>
                    <a:pt x="641" y="168"/>
                  </a:cubicBezTo>
                  <a:cubicBezTo>
                    <a:pt x="578" y="65"/>
                    <a:pt x="461" y="0"/>
                    <a:pt x="333" y="6"/>
                  </a:cubicBezTo>
                  <a:cubicBezTo>
                    <a:pt x="144" y="15"/>
                    <a:pt x="0" y="175"/>
                    <a:pt x="10" y="362"/>
                  </a:cubicBezTo>
                  <a:cubicBezTo>
                    <a:pt x="19" y="548"/>
                    <a:pt x="641" y="1185"/>
                    <a:pt x="641" y="1185"/>
                  </a:cubicBezTo>
                  <a:cubicBezTo>
                    <a:pt x="641" y="1185"/>
                    <a:pt x="641" y="1185"/>
                    <a:pt x="641" y="1184"/>
                  </a:cubicBezTo>
                  <a:cubicBezTo>
                    <a:pt x="641" y="1185"/>
                    <a:pt x="641" y="1185"/>
                    <a:pt x="641" y="1185"/>
                  </a:cubicBezTo>
                  <a:cubicBezTo>
                    <a:pt x="641" y="1185"/>
                    <a:pt x="1263" y="548"/>
                    <a:pt x="1272" y="361"/>
                  </a:cubicBezTo>
                  <a:cubicBezTo>
                    <a:pt x="1281" y="174"/>
                    <a:pt x="1137" y="15"/>
                    <a:pt x="948" y="6"/>
                  </a:cubicBezTo>
                  <a:close/>
                </a:path>
              </a:pathLst>
            </a:custGeom>
            <a:solidFill>
              <a:srgbClr val="3393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Rectangle 7"/>
            <p:cNvSpPr>
              <a:spLocks noChangeArrowheads="1"/>
            </p:cNvSpPr>
            <p:nvPr/>
          </p:nvSpPr>
          <p:spPr bwMode="gray">
            <a:xfrm>
              <a:off x="9601660" y="4515070"/>
              <a:ext cx="573425" cy="1445676"/>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Rectangle 8"/>
            <p:cNvSpPr>
              <a:spLocks noChangeArrowheads="1"/>
            </p:cNvSpPr>
            <p:nvPr/>
          </p:nvSpPr>
          <p:spPr bwMode="gray">
            <a:xfrm>
              <a:off x="8640568" y="4224320"/>
              <a:ext cx="576116" cy="1445676"/>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Rectangle 9"/>
            <p:cNvSpPr>
              <a:spLocks noChangeArrowheads="1"/>
            </p:cNvSpPr>
            <p:nvPr/>
          </p:nvSpPr>
          <p:spPr bwMode="gray">
            <a:xfrm>
              <a:off x="9771264" y="4698135"/>
              <a:ext cx="573425" cy="1445676"/>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Rectangle 10"/>
            <p:cNvSpPr>
              <a:spLocks noChangeArrowheads="1"/>
            </p:cNvSpPr>
            <p:nvPr/>
          </p:nvSpPr>
          <p:spPr bwMode="gray">
            <a:xfrm>
              <a:off x="9351291" y="4843510"/>
              <a:ext cx="320365" cy="1397218"/>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Rectangle 11"/>
            <p:cNvSpPr>
              <a:spLocks noChangeArrowheads="1"/>
            </p:cNvSpPr>
            <p:nvPr/>
          </p:nvSpPr>
          <p:spPr bwMode="gray">
            <a:xfrm>
              <a:off x="8505962" y="4708904"/>
              <a:ext cx="309596" cy="1292224"/>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Rectangle 12"/>
            <p:cNvSpPr>
              <a:spLocks noChangeArrowheads="1"/>
            </p:cNvSpPr>
            <p:nvPr/>
          </p:nvSpPr>
          <p:spPr bwMode="gray">
            <a:xfrm>
              <a:off x="8780559" y="4576988"/>
              <a:ext cx="570732" cy="1518363"/>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Freeform 13"/>
            <p:cNvSpPr>
              <a:spLocks/>
            </p:cNvSpPr>
            <p:nvPr/>
          </p:nvSpPr>
          <p:spPr bwMode="gray">
            <a:xfrm>
              <a:off x="8842479" y="4665830"/>
              <a:ext cx="446894" cy="78073"/>
            </a:xfrm>
            <a:custGeom>
              <a:avLst/>
              <a:gdLst>
                <a:gd name="T0" fmla="*/ 24 w 286"/>
                <a:gd name="T1" fmla="*/ 0 h 50"/>
                <a:gd name="T2" fmla="*/ 0 w 286"/>
                <a:gd name="T3" fmla="*/ 22 h 50"/>
                <a:gd name="T4" fmla="*/ 0 w 286"/>
                <a:gd name="T5" fmla="*/ 28 h 50"/>
                <a:gd name="T6" fmla="*/ 24 w 286"/>
                <a:gd name="T7" fmla="*/ 50 h 50"/>
                <a:gd name="T8" fmla="*/ 262 w 286"/>
                <a:gd name="T9" fmla="*/ 50 h 50"/>
                <a:gd name="T10" fmla="*/ 286 w 286"/>
                <a:gd name="T11" fmla="*/ 28 h 50"/>
                <a:gd name="T12" fmla="*/ 286 w 286"/>
                <a:gd name="T13" fmla="*/ 22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2"/>
                  </a:cubicBezTo>
                  <a:cubicBezTo>
                    <a:pt x="0" y="28"/>
                    <a:pt x="0" y="28"/>
                    <a:pt x="0" y="28"/>
                  </a:cubicBezTo>
                  <a:cubicBezTo>
                    <a:pt x="0" y="28"/>
                    <a:pt x="0" y="50"/>
                    <a:pt x="24" y="50"/>
                  </a:cubicBezTo>
                  <a:cubicBezTo>
                    <a:pt x="262" y="50"/>
                    <a:pt x="262" y="50"/>
                    <a:pt x="262" y="50"/>
                  </a:cubicBezTo>
                  <a:cubicBezTo>
                    <a:pt x="262" y="50"/>
                    <a:pt x="286" y="50"/>
                    <a:pt x="286" y="28"/>
                  </a:cubicBezTo>
                  <a:cubicBezTo>
                    <a:pt x="286" y="22"/>
                    <a:pt x="286" y="22"/>
                    <a:pt x="286" y="22"/>
                  </a:cubicBezTo>
                  <a:cubicBezTo>
                    <a:pt x="286" y="22"/>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14"/>
            <p:cNvSpPr>
              <a:spLocks/>
            </p:cNvSpPr>
            <p:nvPr/>
          </p:nvSpPr>
          <p:spPr bwMode="gray">
            <a:xfrm>
              <a:off x="8842479" y="4805821"/>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15"/>
            <p:cNvSpPr>
              <a:spLocks/>
            </p:cNvSpPr>
            <p:nvPr/>
          </p:nvSpPr>
          <p:spPr bwMode="gray">
            <a:xfrm>
              <a:off x="8842479" y="4943118"/>
              <a:ext cx="446894" cy="78073"/>
            </a:xfrm>
            <a:custGeom>
              <a:avLst/>
              <a:gdLst>
                <a:gd name="T0" fmla="*/ 24 w 286"/>
                <a:gd name="T1" fmla="*/ 0 h 50"/>
                <a:gd name="T2" fmla="*/ 0 w 286"/>
                <a:gd name="T3" fmla="*/ 24 h 50"/>
                <a:gd name="T4" fmla="*/ 0 w 286"/>
                <a:gd name="T5" fmla="*/ 28 h 50"/>
                <a:gd name="T6" fmla="*/ 24 w 286"/>
                <a:gd name="T7" fmla="*/ 50 h 50"/>
                <a:gd name="T8" fmla="*/ 262 w 286"/>
                <a:gd name="T9" fmla="*/ 50 h 50"/>
                <a:gd name="T10" fmla="*/ 286 w 286"/>
                <a:gd name="T11" fmla="*/ 28 h 50"/>
                <a:gd name="T12" fmla="*/ 286 w 286"/>
                <a:gd name="T13" fmla="*/ 24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4"/>
                  </a:cubicBezTo>
                  <a:cubicBezTo>
                    <a:pt x="0" y="28"/>
                    <a:pt x="0" y="28"/>
                    <a:pt x="0" y="28"/>
                  </a:cubicBezTo>
                  <a:cubicBezTo>
                    <a:pt x="0" y="28"/>
                    <a:pt x="0" y="50"/>
                    <a:pt x="24" y="50"/>
                  </a:cubicBezTo>
                  <a:cubicBezTo>
                    <a:pt x="262" y="50"/>
                    <a:pt x="262" y="50"/>
                    <a:pt x="262" y="50"/>
                  </a:cubicBezTo>
                  <a:cubicBezTo>
                    <a:pt x="262" y="50"/>
                    <a:pt x="286" y="50"/>
                    <a:pt x="286" y="28"/>
                  </a:cubicBezTo>
                  <a:cubicBezTo>
                    <a:pt x="286" y="24"/>
                    <a:pt x="286" y="24"/>
                    <a:pt x="286" y="24"/>
                  </a:cubicBezTo>
                  <a:cubicBezTo>
                    <a:pt x="286" y="24"/>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16"/>
            <p:cNvSpPr>
              <a:spLocks/>
            </p:cNvSpPr>
            <p:nvPr/>
          </p:nvSpPr>
          <p:spPr bwMode="gray">
            <a:xfrm>
              <a:off x="8842479" y="5080418"/>
              <a:ext cx="446894" cy="78073"/>
            </a:xfrm>
            <a:custGeom>
              <a:avLst/>
              <a:gdLst>
                <a:gd name="T0" fmla="*/ 24 w 286"/>
                <a:gd name="T1" fmla="*/ 0 h 50"/>
                <a:gd name="T2" fmla="*/ 0 w 286"/>
                <a:gd name="T3" fmla="*/ 23 h 50"/>
                <a:gd name="T4" fmla="*/ 0 w 286"/>
                <a:gd name="T5" fmla="*/ 28 h 50"/>
                <a:gd name="T6" fmla="*/ 24 w 286"/>
                <a:gd name="T7" fmla="*/ 50 h 50"/>
                <a:gd name="T8" fmla="*/ 262 w 286"/>
                <a:gd name="T9" fmla="*/ 50 h 50"/>
                <a:gd name="T10" fmla="*/ 286 w 286"/>
                <a:gd name="T11" fmla="*/ 28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8"/>
                    <a:pt x="0" y="28"/>
                    <a:pt x="0" y="28"/>
                  </a:cubicBezTo>
                  <a:cubicBezTo>
                    <a:pt x="0" y="28"/>
                    <a:pt x="0" y="50"/>
                    <a:pt x="24" y="50"/>
                  </a:cubicBezTo>
                  <a:cubicBezTo>
                    <a:pt x="262" y="50"/>
                    <a:pt x="262" y="50"/>
                    <a:pt x="262" y="50"/>
                  </a:cubicBezTo>
                  <a:cubicBezTo>
                    <a:pt x="262" y="50"/>
                    <a:pt x="286" y="50"/>
                    <a:pt x="286" y="28"/>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17"/>
            <p:cNvSpPr>
              <a:spLocks/>
            </p:cNvSpPr>
            <p:nvPr/>
          </p:nvSpPr>
          <p:spPr bwMode="gray">
            <a:xfrm>
              <a:off x="8842479" y="5220409"/>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18"/>
            <p:cNvSpPr>
              <a:spLocks/>
            </p:cNvSpPr>
            <p:nvPr/>
          </p:nvSpPr>
          <p:spPr bwMode="gray">
            <a:xfrm>
              <a:off x="8842479" y="5357707"/>
              <a:ext cx="446894" cy="78073"/>
            </a:xfrm>
            <a:custGeom>
              <a:avLst/>
              <a:gdLst>
                <a:gd name="T0" fmla="*/ 24 w 286"/>
                <a:gd name="T1" fmla="*/ 0 h 51"/>
                <a:gd name="T2" fmla="*/ 0 w 286"/>
                <a:gd name="T3" fmla="*/ 24 h 51"/>
                <a:gd name="T4" fmla="*/ 0 w 286"/>
                <a:gd name="T5" fmla="*/ 28 h 51"/>
                <a:gd name="T6" fmla="*/ 24 w 286"/>
                <a:gd name="T7" fmla="*/ 51 h 51"/>
                <a:gd name="T8" fmla="*/ 262 w 286"/>
                <a:gd name="T9" fmla="*/ 51 h 51"/>
                <a:gd name="T10" fmla="*/ 286 w 286"/>
                <a:gd name="T11" fmla="*/ 28 h 51"/>
                <a:gd name="T12" fmla="*/ 286 w 286"/>
                <a:gd name="T13" fmla="*/ 24 h 51"/>
                <a:gd name="T14" fmla="*/ 262 w 286"/>
                <a:gd name="T15" fmla="*/ 0 h 51"/>
                <a:gd name="T16" fmla="*/ 152 w 286"/>
                <a:gd name="T17" fmla="*/ 0 h 51"/>
                <a:gd name="T18" fmla="*/ 24 w 286"/>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1">
                  <a:moveTo>
                    <a:pt x="24" y="0"/>
                  </a:moveTo>
                  <a:cubicBezTo>
                    <a:pt x="24" y="0"/>
                    <a:pt x="0" y="0"/>
                    <a:pt x="0" y="24"/>
                  </a:cubicBezTo>
                  <a:cubicBezTo>
                    <a:pt x="0" y="28"/>
                    <a:pt x="0" y="28"/>
                    <a:pt x="0" y="28"/>
                  </a:cubicBezTo>
                  <a:cubicBezTo>
                    <a:pt x="0" y="28"/>
                    <a:pt x="0" y="51"/>
                    <a:pt x="24" y="51"/>
                  </a:cubicBezTo>
                  <a:cubicBezTo>
                    <a:pt x="262" y="51"/>
                    <a:pt x="262" y="51"/>
                    <a:pt x="262" y="51"/>
                  </a:cubicBezTo>
                  <a:cubicBezTo>
                    <a:pt x="262" y="51"/>
                    <a:pt x="286" y="51"/>
                    <a:pt x="286" y="28"/>
                  </a:cubicBezTo>
                  <a:cubicBezTo>
                    <a:pt x="286" y="24"/>
                    <a:pt x="286" y="24"/>
                    <a:pt x="286" y="24"/>
                  </a:cubicBezTo>
                  <a:cubicBezTo>
                    <a:pt x="286" y="24"/>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19"/>
            <p:cNvSpPr>
              <a:spLocks/>
            </p:cNvSpPr>
            <p:nvPr/>
          </p:nvSpPr>
          <p:spPr bwMode="gray">
            <a:xfrm>
              <a:off x="8842479" y="5495006"/>
              <a:ext cx="446894" cy="78073"/>
            </a:xfrm>
            <a:custGeom>
              <a:avLst/>
              <a:gdLst>
                <a:gd name="T0" fmla="*/ 24 w 286"/>
                <a:gd name="T1" fmla="*/ 0 h 50"/>
                <a:gd name="T2" fmla="*/ 0 w 286"/>
                <a:gd name="T3" fmla="*/ 23 h 50"/>
                <a:gd name="T4" fmla="*/ 0 w 286"/>
                <a:gd name="T5" fmla="*/ 28 h 50"/>
                <a:gd name="T6" fmla="*/ 24 w 286"/>
                <a:gd name="T7" fmla="*/ 50 h 50"/>
                <a:gd name="T8" fmla="*/ 262 w 286"/>
                <a:gd name="T9" fmla="*/ 50 h 50"/>
                <a:gd name="T10" fmla="*/ 286 w 286"/>
                <a:gd name="T11" fmla="*/ 28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8"/>
                    <a:pt x="0" y="28"/>
                    <a:pt x="0" y="28"/>
                  </a:cubicBezTo>
                  <a:cubicBezTo>
                    <a:pt x="0" y="28"/>
                    <a:pt x="0" y="50"/>
                    <a:pt x="24" y="50"/>
                  </a:cubicBezTo>
                  <a:cubicBezTo>
                    <a:pt x="262" y="50"/>
                    <a:pt x="262" y="50"/>
                    <a:pt x="262" y="50"/>
                  </a:cubicBezTo>
                  <a:cubicBezTo>
                    <a:pt x="262" y="50"/>
                    <a:pt x="286" y="50"/>
                    <a:pt x="286" y="28"/>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20"/>
            <p:cNvSpPr>
              <a:spLocks/>
            </p:cNvSpPr>
            <p:nvPr/>
          </p:nvSpPr>
          <p:spPr bwMode="gray">
            <a:xfrm>
              <a:off x="8842479" y="5634997"/>
              <a:ext cx="446894" cy="78073"/>
            </a:xfrm>
            <a:custGeom>
              <a:avLst/>
              <a:gdLst>
                <a:gd name="T0" fmla="*/ 24 w 286"/>
                <a:gd name="T1" fmla="*/ 0 h 51"/>
                <a:gd name="T2" fmla="*/ 0 w 286"/>
                <a:gd name="T3" fmla="*/ 23 h 51"/>
                <a:gd name="T4" fmla="*/ 0 w 286"/>
                <a:gd name="T5" fmla="*/ 27 h 51"/>
                <a:gd name="T6" fmla="*/ 24 w 286"/>
                <a:gd name="T7" fmla="*/ 51 h 51"/>
                <a:gd name="T8" fmla="*/ 262 w 286"/>
                <a:gd name="T9" fmla="*/ 51 h 51"/>
                <a:gd name="T10" fmla="*/ 286 w 286"/>
                <a:gd name="T11" fmla="*/ 27 h 51"/>
                <a:gd name="T12" fmla="*/ 286 w 286"/>
                <a:gd name="T13" fmla="*/ 23 h 51"/>
                <a:gd name="T14" fmla="*/ 262 w 286"/>
                <a:gd name="T15" fmla="*/ 0 h 51"/>
                <a:gd name="T16" fmla="*/ 152 w 286"/>
                <a:gd name="T17" fmla="*/ 0 h 51"/>
                <a:gd name="T18" fmla="*/ 24 w 286"/>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1">
                  <a:moveTo>
                    <a:pt x="24" y="0"/>
                  </a:moveTo>
                  <a:cubicBezTo>
                    <a:pt x="24" y="0"/>
                    <a:pt x="0" y="0"/>
                    <a:pt x="0" y="23"/>
                  </a:cubicBezTo>
                  <a:cubicBezTo>
                    <a:pt x="0" y="27"/>
                    <a:pt x="0" y="27"/>
                    <a:pt x="0" y="27"/>
                  </a:cubicBezTo>
                  <a:cubicBezTo>
                    <a:pt x="0" y="27"/>
                    <a:pt x="0" y="51"/>
                    <a:pt x="24" y="51"/>
                  </a:cubicBezTo>
                  <a:cubicBezTo>
                    <a:pt x="262" y="51"/>
                    <a:pt x="262" y="51"/>
                    <a:pt x="262" y="51"/>
                  </a:cubicBezTo>
                  <a:cubicBezTo>
                    <a:pt x="262" y="51"/>
                    <a:pt x="286" y="51"/>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Oval 21"/>
            <p:cNvSpPr>
              <a:spLocks noChangeArrowheads="1"/>
            </p:cNvSpPr>
            <p:nvPr/>
          </p:nvSpPr>
          <p:spPr bwMode="gray">
            <a:xfrm>
              <a:off x="9203225" y="4681982"/>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123" name="Oval 22"/>
            <p:cNvSpPr>
              <a:spLocks noChangeArrowheads="1"/>
            </p:cNvSpPr>
            <p:nvPr/>
          </p:nvSpPr>
          <p:spPr bwMode="gray">
            <a:xfrm>
              <a:off x="9203225" y="4821973"/>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124" name="Oval 23"/>
            <p:cNvSpPr>
              <a:spLocks noChangeArrowheads="1"/>
            </p:cNvSpPr>
            <p:nvPr/>
          </p:nvSpPr>
          <p:spPr bwMode="gray">
            <a:xfrm>
              <a:off x="9203225" y="4959271"/>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125" name="Oval 24"/>
            <p:cNvSpPr>
              <a:spLocks noChangeArrowheads="1"/>
            </p:cNvSpPr>
            <p:nvPr/>
          </p:nvSpPr>
          <p:spPr bwMode="gray">
            <a:xfrm>
              <a:off x="9203225" y="5099262"/>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126" name="Freeform 25"/>
            <p:cNvSpPr>
              <a:spLocks/>
            </p:cNvSpPr>
            <p:nvPr/>
          </p:nvSpPr>
          <p:spPr bwMode="gray">
            <a:xfrm>
              <a:off x="9203225" y="5236562"/>
              <a:ext cx="45767" cy="43074"/>
            </a:xfrm>
            <a:custGeom>
              <a:avLst/>
              <a:gdLst>
                <a:gd name="T0" fmla="*/ 14 w 28"/>
                <a:gd name="T1" fmla="*/ 28 h 28"/>
                <a:gd name="T2" fmla="*/ 28 w 28"/>
                <a:gd name="T3" fmla="*/ 13 h 28"/>
                <a:gd name="T4" fmla="*/ 14 w 28"/>
                <a:gd name="T5" fmla="*/ 0 h 28"/>
                <a:gd name="T6" fmla="*/ 0 w 28"/>
                <a:gd name="T7" fmla="*/ 13 h 28"/>
                <a:gd name="T8" fmla="*/ 14 w 28"/>
                <a:gd name="T9" fmla="*/ 28 h 28"/>
              </a:gdLst>
              <a:ahLst/>
              <a:cxnLst>
                <a:cxn ang="0">
                  <a:pos x="T0" y="T1"/>
                </a:cxn>
                <a:cxn ang="0">
                  <a:pos x="T2" y="T3"/>
                </a:cxn>
                <a:cxn ang="0">
                  <a:pos x="T4" y="T5"/>
                </a:cxn>
                <a:cxn ang="0">
                  <a:pos x="T6" y="T7"/>
                </a:cxn>
                <a:cxn ang="0">
                  <a:pos x="T8" y="T9"/>
                </a:cxn>
              </a:cxnLst>
              <a:rect l="0" t="0" r="r" b="b"/>
              <a:pathLst>
                <a:path w="28" h="28">
                  <a:moveTo>
                    <a:pt x="14" y="28"/>
                  </a:moveTo>
                  <a:cubicBezTo>
                    <a:pt x="22" y="28"/>
                    <a:pt x="28" y="21"/>
                    <a:pt x="28" y="13"/>
                  </a:cubicBezTo>
                  <a:cubicBezTo>
                    <a:pt x="28" y="7"/>
                    <a:pt x="22" y="0"/>
                    <a:pt x="14" y="0"/>
                  </a:cubicBezTo>
                  <a:cubicBezTo>
                    <a:pt x="7" y="0"/>
                    <a:pt x="0" y="7"/>
                    <a:pt x="0" y="13"/>
                  </a:cubicBezTo>
                  <a:cubicBezTo>
                    <a:pt x="0" y="21"/>
                    <a:pt x="7" y="28"/>
                    <a:pt x="14" y="28"/>
                  </a:cubicBez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127" name="Oval 26"/>
            <p:cNvSpPr>
              <a:spLocks noChangeArrowheads="1"/>
            </p:cNvSpPr>
            <p:nvPr/>
          </p:nvSpPr>
          <p:spPr bwMode="gray">
            <a:xfrm>
              <a:off x="9203225" y="5376553"/>
              <a:ext cx="45767" cy="40383"/>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128" name="Oval 27"/>
            <p:cNvSpPr>
              <a:spLocks noChangeArrowheads="1"/>
            </p:cNvSpPr>
            <p:nvPr/>
          </p:nvSpPr>
          <p:spPr bwMode="gray">
            <a:xfrm>
              <a:off x="9203225" y="5513851"/>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129" name="Oval 28"/>
            <p:cNvSpPr>
              <a:spLocks noChangeArrowheads="1"/>
            </p:cNvSpPr>
            <p:nvPr/>
          </p:nvSpPr>
          <p:spPr bwMode="gray">
            <a:xfrm>
              <a:off x="9203225" y="5653841"/>
              <a:ext cx="45767" cy="40383"/>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130" name="Freeform 29"/>
            <p:cNvSpPr>
              <a:spLocks/>
            </p:cNvSpPr>
            <p:nvPr/>
          </p:nvSpPr>
          <p:spPr bwMode="gray">
            <a:xfrm>
              <a:off x="8842479" y="5772295"/>
              <a:ext cx="446894" cy="78073"/>
            </a:xfrm>
            <a:custGeom>
              <a:avLst/>
              <a:gdLst>
                <a:gd name="T0" fmla="*/ 24 w 286"/>
                <a:gd name="T1" fmla="*/ 0 h 50"/>
                <a:gd name="T2" fmla="*/ 0 w 286"/>
                <a:gd name="T3" fmla="*/ 22 h 50"/>
                <a:gd name="T4" fmla="*/ 0 w 286"/>
                <a:gd name="T5" fmla="*/ 27 h 50"/>
                <a:gd name="T6" fmla="*/ 24 w 286"/>
                <a:gd name="T7" fmla="*/ 50 h 50"/>
                <a:gd name="T8" fmla="*/ 262 w 286"/>
                <a:gd name="T9" fmla="*/ 50 h 50"/>
                <a:gd name="T10" fmla="*/ 286 w 286"/>
                <a:gd name="T11" fmla="*/ 27 h 50"/>
                <a:gd name="T12" fmla="*/ 286 w 286"/>
                <a:gd name="T13" fmla="*/ 22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2"/>
                  </a:cubicBezTo>
                  <a:cubicBezTo>
                    <a:pt x="0" y="27"/>
                    <a:pt x="0" y="27"/>
                    <a:pt x="0" y="27"/>
                  </a:cubicBezTo>
                  <a:cubicBezTo>
                    <a:pt x="0" y="27"/>
                    <a:pt x="0" y="50"/>
                    <a:pt x="24" y="50"/>
                  </a:cubicBezTo>
                  <a:cubicBezTo>
                    <a:pt x="262" y="50"/>
                    <a:pt x="262" y="50"/>
                    <a:pt x="262" y="50"/>
                  </a:cubicBezTo>
                  <a:cubicBezTo>
                    <a:pt x="262" y="50"/>
                    <a:pt x="286" y="50"/>
                    <a:pt x="286" y="27"/>
                  </a:cubicBezTo>
                  <a:cubicBezTo>
                    <a:pt x="286" y="22"/>
                    <a:pt x="286" y="22"/>
                    <a:pt x="286" y="22"/>
                  </a:cubicBezTo>
                  <a:cubicBezTo>
                    <a:pt x="286" y="22"/>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Oval 30"/>
            <p:cNvSpPr>
              <a:spLocks noChangeArrowheads="1"/>
            </p:cNvSpPr>
            <p:nvPr/>
          </p:nvSpPr>
          <p:spPr bwMode="gray">
            <a:xfrm>
              <a:off x="9203225" y="5791141"/>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132" name="Rectangle 31"/>
            <p:cNvSpPr>
              <a:spLocks noChangeArrowheads="1"/>
            </p:cNvSpPr>
            <p:nvPr/>
          </p:nvSpPr>
          <p:spPr bwMode="gray">
            <a:xfrm>
              <a:off x="9467054" y="4883892"/>
              <a:ext cx="570732" cy="1337991"/>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Freeform 32"/>
            <p:cNvSpPr>
              <a:spLocks/>
            </p:cNvSpPr>
            <p:nvPr/>
          </p:nvSpPr>
          <p:spPr bwMode="gray">
            <a:xfrm>
              <a:off x="9526281" y="4975424"/>
              <a:ext cx="449587" cy="78073"/>
            </a:xfrm>
            <a:custGeom>
              <a:avLst/>
              <a:gdLst>
                <a:gd name="T0" fmla="*/ 25 w 287"/>
                <a:gd name="T1" fmla="*/ 0 h 50"/>
                <a:gd name="T2" fmla="*/ 0 w 287"/>
                <a:gd name="T3" fmla="*/ 22 h 50"/>
                <a:gd name="T4" fmla="*/ 0 w 287"/>
                <a:gd name="T5" fmla="*/ 27 h 50"/>
                <a:gd name="T6" fmla="*/ 25 w 287"/>
                <a:gd name="T7" fmla="*/ 50 h 50"/>
                <a:gd name="T8" fmla="*/ 262 w 287"/>
                <a:gd name="T9" fmla="*/ 50 h 50"/>
                <a:gd name="T10" fmla="*/ 287 w 287"/>
                <a:gd name="T11" fmla="*/ 27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7"/>
                    <a:pt x="0" y="27"/>
                    <a:pt x="0" y="27"/>
                  </a:cubicBezTo>
                  <a:cubicBezTo>
                    <a:pt x="0" y="27"/>
                    <a:pt x="0" y="50"/>
                    <a:pt x="25" y="50"/>
                  </a:cubicBezTo>
                  <a:cubicBezTo>
                    <a:pt x="262" y="50"/>
                    <a:pt x="262" y="50"/>
                    <a:pt x="262" y="50"/>
                  </a:cubicBezTo>
                  <a:cubicBezTo>
                    <a:pt x="262" y="50"/>
                    <a:pt x="287" y="50"/>
                    <a:pt x="287" y="27"/>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Freeform 33"/>
            <p:cNvSpPr>
              <a:spLocks/>
            </p:cNvSpPr>
            <p:nvPr/>
          </p:nvSpPr>
          <p:spPr bwMode="gray">
            <a:xfrm>
              <a:off x="9526281" y="5112724"/>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Freeform 34"/>
            <p:cNvSpPr>
              <a:spLocks/>
            </p:cNvSpPr>
            <p:nvPr/>
          </p:nvSpPr>
          <p:spPr bwMode="gray">
            <a:xfrm>
              <a:off x="9526281" y="5252715"/>
              <a:ext cx="449587" cy="78073"/>
            </a:xfrm>
            <a:custGeom>
              <a:avLst/>
              <a:gdLst>
                <a:gd name="T0" fmla="*/ 25 w 287"/>
                <a:gd name="T1" fmla="*/ 0 h 50"/>
                <a:gd name="T2" fmla="*/ 0 w 287"/>
                <a:gd name="T3" fmla="*/ 22 h 50"/>
                <a:gd name="T4" fmla="*/ 0 w 287"/>
                <a:gd name="T5" fmla="*/ 28 h 50"/>
                <a:gd name="T6" fmla="*/ 25 w 287"/>
                <a:gd name="T7" fmla="*/ 50 h 50"/>
                <a:gd name="T8" fmla="*/ 262 w 287"/>
                <a:gd name="T9" fmla="*/ 50 h 50"/>
                <a:gd name="T10" fmla="*/ 287 w 287"/>
                <a:gd name="T11" fmla="*/ 28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8"/>
                    <a:pt x="0" y="28"/>
                    <a:pt x="0" y="28"/>
                  </a:cubicBezTo>
                  <a:cubicBezTo>
                    <a:pt x="0" y="28"/>
                    <a:pt x="0" y="50"/>
                    <a:pt x="25" y="50"/>
                  </a:cubicBezTo>
                  <a:cubicBezTo>
                    <a:pt x="262" y="50"/>
                    <a:pt x="262" y="50"/>
                    <a:pt x="262" y="50"/>
                  </a:cubicBezTo>
                  <a:cubicBezTo>
                    <a:pt x="262" y="50"/>
                    <a:pt x="287" y="50"/>
                    <a:pt x="287" y="28"/>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Freeform 35"/>
            <p:cNvSpPr>
              <a:spLocks/>
            </p:cNvSpPr>
            <p:nvPr/>
          </p:nvSpPr>
          <p:spPr bwMode="gray">
            <a:xfrm>
              <a:off x="9526281" y="5390012"/>
              <a:ext cx="449587" cy="78073"/>
            </a:xfrm>
            <a:custGeom>
              <a:avLst/>
              <a:gdLst>
                <a:gd name="T0" fmla="*/ 25 w 287"/>
                <a:gd name="T1" fmla="*/ 0 h 50"/>
                <a:gd name="T2" fmla="*/ 0 w 287"/>
                <a:gd name="T3" fmla="*/ 22 h 50"/>
                <a:gd name="T4" fmla="*/ 0 w 287"/>
                <a:gd name="T5" fmla="*/ 27 h 50"/>
                <a:gd name="T6" fmla="*/ 25 w 287"/>
                <a:gd name="T7" fmla="*/ 50 h 50"/>
                <a:gd name="T8" fmla="*/ 262 w 287"/>
                <a:gd name="T9" fmla="*/ 50 h 50"/>
                <a:gd name="T10" fmla="*/ 287 w 287"/>
                <a:gd name="T11" fmla="*/ 27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7"/>
                    <a:pt x="0" y="27"/>
                    <a:pt x="0" y="27"/>
                  </a:cubicBezTo>
                  <a:cubicBezTo>
                    <a:pt x="0" y="27"/>
                    <a:pt x="0" y="50"/>
                    <a:pt x="25" y="50"/>
                  </a:cubicBezTo>
                  <a:cubicBezTo>
                    <a:pt x="262" y="50"/>
                    <a:pt x="262" y="50"/>
                    <a:pt x="262" y="50"/>
                  </a:cubicBezTo>
                  <a:cubicBezTo>
                    <a:pt x="262" y="50"/>
                    <a:pt x="287" y="50"/>
                    <a:pt x="287" y="27"/>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 name="Freeform 36"/>
            <p:cNvSpPr>
              <a:spLocks/>
            </p:cNvSpPr>
            <p:nvPr/>
          </p:nvSpPr>
          <p:spPr bwMode="gray">
            <a:xfrm>
              <a:off x="9526281" y="5527312"/>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 name="Freeform 37"/>
            <p:cNvSpPr>
              <a:spLocks/>
            </p:cNvSpPr>
            <p:nvPr/>
          </p:nvSpPr>
          <p:spPr bwMode="gray">
            <a:xfrm>
              <a:off x="9526281" y="5667303"/>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Freeform 38"/>
            <p:cNvSpPr>
              <a:spLocks/>
            </p:cNvSpPr>
            <p:nvPr/>
          </p:nvSpPr>
          <p:spPr bwMode="gray">
            <a:xfrm>
              <a:off x="9526281" y="5807294"/>
              <a:ext cx="449587" cy="75380"/>
            </a:xfrm>
            <a:custGeom>
              <a:avLst/>
              <a:gdLst>
                <a:gd name="T0" fmla="*/ 25 w 287"/>
                <a:gd name="T1" fmla="*/ 0 h 49"/>
                <a:gd name="T2" fmla="*/ 0 w 287"/>
                <a:gd name="T3" fmla="*/ 23 h 49"/>
                <a:gd name="T4" fmla="*/ 0 w 287"/>
                <a:gd name="T5" fmla="*/ 27 h 49"/>
                <a:gd name="T6" fmla="*/ 25 w 287"/>
                <a:gd name="T7" fmla="*/ 49 h 49"/>
                <a:gd name="T8" fmla="*/ 262 w 287"/>
                <a:gd name="T9" fmla="*/ 49 h 49"/>
                <a:gd name="T10" fmla="*/ 287 w 287"/>
                <a:gd name="T11" fmla="*/ 27 h 49"/>
                <a:gd name="T12" fmla="*/ 287 w 287"/>
                <a:gd name="T13" fmla="*/ 23 h 49"/>
                <a:gd name="T14" fmla="*/ 262 w 287"/>
                <a:gd name="T15" fmla="*/ 0 h 49"/>
                <a:gd name="T16" fmla="*/ 153 w 287"/>
                <a:gd name="T17" fmla="*/ 0 h 49"/>
                <a:gd name="T18" fmla="*/ 25 w 287"/>
                <a:gd name="T19"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49">
                  <a:moveTo>
                    <a:pt x="25" y="0"/>
                  </a:moveTo>
                  <a:cubicBezTo>
                    <a:pt x="25" y="0"/>
                    <a:pt x="0" y="0"/>
                    <a:pt x="0" y="23"/>
                  </a:cubicBezTo>
                  <a:cubicBezTo>
                    <a:pt x="0" y="27"/>
                    <a:pt x="0" y="27"/>
                    <a:pt x="0" y="27"/>
                  </a:cubicBezTo>
                  <a:cubicBezTo>
                    <a:pt x="0" y="27"/>
                    <a:pt x="0" y="49"/>
                    <a:pt x="25" y="49"/>
                  </a:cubicBezTo>
                  <a:cubicBezTo>
                    <a:pt x="262" y="49"/>
                    <a:pt x="262" y="49"/>
                    <a:pt x="262" y="49"/>
                  </a:cubicBezTo>
                  <a:cubicBezTo>
                    <a:pt x="262" y="49"/>
                    <a:pt x="287" y="49"/>
                    <a:pt x="287" y="27"/>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 name="Freeform 39"/>
            <p:cNvSpPr>
              <a:spLocks/>
            </p:cNvSpPr>
            <p:nvPr/>
          </p:nvSpPr>
          <p:spPr bwMode="gray">
            <a:xfrm>
              <a:off x="9526281" y="5941900"/>
              <a:ext cx="449587" cy="78073"/>
            </a:xfrm>
            <a:custGeom>
              <a:avLst/>
              <a:gdLst>
                <a:gd name="T0" fmla="*/ 25 w 287"/>
                <a:gd name="T1" fmla="*/ 0 h 50"/>
                <a:gd name="T2" fmla="*/ 0 w 287"/>
                <a:gd name="T3" fmla="*/ 24 h 50"/>
                <a:gd name="T4" fmla="*/ 0 w 287"/>
                <a:gd name="T5" fmla="*/ 28 h 50"/>
                <a:gd name="T6" fmla="*/ 25 w 287"/>
                <a:gd name="T7" fmla="*/ 50 h 50"/>
                <a:gd name="T8" fmla="*/ 262 w 287"/>
                <a:gd name="T9" fmla="*/ 50 h 50"/>
                <a:gd name="T10" fmla="*/ 287 w 287"/>
                <a:gd name="T11" fmla="*/ 28 h 50"/>
                <a:gd name="T12" fmla="*/ 287 w 287"/>
                <a:gd name="T13" fmla="*/ 24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4"/>
                  </a:cubicBezTo>
                  <a:cubicBezTo>
                    <a:pt x="0" y="28"/>
                    <a:pt x="0" y="28"/>
                    <a:pt x="0" y="28"/>
                  </a:cubicBezTo>
                  <a:cubicBezTo>
                    <a:pt x="0" y="28"/>
                    <a:pt x="0" y="50"/>
                    <a:pt x="25" y="50"/>
                  </a:cubicBezTo>
                  <a:cubicBezTo>
                    <a:pt x="262" y="50"/>
                    <a:pt x="262" y="50"/>
                    <a:pt x="262" y="50"/>
                  </a:cubicBezTo>
                  <a:cubicBezTo>
                    <a:pt x="262" y="50"/>
                    <a:pt x="287" y="50"/>
                    <a:pt x="287" y="28"/>
                  </a:cubicBezTo>
                  <a:cubicBezTo>
                    <a:pt x="287" y="24"/>
                    <a:pt x="287" y="24"/>
                    <a:pt x="287" y="24"/>
                  </a:cubicBezTo>
                  <a:cubicBezTo>
                    <a:pt x="287" y="24"/>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2" name="Oval 40"/>
            <p:cNvSpPr>
              <a:spLocks noChangeArrowheads="1"/>
            </p:cNvSpPr>
            <p:nvPr/>
          </p:nvSpPr>
          <p:spPr bwMode="gray">
            <a:xfrm>
              <a:off x="9889718" y="4991577"/>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43" name="Oval 41"/>
            <p:cNvSpPr>
              <a:spLocks noChangeArrowheads="1"/>
            </p:cNvSpPr>
            <p:nvPr/>
          </p:nvSpPr>
          <p:spPr bwMode="gray">
            <a:xfrm>
              <a:off x="9889718" y="5131568"/>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44" name="Oval 42"/>
            <p:cNvSpPr>
              <a:spLocks noChangeArrowheads="1"/>
            </p:cNvSpPr>
            <p:nvPr/>
          </p:nvSpPr>
          <p:spPr bwMode="gray">
            <a:xfrm>
              <a:off x="9889718" y="5268867"/>
              <a:ext cx="45767" cy="45767"/>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45" name="Oval 43"/>
            <p:cNvSpPr>
              <a:spLocks noChangeArrowheads="1"/>
            </p:cNvSpPr>
            <p:nvPr/>
          </p:nvSpPr>
          <p:spPr bwMode="gray">
            <a:xfrm>
              <a:off x="9889718" y="5406165"/>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46" name="Oval 44"/>
            <p:cNvSpPr>
              <a:spLocks noChangeArrowheads="1"/>
            </p:cNvSpPr>
            <p:nvPr/>
          </p:nvSpPr>
          <p:spPr bwMode="gray">
            <a:xfrm>
              <a:off x="9889718" y="5546156"/>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47" name="Oval 45"/>
            <p:cNvSpPr>
              <a:spLocks noChangeArrowheads="1"/>
            </p:cNvSpPr>
            <p:nvPr/>
          </p:nvSpPr>
          <p:spPr bwMode="gray">
            <a:xfrm>
              <a:off x="9889718" y="5683456"/>
              <a:ext cx="45767" cy="45767"/>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48" name="Oval 46"/>
            <p:cNvSpPr>
              <a:spLocks noChangeArrowheads="1"/>
            </p:cNvSpPr>
            <p:nvPr/>
          </p:nvSpPr>
          <p:spPr bwMode="gray">
            <a:xfrm>
              <a:off x="9889718" y="5823447"/>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49" name="Oval 47"/>
            <p:cNvSpPr>
              <a:spLocks noChangeArrowheads="1"/>
            </p:cNvSpPr>
            <p:nvPr/>
          </p:nvSpPr>
          <p:spPr bwMode="gray">
            <a:xfrm>
              <a:off x="9889718" y="5960744"/>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50" name="Freeform 48"/>
            <p:cNvSpPr>
              <a:spLocks/>
            </p:cNvSpPr>
            <p:nvPr/>
          </p:nvSpPr>
          <p:spPr bwMode="gray">
            <a:xfrm>
              <a:off x="9526281" y="6081891"/>
              <a:ext cx="449587" cy="78073"/>
            </a:xfrm>
            <a:custGeom>
              <a:avLst/>
              <a:gdLst>
                <a:gd name="T0" fmla="*/ 25 w 287"/>
                <a:gd name="T1" fmla="*/ 0 h 50"/>
                <a:gd name="T2" fmla="*/ 0 w 287"/>
                <a:gd name="T3" fmla="*/ 23 h 50"/>
                <a:gd name="T4" fmla="*/ 0 w 287"/>
                <a:gd name="T5" fmla="*/ 27 h 50"/>
                <a:gd name="T6" fmla="*/ 25 w 287"/>
                <a:gd name="T7" fmla="*/ 50 h 50"/>
                <a:gd name="T8" fmla="*/ 262 w 287"/>
                <a:gd name="T9" fmla="*/ 50 h 50"/>
                <a:gd name="T10" fmla="*/ 287 w 287"/>
                <a:gd name="T11" fmla="*/ 27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7"/>
                    <a:pt x="0" y="27"/>
                    <a:pt x="0" y="27"/>
                  </a:cubicBezTo>
                  <a:cubicBezTo>
                    <a:pt x="0" y="27"/>
                    <a:pt x="0" y="50"/>
                    <a:pt x="25" y="50"/>
                  </a:cubicBezTo>
                  <a:cubicBezTo>
                    <a:pt x="262" y="50"/>
                    <a:pt x="262" y="50"/>
                    <a:pt x="262" y="50"/>
                  </a:cubicBezTo>
                  <a:cubicBezTo>
                    <a:pt x="262" y="50"/>
                    <a:pt x="287" y="50"/>
                    <a:pt x="287" y="27"/>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1" name="Oval 49"/>
            <p:cNvSpPr>
              <a:spLocks noChangeArrowheads="1"/>
            </p:cNvSpPr>
            <p:nvPr/>
          </p:nvSpPr>
          <p:spPr bwMode="gray">
            <a:xfrm>
              <a:off x="9889718" y="6100735"/>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52" name="Freeform 50"/>
            <p:cNvSpPr>
              <a:spLocks/>
            </p:cNvSpPr>
            <p:nvPr/>
          </p:nvSpPr>
          <p:spPr bwMode="gray">
            <a:xfrm>
              <a:off x="8842479" y="5909595"/>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3" name="Oval 51"/>
            <p:cNvSpPr>
              <a:spLocks noChangeArrowheads="1"/>
            </p:cNvSpPr>
            <p:nvPr/>
          </p:nvSpPr>
          <p:spPr bwMode="gray">
            <a:xfrm>
              <a:off x="9203225" y="5928439"/>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54" name="Rectangle 52"/>
            <p:cNvSpPr>
              <a:spLocks noChangeArrowheads="1"/>
            </p:cNvSpPr>
            <p:nvPr/>
          </p:nvSpPr>
          <p:spPr bwMode="gray">
            <a:xfrm>
              <a:off x="8643261" y="4245857"/>
              <a:ext cx="573425" cy="255753"/>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5" name="Freeform 53"/>
            <p:cNvSpPr>
              <a:spLocks/>
            </p:cNvSpPr>
            <p:nvPr/>
          </p:nvSpPr>
          <p:spPr bwMode="gray">
            <a:xfrm>
              <a:off x="10780814" y="5917670"/>
              <a:ext cx="1235690" cy="611115"/>
            </a:xfrm>
            <a:custGeom>
              <a:avLst/>
              <a:gdLst>
                <a:gd name="T0" fmla="*/ 763 w 788"/>
                <a:gd name="T1" fmla="*/ 392 h 392"/>
                <a:gd name="T2" fmla="*/ 788 w 788"/>
                <a:gd name="T3" fmla="*/ 304 h 392"/>
                <a:gd name="T4" fmla="*/ 625 w 788"/>
                <a:gd name="T5" fmla="*/ 142 h 392"/>
                <a:gd name="T6" fmla="*/ 580 w 788"/>
                <a:gd name="T7" fmla="*/ 149 h 392"/>
                <a:gd name="T8" fmla="*/ 358 w 788"/>
                <a:gd name="T9" fmla="*/ 0 h 392"/>
                <a:gd name="T10" fmla="*/ 120 w 788"/>
                <a:gd name="T11" fmla="*/ 224 h 392"/>
                <a:gd name="T12" fmla="*/ 0 w 788"/>
                <a:gd name="T13" fmla="*/ 347 h 392"/>
                <a:gd name="T14" fmla="*/ 8 w 788"/>
                <a:gd name="T15" fmla="*/ 392 h 392"/>
                <a:gd name="T16" fmla="*/ 763 w 788"/>
                <a:gd name="T17" fmla="*/ 392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8" h="392">
                  <a:moveTo>
                    <a:pt x="763" y="392"/>
                  </a:moveTo>
                  <a:cubicBezTo>
                    <a:pt x="779" y="366"/>
                    <a:pt x="788" y="337"/>
                    <a:pt x="788" y="304"/>
                  </a:cubicBezTo>
                  <a:cubicBezTo>
                    <a:pt x="788" y="214"/>
                    <a:pt x="715" y="142"/>
                    <a:pt x="625" y="142"/>
                  </a:cubicBezTo>
                  <a:cubicBezTo>
                    <a:pt x="609" y="142"/>
                    <a:pt x="594" y="144"/>
                    <a:pt x="580" y="149"/>
                  </a:cubicBezTo>
                  <a:cubicBezTo>
                    <a:pt x="544" y="61"/>
                    <a:pt x="458" y="0"/>
                    <a:pt x="358" y="0"/>
                  </a:cubicBezTo>
                  <a:cubicBezTo>
                    <a:pt x="231" y="0"/>
                    <a:pt x="127" y="99"/>
                    <a:pt x="120" y="224"/>
                  </a:cubicBezTo>
                  <a:cubicBezTo>
                    <a:pt x="53" y="226"/>
                    <a:pt x="0" y="280"/>
                    <a:pt x="0" y="347"/>
                  </a:cubicBezTo>
                  <a:cubicBezTo>
                    <a:pt x="0" y="363"/>
                    <a:pt x="2" y="378"/>
                    <a:pt x="8" y="392"/>
                  </a:cubicBezTo>
                  <a:lnTo>
                    <a:pt x="763" y="392"/>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6" name="Freeform 55"/>
            <p:cNvSpPr>
              <a:spLocks/>
            </p:cNvSpPr>
            <p:nvPr/>
          </p:nvSpPr>
          <p:spPr bwMode="gray">
            <a:xfrm>
              <a:off x="11198094" y="5990359"/>
              <a:ext cx="1238381" cy="646112"/>
            </a:xfrm>
            <a:custGeom>
              <a:avLst/>
              <a:gdLst>
                <a:gd name="T0" fmla="*/ 790 w 790"/>
                <a:gd name="T1" fmla="*/ 206 h 414"/>
                <a:gd name="T2" fmla="*/ 661 w 790"/>
                <a:gd name="T3" fmla="*/ 149 h 414"/>
                <a:gd name="T4" fmla="*/ 613 w 790"/>
                <a:gd name="T5" fmla="*/ 156 h 414"/>
                <a:gd name="T6" fmla="*/ 379 w 790"/>
                <a:gd name="T7" fmla="*/ 0 h 414"/>
                <a:gd name="T8" fmla="*/ 127 w 790"/>
                <a:gd name="T9" fmla="*/ 236 h 414"/>
                <a:gd name="T10" fmla="*/ 0 w 790"/>
                <a:gd name="T11" fmla="*/ 366 h 414"/>
                <a:gd name="T12" fmla="*/ 9 w 790"/>
                <a:gd name="T13" fmla="*/ 414 h 414"/>
                <a:gd name="T14" fmla="*/ 790 w 790"/>
                <a:gd name="T15" fmla="*/ 414 h 414"/>
                <a:gd name="T16" fmla="*/ 790 w 790"/>
                <a:gd name="T17" fmla="*/ 206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0" h="414">
                  <a:moveTo>
                    <a:pt x="790" y="206"/>
                  </a:moveTo>
                  <a:cubicBezTo>
                    <a:pt x="758" y="172"/>
                    <a:pt x="713" y="149"/>
                    <a:pt x="661" y="149"/>
                  </a:cubicBezTo>
                  <a:cubicBezTo>
                    <a:pt x="644" y="149"/>
                    <a:pt x="628" y="152"/>
                    <a:pt x="613" y="156"/>
                  </a:cubicBezTo>
                  <a:cubicBezTo>
                    <a:pt x="576" y="64"/>
                    <a:pt x="484" y="0"/>
                    <a:pt x="379" y="0"/>
                  </a:cubicBezTo>
                  <a:cubicBezTo>
                    <a:pt x="245" y="0"/>
                    <a:pt x="135" y="104"/>
                    <a:pt x="127" y="236"/>
                  </a:cubicBezTo>
                  <a:cubicBezTo>
                    <a:pt x="56" y="238"/>
                    <a:pt x="0" y="295"/>
                    <a:pt x="0" y="366"/>
                  </a:cubicBezTo>
                  <a:cubicBezTo>
                    <a:pt x="0" y="383"/>
                    <a:pt x="3" y="399"/>
                    <a:pt x="9" y="414"/>
                  </a:cubicBezTo>
                  <a:cubicBezTo>
                    <a:pt x="790" y="414"/>
                    <a:pt x="790" y="414"/>
                    <a:pt x="790" y="414"/>
                  </a:cubicBezTo>
                  <a:lnTo>
                    <a:pt x="790" y="20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7" name="Freeform 59"/>
            <p:cNvSpPr>
              <a:spLocks/>
            </p:cNvSpPr>
            <p:nvPr/>
          </p:nvSpPr>
          <p:spPr bwMode="gray">
            <a:xfrm>
              <a:off x="11682678" y="5328094"/>
              <a:ext cx="309596" cy="441510"/>
            </a:xfrm>
            <a:custGeom>
              <a:avLst/>
              <a:gdLst>
                <a:gd name="T0" fmla="*/ 198 w 198"/>
                <a:gd name="T1" fmla="*/ 202 h 283"/>
                <a:gd name="T2" fmla="*/ 198 w 198"/>
                <a:gd name="T3" fmla="*/ 0 h 283"/>
                <a:gd name="T4" fmla="*/ 177 w 198"/>
                <a:gd name="T5" fmla="*/ 6 h 283"/>
                <a:gd name="T6" fmla="*/ 177 w 198"/>
                <a:gd name="T7" fmla="*/ 230 h 283"/>
                <a:gd name="T8" fmla="*/ 0 w 198"/>
                <a:gd name="T9" fmla="*/ 230 h 283"/>
                <a:gd name="T10" fmla="*/ 26 w 198"/>
                <a:gd name="T11" fmla="*/ 246 h 283"/>
                <a:gd name="T12" fmla="*/ 26 w 198"/>
                <a:gd name="T13" fmla="*/ 283 h 283"/>
                <a:gd name="T14" fmla="*/ 171 w 198"/>
                <a:gd name="T15" fmla="*/ 283 h 283"/>
                <a:gd name="T16" fmla="*/ 171 w 198"/>
                <a:gd name="T17" fmla="*/ 246 h 283"/>
                <a:gd name="T18" fmla="*/ 198 w 198"/>
                <a:gd name="T19" fmla="*/ 202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83">
                  <a:moveTo>
                    <a:pt x="198" y="202"/>
                  </a:moveTo>
                  <a:cubicBezTo>
                    <a:pt x="198" y="0"/>
                    <a:pt x="198" y="0"/>
                    <a:pt x="198" y="0"/>
                  </a:cubicBezTo>
                  <a:cubicBezTo>
                    <a:pt x="190" y="0"/>
                    <a:pt x="183" y="3"/>
                    <a:pt x="177" y="6"/>
                  </a:cubicBezTo>
                  <a:cubicBezTo>
                    <a:pt x="177" y="230"/>
                    <a:pt x="177" y="230"/>
                    <a:pt x="177" y="230"/>
                  </a:cubicBezTo>
                  <a:cubicBezTo>
                    <a:pt x="0" y="230"/>
                    <a:pt x="0" y="230"/>
                    <a:pt x="0" y="230"/>
                  </a:cubicBezTo>
                  <a:cubicBezTo>
                    <a:pt x="6" y="239"/>
                    <a:pt x="15" y="244"/>
                    <a:pt x="26" y="246"/>
                  </a:cubicBezTo>
                  <a:cubicBezTo>
                    <a:pt x="26" y="283"/>
                    <a:pt x="26" y="283"/>
                    <a:pt x="26" y="283"/>
                  </a:cubicBezTo>
                  <a:cubicBezTo>
                    <a:pt x="171" y="283"/>
                    <a:pt x="171" y="283"/>
                    <a:pt x="171" y="283"/>
                  </a:cubicBezTo>
                  <a:cubicBezTo>
                    <a:pt x="171" y="246"/>
                    <a:pt x="171" y="246"/>
                    <a:pt x="171" y="246"/>
                  </a:cubicBezTo>
                  <a:lnTo>
                    <a:pt x="198" y="202"/>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8" name="Freeform 60"/>
            <p:cNvSpPr>
              <a:spLocks/>
            </p:cNvSpPr>
            <p:nvPr/>
          </p:nvSpPr>
          <p:spPr bwMode="gray">
            <a:xfrm>
              <a:off x="11704215" y="5815369"/>
              <a:ext cx="263829" cy="419973"/>
            </a:xfrm>
            <a:custGeom>
              <a:avLst/>
              <a:gdLst>
                <a:gd name="T0" fmla="*/ 167 w 167"/>
                <a:gd name="T1" fmla="*/ 270 h 270"/>
                <a:gd name="T2" fmla="*/ 167 w 167"/>
                <a:gd name="T3" fmla="*/ 0 h 270"/>
                <a:gd name="T4" fmla="*/ 0 w 167"/>
                <a:gd name="T5" fmla="*/ 0 h 270"/>
                <a:gd name="T6" fmla="*/ 0 w 167"/>
                <a:gd name="T7" fmla="*/ 203 h 270"/>
                <a:gd name="T8" fmla="*/ 18 w 167"/>
                <a:gd name="T9" fmla="*/ 202 h 270"/>
                <a:gd name="T10" fmla="*/ 167 w 167"/>
                <a:gd name="T11" fmla="*/ 270 h 270"/>
              </a:gdLst>
              <a:ahLst/>
              <a:cxnLst>
                <a:cxn ang="0">
                  <a:pos x="T0" y="T1"/>
                </a:cxn>
                <a:cxn ang="0">
                  <a:pos x="T2" y="T3"/>
                </a:cxn>
                <a:cxn ang="0">
                  <a:pos x="T4" y="T5"/>
                </a:cxn>
                <a:cxn ang="0">
                  <a:pos x="T6" y="T7"/>
                </a:cxn>
                <a:cxn ang="0">
                  <a:pos x="T8" y="T9"/>
                </a:cxn>
                <a:cxn ang="0">
                  <a:pos x="T10" y="T11"/>
                </a:cxn>
              </a:cxnLst>
              <a:rect l="0" t="0" r="r" b="b"/>
              <a:pathLst>
                <a:path w="167" h="270">
                  <a:moveTo>
                    <a:pt x="167" y="270"/>
                  </a:moveTo>
                  <a:cubicBezTo>
                    <a:pt x="167" y="0"/>
                    <a:pt x="167" y="0"/>
                    <a:pt x="167" y="0"/>
                  </a:cubicBezTo>
                  <a:cubicBezTo>
                    <a:pt x="0" y="0"/>
                    <a:pt x="0" y="0"/>
                    <a:pt x="0" y="0"/>
                  </a:cubicBezTo>
                  <a:cubicBezTo>
                    <a:pt x="0" y="203"/>
                    <a:pt x="0" y="203"/>
                    <a:pt x="0" y="203"/>
                  </a:cubicBezTo>
                  <a:cubicBezTo>
                    <a:pt x="6" y="203"/>
                    <a:pt x="12" y="202"/>
                    <a:pt x="18" y="202"/>
                  </a:cubicBezTo>
                  <a:cubicBezTo>
                    <a:pt x="77" y="202"/>
                    <a:pt x="131" y="229"/>
                    <a:pt x="167" y="27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9" name="Rectangle 61"/>
            <p:cNvSpPr>
              <a:spLocks noChangeArrowheads="1"/>
            </p:cNvSpPr>
            <p:nvPr/>
          </p:nvSpPr>
          <p:spPr bwMode="gray">
            <a:xfrm>
              <a:off x="11712292" y="5769604"/>
              <a:ext cx="247676" cy="4576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0" name="Freeform 62"/>
            <p:cNvSpPr>
              <a:spLocks/>
            </p:cNvSpPr>
            <p:nvPr/>
          </p:nvSpPr>
          <p:spPr bwMode="gray">
            <a:xfrm>
              <a:off x="9698577" y="6491095"/>
              <a:ext cx="1017626" cy="503430"/>
            </a:xfrm>
            <a:custGeom>
              <a:avLst/>
              <a:gdLst>
                <a:gd name="T0" fmla="*/ 628 w 650"/>
                <a:gd name="T1" fmla="*/ 323 h 323"/>
                <a:gd name="T2" fmla="*/ 650 w 650"/>
                <a:gd name="T3" fmla="*/ 251 h 323"/>
                <a:gd name="T4" fmla="*/ 515 w 650"/>
                <a:gd name="T5" fmla="*/ 117 h 323"/>
                <a:gd name="T6" fmla="*/ 477 w 650"/>
                <a:gd name="T7" fmla="*/ 122 h 323"/>
                <a:gd name="T8" fmla="*/ 295 w 650"/>
                <a:gd name="T9" fmla="*/ 0 h 323"/>
                <a:gd name="T10" fmla="*/ 99 w 650"/>
                <a:gd name="T11" fmla="*/ 184 h 323"/>
                <a:gd name="T12" fmla="*/ 0 w 650"/>
                <a:gd name="T13" fmla="*/ 285 h 323"/>
                <a:gd name="T14" fmla="*/ 7 w 650"/>
                <a:gd name="T15" fmla="*/ 323 h 323"/>
                <a:gd name="T16" fmla="*/ 628 w 650"/>
                <a:gd name="T17" fmla="*/ 323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0" h="323">
                  <a:moveTo>
                    <a:pt x="628" y="323"/>
                  </a:moveTo>
                  <a:cubicBezTo>
                    <a:pt x="642" y="302"/>
                    <a:pt x="650" y="277"/>
                    <a:pt x="650" y="251"/>
                  </a:cubicBezTo>
                  <a:cubicBezTo>
                    <a:pt x="650" y="176"/>
                    <a:pt x="589" y="117"/>
                    <a:pt x="515" y="117"/>
                  </a:cubicBezTo>
                  <a:cubicBezTo>
                    <a:pt x="502" y="117"/>
                    <a:pt x="489" y="119"/>
                    <a:pt x="477" y="122"/>
                  </a:cubicBezTo>
                  <a:cubicBezTo>
                    <a:pt x="448" y="50"/>
                    <a:pt x="377" y="0"/>
                    <a:pt x="295" y="0"/>
                  </a:cubicBezTo>
                  <a:cubicBezTo>
                    <a:pt x="191" y="0"/>
                    <a:pt x="105" y="81"/>
                    <a:pt x="99" y="184"/>
                  </a:cubicBezTo>
                  <a:cubicBezTo>
                    <a:pt x="44" y="185"/>
                    <a:pt x="0" y="230"/>
                    <a:pt x="0" y="285"/>
                  </a:cubicBezTo>
                  <a:cubicBezTo>
                    <a:pt x="0" y="298"/>
                    <a:pt x="1" y="311"/>
                    <a:pt x="7" y="323"/>
                  </a:cubicBezTo>
                  <a:lnTo>
                    <a:pt x="628" y="3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1" name="Rectangle 63"/>
            <p:cNvSpPr>
              <a:spLocks noChangeArrowheads="1"/>
            </p:cNvSpPr>
            <p:nvPr/>
          </p:nvSpPr>
          <p:spPr bwMode="gray">
            <a:xfrm>
              <a:off x="10840041" y="5481545"/>
              <a:ext cx="43074" cy="91532"/>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62" name="Freeform 64"/>
            <p:cNvSpPr>
              <a:spLocks/>
            </p:cNvSpPr>
            <p:nvPr/>
          </p:nvSpPr>
          <p:spPr bwMode="gray">
            <a:xfrm>
              <a:off x="6852992" y="5328094"/>
              <a:ext cx="729569" cy="231523"/>
            </a:xfrm>
            <a:custGeom>
              <a:avLst/>
              <a:gdLst>
                <a:gd name="T0" fmla="*/ 271 w 271"/>
                <a:gd name="T1" fmla="*/ 0 h 86"/>
                <a:gd name="T2" fmla="*/ 0 w 271"/>
                <a:gd name="T3" fmla="*/ 0 h 86"/>
                <a:gd name="T4" fmla="*/ 17 w 271"/>
                <a:gd name="T5" fmla="*/ 11 h 86"/>
                <a:gd name="T6" fmla="*/ 132 w 271"/>
                <a:gd name="T7" fmla="*/ 48 h 86"/>
                <a:gd name="T8" fmla="*/ 133 w 271"/>
                <a:gd name="T9" fmla="*/ 86 h 86"/>
                <a:gd name="T10" fmla="*/ 240 w 271"/>
                <a:gd name="T11" fmla="*/ 86 h 86"/>
                <a:gd name="T12" fmla="*/ 240 w 271"/>
                <a:gd name="T13" fmla="*/ 21 h 86"/>
                <a:gd name="T14" fmla="*/ 271 w 271"/>
                <a:gd name="T15" fmla="*/ 0 h 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1" h="86">
                  <a:moveTo>
                    <a:pt x="271" y="0"/>
                  </a:moveTo>
                  <a:lnTo>
                    <a:pt x="0" y="0"/>
                  </a:lnTo>
                  <a:lnTo>
                    <a:pt x="17" y="11"/>
                  </a:lnTo>
                  <a:lnTo>
                    <a:pt x="132" y="48"/>
                  </a:lnTo>
                  <a:lnTo>
                    <a:pt x="133" y="86"/>
                  </a:lnTo>
                  <a:lnTo>
                    <a:pt x="240" y="86"/>
                  </a:lnTo>
                  <a:lnTo>
                    <a:pt x="240" y="21"/>
                  </a:lnTo>
                  <a:lnTo>
                    <a:pt x="271" y="0"/>
                  </a:ln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3" name="Freeform 65"/>
            <p:cNvSpPr>
              <a:spLocks/>
            </p:cNvSpPr>
            <p:nvPr/>
          </p:nvSpPr>
          <p:spPr bwMode="gray">
            <a:xfrm>
              <a:off x="7192201" y="5621536"/>
              <a:ext cx="328440" cy="508814"/>
            </a:xfrm>
            <a:custGeom>
              <a:avLst/>
              <a:gdLst>
                <a:gd name="T0" fmla="*/ 209 w 209"/>
                <a:gd name="T1" fmla="*/ 327 h 327"/>
                <a:gd name="T2" fmla="*/ 209 w 209"/>
                <a:gd name="T3" fmla="*/ 0 h 327"/>
                <a:gd name="T4" fmla="*/ 0 w 209"/>
                <a:gd name="T5" fmla="*/ 0 h 327"/>
                <a:gd name="T6" fmla="*/ 0 w 209"/>
                <a:gd name="T7" fmla="*/ 242 h 327"/>
                <a:gd name="T8" fmla="*/ 209 w 209"/>
                <a:gd name="T9" fmla="*/ 327 h 327"/>
              </a:gdLst>
              <a:ahLst/>
              <a:cxnLst>
                <a:cxn ang="0">
                  <a:pos x="T0" y="T1"/>
                </a:cxn>
                <a:cxn ang="0">
                  <a:pos x="T2" y="T3"/>
                </a:cxn>
                <a:cxn ang="0">
                  <a:pos x="T4" y="T5"/>
                </a:cxn>
                <a:cxn ang="0">
                  <a:pos x="T6" y="T7"/>
                </a:cxn>
                <a:cxn ang="0">
                  <a:pos x="T8" y="T9"/>
                </a:cxn>
              </a:cxnLst>
              <a:rect l="0" t="0" r="r" b="b"/>
              <a:pathLst>
                <a:path w="209" h="327">
                  <a:moveTo>
                    <a:pt x="209" y="327"/>
                  </a:moveTo>
                  <a:cubicBezTo>
                    <a:pt x="209" y="0"/>
                    <a:pt x="209" y="0"/>
                    <a:pt x="209" y="0"/>
                  </a:cubicBezTo>
                  <a:cubicBezTo>
                    <a:pt x="0" y="0"/>
                    <a:pt x="0" y="0"/>
                    <a:pt x="0" y="0"/>
                  </a:cubicBezTo>
                  <a:cubicBezTo>
                    <a:pt x="0" y="242"/>
                    <a:pt x="0" y="242"/>
                    <a:pt x="0" y="242"/>
                  </a:cubicBezTo>
                  <a:cubicBezTo>
                    <a:pt x="81" y="245"/>
                    <a:pt x="153" y="277"/>
                    <a:pt x="209" y="327"/>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4" name="Rectangle 66"/>
            <p:cNvSpPr>
              <a:spLocks noChangeArrowheads="1"/>
            </p:cNvSpPr>
            <p:nvPr/>
          </p:nvSpPr>
          <p:spPr bwMode="gray">
            <a:xfrm>
              <a:off x="7202970" y="5559618"/>
              <a:ext cx="306903" cy="6192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5" name="Rectangle 67"/>
            <p:cNvSpPr>
              <a:spLocks noChangeArrowheads="1"/>
            </p:cNvSpPr>
            <p:nvPr/>
          </p:nvSpPr>
          <p:spPr bwMode="gray">
            <a:xfrm>
              <a:off x="7943307" y="5048112"/>
              <a:ext cx="43074" cy="91532"/>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66" name="Freeform 68"/>
            <p:cNvSpPr>
              <a:spLocks/>
            </p:cNvSpPr>
            <p:nvPr/>
          </p:nvSpPr>
          <p:spPr bwMode="gray">
            <a:xfrm>
              <a:off x="7940614" y="5088494"/>
              <a:ext cx="1289532" cy="454971"/>
            </a:xfrm>
            <a:custGeom>
              <a:avLst/>
              <a:gdLst>
                <a:gd name="T0" fmla="*/ 479 w 479"/>
                <a:gd name="T1" fmla="*/ 169 h 169"/>
                <a:gd name="T2" fmla="*/ 163 w 479"/>
                <a:gd name="T3" fmla="*/ 169 h 169"/>
                <a:gd name="T4" fmla="*/ 163 w 479"/>
                <a:gd name="T5" fmla="*/ 5 h 169"/>
                <a:gd name="T6" fmla="*/ 0 w 479"/>
                <a:gd name="T7" fmla="*/ 5 h 169"/>
                <a:gd name="T8" fmla="*/ 0 w 479"/>
                <a:gd name="T9" fmla="*/ 0 h 169"/>
                <a:gd name="T10" fmla="*/ 169 w 479"/>
                <a:gd name="T11" fmla="*/ 0 h 169"/>
                <a:gd name="T12" fmla="*/ 169 w 479"/>
                <a:gd name="T13" fmla="*/ 165 h 169"/>
                <a:gd name="T14" fmla="*/ 479 w 479"/>
                <a:gd name="T15" fmla="*/ 165 h 169"/>
                <a:gd name="T16" fmla="*/ 479 w 479"/>
                <a:gd name="T17" fmla="*/ 169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9" h="169">
                  <a:moveTo>
                    <a:pt x="479" y="169"/>
                  </a:moveTo>
                  <a:lnTo>
                    <a:pt x="163" y="169"/>
                  </a:lnTo>
                  <a:lnTo>
                    <a:pt x="163" y="5"/>
                  </a:lnTo>
                  <a:lnTo>
                    <a:pt x="0" y="5"/>
                  </a:lnTo>
                  <a:lnTo>
                    <a:pt x="0" y="0"/>
                  </a:lnTo>
                  <a:lnTo>
                    <a:pt x="169" y="0"/>
                  </a:lnTo>
                  <a:lnTo>
                    <a:pt x="169" y="165"/>
                  </a:lnTo>
                  <a:lnTo>
                    <a:pt x="479" y="165"/>
                  </a:lnTo>
                  <a:lnTo>
                    <a:pt x="479" y="169"/>
                  </a:ln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67" name="Freeform 69"/>
            <p:cNvSpPr>
              <a:spLocks/>
            </p:cNvSpPr>
            <p:nvPr/>
          </p:nvSpPr>
          <p:spPr bwMode="gray">
            <a:xfrm>
              <a:off x="10215467" y="6227266"/>
              <a:ext cx="134607" cy="188449"/>
            </a:xfrm>
            <a:custGeom>
              <a:avLst/>
              <a:gdLst>
                <a:gd name="T0" fmla="*/ 85 w 85"/>
                <a:gd name="T1" fmla="*/ 86 h 121"/>
                <a:gd name="T2" fmla="*/ 85 w 85"/>
                <a:gd name="T3" fmla="*/ 0 h 121"/>
                <a:gd name="T4" fmla="*/ 77 w 85"/>
                <a:gd name="T5" fmla="*/ 2 h 121"/>
                <a:gd name="T6" fmla="*/ 77 w 85"/>
                <a:gd name="T7" fmla="*/ 98 h 121"/>
                <a:gd name="T8" fmla="*/ 0 w 85"/>
                <a:gd name="T9" fmla="*/ 98 h 121"/>
                <a:gd name="T10" fmla="*/ 11 w 85"/>
                <a:gd name="T11" fmla="*/ 105 h 121"/>
                <a:gd name="T12" fmla="*/ 11 w 85"/>
                <a:gd name="T13" fmla="*/ 121 h 121"/>
                <a:gd name="T14" fmla="*/ 73 w 85"/>
                <a:gd name="T15" fmla="*/ 121 h 121"/>
                <a:gd name="T16" fmla="*/ 73 w 85"/>
                <a:gd name="T17" fmla="*/ 105 h 121"/>
                <a:gd name="T18" fmla="*/ 85 w 85"/>
                <a:gd name="T19" fmla="*/ 86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121">
                  <a:moveTo>
                    <a:pt x="85" y="86"/>
                  </a:moveTo>
                  <a:cubicBezTo>
                    <a:pt x="85" y="0"/>
                    <a:pt x="85" y="0"/>
                    <a:pt x="85" y="0"/>
                  </a:cubicBezTo>
                  <a:cubicBezTo>
                    <a:pt x="82" y="0"/>
                    <a:pt x="79" y="1"/>
                    <a:pt x="77" y="2"/>
                  </a:cubicBezTo>
                  <a:cubicBezTo>
                    <a:pt x="77" y="98"/>
                    <a:pt x="77" y="98"/>
                    <a:pt x="77" y="98"/>
                  </a:cubicBezTo>
                  <a:cubicBezTo>
                    <a:pt x="0" y="98"/>
                    <a:pt x="0" y="98"/>
                    <a:pt x="0" y="98"/>
                  </a:cubicBezTo>
                  <a:cubicBezTo>
                    <a:pt x="3" y="102"/>
                    <a:pt x="7" y="104"/>
                    <a:pt x="11" y="105"/>
                  </a:cubicBezTo>
                  <a:cubicBezTo>
                    <a:pt x="11" y="121"/>
                    <a:pt x="11" y="121"/>
                    <a:pt x="11" y="121"/>
                  </a:cubicBezTo>
                  <a:cubicBezTo>
                    <a:pt x="73" y="121"/>
                    <a:pt x="73" y="121"/>
                    <a:pt x="73" y="121"/>
                  </a:cubicBezTo>
                  <a:cubicBezTo>
                    <a:pt x="73" y="105"/>
                    <a:pt x="73" y="105"/>
                    <a:pt x="73" y="105"/>
                  </a:cubicBezTo>
                  <a:lnTo>
                    <a:pt x="85" y="86"/>
                  </a:ln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8" name="Freeform 70"/>
            <p:cNvSpPr>
              <a:spLocks/>
            </p:cNvSpPr>
            <p:nvPr/>
          </p:nvSpPr>
          <p:spPr bwMode="gray">
            <a:xfrm>
              <a:off x="10228926" y="6437253"/>
              <a:ext cx="110378" cy="250369"/>
            </a:xfrm>
            <a:custGeom>
              <a:avLst/>
              <a:gdLst>
                <a:gd name="T0" fmla="*/ 72 w 72"/>
                <a:gd name="T1" fmla="*/ 160 h 160"/>
                <a:gd name="T2" fmla="*/ 72 w 72"/>
                <a:gd name="T3" fmla="*/ 0 h 160"/>
                <a:gd name="T4" fmla="*/ 0 w 72"/>
                <a:gd name="T5" fmla="*/ 0 h 160"/>
                <a:gd name="T6" fmla="*/ 0 w 72"/>
                <a:gd name="T7" fmla="*/ 119 h 160"/>
                <a:gd name="T8" fmla="*/ 72 w 72"/>
                <a:gd name="T9" fmla="*/ 160 h 160"/>
              </a:gdLst>
              <a:ahLst/>
              <a:cxnLst>
                <a:cxn ang="0">
                  <a:pos x="T0" y="T1"/>
                </a:cxn>
                <a:cxn ang="0">
                  <a:pos x="T2" y="T3"/>
                </a:cxn>
                <a:cxn ang="0">
                  <a:pos x="T4" y="T5"/>
                </a:cxn>
                <a:cxn ang="0">
                  <a:pos x="T6" y="T7"/>
                </a:cxn>
                <a:cxn ang="0">
                  <a:pos x="T8" y="T9"/>
                </a:cxn>
              </a:cxnLst>
              <a:rect l="0" t="0" r="r" b="b"/>
              <a:pathLst>
                <a:path w="72" h="160">
                  <a:moveTo>
                    <a:pt x="72" y="160"/>
                  </a:moveTo>
                  <a:cubicBezTo>
                    <a:pt x="72" y="0"/>
                    <a:pt x="72" y="0"/>
                    <a:pt x="72" y="0"/>
                  </a:cubicBezTo>
                  <a:cubicBezTo>
                    <a:pt x="0" y="0"/>
                    <a:pt x="0" y="0"/>
                    <a:pt x="0" y="0"/>
                  </a:cubicBezTo>
                  <a:cubicBezTo>
                    <a:pt x="0" y="119"/>
                    <a:pt x="0" y="119"/>
                    <a:pt x="0" y="119"/>
                  </a:cubicBezTo>
                  <a:cubicBezTo>
                    <a:pt x="27" y="126"/>
                    <a:pt x="52" y="140"/>
                    <a:pt x="72" y="16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9" name="Rectangle 71"/>
            <p:cNvSpPr>
              <a:spLocks noChangeArrowheads="1"/>
            </p:cNvSpPr>
            <p:nvPr/>
          </p:nvSpPr>
          <p:spPr bwMode="gray">
            <a:xfrm>
              <a:off x="10231619" y="6415716"/>
              <a:ext cx="104994" cy="215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0" name="Freeform 72"/>
            <p:cNvSpPr>
              <a:spLocks/>
            </p:cNvSpPr>
            <p:nvPr/>
          </p:nvSpPr>
          <p:spPr bwMode="gray">
            <a:xfrm>
              <a:off x="9916639" y="5287711"/>
              <a:ext cx="923402" cy="247676"/>
            </a:xfrm>
            <a:custGeom>
              <a:avLst/>
              <a:gdLst>
                <a:gd name="T0" fmla="*/ 343 w 343"/>
                <a:gd name="T1" fmla="*/ 92 h 92"/>
                <a:gd name="T2" fmla="*/ 196 w 343"/>
                <a:gd name="T3" fmla="*/ 92 h 92"/>
                <a:gd name="T4" fmla="*/ 196 w 343"/>
                <a:gd name="T5" fmla="*/ 5 h 92"/>
                <a:gd name="T6" fmla="*/ 0 w 343"/>
                <a:gd name="T7" fmla="*/ 5 h 92"/>
                <a:gd name="T8" fmla="*/ 0 w 343"/>
                <a:gd name="T9" fmla="*/ 0 h 92"/>
                <a:gd name="T10" fmla="*/ 201 w 343"/>
                <a:gd name="T11" fmla="*/ 0 h 92"/>
                <a:gd name="T12" fmla="*/ 201 w 343"/>
                <a:gd name="T13" fmla="*/ 87 h 92"/>
                <a:gd name="T14" fmla="*/ 343 w 343"/>
                <a:gd name="T15" fmla="*/ 87 h 92"/>
                <a:gd name="T16" fmla="*/ 343 w 343"/>
                <a:gd name="T17" fmla="*/ 9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3" h="92">
                  <a:moveTo>
                    <a:pt x="343" y="92"/>
                  </a:moveTo>
                  <a:lnTo>
                    <a:pt x="196" y="92"/>
                  </a:lnTo>
                  <a:lnTo>
                    <a:pt x="196" y="5"/>
                  </a:lnTo>
                  <a:lnTo>
                    <a:pt x="0" y="5"/>
                  </a:lnTo>
                  <a:lnTo>
                    <a:pt x="0" y="0"/>
                  </a:lnTo>
                  <a:lnTo>
                    <a:pt x="201" y="0"/>
                  </a:lnTo>
                  <a:lnTo>
                    <a:pt x="201" y="87"/>
                  </a:lnTo>
                  <a:lnTo>
                    <a:pt x="343" y="87"/>
                  </a:lnTo>
                  <a:lnTo>
                    <a:pt x="343" y="92"/>
                  </a:ln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71" name="Freeform 73"/>
            <p:cNvSpPr>
              <a:spLocks/>
            </p:cNvSpPr>
            <p:nvPr/>
          </p:nvSpPr>
          <p:spPr bwMode="gray">
            <a:xfrm>
              <a:off x="9623198" y="5565002"/>
              <a:ext cx="282675" cy="743029"/>
            </a:xfrm>
            <a:custGeom>
              <a:avLst/>
              <a:gdLst>
                <a:gd name="T0" fmla="*/ 93 w 105"/>
                <a:gd name="T1" fmla="*/ 276 h 276"/>
                <a:gd name="T2" fmla="*/ 0 w 105"/>
                <a:gd name="T3" fmla="*/ 276 h 276"/>
                <a:gd name="T4" fmla="*/ 0 w 105"/>
                <a:gd name="T5" fmla="*/ 0 h 276"/>
                <a:gd name="T6" fmla="*/ 105 w 105"/>
                <a:gd name="T7" fmla="*/ 0 h 276"/>
                <a:gd name="T8" fmla="*/ 105 w 105"/>
                <a:gd name="T9" fmla="*/ 6 h 276"/>
                <a:gd name="T10" fmla="*/ 6 w 105"/>
                <a:gd name="T11" fmla="*/ 6 h 276"/>
                <a:gd name="T12" fmla="*/ 6 w 105"/>
                <a:gd name="T13" fmla="*/ 271 h 276"/>
                <a:gd name="T14" fmla="*/ 93 w 105"/>
                <a:gd name="T15" fmla="*/ 271 h 276"/>
                <a:gd name="T16" fmla="*/ 93 w 105"/>
                <a:gd name="T17" fmla="*/ 276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 h="276">
                  <a:moveTo>
                    <a:pt x="93" y="276"/>
                  </a:moveTo>
                  <a:lnTo>
                    <a:pt x="0" y="276"/>
                  </a:lnTo>
                  <a:lnTo>
                    <a:pt x="0" y="0"/>
                  </a:lnTo>
                  <a:lnTo>
                    <a:pt x="105" y="0"/>
                  </a:lnTo>
                  <a:lnTo>
                    <a:pt x="105" y="6"/>
                  </a:lnTo>
                  <a:lnTo>
                    <a:pt x="6" y="6"/>
                  </a:lnTo>
                  <a:lnTo>
                    <a:pt x="6" y="271"/>
                  </a:lnTo>
                  <a:lnTo>
                    <a:pt x="93" y="271"/>
                  </a:lnTo>
                  <a:lnTo>
                    <a:pt x="93" y="276"/>
                  </a:ln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72" name="Rectangle 74"/>
            <p:cNvSpPr>
              <a:spLocks noChangeArrowheads="1"/>
            </p:cNvSpPr>
            <p:nvPr/>
          </p:nvSpPr>
          <p:spPr bwMode="gray">
            <a:xfrm>
              <a:off x="9846644" y="6273032"/>
              <a:ext cx="26921" cy="56536"/>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73" name="Freeform 75"/>
            <p:cNvSpPr>
              <a:spLocks/>
            </p:cNvSpPr>
            <p:nvPr/>
          </p:nvSpPr>
          <p:spPr bwMode="gray">
            <a:xfrm>
              <a:off x="10883115" y="4951196"/>
              <a:ext cx="1076853" cy="734953"/>
            </a:xfrm>
            <a:custGeom>
              <a:avLst/>
              <a:gdLst>
                <a:gd name="T0" fmla="*/ 400 w 400"/>
                <a:gd name="T1" fmla="*/ 273 h 273"/>
                <a:gd name="T2" fmla="*/ 400 w 400"/>
                <a:gd name="T3" fmla="*/ 0 h 273"/>
                <a:gd name="T4" fmla="*/ 201 w 400"/>
                <a:gd name="T5" fmla="*/ 0 h 273"/>
                <a:gd name="T6" fmla="*/ 0 w 400"/>
                <a:gd name="T7" fmla="*/ 0 h 273"/>
                <a:gd name="T8" fmla="*/ 0 w 400"/>
                <a:gd name="T9" fmla="*/ 273 h 273"/>
                <a:gd name="T10" fmla="*/ 201 w 400"/>
                <a:gd name="T11" fmla="*/ 273 h 273"/>
                <a:gd name="T12" fmla="*/ 400 w 400"/>
                <a:gd name="T13" fmla="*/ 273 h 273"/>
              </a:gdLst>
              <a:ahLst/>
              <a:cxnLst>
                <a:cxn ang="0">
                  <a:pos x="T0" y="T1"/>
                </a:cxn>
                <a:cxn ang="0">
                  <a:pos x="T2" y="T3"/>
                </a:cxn>
                <a:cxn ang="0">
                  <a:pos x="T4" y="T5"/>
                </a:cxn>
                <a:cxn ang="0">
                  <a:pos x="T6" y="T7"/>
                </a:cxn>
                <a:cxn ang="0">
                  <a:pos x="T8" y="T9"/>
                </a:cxn>
                <a:cxn ang="0">
                  <a:pos x="T10" y="T11"/>
                </a:cxn>
                <a:cxn ang="0">
                  <a:pos x="T12" y="T13"/>
                </a:cxn>
              </a:cxnLst>
              <a:rect l="0" t="0" r="r" b="b"/>
              <a:pathLst>
                <a:path w="400" h="273">
                  <a:moveTo>
                    <a:pt x="400" y="273"/>
                  </a:moveTo>
                  <a:lnTo>
                    <a:pt x="400" y="0"/>
                  </a:lnTo>
                  <a:lnTo>
                    <a:pt x="201" y="0"/>
                  </a:lnTo>
                  <a:lnTo>
                    <a:pt x="0" y="0"/>
                  </a:lnTo>
                  <a:lnTo>
                    <a:pt x="0" y="273"/>
                  </a:lnTo>
                  <a:lnTo>
                    <a:pt x="201" y="273"/>
                  </a:lnTo>
                  <a:lnTo>
                    <a:pt x="400" y="273"/>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4" name="Rectangle 76"/>
            <p:cNvSpPr>
              <a:spLocks noChangeArrowheads="1"/>
            </p:cNvSpPr>
            <p:nvPr/>
          </p:nvSpPr>
          <p:spPr bwMode="gray">
            <a:xfrm>
              <a:off x="10939649" y="4991577"/>
              <a:ext cx="966476" cy="573425"/>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5" name="Freeform 77"/>
            <p:cNvSpPr>
              <a:spLocks noEditPoints="1"/>
            </p:cNvSpPr>
            <p:nvPr/>
          </p:nvSpPr>
          <p:spPr bwMode="gray">
            <a:xfrm>
              <a:off x="11009645" y="5384628"/>
              <a:ext cx="826485" cy="99610"/>
            </a:xfrm>
            <a:custGeom>
              <a:avLst/>
              <a:gdLst>
                <a:gd name="T0" fmla="*/ 0 w 527"/>
                <a:gd name="T1" fmla="*/ 57 h 64"/>
                <a:gd name="T2" fmla="*/ 41 w 527"/>
                <a:gd name="T3" fmla="*/ 57 h 64"/>
                <a:gd name="T4" fmla="*/ 8 w 527"/>
                <a:gd name="T5" fmla="*/ 0 h 64"/>
                <a:gd name="T6" fmla="*/ 34 w 527"/>
                <a:gd name="T7" fmla="*/ 57 h 64"/>
                <a:gd name="T8" fmla="*/ 86 w 527"/>
                <a:gd name="T9" fmla="*/ 57 h 64"/>
                <a:gd name="T10" fmla="*/ 60 w 527"/>
                <a:gd name="T11" fmla="*/ 4 h 64"/>
                <a:gd name="T12" fmla="*/ 77 w 527"/>
                <a:gd name="T13" fmla="*/ 57 h 64"/>
                <a:gd name="T14" fmla="*/ 65 w 527"/>
                <a:gd name="T15" fmla="*/ 64 h 64"/>
                <a:gd name="T16" fmla="*/ 102 w 527"/>
                <a:gd name="T17" fmla="*/ 39 h 64"/>
                <a:gd name="T18" fmla="*/ 93 w 527"/>
                <a:gd name="T19" fmla="*/ 57 h 64"/>
                <a:gd name="T20" fmla="*/ 121 w 527"/>
                <a:gd name="T21" fmla="*/ 8 h 64"/>
                <a:gd name="T22" fmla="*/ 154 w 527"/>
                <a:gd name="T23" fmla="*/ 64 h 64"/>
                <a:gd name="T24" fmla="*/ 154 w 527"/>
                <a:gd name="T25" fmla="*/ 0 h 64"/>
                <a:gd name="T26" fmla="*/ 154 w 527"/>
                <a:gd name="T27" fmla="*/ 8 h 64"/>
                <a:gd name="T28" fmla="*/ 130 w 527"/>
                <a:gd name="T29" fmla="*/ 8 h 64"/>
                <a:gd name="T30" fmla="*/ 182 w 527"/>
                <a:gd name="T31" fmla="*/ 57 h 64"/>
                <a:gd name="T32" fmla="*/ 224 w 527"/>
                <a:gd name="T33" fmla="*/ 57 h 64"/>
                <a:gd name="T34" fmla="*/ 191 w 527"/>
                <a:gd name="T35" fmla="*/ 0 h 64"/>
                <a:gd name="T36" fmla="*/ 215 w 527"/>
                <a:gd name="T37" fmla="*/ 57 h 64"/>
                <a:gd name="T38" fmla="*/ 251 w 527"/>
                <a:gd name="T39" fmla="*/ 0 h 64"/>
                <a:gd name="T40" fmla="*/ 251 w 527"/>
                <a:gd name="T41" fmla="*/ 64 h 64"/>
                <a:gd name="T42" fmla="*/ 284 w 527"/>
                <a:gd name="T43" fmla="*/ 8 h 64"/>
                <a:gd name="T44" fmla="*/ 251 w 527"/>
                <a:gd name="T45" fmla="*/ 8 h 64"/>
                <a:gd name="T46" fmla="*/ 251 w 527"/>
                <a:gd name="T47" fmla="*/ 57 h 64"/>
                <a:gd name="T48" fmla="*/ 328 w 527"/>
                <a:gd name="T49" fmla="*/ 0 h 64"/>
                <a:gd name="T50" fmla="*/ 307 w 527"/>
                <a:gd name="T51" fmla="*/ 8 h 64"/>
                <a:gd name="T52" fmla="*/ 307 w 527"/>
                <a:gd name="T53" fmla="*/ 57 h 64"/>
                <a:gd name="T54" fmla="*/ 340 w 527"/>
                <a:gd name="T55" fmla="*/ 64 h 64"/>
                <a:gd name="T56" fmla="*/ 340 w 527"/>
                <a:gd name="T57" fmla="*/ 35 h 64"/>
                <a:gd name="T58" fmla="*/ 328 w 527"/>
                <a:gd name="T59" fmla="*/ 57 h 64"/>
                <a:gd name="T60" fmla="*/ 368 w 527"/>
                <a:gd name="T61" fmla="*/ 0 h 64"/>
                <a:gd name="T62" fmla="*/ 380 w 527"/>
                <a:gd name="T63" fmla="*/ 8 h 64"/>
                <a:gd name="T64" fmla="*/ 364 w 527"/>
                <a:gd name="T65" fmla="*/ 60 h 64"/>
                <a:gd name="T66" fmla="*/ 405 w 527"/>
                <a:gd name="T67" fmla="*/ 60 h 64"/>
                <a:gd name="T68" fmla="*/ 396 w 527"/>
                <a:gd name="T69" fmla="*/ 39 h 64"/>
                <a:gd name="T70" fmla="*/ 433 w 527"/>
                <a:gd name="T71" fmla="*/ 0 h 64"/>
                <a:gd name="T72" fmla="*/ 433 w 527"/>
                <a:gd name="T73" fmla="*/ 64 h 64"/>
                <a:gd name="T74" fmla="*/ 466 w 527"/>
                <a:gd name="T75" fmla="*/ 8 h 64"/>
                <a:gd name="T76" fmla="*/ 433 w 527"/>
                <a:gd name="T77" fmla="*/ 8 h 64"/>
                <a:gd name="T78" fmla="*/ 433 w 527"/>
                <a:gd name="T79" fmla="*/ 57 h 64"/>
                <a:gd name="T80" fmla="*/ 510 w 527"/>
                <a:gd name="T81" fmla="*/ 0 h 64"/>
                <a:gd name="T82" fmla="*/ 489 w 527"/>
                <a:gd name="T83" fmla="*/ 8 h 64"/>
                <a:gd name="T84" fmla="*/ 489 w 527"/>
                <a:gd name="T85" fmla="*/ 57 h 64"/>
                <a:gd name="T86" fmla="*/ 522 w 527"/>
                <a:gd name="T87" fmla="*/ 64 h 64"/>
                <a:gd name="T88" fmla="*/ 522 w 527"/>
                <a:gd name="T89" fmla="*/ 35 h 64"/>
                <a:gd name="T90" fmla="*/ 510 w 527"/>
                <a:gd name="T91" fmla="*/ 57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7" h="64">
                  <a:moveTo>
                    <a:pt x="8" y="0"/>
                  </a:moveTo>
                  <a:cubicBezTo>
                    <a:pt x="4" y="0"/>
                    <a:pt x="0" y="3"/>
                    <a:pt x="0" y="8"/>
                  </a:cubicBezTo>
                  <a:cubicBezTo>
                    <a:pt x="0" y="57"/>
                    <a:pt x="0" y="57"/>
                    <a:pt x="0" y="57"/>
                  </a:cubicBezTo>
                  <a:cubicBezTo>
                    <a:pt x="0" y="61"/>
                    <a:pt x="4" y="64"/>
                    <a:pt x="8" y="64"/>
                  </a:cubicBezTo>
                  <a:cubicBezTo>
                    <a:pt x="34" y="64"/>
                    <a:pt x="34" y="64"/>
                    <a:pt x="34" y="64"/>
                  </a:cubicBezTo>
                  <a:cubicBezTo>
                    <a:pt x="38" y="64"/>
                    <a:pt x="41" y="61"/>
                    <a:pt x="41" y="57"/>
                  </a:cubicBezTo>
                  <a:cubicBezTo>
                    <a:pt x="41" y="8"/>
                    <a:pt x="41" y="8"/>
                    <a:pt x="41" y="8"/>
                  </a:cubicBezTo>
                  <a:cubicBezTo>
                    <a:pt x="41" y="3"/>
                    <a:pt x="38" y="0"/>
                    <a:pt x="34" y="0"/>
                  </a:cubicBezTo>
                  <a:lnTo>
                    <a:pt x="8" y="0"/>
                  </a:lnTo>
                  <a:close/>
                  <a:moveTo>
                    <a:pt x="8" y="8"/>
                  </a:moveTo>
                  <a:cubicBezTo>
                    <a:pt x="34" y="8"/>
                    <a:pt x="34" y="8"/>
                    <a:pt x="34" y="8"/>
                  </a:cubicBezTo>
                  <a:cubicBezTo>
                    <a:pt x="34" y="57"/>
                    <a:pt x="34" y="57"/>
                    <a:pt x="34" y="57"/>
                  </a:cubicBezTo>
                  <a:cubicBezTo>
                    <a:pt x="8" y="57"/>
                    <a:pt x="8" y="57"/>
                    <a:pt x="8" y="57"/>
                  </a:cubicBezTo>
                  <a:lnTo>
                    <a:pt x="8" y="8"/>
                  </a:lnTo>
                  <a:close/>
                  <a:moveTo>
                    <a:pt x="86" y="57"/>
                  </a:moveTo>
                  <a:cubicBezTo>
                    <a:pt x="86" y="0"/>
                    <a:pt x="86" y="0"/>
                    <a:pt x="86" y="0"/>
                  </a:cubicBezTo>
                  <a:cubicBezTo>
                    <a:pt x="65" y="0"/>
                    <a:pt x="65" y="0"/>
                    <a:pt x="65" y="0"/>
                  </a:cubicBezTo>
                  <a:cubicBezTo>
                    <a:pt x="63" y="0"/>
                    <a:pt x="60" y="0"/>
                    <a:pt x="60" y="4"/>
                  </a:cubicBezTo>
                  <a:cubicBezTo>
                    <a:pt x="60" y="7"/>
                    <a:pt x="63" y="8"/>
                    <a:pt x="65" y="8"/>
                  </a:cubicBezTo>
                  <a:cubicBezTo>
                    <a:pt x="77" y="8"/>
                    <a:pt x="77" y="8"/>
                    <a:pt x="77" y="8"/>
                  </a:cubicBezTo>
                  <a:cubicBezTo>
                    <a:pt x="77" y="57"/>
                    <a:pt x="77" y="57"/>
                    <a:pt x="77" y="57"/>
                  </a:cubicBezTo>
                  <a:cubicBezTo>
                    <a:pt x="65" y="57"/>
                    <a:pt x="65" y="57"/>
                    <a:pt x="65" y="57"/>
                  </a:cubicBezTo>
                  <a:cubicBezTo>
                    <a:pt x="63" y="57"/>
                    <a:pt x="60" y="58"/>
                    <a:pt x="60" y="60"/>
                  </a:cubicBezTo>
                  <a:cubicBezTo>
                    <a:pt x="60" y="64"/>
                    <a:pt x="63" y="64"/>
                    <a:pt x="65" y="64"/>
                  </a:cubicBezTo>
                  <a:cubicBezTo>
                    <a:pt x="98" y="64"/>
                    <a:pt x="98" y="64"/>
                    <a:pt x="98" y="64"/>
                  </a:cubicBezTo>
                  <a:cubicBezTo>
                    <a:pt x="100" y="64"/>
                    <a:pt x="102" y="64"/>
                    <a:pt x="102" y="60"/>
                  </a:cubicBezTo>
                  <a:cubicBezTo>
                    <a:pt x="102" y="39"/>
                    <a:pt x="102" y="39"/>
                    <a:pt x="102" y="39"/>
                  </a:cubicBezTo>
                  <a:cubicBezTo>
                    <a:pt x="102" y="37"/>
                    <a:pt x="101" y="35"/>
                    <a:pt x="98" y="35"/>
                  </a:cubicBezTo>
                  <a:cubicBezTo>
                    <a:pt x="95" y="35"/>
                    <a:pt x="93" y="37"/>
                    <a:pt x="93" y="39"/>
                  </a:cubicBezTo>
                  <a:cubicBezTo>
                    <a:pt x="93" y="57"/>
                    <a:pt x="93" y="57"/>
                    <a:pt x="93" y="57"/>
                  </a:cubicBezTo>
                  <a:lnTo>
                    <a:pt x="86" y="57"/>
                  </a:lnTo>
                  <a:close/>
                  <a:moveTo>
                    <a:pt x="130" y="0"/>
                  </a:moveTo>
                  <a:cubicBezTo>
                    <a:pt x="125" y="0"/>
                    <a:pt x="121" y="3"/>
                    <a:pt x="121" y="8"/>
                  </a:cubicBezTo>
                  <a:cubicBezTo>
                    <a:pt x="121" y="57"/>
                    <a:pt x="121" y="57"/>
                    <a:pt x="121" y="57"/>
                  </a:cubicBezTo>
                  <a:cubicBezTo>
                    <a:pt x="121" y="61"/>
                    <a:pt x="125" y="64"/>
                    <a:pt x="130" y="64"/>
                  </a:cubicBezTo>
                  <a:cubicBezTo>
                    <a:pt x="154" y="64"/>
                    <a:pt x="154" y="64"/>
                    <a:pt x="154" y="64"/>
                  </a:cubicBezTo>
                  <a:cubicBezTo>
                    <a:pt x="159" y="64"/>
                    <a:pt x="163" y="61"/>
                    <a:pt x="163" y="57"/>
                  </a:cubicBezTo>
                  <a:cubicBezTo>
                    <a:pt x="163" y="8"/>
                    <a:pt x="163" y="8"/>
                    <a:pt x="163" y="8"/>
                  </a:cubicBezTo>
                  <a:cubicBezTo>
                    <a:pt x="163" y="3"/>
                    <a:pt x="159" y="0"/>
                    <a:pt x="154" y="0"/>
                  </a:cubicBezTo>
                  <a:lnTo>
                    <a:pt x="130" y="0"/>
                  </a:lnTo>
                  <a:close/>
                  <a:moveTo>
                    <a:pt x="130" y="8"/>
                  </a:moveTo>
                  <a:cubicBezTo>
                    <a:pt x="154" y="8"/>
                    <a:pt x="154" y="8"/>
                    <a:pt x="154" y="8"/>
                  </a:cubicBezTo>
                  <a:cubicBezTo>
                    <a:pt x="154" y="57"/>
                    <a:pt x="154" y="57"/>
                    <a:pt x="154" y="57"/>
                  </a:cubicBezTo>
                  <a:cubicBezTo>
                    <a:pt x="130" y="57"/>
                    <a:pt x="130" y="57"/>
                    <a:pt x="130" y="57"/>
                  </a:cubicBezTo>
                  <a:lnTo>
                    <a:pt x="130" y="8"/>
                  </a:lnTo>
                  <a:close/>
                  <a:moveTo>
                    <a:pt x="191" y="0"/>
                  </a:moveTo>
                  <a:cubicBezTo>
                    <a:pt x="185" y="0"/>
                    <a:pt x="182" y="3"/>
                    <a:pt x="182" y="8"/>
                  </a:cubicBezTo>
                  <a:cubicBezTo>
                    <a:pt x="182" y="57"/>
                    <a:pt x="182" y="57"/>
                    <a:pt x="182" y="57"/>
                  </a:cubicBezTo>
                  <a:cubicBezTo>
                    <a:pt x="182" y="61"/>
                    <a:pt x="185" y="64"/>
                    <a:pt x="191" y="64"/>
                  </a:cubicBezTo>
                  <a:cubicBezTo>
                    <a:pt x="215" y="64"/>
                    <a:pt x="215" y="64"/>
                    <a:pt x="215" y="64"/>
                  </a:cubicBezTo>
                  <a:cubicBezTo>
                    <a:pt x="220" y="64"/>
                    <a:pt x="224" y="61"/>
                    <a:pt x="224" y="57"/>
                  </a:cubicBezTo>
                  <a:cubicBezTo>
                    <a:pt x="224" y="8"/>
                    <a:pt x="224" y="8"/>
                    <a:pt x="224" y="8"/>
                  </a:cubicBezTo>
                  <a:cubicBezTo>
                    <a:pt x="224" y="3"/>
                    <a:pt x="219" y="0"/>
                    <a:pt x="215" y="0"/>
                  </a:cubicBezTo>
                  <a:lnTo>
                    <a:pt x="191" y="0"/>
                  </a:lnTo>
                  <a:close/>
                  <a:moveTo>
                    <a:pt x="191" y="8"/>
                  </a:moveTo>
                  <a:cubicBezTo>
                    <a:pt x="215" y="8"/>
                    <a:pt x="215" y="8"/>
                    <a:pt x="215" y="8"/>
                  </a:cubicBezTo>
                  <a:cubicBezTo>
                    <a:pt x="215" y="57"/>
                    <a:pt x="215" y="57"/>
                    <a:pt x="215" y="57"/>
                  </a:cubicBezTo>
                  <a:cubicBezTo>
                    <a:pt x="191" y="57"/>
                    <a:pt x="191" y="57"/>
                    <a:pt x="191" y="57"/>
                  </a:cubicBezTo>
                  <a:lnTo>
                    <a:pt x="191" y="8"/>
                  </a:lnTo>
                  <a:close/>
                  <a:moveTo>
                    <a:pt x="251" y="0"/>
                  </a:moveTo>
                  <a:cubicBezTo>
                    <a:pt x="246" y="0"/>
                    <a:pt x="243" y="3"/>
                    <a:pt x="243" y="8"/>
                  </a:cubicBezTo>
                  <a:cubicBezTo>
                    <a:pt x="243" y="57"/>
                    <a:pt x="243" y="57"/>
                    <a:pt x="243" y="57"/>
                  </a:cubicBezTo>
                  <a:cubicBezTo>
                    <a:pt x="243" y="61"/>
                    <a:pt x="246" y="64"/>
                    <a:pt x="251" y="64"/>
                  </a:cubicBezTo>
                  <a:cubicBezTo>
                    <a:pt x="276" y="64"/>
                    <a:pt x="276" y="64"/>
                    <a:pt x="276" y="64"/>
                  </a:cubicBezTo>
                  <a:cubicBezTo>
                    <a:pt x="280" y="64"/>
                    <a:pt x="284" y="61"/>
                    <a:pt x="284" y="57"/>
                  </a:cubicBezTo>
                  <a:cubicBezTo>
                    <a:pt x="284" y="8"/>
                    <a:pt x="284" y="8"/>
                    <a:pt x="284" y="8"/>
                  </a:cubicBezTo>
                  <a:cubicBezTo>
                    <a:pt x="284" y="3"/>
                    <a:pt x="280" y="0"/>
                    <a:pt x="276" y="0"/>
                  </a:cubicBezTo>
                  <a:lnTo>
                    <a:pt x="251" y="0"/>
                  </a:lnTo>
                  <a:close/>
                  <a:moveTo>
                    <a:pt x="251" y="8"/>
                  </a:moveTo>
                  <a:cubicBezTo>
                    <a:pt x="276" y="8"/>
                    <a:pt x="276" y="8"/>
                    <a:pt x="276" y="8"/>
                  </a:cubicBezTo>
                  <a:cubicBezTo>
                    <a:pt x="276" y="57"/>
                    <a:pt x="276" y="57"/>
                    <a:pt x="276" y="57"/>
                  </a:cubicBezTo>
                  <a:cubicBezTo>
                    <a:pt x="251" y="57"/>
                    <a:pt x="251" y="57"/>
                    <a:pt x="251" y="57"/>
                  </a:cubicBezTo>
                  <a:lnTo>
                    <a:pt x="251" y="8"/>
                  </a:lnTo>
                  <a:close/>
                  <a:moveTo>
                    <a:pt x="328" y="57"/>
                  </a:moveTo>
                  <a:cubicBezTo>
                    <a:pt x="328" y="0"/>
                    <a:pt x="328" y="0"/>
                    <a:pt x="328" y="0"/>
                  </a:cubicBezTo>
                  <a:cubicBezTo>
                    <a:pt x="307" y="0"/>
                    <a:pt x="307" y="0"/>
                    <a:pt x="307" y="0"/>
                  </a:cubicBezTo>
                  <a:cubicBezTo>
                    <a:pt x="305" y="0"/>
                    <a:pt x="303" y="0"/>
                    <a:pt x="303" y="4"/>
                  </a:cubicBezTo>
                  <a:cubicBezTo>
                    <a:pt x="303" y="7"/>
                    <a:pt x="305" y="8"/>
                    <a:pt x="307" y="8"/>
                  </a:cubicBezTo>
                  <a:cubicBezTo>
                    <a:pt x="320" y="8"/>
                    <a:pt x="320" y="8"/>
                    <a:pt x="320" y="8"/>
                  </a:cubicBezTo>
                  <a:cubicBezTo>
                    <a:pt x="320" y="57"/>
                    <a:pt x="320" y="57"/>
                    <a:pt x="320" y="57"/>
                  </a:cubicBezTo>
                  <a:cubicBezTo>
                    <a:pt x="307" y="57"/>
                    <a:pt x="307" y="57"/>
                    <a:pt x="307" y="57"/>
                  </a:cubicBezTo>
                  <a:cubicBezTo>
                    <a:pt x="305" y="57"/>
                    <a:pt x="303" y="58"/>
                    <a:pt x="303" y="60"/>
                  </a:cubicBezTo>
                  <a:cubicBezTo>
                    <a:pt x="303" y="64"/>
                    <a:pt x="305" y="64"/>
                    <a:pt x="307" y="64"/>
                  </a:cubicBezTo>
                  <a:cubicBezTo>
                    <a:pt x="340" y="64"/>
                    <a:pt x="340" y="64"/>
                    <a:pt x="340" y="64"/>
                  </a:cubicBezTo>
                  <a:cubicBezTo>
                    <a:pt x="343" y="64"/>
                    <a:pt x="344" y="64"/>
                    <a:pt x="344" y="60"/>
                  </a:cubicBezTo>
                  <a:cubicBezTo>
                    <a:pt x="344" y="39"/>
                    <a:pt x="344" y="39"/>
                    <a:pt x="344" y="39"/>
                  </a:cubicBezTo>
                  <a:cubicBezTo>
                    <a:pt x="344" y="37"/>
                    <a:pt x="344" y="35"/>
                    <a:pt x="340" y="35"/>
                  </a:cubicBezTo>
                  <a:cubicBezTo>
                    <a:pt x="337" y="35"/>
                    <a:pt x="337" y="37"/>
                    <a:pt x="337" y="39"/>
                  </a:cubicBezTo>
                  <a:cubicBezTo>
                    <a:pt x="337" y="57"/>
                    <a:pt x="337" y="57"/>
                    <a:pt x="337" y="57"/>
                  </a:cubicBezTo>
                  <a:lnTo>
                    <a:pt x="328" y="57"/>
                  </a:lnTo>
                  <a:close/>
                  <a:moveTo>
                    <a:pt x="389" y="57"/>
                  </a:moveTo>
                  <a:cubicBezTo>
                    <a:pt x="389" y="0"/>
                    <a:pt x="389" y="0"/>
                    <a:pt x="389" y="0"/>
                  </a:cubicBezTo>
                  <a:cubicBezTo>
                    <a:pt x="368" y="0"/>
                    <a:pt x="368" y="0"/>
                    <a:pt x="368" y="0"/>
                  </a:cubicBezTo>
                  <a:cubicBezTo>
                    <a:pt x="366" y="0"/>
                    <a:pt x="364" y="0"/>
                    <a:pt x="364" y="4"/>
                  </a:cubicBezTo>
                  <a:cubicBezTo>
                    <a:pt x="364" y="7"/>
                    <a:pt x="366" y="8"/>
                    <a:pt x="368" y="8"/>
                  </a:cubicBezTo>
                  <a:cubicBezTo>
                    <a:pt x="380" y="8"/>
                    <a:pt x="380" y="8"/>
                    <a:pt x="380" y="8"/>
                  </a:cubicBezTo>
                  <a:cubicBezTo>
                    <a:pt x="380" y="57"/>
                    <a:pt x="380" y="57"/>
                    <a:pt x="380" y="57"/>
                  </a:cubicBezTo>
                  <a:cubicBezTo>
                    <a:pt x="368" y="57"/>
                    <a:pt x="368" y="57"/>
                    <a:pt x="368" y="57"/>
                  </a:cubicBezTo>
                  <a:cubicBezTo>
                    <a:pt x="366" y="57"/>
                    <a:pt x="364" y="58"/>
                    <a:pt x="364" y="60"/>
                  </a:cubicBezTo>
                  <a:cubicBezTo>
                    <a:pt x="364" y="64"/>
                    <a:pt x="366" y="64"/>
                    <a:pt x="368" y="64"/>
                  </a:cubicBezTo>
                  <a:cubicBezTo>
                    <a:pt x="401" y="64"/>
                    <a:pt x="401" y="64"/>
                    <a:pt x="401" y="64"/>
                  </a:cubicBezTo>
                  <a:cubicBezTo>
                    <a:pt x="403" y="64"/>
                    <a:pt x="405" y="64"/>
                    <a:pt x="405" y="60"/>
                  </a:cubicBezTo>
                  <a:cubicBezTo>
                    <a:pt x="405" y="39"/>
                    <a:pt x="405" y="39"/>
                    <a:pt x="405" y="39"/>
                  </a:cubicBezTo>
                  <a:cubicBezTo>
                    <a:pt x="405" y="37"/>
                    <a:pt x="404" y="35"/>
                    <a:pt x="401" y="35"/>
                  </a:cubicBezTo>
                  <a:cubicBezTo>
                    <a:pt x="398" y="35"/>
                    <a:pt x="396" y="37"/>
                    <a:pt x="396" y="39"/>
                  </a:cubicBezTo>
                  <a:cubicBezTo>
                    <a:pt x="396" y="57"/>
                    <a:pt x="396" y="57"/>
                    <a:pt x="396" y="57"/>
                  </a:cubicBezTo>
                  <a:lnTo>
                    <a:pt x="389" y="57"/>
                  </a:lnTo>
                  <a:close/>
                  <a:moveTo>
                    <a:pt x="433" y="0"/>
                  </a:moveTo>
                  <a:cubicBezTo>
                    <a:pt x="428" y="0"/>
                    <a:pt x="424" y="3"/>
                    <a:pt x="424" y="8"/>
                  </a:cubicBezTo>
                  <a:cubicBezTo>
                    <a:pt x="424" y="57"/>
                    <a:pt x="424" y="57"/>
                    <a:pt x="424" y="57"/>
                  </a:cubicBezTo>
                  <a:cubicBezTo>
                    <a:pt x="424" y="61"/>
                    <a:pt x="428" y="64"/>
                    <a:pt x="433" y="64"/>
                  </a:cubicBezTo>
                  <a:cubicBezTo>
                    <a:pt x="457" y="64"/>
                    <a:pt x="457" y="64"/>
                    <a:pt x="457" y="64"/>
                  </a:cubicBezTo>
                  <a:cubicBezTo>
                    <a:pt x="462" y="64"/>
                    <a:pt x="466" y="61"/>
                    <a:pt x="466" y="57"/>
                  </a:cubicBezTo>
                  <a:cubicBezTo>
                    <a:pt x="466" y="8"/>
                    <a:pt x="466" y="8"/>
                    <a:pt x="466" y="8"/>
                  </a:cubicBezTo>
                  <a:cubicBezTo>
                    <a:pt x="466" y="3"/>
                    <a:pt x="462" y="0"/>
                    <a:pt x="457" y="0"/>
                  </a:cubicBezTo>
                  <a:lnTo>
                    <a:pt x="433" y="0"/>
                  </a:lnTo>
                  <a:close/>
                  <a:moveTo>
                    <a:pt x="433" y="8"/>
                  </a:moveTo>
                  <a:cubicBezTo>
                    <a:pt x="457" y="8"/>
                    <a:pt x="457" y="8"/>
                    <a:pt x="457" y="8"/>
                  </a:cubicBezTo>
                  <a:cubicBezTo>
                    <a:pt x="457" y="57"/>
                    <a:pt x="457" y="57"/>
                    <a:pt x="457" y="57"/>
                  </a:cubicBezTo>
                  <a:cubicBezTo>
                    <a:pt x="433" y="57"/>
                    <a:pt x="433" y="57"/>
                    <a:pt x="433" y="57"/>
                  </a:cubicBezTo>
                  <a:lnTo>
                    <a:pt x="433" y="8"/>
                  </a:lnTo>
                  <a:close/>
                  <a:moveTo>
                    <a:pt x="510" y="57"/>
                  </a:moveTo>
                  <a:cubicBezTo>
                    <a:pt x="510" y="0"/>
                    <a:pt x="510" y="0"/>
                    <a:pt x="510" y="0"/>
                  </a:cubicBezTo>
                  <a:cubicBezTo>
                    <a:pt x="489" y="0"/>
                    <a:pt x="489" y="0"/>
                    <a:pt x="489" y="0"/>
                  </a:cubicBezTo>
                  <a:cubicBezTo>
                    <a:pt x="487" y="0"/>
                    <a:pt x="485" y="0"/>
                    <a:pt x="485" y="4"/>
                  </a:cubicBezTo>
                  <a:cubicBezTo>
                    <a:pt x="485" y="7"/>
                    <a:pt x="487" y="8"/>
                    <a:pt x="489" y="8"/>
                  </a:cubicBezTo>
                  <a:cubicBezTo>
                    <a:pt x="502" y="8"/>
                    <a:pt x="502" y="8"/>
                    <a:pt x="502" y="8"/>
                  </a:cubicBezTo>
                  <a:cubicBezTo>
                    <a:pt x="502" y="57"/>
                    <a:pt x="502" y="57"/>
                    <a:pt x="502" y="57"/>
                  </a:cubicBezTo>
                  <a:cubicBezTo>
                    <a:pt x="489" y="57"/>
                    <a:pt x="489" y="57"/>
                    <a:pt x="489" y="57"/>
                  </a:cubicBezTo>
                  <a:cubicBezTo>
                    <a:pt x="487" y="57"/>
                    <a:pt x="485" y="58"/>
                    <a:pt x="485" y="60"/>
                  </a:cubicBezTo>
                  <a:cubicBezTo>
                    <a:pt x="485" y="64"/>
                    <a:pt x="487" y="64"/>
                    <a:pt x="489" y="64"/>
                  </a:cubicBezTo>
                  <a:cubicBezTo>
                    <a:pt x="522" y="64"/>
                    <a:pt x="522" y="64"/>
                    <a:pt x="522" y="64"/>
                  </a:cubicBezTo>
                  <a:cubicBezTo>
                    <a:pt x="524" y="64"/>
                    <a:pt x="527" y="64"/>
                    <a:pt x="527" y="60"/>
                  </a:cubicBezTo>
                  <a:cubicBezTo>
                    <a:pt x="527" y="39"/>
                    <a:pt x="527" y="39"/>
                    <a:pt x="527" y="39"/>
                  </a:cubicBezTo>
                  <a:cubicBezTo>
                    <a:pt x="527" y="37"/>
                    <a:pt x="525" y="35"/>
                    <a:pt x="522" y="35"/>
                  </a:cubicBezTo>
                  <a:cubicBezTo>
                    <a:pt x="519" y="35"/>
                    <a:pt x="518" y="37"/>
                    <a:pt x="518" y="39"/>
                  </a:cubicBezTo>
                  <a:cubicBezTo>
                    <a:pt x="518" y="57"/>
                    <a:pt x="518" y="57"/>
                    <a:pt x="518" y="57"/>
                  </a:cubicBezTo>
                  <a:lnTo>
                    <a:pt x="510"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6" name="Freeform 78"/>
            <p:cNvSpPr>
              <a:spLocks noEditPoints="1"/>
            </p:cNvSpPr>
            <p:nvPr/>
          </p:nvSpPr>
          <p:spPr bwMode="gray">
            <a:xfrm>
              <a:off x="11009645" y="5228485"/>
              <a:ext cx="826485" cy="99610"/>
            </a:xfrm>
            <a:custGeom>
              <a:avLst/>
              <a:gdLst>
                <a:gd name="T0" fmla="*/ 4 w 527"/>
                <a:gd name="T1" fmla="*/ 0 h 65"/>
                <a:gd name="T2" fmla="*/ 17 w 527"/>
                <a:gd name="T3" fmla="*/ 8 h 65"/>
                <a:gd name="T4" fmla="*/ 0 w 527"/>
                <a:gd name="T5" fmla="*/ 61 h 65"/>
                <a:gd name="T6" fmla="*/ 41 w 527"/>
                <a:gd name="T7" fmla="*/ 61 h 65"/>
                <a:gd name="T8" fmla="*/ 34 w 527"/>
                <a:gd name="T9" fmla="*/ 40 h 65"/>
                <a:gd name="T10" fmla="*/ 86 w 527"/>
                <a:gd name="T11" fmla="*/ 57 h 65"/>
                <a:gd name="T12" fmla="*/ 60 w 527"/>
                <a:gd name="T13" fmla="*/ 4 h 65"/>
                <a:gd name="T14" fmla="*/ 77 w 527"/>
                <a:gd name="T15" fmla="*/ 57 h 65"/>
                <a:gd name="T16" fmla="*/ 65 w 527"/>
                <a:gd name="T17" fmla="*/ 65 h 65"/>
                <a:gd name="T18" fmla="*/ 102 w 527"/>
                <a:gd name="T19" fmla="*/ 40 h 65"/>
                <a:gd name="T20" fmla="*/ 93 w 527"/>
                <a:gd name="T21" fmla="*/ 57 h 65"/>
                <a:gd name="T22" fmla="*/ 146 w 527"/>
                <a:gd name="T23" fmla="*/ 0 h 65"/>
                <a:gd name="T24" fmla="*/ 126 w 527"/>
                <a:gd name="T25" fmla="*/ 8 h 65"/>
                <a:gd name="T26" fmla="*/ 126 w 527"/>
                <a:gd name="T27" fmla="*/ 57 h 65"/>
                <a:gd name="T28" fmla="*/ 159 w 527"/>
                <a:gd name="T29" fmla="*/ 65 h 65"/>
                <a:gd name="T30" fmla="*/ 159 w 527"/>
                <a:gd name="T31" fmla="*/ 36 h 65"/>
                <a:gd name="T32" fmla="*/ 146 w 527"/>
                <a:gd name="T33" fmla="*/ 57 h 65"/>
                <a:gd name="T34" fmla="*/ 182 w 527"/>
                <a:gd name="T35" fmla="*/ 57 h 65"/>
                <a:gd name="T36" fmla="*/ 224 w 527"/>
                <a:gd name="T37" fmla="*/ 57 h 65"/>
                <a:gd name="T38" fmla="*/ 191 w 527"/>
                <a:gd name="T39" fmla="*/ 0 h 65"/>
                <a:gd name="T40" fmla="*/ 215 w 527"/>
                <a:gd name="T41" fmla="*/ 57 h 65"/>
                <a:gd name="T42" fmla="*/ 267 w 527"/>
                <a:gd name="T43" fmla="*/ 57 h 65"/>
                <a:gd name="T44" fmla="*/ 243 w 527"/>
                <a:gd name="T45" fmla="*/ 4 h 65"/>
                <a:gd name="T46" fmla="*/ 259 w 527"/>
                <a:gd name="T47" fmla="*/ 57 h 65"/>
                <a:gd name="T48" fmla="*/ 246 w 527"/>
                <a:gd name="T49" fmla="*/ 65 h 65"/>
                <a:gd name="T50" fmla="*/ 284 w 527"/>
                <a:gd name="T51" fmla="*/ 40 h 65"/>
                <a:gd name="T52" fmla="*/ 276 w 527"/>
                <a:gd name="T53" fmla="*/ 57 h 65"/>
                <a:gd name="T54" fmla="*/ 303 w 527"/>
                <a:gd name="T55" fmla="*/ 8 h 65"/>
                <a:gd name="T56" fmla="*/ 337 w 527"/>
                <a:gd name="T57" fmla="*/ 65 h 65"/>
                <a:gd name="T58" fmla="*/ 337 w 527"/>
                <a:gd name="T59" fmla="*/ 0 h 65"/>
                <a:gd name="T60" fmla="*/ 337 w 527"/>
                <a:gd name="T61" fmla="*/ 8 h 65"/>
                <a:gd name="T62" fmla="*/ 311 w 527"/>
                <a:gd name="T63" fmla="*/ 8 h 65"/>
                <a:gd name="T64" fmla="*/ 364 w 527"/>
                <a:gd name="T65" fmla="*/ 57 h 65"/>
                <a:gd name="T66" fmla="*/ 405 w 527"/>
                <a:gd name="T67" fmla="*/ 57 h 65"/>
                <a:gd name="T68" fmla="*/ 372 w 527"/>
                <a:gd name="T69" fmla="*/ 0 h 65"/>
                <a:gd name="T70" fmla="*/ 396 w 527"/>
                <a:gd name="T71" fmla="*/ 57 h 65"/>
                <a:gd name="T72" fmla="*/ 449 w 527"/>
                <a:gd name="T73" fmla="*/ 57 h 65"/>
                <a:gd name="T74" fmla="*/ 424 w 527"/>
                <a:gd name="T75" fmla="*/ 4 h 65"/>
                <a:gd name="T76" fmla="*/ 441 w 527"/>
                <a:gd name="T77" fmla="*/ 57 h 65"/>
                <a:gd name="T78" fmla="*/ 429 w 527"/>
                <a:gd name="T79" fmla="*/ 65 h 65"/>
                <a:gd name="T80" fmla="*/ 466 w 527"/>
                <a:gd name="T81" fmla="*/ 40 h 65"/>
                <a:gd name="T82" fmla="*/ 457 w 527"/>
                <a:gd name="T83" fmla="*/ 57 h 65"/>
                <a:gd name="T84" fmla="*/ 485 w 527"/>
                <a:gd name="T85" fmla="*/ 8 h 65"/>
                <a:gd name="T86" fmla="*/ 518 w 527"/>
                <a:gd name="T87" fmla="*/ 65 h 65"/>
                <a:gd name="T88" fmla="*/ 518 w 527"/>
                <a:gd name="T89" fmla="*/ 0 h 65"/>
                <a:gd name="T90" fmla="*/ 518 w 527"/>
                <a:gd name="T91" fmla="*/ 8 h 65"/>
                <a:gd name="T92" fmla="*/ 494 w 527"/>
                <a:gd name="T93" fmla="*/ 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7" h="65">
                  <a:moveTo>
                    <a:pt x="25" y="57"/>
                  </a:moveTo>
                  <a:cubicBezTo>
                    <a:pt x="25" y="0"/>
                    <a:pt x="25" y="0"/>
                    <a:pt x="25" y="0"/>
                  </a:cubicBezTo>
                  <a:cubicBezTo>
                    <a:pt x="4" y="0"/>
                    <a:pt x="4" y="0"/>
                    <a:pt x="4" y="0"/>
                  </a:cubicBezTo>
                  <a:cubicBezTo>
                    <a:pt x="2" y="0"/>
                    <a:pt x="0" y="1"/>
                    <a:pt x="0" y="4"/>
                  </a:cubicBezTo>
                  <a:cubicBezTo>
                    <a:pt x="0" y="7"/>
                    <a:pt x="2" y="8"/>
                    <a:pt x="4" y="8"/>
                  </a:cubicBezTo>
                  <a:cubicBezTo>
                    <a:pt x="17" y="8"/>
                    <a:pt x="17" y="8"/>
                    <a:pt x="17" y="8"/>
                  </a:cubicBezTo>
                  <a:cubicBezTo>
                    <a:pt x="17" y="57"/>
                    <a:pt x="17" y="57"/>
                    <a:pt x="17" y="57"/>
                  </a:cubicBezTo>
                  <a:cubicBezTo>
                    <a:pt x="4" y="57"/>
                    <a:pt x="4" y="57"/>
                    <a:pt x="4" y="57"/>
                  </a:cubicBezTo>
                  <a:cubicBezTo>
                    <a:pt x="2" y="57"/>
                    <a:pt x="0" y="58"/>
                    <a:pt x="0" y="61"/>
                  </a:cubicBezTo>
                  <a:cubicBezTo>
                    <a:pt x="0" y="64"/>
                    <a:pt x="2" y="65"/>
                    <a:pt x="4" y="65"/>
                  </a:cubicBezTo>
                  <a:cubicBezTo>
                    <a:pt x="38" y="65"/>
                    <a:pt x="38" y="65"/>
                    <a:pt x="38" y="65"/>
                  </a:cubicBezTo>
                  <a:cubicBezTo>
                    <a:pt x="40" y="65"/>
                    <a:pt x="41" y="64"/>
                    <a:pt x="41" y="61"/>
                  </a:cubicBezTo>
                  <a:cubicBezTo>
                    <a:pt x="41" y="40"/>
                    <a:pt x="41" y="40"/>
                    <a:pt x="41" y="40"/>
                  </a:cubicBezTo>
                  <a:cubicBezTo>
                    <a:pt x="41" y="38"/>
                    <a:pt x="41" y="36"/>
                    <a:pt x="38" y="36"/>
                  </a:cubicBezTo>
                  <a:cubicBezTo>
                    <a:pt x="34" y="36"/>
                    <a:pt x="34" y="38"/>
                    <a:pt x="34" y="40"/>
                  </a:cubicBezTo>
                  <a:cubicBezTo>
                    <a:pt x="34" y="57"/>
                    <a:pt x="34" y="57"/>
                    <a:pt x="34" y="57"/>
                  </a:cubicBezTo>
                  <a:lnTo>
                    <a:pt x="25" y="57"/>
                  </a:lnTo>
                  <a:close/>
                  <a:moveTo>
                    <a:pt x="86" y="57"/>
                  </a:moveTo>
                  <a:cubicBezTo>
                    <a:pt x="86" y="0"/>
                    <a:pt x="86" y="0"/>
                    <a:pt x="86" y="0"/>
                  </a:cubicBezTo>
                  <a:cubicBezTo>
                    <a:pt x="65" y="0"/>
                    <a:pt x="65" y="0"/>
                    <a:pt x="65" y="0"/>
                  </a:cubicBezTo>
                  <a:cubicBezTo>
                    <a:pt x="63" y="0"/>
                    <a:pt x="60" y="1"/>
                    <a:pt x="60" y="4"/>
                  </a:cubicBezTo>
                  <a:cubicBezTo>
                    <a:pt x="60" y="7"/>
                    <a:pt x="63" y="8"/>
                    <a:pt x="65" y="8"/>
                  </a:cubicBezTo>
                  <a:cubicBezTo>
                    <a:pt x="77" y="8"/>
                    <a:pt x="77" y="8"/>
                    <a:pt x="77" y="8"/>
                  </a:cubicBezTo>
                  <a:cubicBezTo>
                    <a:pt x="77" y="57"/>
                    <a:pt x="77" y="57"/>
                    <a:pt x="77" y="57"/>
                  </a:cubicBezTo>
                  <a:cubicBezTo>
                    <a:pt x="65" y="57"/>
                    <a:pt x="65" y="57"/>
                    <a:pt x="65" y="57"/>
                  </a:cubicBezTo>
                  <a:cubicBezTo>
                    <a:pt x="63" y="57"/>
                    <a:pt x="60" y="58"/>
                    <a:pt x="60" y="61"/>
                  </a:cubicBezTo>
                  <a:cubicBezTo>
                    <a:pt x="60" y="64"/>
                    <a:pt x="63" y="65"/>
                    <a:pt x="65" y="65"/>
                  </a:cubicBezTo>
                  <a:cubicBezTo>
                    <a:pt x="98" y="65"/>
                    <a:pt x="98" y="65"/>
                    <a:pt x="98" y="65"/>
                  </a:cubicBezTo>
                  <a:cubicBezTo>
                    <a:pt x="100" y="65"/>
                    <a:pt x="102" y="64"/>
                    <a:pt x="102" y="61"/>
                  </a:cubicBezTo>
                  <a:cubicBezTo>
                    <a:pt x="102" y="40"/>
                    <a:pt x="102" y="40"/>
                    <a:pt x="102" y="40"/>
                  </a:cubicBezTo>
                  <a:cubicBezTo>
                    <a:pt x="102" y="38"/>
                    <a:pt x="101" y="36"/>
                    <a:pt x="98" y="36"/>
                  </a:cubicBezTo>
                  <a:cubicBezTo>
                    <a:pt x="95" y="36"/>
                    <a:pt x="93" y="38"/>
                    <a:pt x="93" y="40"/>
                  </a:cubicBezTo>
                  <a:cubicBezTo>
                    <a:pt x="93" y="57"/>
                    <a:pt x="93" y="57"/>
                    <a:pt x="93" y="57"/>
                  </a:cubicBezTo>
                  <a:lnTo>
                    <a:pt x="86" y="57"/>
                  </a:lnTo>
                  <a:close/>
                  <a:moveTo>
                    <a:pt x="146" y="57"/>
                  </a:moveTo>
                  <a:cubicBezTo>
                    <a:pt x="146" y="0"/>
                    <a:pt x="146" y="0"/>
                    <a:pt x="146" y="0"/>
                  </a:cubicBezTo>
                  <a:cubicBezTo>
                    <a:pt x="126" y="0"/>
                    <a:pt x="126" y="0"/>
                    <a:pt x="126" y="0"/>
                  </a:cubicBezTo>
                  <a:cubicBezTo>
                    <a:pt x="123" y="0"/>
                    <a:pt x="121" y="1"/>
                    <a:pt x="121" y="4"/>
                  </a:cubicBezTo>
                  <a:cubicBezTo>
                    <a:pt x="121" y="7"/>
                    <a:pt x="123" y="8"/>
                    <a:pt x="126" y="8"/>
                  </a:cubicBezTo>
                  <a:cubicBezTo>
                    <a:pt x="138" y="8"/>
                    <a:pt x="138" y="8"/>
                    <a:pt x="138" y="8"/>
                  </a:cubicBezTo>
                  <a:cubicBezTo>
                    <a:pt x="138" y="57"/>
                    <a:pt x="138" y="57"/>
                    <a:pt x="138" y="57"/>
                  </a:cubicBezTo>
                  <a:cubicBezTo>
                    <a:pt x="126" y="57"/>
                    <a:pt x="126" y="57"/>
                    <a:pt x="126" y="57"/>
                  </a:cubicBezTo>
                  <a:cubicBezTo>
                    <a:pt x="123" y="57"/>
                    <a:pt x="121" y="58"/>
                    <a:pt x="121" y="61"/>
                  </a:cubicBezTo>
                  <a:cubicBezTo>
                    <a:pt x="121" y="64"/>
                    <a:pt x="123" y="65"/>
                    <a:pt x="126" y="65"/>
                  </a:cubicBezTo>
                  <a:cubicBezTo>
                    <a:pt x="159" y="65"/>
                    <a:pt x="159" y="65"/>
                    <a:pt x="159" y="65"/>
                  </a:cubicBezTo>
                  <a:cubicBezTo>
                    <a:pt x="161" y="65"/>
                    <a:pt x="163" y="64"/>
                    <a:pt x="163" y="61"/>
                  </a:cubicBezTo>
                  <a:cubicBezTo>
                    <a:pt x="163" y="40"/>
                    <a:pt x="163" y="40"/>
                    <a:pt x="163" y="40"/>
                  </a:cubicBezTo>
                  <a:cubicBezTo>
                    <a:pt x="163" y="38"/>
                    <a:pt x="162" y="36"/>
                    <a:pt x="159" y="36"/>
                  </a:cubicBezTo>
                  <a:cubicBezTo>
                    <a:pt x="156" y="36"/>
                    <a:pt x="154" y="38"/>
                    <a:pt x="154" y="40"/>
                  </a:cubicBezTo>
                  <a:cubicBezTo>
                    <a:pt x="154" y="57"/>
                    <a:pt x="154" y="57"/>
                    <a:pt x="154" y="57"/>
                  </a:cubicBezTo>
                  <a:lnTo>
                    <a:pt x="146" y="57"/>
                  </a:lnTo>
                  <a:close/>
                  <a:moveTo>
                    <a:pt x="191" y="0"/>
                  </a:moveTo>
                  <a:cubicBezTo>
                    <a:pt x="185" y="0"/>
                    <a:pt x="182" y="4"/>
                    <a:pt x="182" y="8"/>
                  </a:cubicBezTo>
                  <a:cubicBezTo>
                    <a:pt x="182" y="57"/>
                    <a:pt x="182" y="57"/>
                    <a:pt x="182" y="57"/>
                  </a:cubicBezTo>
                  <a:cubicBezTo>
                    <a:pt x="182" y="62"/>
                    <a:pt x="185" y="65"/>
                    <a:pt x="191" y="65"/>
                  </a:cubicBezTo>
                  <a:cubicBezTo>
                    <a:pt x="215" y="65"/>
                    <a:pt x="215" y="65"/>
                    <a:pt x="215" y="65"/>
                  </a:cubicBezTo>
                  <a:cubicBezTo>
                    <a:pt x="220" y="65"/>
                    <a:pt x="224" y="62"/>
                    <a:pt x="224" y="57"/>
                  </a:cubicBezTo>
                  <a:cubicBezTo>
                    <a:pt x="224" y="8"/>
                    <a:pt x="224" y="8"/>
                    <a:pt x="224" y="8"/>
                  </a:cubicBezTo>
                  <a:cubicBezTo>
                    <a:pt x="224" y="4"/>
                    <a:pt x="219" y="0"/>
                    <a:pt x="215" y="0"/>
                  </a:cubicBezTo>
                  <a:lnTo>
                    <a:pt x="191" y="0"/>
                  </a:lnTo>
                  <a:close/>
                  <a:moveTo>
                    <a:pt x="191" y="8"/>
                  </a:moveTo>
                  <a:cubicBezTo>
                    <a:pt x="215" y="8"/>
                    <a:pt x="215" y="8"/>
                    <a:pt x="215" y="8"/>
                  </a:cubicBezTo>
                  <a:cubicBezTo>
                    <a:pt x="215" y="57"/>
                    <a:pt x="215" y="57"/>
                    <a:pt x="215" y="57"/>
                  </a:cubicBezTo>
                  <a:cubicBezTo>
                    <a:pt x="191" y="57"/>
                    <a:pt x="191" y="57"/>
                    <a:pt x="191" y="57"/>
                  </a:cubicBezTo>
                  <a:lnTo>
                    <a:pt x="191" y="8"/>
                  </a:lnTo>
                  <a:close/>
                  <a:moveTo>
                    <a:pt x="267" y="57"/>
                  </a:moveTo>
                  <a:cubicBezTo>
                    <a:pt x="267" y="0"/>
                    <a:pt x="267" y="0"/>
                    <a:pt x="267" y="0"/>
                  </a:cubicBezTo>
                  <a:cubicBezTo>
                    <a:pt x="246" y="0"/>
                    <a:pt x="246" y="0"/>
                    <a:pt x="246" y="0"/>
                  </a:cubicBezTo>
                  <a:cubicBezTo>
                    <a:pt x="245" y="0"/>
                    <a:pt x="243" y="1"/>
                    <a:pt x="243" y="4"/>
                  </a:cubicBezTo>
                  <a:cubicBezTo>
                    <a:pt x="243" y="7"/>
                    <a:pt x="245" y="8"/>
                    <a:pt x="246" y="8"/>
                  </a:cubicBezTo>
                  <a:cubicBezTo>
                    <a:pt x="259" y="8"/>
                    <a:pt x="259" y="8"/>
                    <a:pt x="259" y="8"/>
                  </a:cubicBezTo>
                  <a:cubicBezTo>
                    <a:pt x="259" y="57"/>
                    <a:pt x="259" y="57"/>
                    <a:pt x="259" y="57"/>
                  </a:cubicBezTo>
                  <a:cubicBezTo>
                    <a:pt x="246" y="57"/>
                    <a:pt x="246" y="57"/>
                    <a:pt x="246" y="57"/>
                  </a:cubicBezTo>
                  <a:cubicBezTo>
                    <a:pt x="245" y="57"/>
                    <a:pt x="243" y="58"/>
                    <a:pt x="243" y="61"/>
                  </a:cubicBezTo>
                  <a:cubicBezTo>
                    <a:pt x="243" y="64"/>
                    <a:pt x="245" y="65"/>
                    <a:pt x="246" y="65"/>
                  </a:cubicBezTo>
                  <a:cubicBezTo>
                    <a:pt x="280" y="65"/>
                    <a:pt x="280" y="65"/>
                    <a:pt x="280" y="65"/>
                  </a:cubicBezTo>
                  <a:cubicBezTo>
                    <a:pt x="282" y="65"/>
                    <a:pt x="284" y="64"/>
                    <a:pt x="284" y="61"/>
                  </a:cubicBezTo>
                  <a:cubicBezTo>
                    <a:pt x="284" y="40"/>
                    <a:pt x="284" y="40"/>
                    <a:pt x="284" y="40"/>
                  </a:cubicBezTo>
                  <a:cubicBezTo>
                    <a:pt x="284" y="38"/>
                    <a:pt x="283" y="36"/>
                    <a:pt x="280" y="36"/>
                  </a:cubicBezTo>
                  <a:cubicBezTo>
                    <a:pt x="277" y="36"/>
                    <a:pt x="276" y="38"/>
                    <a:pt x="276" y="40"/>
                  </a:cubicBezTo>
                  <a:cubicBezTo>
                    <a:pt x="276" y="57"/>
                    <a:pt x="276" y="57"/>
                    <a:pt x="276" y="57"/>
                  </a:cubicBezTo>
                  <a:lnTo>
                    <a:pt x="267" y="57"/>
                  </a:lnTo>
                  <a:close/>
                  <a:moveTo>
                    <a:pt x="311" y="0"/>
                  </a:moveTo>
                  <a:cubicBezTo>
                    <a:pt x="307" y="0"/>
                    <a:pt x="303" y="4"/>
                    <a:pt x="303" y="8"/>
                  </a:cubicBezTo>
                  <a:cubicBezTo>
                    <a:pt x="303" y="57"/>
                    <a:pt x="303" y="57"/>
                    <a:pt x="303" y="57"/>
                  </a:cubicBezTo>
                  <a:cubicBezTo>
                    <a:pt x="303" y="62"/>
                    <a:pt x="307" y="65"/>
                    <a:pt x="311" y="65"/>
                  </a:cubicBezTo>
                  <a:cubicBezTo>
                    <a:pt x="337" y="65"/>
                    <a:pt x="337" y="65"/>
                    <a:pt x="337" y="65"/>
                  </a:cubicBezTo>
                  <a:cubicBezTo>
                    <a:pt x="341" y="65"/>
                    <a:pt x="344" y="62"/>
                    <a:pt x="344" y="57"/>
                  </a:cubicBezTo>
                  <a:cubicBezTo>
                    <a:pt x="344" y="8"/>
                    <a:pt x="344" y="8"/>
                    <a:pt x="344" y="8"/>
                  </a:cubicBezTo>
                  <a:cubicBezTo>
                    <a:pt x="344" y="4"/>
                    <a:pt x="341" y="0"/>
                    <a:pt x="337" y="0"/>
                  </a:cubicBezTo>
                  <a:lnTo>
                    <a:pt x="311" y="0"/>
                  </a:lnTo>
                  <a:close/>
                  <a:moveTo>
                    <a:pt x="311" y="8"/>
                  </a:moveTo>
                  <a:cubicBezTo>
                    <a:pt x="337" y="8"/>
                    <a:pt x="337" y="8"/>
                    <a:pt x="337" y="8"/>
                  </a:cubicBezTo>
                  <a:cubicBezTo>
                    <a:pt x="337" y="57"/>
                    <a:pt x="337" y="57"/>
                    <a:pt x="337" y="57"/>
                  </a:cubicBezTo>
                  <a:cubicBezTo>
                    <a:pt x="311" y="57"/>
                    <a:pt x="311" y="57"/>
                    <a:pt x="311" y="57"/>
                  </a:cubicBezTo>
                  <a:lnTo>
                    <a:pt x="311" y="8"/>
                  </a:lnTo>
                  <a:close/>
                  <a:moveTo>
                    <a:pt x="372" y="0"/>
                  </a:moveTo>
                  <a:cubicBezTo>
                    <a:pt x="368" y="0"/>
                    <a:pt x="364" y="4"/>
                    <a:pt x="364" y="8"/>
                  </a:cubicBezTo>
                  <a:cubicBezTo>
                    <a:pt x="364" y="57"/>
                    <a:pt x="364" y="57"/>
                    <a:pt x="364" y="57"/>
                  </a:cubicBezTo>
                  <a:cubicBezTo>
                    <a:pt x="364" y="62"/>
                    <a:pt x="367" y="65"/>
                    <a:pt x="372" y="65"/>
                  </a:cubicBezTo>
                  <a:cubicBezTo>
                    <a:pt x="396" y="65"/>
                    <a:pt x="396" y="65"/>
                    <a:pt x="396" y="65"/>
                  </a:cubicBezTo>
                  <a:cubicBezTo>
                    <a:pt x="402" y="65"/>
                    <a:pt x="405" y="62"/>
                    <a:pt x="405" y="57"/>
                  </a:cubicBezTo>
                  <a:cubicBezTo>
                    <a:pt x="405" y="8"/>
                    <a:pt x="405" y="8"/>
                    <a:pt x="405" y="8"/>
                  </a:cubicBezTo>
                  <a:cubicBezTo>
                    <a:pt x="405" y="4"/>
                    <a:pt x="402" y="0"/>
                    <a:pt x="396" y="0"/>
                  </a:cubicBezTo>
                  <a:lnTo>
                    <a:pt x="372" y="0"/>
                  </a:lnTo>
                  <a:close/>
                  <a:moveTo>
                    <a:pt x="372" y="8"/>
                  </a:moveTo>
                  <a:cubicBezTo>
                    <a:pt x="396" y="8"/>
                    <a:pt x="396" y="8"/>
                    <a:pt x="396" y="8"/>
                  </a:cubicBezTo>
                  <a:cubicBezTo>
                    <a:pt x="396" y="57"/>
                    <a:pt x="396" y="57"/>
                    <a:pt x="396" y="57"/>
                  </a:cubicBezTo>
                  <a:cubicBezTo>
                    <a:pt x="372" y="57"/>
                    <a:pt x="372" y="57"/>
                    <a:pt x="372" y="57"/>
                  </a:cubicBezTo>
                  <a:lnTo>
                    <a:pt x="372" y="8"/>
                  </a:lnTo>
                  <a:close/>
                  <a:moveTo>
                    <a:pt x="449" y="57"/>
                  </a:moveTo>
                  <a:cubicBezTo>
                    <a:pt x="449" y="0"/>
                    <a:pt x="449" y="0"/>
                    <a:pt x="449" y="0"/>
                  </a:cubicBezTo>
                  <a:cubicBezTo>
                    <a:pt x="429" y="0"/>
                    <a:pt x="429" y="0"/>
                    <a:pt x="429" y="0"/>
                  </a:cubicBezTo>
                  <a:cubicBezTo>
                    <a:pt x="426" y="0"/>
                    <a:pt x="424" y="1"/>
                    <a:pt x="424" y="4"/>
                  </a:cubicBezTo>
                  <a:cubicBezTo>
                    <a:pt x="424" y="7"/>
                    <a:pt x="426" y="8"/>
                    <a:pt x="429" y="8"/>
                  </a:cubicBezTo>
                  <a:cubicBezTo>
                    <a:pt x="441" y="8"/>
                    <a:pt x="441" y="8"/>
                    <a:pt x="441" y="8"/>
                  </a:cubicBezTo>
                  <a:cubicBezTo>
                    <a:pt x="441" y="57"/>
                    <a:pt x="441" y="57"/>
                    <a:pt x="441" y="57"/>
                  </a:cubicBezTo>
                  <a:cubicBezTo>
                    <a:pt x="429" y="57"/>
                    <a:pt x="429" y="57"/>
                    <a:pt x="429" y="57"/>
                  </a:cubicBezTo>
                  <a:cubicBezTo>
                    <a:pt x="426" y="57"/>
                    <a:pt x="424" y="58"/>
                    <a:pt x="424" y="61"/>
                  </a:cubicBezTo>
                  <a:cubicBezTo>
                    <a:pt x="424" y="64"/>
                    <a:pt x="426" y="65"/>
                    <a:pt x="429" y="65"/>
                  </a:cubicBezTo>
                  <a:cubicBezTo>
                    <a:pt x="462" y="65"/>
                    <a:pt x="462" y="65"/>
                    <a:pt x="462" y="65"/>
                  </a:cubicBezTo>
                  <a:cubicBezTo>
                    <a:pt x="464" y="65"/>
                    <a:pt x="466" y="64"/>
                    <a:pt x="466" y="61"/>
                  </a:cubicBezTo>
                  <a:cubicBezTo>
                    <a:pt x="466" y="40"/>
                    <a:pt x="466" y="40"/>
                    <a:pt x="466" y="40"/>
                  </a:cubicBezTo>
                  <a:cubicBezTo>
                    <a:pt x="466" y="38"/>
                    <a:pt x="465" y="36"/>
                    <a:pt x="462" y="36"/>
                  </a:cubicBezTo>
                  <a:cubicBezTo>
                    <a:pt x="458" y="36"/>
                    <a:pt x="457" y="38"/>
                    <a:pt x="457" y="40"/>
                  </a:cubicBezTo>
                  <a:cubicBezTo>
                    <a:pt x="457" y="57"/>
                    <a:pt x="457" y="57"/>
                    <a:pt x="457" y="57"/>
                  </a:cubicBezTo>
                  <a:lnTo>
                    <a:pt x="449" y="57"/>
                  </a:lnTo>
                  <a:close/>
                  <a:moveTo>
                    <a:pt x="494" y="0"/>
                  </a:moveTo>
                  <a:cubicBezTo>
                    <a:pt x="488" y="0"/>
                    <a:pt x="485" y="4"/>
                    <a:pt x="485" y="8"/>
                  </a:cubicBezTo>
                  <a:cubicBezTo>
                    <a:pt x="485" y="57"/>
                    <a:pt x="485" y="57"/>
                    <a:pt x="485" y="57"/>
                  </a:cubicBezTo>
                  <a:cubicBezTo>
                    <a:pt x="485" y="62"/>
                    <a:pt x="488" y="65"/>
                    <a:pt x="494" y="65"/>
                  </a:cubicBezTo>
                  <a:cubicBezTo>
                    <a:pt x="518" y="65"/>
                    <a:pt x="518" y="65"/>
                    <a:pt x="518" y="65"/>
                  </a:cubicBezTo>
                  <a:cubicBezTo>
                    <a:pt x="523" y="65"/>
                    <a:pt x="527" y="62"/>
                    <a:pt x="527" y="57"/>
                  </a:cubicBezTo>
                  <a:cubicBezTo>
                    <a:pt x="527" y="8"/>
                    <a:pt x="527" y="8"/>
                    <a:pt x="527" y="8"/>
                  </a:cubicBezTo>
                  <a:cubicBezTo>
                    <a:pt x="527" y="4"/>
                    <a:pt x="522" y="0"/>
                    <a:pt x="518" y="0"/>
                  </a:cubicBezTo>
                  <a:lnTo>
                    <a:pt x="494" y="0"/>
                  </a:lnTo>
                  <a:close/>
                  <a:moveTo>
                    <a:pt x="494" y="8"/>
                  </a:moveTo>
                  <a:cubicBezTo>
                    <a:pt x="518" y="8"/>
                    <a:pt x="518" y="8"/>
                    <a:pt x="518" y="8"/>
                  </a:cubicBezTo>
                  <a:cubicBezTo>
                    <a:pt x="518" y="57"/>
                    <a:pt x="518" y="57"/>
                    <a:pt x="518" y="57"/>
                  </a:cubicBezTo>
                  <a:cubicBezTo>
                    <a:pt x="494" y="57"/>
                    <a:pt x="494" y="57"/>
                    <a:pt x="494" y="57"/>
                  </a:cubicBezTo>
                  <a:lnTo>
                    <a:pt x="494"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7" name="Freeform 79"/>
            <p:cNvSpPr>
              <a:spLocks noEditPoints="1"/>
            </p:cNvSpPr>
            <p:nvPr/>
          </p:nvSpPr>
          <p:spPr bwMode="gray">
            <a:xfrm>
              <a:off x="11009645" y="5069650"/>
              <a:ext cx="826485" cy="102301"/>
            </a:xfrm>
            <a:custGeom>
              <a:avLst/>
              <a:gdLst>
                <a:gd name="T0" fmla="*/ 4 w 527"/>
                <a:gd name="T1" fmla="*/ 0 h 66"/>
                <a:gd name="T2" fmla="*/ 17 w 527"/>
                <a:gd name="T3" fmla="*/ 9 h 66"/>
                <a:gd name="T4" fmla="*/ 0 w 527"/>
                <a:gd name="T5" fmla="*/ 62 h 66"/>
                <a:gd name="T6" fmla="*/ 41 w 527"/>
                <a:gd name="T7" fmla="*/ 62 h 66"/>
                <a:gd name="T8" fmla="*/ 34 w 527"/>
                <a:gd name="T9" fmla="*/ 40 h 66"/>
                <a:gd name="T10" fmla="*/ 69 w 527"/>
                <a:gd name="T11" fmla="*/ 0 h 66"/>
                <a:gd name="T12" fmla="*/ 69 w 527"/>
                <a:gd name="T13" fmla="*/ 66 h 66"/>
                <a:gd name="T14" fmla="*/ 102 w 527"/>
                <a:gd name="T15" fmla="*/ 9 h 66"/>
                <a:gd name="T16" fmla="*/ 69 w 527"/>
                <a:gd name="T17" fmla="*/ 9 h 66"/>
                <a:gd name="T18" fmla="*/ 69 w 527"/>
                <a:gd name="T19" fmla="*/ 57 h 66"/>
                <a:gd name="T20" fmla="*/ 121 w 527"/>
                <a:gd name="T21" fmla="*/ 9 h 66"/>
                <a:gd name="T22" fmla="*/ 154 w 527"/>
                <a:gd name="T23" fmla="*/ 66 h 66"/>
                <a:gd name="T24" fmla="*/ 154 w 527"/>
                <a:gd name="T25" fmla="*/ 0 h 66"/>
                <a:gd name="T26" fmla="*/ 154 w 527"/>
                <a:gd name="T27" fmla="*/ 9 h 66"/>
                <a:gd name="T28" fmla="*/ 130 w 527"/>
                <a:gd name="T29" fmla="*/ 9 h 66"/>
                <a:gd name="T30" fmla="*/ 186 w 527"/>
                <a:gd name="T31" fmla="*/ 0 h 66"/>
                <a:gd name="T32" fmla="*/ 199 w 527"/>
                <a:gd name="T33" fmla="*/ 9 h 66"/>
                <a:gd name="T34" fmla="*/ 182 w 527"/>
                <a:gd name="T35" fmla="*/ 62 h 66"/>
                <a:gd name="T36" fmla="*/ 224 w 527"/>
                <a:gd name="T37" fmla="*/ 62 h 66"/>
                <a:gd name="T38" fmla="*/ 215 w 527"/>
                <a:gd name="T39" fmla="*/ 40 h 66"/>
                <a:gd name="T40" fmla="*/ 251 w 527"/>
                <a:gd name="T41" fmla="*/ 0 h 66"/>
                <a:gd name="T42" fmla="*/ 251 w 527"/>
                <a:gd name="T43" fmla="*/ 66 h 66"/>
                <a:gd name="T44" fmla="*/ 284 w 527"/>
                <a:gd name="T45" fmla="*/ 9 h 66"/>
                <a:gd name="T46" fmla="*/ 251 w 527"/>
                <a:gd name="T47" fmla="*/ 9 h 66"/>
                <a:gd name="T48" fmla="*/ 251 w 527"/>
                <a:gd name="T49" fmla="*/ 57 h 66"/>
                <a:gd name="T50" fmla="*/ 328 w 527"/>
                <a:gd name="T51" fmla="*/ 0 h 66"/>
                <a:gd name="T52" fmla="*/ 307 w 527"/>
                <a:gd name="T53" fmla="*/ 9 h 66"/>
                <a:gd name="T54" fmla="*/ 307 w 527"/>
                <a:gd name="T55" fmla="*/ 57 h 66"/>
                <a:gd name="T56" fmla="*/ 340 w 527"/>
                <a:gd name="T57" fmla="*/ 66 h 66"/>
                <a:gd name="T58" fmla="*/ 340 w 527"/>
                <a:gd name="T59" fmla="*/ 36 h 66"/>
                <a:gd name="T60" fmla="*/ 328 w 527"/>
                <a:gd name="T61" fmla="*/ 57 h 66"/>
                <a:gd name="T62" fmla="*/ 364 w 527"/>
                <a:gd name="T63" fmla="*/ 57 h 66"/>
                <a:gd name="T64" fmla="*/ 405 w 527"/>
                <a:gd name="T65" fmla="*/ 57 h 66"/>
                <a:gd name="T66" fmla="*/ 372 w 527"/>
                <a:gd name="T67" fmla="*/ 0 h 66"/>
                <a:gd name="T68" fmla="*/ 396 w 527"/>
                <a:gd name="T69" fmla="*/ 57 h 66"/>
                <a:gd name="T70" fmla="*/ 449 w 527"/>
                <a:gd name="T71" fmla="*/ 57 h 66"/>
                <a:gd name="T72" fmla="*/ 424 w 527"/>
                <a:gd name="T73" fmla="*/ 5 h 66"/>
                <a:gd name="T74" fmla="*/ 441 w 527"/>
                <a:gd name="T75" fmla="*/ 57 h 66"/>
                <a:gd name="T76" fmla="*/ 429 w 527"/>
                <a:gd name="T77" fmla="*/ 66 h 66"/>
                <a:gd name="T78" fmla="*/ 466 w 527"/>
                <a:gd name="T79" fmla="*/ 40 h 66"/>
                <a:gd name="T80" fmla="*/ 457 w 527"/>
                <a:gd name="T81" fmla="*/ 57 h 66"/>
                <a:gd name="T82" fmla="*/ 510 w 527"/>
                <a:gd name="T83" fmla="*/ 0 h 66"/>
                <a:gd name="T84" fmla="*/ 489 w 527"/>
                <a:gd name="T85" fmla="*/ 9 h 66"/>
                <a:gd name="T86" fmla="*/ 489 w 527"/>
                <a:gd name="T87" fmla="*/ 57 h 66"/>
                <a:gd name="T88" fmla="*/ 522 w 527"/>
                <a:gd name="T89" fmla="*/ 66 h 66"/>
                <a:gd name="T90" fmla="*/ 522 w 527"/>
                <a:gd name="T91" fmla="*/ 36 h 66"/>
                <a:gd name="T92" fmla="*/ 510 w 527"/>
                <a:gd name="T93"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7" h="66">
                  <a:moveTo>
                    <a:pt x="25" y="57"/>
                  </a:moveTo>
                  <a:cubicBezTo>
                    <a:pt x="25" y="0"/>
                    <a:pt x="25" y="0"/>
                    <a:pt x="25" y="0"/>
                  </a:cubicBezTo>
                  <a:cubicBezTo>
                    <a:pt x="4" y="0"/>
                    <a:pt x="4" y="0"/>
                    <a:pt x="4" y="0"/>
                  </a:cubicBezTo>
                  <a:cubicBezTo>
                    <a:pt x="2" y="0"/>
                    <a:pt x="0" y="2"/>
                    <a:pt x="0" y="5"/>
                  </a:cubicBezTo>
                  <a:cubicBezTo>
                    <a:pt x="0" y="8"/>
                    <a:pt x="2" y="9"/>
                    <a:pt x="4" y="9"/>
                  </a:cubicBezTo>
                  <a:cubicBezTo>
                    <a:pt x="17" y="9"/>
                    <a:pt x="17" y="9"/>
                    <a:pt x="17" y="9"/>
                  </a:cubicBezTo>
                  <a:cubicBezTo>
                    <a:pt x="17" y="57"/>
                    <a:pt x="17" y="57"/>
                    <a:pt x="17" y="57"/>
                  </a:cubicBezTo>
                  <a:cubicBezTo>
                    <a:pt x="4" y="57"/>
                    <a:pt x="4" y="57"/>
                    <a:pt x="4" y="57"/>
                  </a:cubicBezTo>
                  <a:cubicBezTo>
                    <a:pt x="2" y="57"/>
                    <a:pt x="0" y="58"/>
                    <a:pt x="0" y="62"/>
                  </a:cubicBezTo>
                  <a:cubicBezTo>
                    <a:pt x="0" y="64"/>
                    <a:pt x="2" y="66"/>
                    <a:pt x="4" y="66"/>
                  </a:cubicBezTo>
                  <a:cubicBezTo>
                    <a:pt x="38" y="66"/>
                    <a:pt x="38" y="66"/>
                    <a:pt x="38" y="66"/>
                  </a:cubicBezTo>
                  <a:cubicBezTo>
                    <a:pt x="40" y="66"/>
                    <a:pt x="41" y="64"/>
                    <a:pt x="41" y="62"/>
                  </a:cubicBezTo>
                  <a:cubicBezTo>
                    <a:pt x="41" y="40"/>
                    <a:pt x="41" y="40"/>
                    <a:pt x="41" y="40"/>
                  </a:cubicBezTo>
                  <a:cubicBezTo>
                    <a:pt x="41" y="38"/>
                    <a:pt x="41" y="36"/>
                    <a:pt x="38" y="36"/>
                  </a:cubicBezTo>
                  <a:cubicBezTo>
                    <a:pt x="34" y="36"/>
                    <a:pt x="34" y="38"/>
                    <a:pt x="34" y="40"/>
                  </a:cubicBezTo>
                  <a:cubicBezTo>
                    <a:pt x="34" y="57"/>
                    <a:pt x="34" y="57"/>
                    <a:pt x="34" y="57"/>
                  </a:cubicBezTo>
                  <a:lnTo>
                    <a:pt x="25" y="57"/>
                  </a:lnTo>
                  <a:close/>
                  <a:moveTo>
                    <a:pt x="69" y="0"/>
                  </a:moveTo>
                  <a:cubicBezTo>
                    <a:pt x="65" y="0"/>
                    <a:pt x="60" y="5"/>
                    <a:pt x="60" y="9"/>
                  </a:cubicBezTo>
                  <a:cubicBezTo>
                    <a:pt x="60" y="57"/>
                    <a:pt x="60" y="57"/>
                    <a:pt x="60" y="57"/>
                  </a:cubicBezTo>
                  <a:cubicBezTo>
                    <a:pt x="60" y="62"/>
                    <a:pt x="64" y="66"/>
                    <a:pt x="69" y="66"/>
                  </a:cubicBezTo>
                  <a:cubicBezTo>
                    <a:pt x="93" y="66"/>
                    <a:pt x="93" y="66"/>
                    <a:pt x="93" y="66"/>
                  </a:cubicBezTo>
                  <a:cubicBezTo>
                    <a:pt x="99" y="66"/>
                    <a:pt x="102" y="62"/>
                    <a:pt x="102" y="57"/>
                  </a:cubicBezTo>
                  <a:cubicBezTo>
                    <a:pt x="102" y="9"/>
                    <a:pt x="102" y="9"/>
                    <a:pt x="102" y="9"/>
                  </a:cubicBezTo>
                  <a:cubicBezTo>
                    <a:pt x="102" y="5"/>
                    <a:pt x="99" y="0"/>
                    <a:pt x="93" y="0"/>
                  </a:cubicBezTo>
                  <a:lnTo>
                    <a:pt x="69" y="0"/>
                  </a:lnTo>
                  <a:close/>
                  <a:moveTo>
                    <a:pt x="69" y="9"/>
                  </a:moveTo>
                  <a:cubicBezTo>
                    <a:pt x="93" y="9"/>
                    <a:pt x="93" y="9"/>
                    <a:pt x="93" y="9"/>
                  </a:cubicBezTo>
                  <a:cubicBezTo>
                    <a:pt x="93" y="57"/>
                    <a:pt x="93" y="57"/>
                    <a:pt x="93" y="57"/>
                  </a:cubicBezTo>
                  <a:cubicBezTo>
                    <a:pt x="69" y="57"/>
                    <a:pt x="69" y="57"/>
                    <a:pt x="69" y="57"/>
                  </a:cubicBezTo>
                  <a:lnTo>
                    <a:pt x="69" y="9"/>
                  </a:lnTo>
                  <a:close/>
                  <a:moveTo>
                    <a:pt x="130" y="0"/>
                  </a:moveTo>
                  <a:cubicBezTo>
                    <a:pt x="125" y="0"/>
                    <a:pt x="121" y="5"/>
                    <a:pt x="121" y="9"/>
                  </a:cubicBezTo>
                  <a:cubicBezTo>
                    <a:pt x="121" y="57"/>
                    <a:pt x="121" y="57"/>
                    <a:pt x="121" y="57"/>
                  </a:cubicBezTo>
                  <a:cubicBezTo>
                    <a:pt x="121" y="62"/>
                    <a:pt x="125" y="66"/>
                    <a:pt x="130" y="66"/>
                  </a:cubicBezTo>
                  <a:cubicBezTo>
                    <a:pt x="154" y="66"/>
                    <a:pt x="154" y="66"/>
                    <a:pt x="154" y="66"/>
                  </a:cubicBezTo>
                  <a:cubicBezTo>
                    <a:pt x="159" y="66"/>
                    <a:pt x="163" y="62"/>
                    <a:pt x="163" y="57"/>
                  </a:cubicBezTo>
                  <a:cubicBezTo>
                    <a:pt x="163" y="9"/>
                    <a:pt x="163" y="9"/>
                    <a:pt x="163" y="9"/>
                  </a:cubicBezTo>
                  <a:cubicBezTo>
                    <a:pt x="163" y="5"/>
                    <a:pt x="159" y="0"/>
                    <a:pt x="154" y="0"/>
                  </a:cubicBezTo>
                  <a:lnTo>
                    <a:pt x="130" y="0"/>
                  </a:lnTo>
                  <a:close/>
                  <a:moveTo>
                    <a:pt x="130" y="9"/>
                  </a:moveTo>
                  <a:cubicBezTo>
                    <a:pt x="154" y="9"/>
                    <a:pt x="154" y="9"/>
                    <a:pt x="154" y="9"/>
                  </a:cubicBezTo>
                  <a:cubicBezTo>
                    <a:pt x="154" y="57"/>
                    <a:pt x="154" y="57"/>
                    <a:pt x="154" y="57"/>
                  </a:cubicBezTo>
                  <a:cubicBezTo>
                    <a:pt x="130" y="57"/>
                    <a:pt x="130" y="57"/>
                    <a:pt x="130" y="57"/>
                  </a:cubicBezTo>
                  <a:lnTo>
                    <a:pt x="130" y="9"/>
                  </a:lnTo>
                  <a:close/>
                  <a:moveTo>
                    <a:pt x="207" y="57"/>
                  </a:moveTo>
                  <a:cubicBezTo>
                    <a:pt x="207" y="0"/>
                    <a:pt x="207" y="0"/>
                    <a:pt x="207" y="0"/>
                  </a:cubicBezTo>
                  <a:cubicBezTo>
                    <a:pt x="186" y="0"/>
                    <a:pt x="186" y="0"/>
                    <a:pt x="186" y="0"/>
                  </a:cubicBezTo>
                  <a:cubicBezTo>
                    <a:pt x="184" y="0"/>
                    <a:pt x="182" y="2"/>
                    <a:pt x="182" y="5"/>
                  </a:cubicBezTo>
                  <a:cubicBezTo>
                    <a:pt x="182" y="8"/>
                    <a:pt x="184" y="9"/>
                    <a:pt x="186" y="9"/>
                  </a:cubicBezTo>
                  <a:cubicBezTo>
                    <a:pt x="199" y="9"/>
                    <a:pt x="199" y="9"/>
                    <a:pt x="199" y="9"/>
                  </a:cubicBezTo>
                  <a:cubicBezTo>
                    <a:pt x="199" y="57"/>
                    <a:pt x="199" y="57"/>
                    <a:pt x="199" y="57"/>
                  </a:cubicBezTo>
                  <a:cubicBezTo>
                    <a:pt x="186" y="57"/>
                    <a:pt x="186" y="57"/>
                    <a:pt x="186" y="57"/>
                  </a:cubicBezTo>
                  <a:cubicBezTo>
                    <a:pt x="184" y="57"/>
                    <a:pt x="182" y="58"/>
                    <a:pt x="182" y="62"/>
                  </a:cubicBezTo>
                  <a:cubicBezTo>
                    <a:pt x="182" y="64"/>
                    <a:pt x="184" y="66"/>
                    <a:pt x="186" y="66"/>
                  </a:cubicBezTo>
                  <a:cubicBezTo>
                    <a:pt x="219" y="66"/>
                    <a:pt x="219" y="66"/>
                    <a:pt x="219" y="66"/>
                  </a:cubicBezTo>
                  <a:cubicBezTo>
                    <a:pt x="221" y="66"/>
                    <a:pt x="224" y="64"/>
                    <a:pt x="224" y="62"/>
                  </a:cubicBezTo>
                  <a:cubicBezTo>
                    <a:pt x="224" y="40"/>
                    <a:pt x="224" y="40"/>
                    <a:pt x="224" y="40"/>
                  </a:cubicBezTo>
                  <a:cubicBezTo>
                    <a:pt x="224" y="38"/>
                    <a:pt x="222" y="36"/>
                    <a:pt x="219" y="36"/>
                  </a:cubicBezTo>
                  <a:cubicBezTo>
                    <a:pt x="216" y="36"/>
                    <a:pt x="215" y="38"/>
                    <a:pt x="215" y="40"/>
                  </a:cubicBezTo>
                  <a:cubicBezTo>
                    <a:pt x="215" y="57"/>
                    <a:pt x="215" y="57"/>
                    <a:pt x="215" y="57"/>
                  </a:cubicBezTo>
                  <a:lnTo>
                    <a:pt x="207" y="57"/>
                  </a:lnTo>
                  <a:close/>
                  <a:moveTo>
                    <a:pt x="251" y="0"/>
                  </a:moveTo>
                  <a:cubicBezTo>
                    <a:pt x="246" y="0"/>
                    <a:pt x="243" y="5"/>
                    <a:pt x="243" y="9"/>
                  </a:cubicBezTo>
                  <a:cubicBezTo>
                    <a:pt x="243" y="57"/>
                    <a:pt x="243" y="57"/>
                    <a:pt x="243" y="57"/>
                  </a:cubicBezTo>
                  <a:cubicBezTo>
                    <a:pt x="243" y="62"/>
                    <a:pt x="246" y="66"/>
                    <a:pt x="251" y="66"/>
                  </a:cubicBezTo>
                  <a:cubicBezTo>
                    <a:pt x="276" y="66"/>
                    <a:pt x="276" y="66"/>
                    <a:pt x="276" y="66"/>
                  </a:cubicBezTo>
                  <a:cubicBezTo>
                    <a:pt x="280" y="66"/>
                    <a:pt x="284" y="62"/>
                    <a:pt x="284" y="57"/>
                  </a:cubicBezTo>
                  <a:cubicBezTo>
                    <a:pt x="284" y="9"/>
                    <a:pt x="284" y="9"/>
                    <a:pt x="284" y="9"/>
                  </a:cubicBezTo>
                  <a:cubicBezTo>
                    <a:pt x="284" y="5"/>
                    <a:pt x="280" y="0"/>
                    <a:pt x="276" y="0"/>
                  </a:cubicBezTo>
                  <a:lnTo>
                    <a:pt x="251" y="0"/>
                  </a:lnTo>
                  <a:close/>
                  <a:moveTo>
                    <a:pt x="251" y="9"/>
                  </a:moveTo>
                  <a:cubicBezTo>
                    <a:pt x="276" y="9"/>
                    <a:pt x="276" y="9"/>
                    <a:pt x="276" y="9"/>
                  </a:cubicBezTo>
                  <a:cubicBezTo>
                    <a:pt x="276" y="57"/>
                    <a:pt x="276" y="57"/>
                    <a:pt x="276" y="57"/>
                  </a:cubicBezTo>
                  <a:cubicBezTo>
                    <a:pt x="251" y="57"/>
                    <a:pt x="251" y="57"/>
                    <a:pt x="251" y="57"/>
                  </a:cubicBezTo>
                  <a:lnTo>
                    <a:pt x="251" y="9"/>
                  </a:lnTo>
                  <a:close/>
                  <a:moveTo>
                    <a:pt x="328" y="57"/>
                  </a:moveTo>
                  <a:cubicBezTo>
                    <a:pt x="328" y="0"/>
                    <a:pt x="328" y="0"/>
                    <a:pt x="328" y="0"/>
                  </a:cubicBezTo>
                  <a:cubicBezTo>
                    <a:pt x="307" y="0"/>
                    <a:pt x="307" y="0"/>
                    <a:pt x="307" y="0"/>
                  </a:cubicBezTo>
                  <a:cubicBezTo>
                    <a:pt x="305" y="0"/>
                    <a:pt x="303" y="2"/>
                    <a:pt x="303" y="5"/>
                  </a:cubicBezTo>
                  <a:cubicBezTo>
                    <a:pt x="303" y="8"/>
                    <a:pt x="305" y="9"/>
                    <a:pt x="307" y="9"/>
                  </a:cubicBezTo>
                  <a:cubicBezTo>
                    <a:pt x="320" y="9"/>
                    <a:pt x="320" y="9"/>
                    <a:pt x="320" y="9"/>
                  </a:cubicBezTo>
                  <a:cubicBezTo>
                    <a:pt x="320" y="57"/>
                    <a:pt x="320" y="57"/>
                    <a:pt x="320" y="57"/>
                  </a:cubicBezTo>
                  <a:cubicBezTo>
                    <a:pt x="307" y="57"/>
                    <a:pt x="307" y="57"/>
                    <a:pt x="307" y="57"/>
                  </a:cubicBezTo>
                  <a:cubicBezTo>
                    <a:pt x="305" y="57"/>
                    <a:pt x="303" y="58"/>
                    <a:pt x="303" y="62"/>
                  </a:cubicBezTo>
                  <a:cubicBezTo>
                    <a:pt x="303" y="64"/>
                    <a:pt x="305" y="66"/>
                    <a:pt x="307" y="66"/>
                  </a:cubicBezTo>
                  <a:cubicBezTo>
                    <a:pt x="340" y="66"/>
                    <a:pt x="340" y="66"/>
                    <a:pt x="340" y="66"/>
                  </a:cubicBezTo>
                  <a:cubicBezTo>
                    <a:pt x="343" y="66"/>
                    <a:pt x="344" y="64"/>
                    <a:pt x="344" y="62"/>
                  </a:cubicBezTo>
                  <a:cubicBezTo>
                    <a:pt x="344" y="40"/>
                    <a:pt x="344" y="40"/>
                    <a:pt x="344" y="40"/>
                  </a:cubicBezTo>
                  <a:cubicBezTo>
                    <a:pt x="344" y="38"/>
                    <a:pt x="344" y="36"/>
                    <a:pt x="340" y="36"/>
                  </a:cubicBezTo>
                  <a:cubicBezTo>
                    <a:pt x="337" y="36"/>
                    <a:pt x="337" y="38"/>
                    <a:pt x="337" y="40"/>
                  </a:cubicBezTo>
                  <a:cubicBezTo>
                    <a:pt x="337" y="57"/>
                    <a:pt x="337" y="57"/>
                    <a:pt x="337" y="57"/>
                  </a:cubicBezTo>
                  <a:lnTo>
                    <a:pt x="328" y="57"/>
                  </a:lnTo>
                  <a:close/>
                  <a:moveTo>
                    <a:pt x="372" y="0"/>
                  </a:moveTo>
                  <a:cubicBezTo>
                    <a:pt x="368" y="0"/>
                    <a:pt x="364" y="5"/>
                    <a:pt x="364" y="9"/>
                  </a:cubicBezTo>
                  <a:cubicBezTo>
                    <a:pt x="364" y="57"/>
                    <a:pt x="364" y="57"/>
                    <a:pt x="364" y="57"/>
                  </a:cubicBezTo>
                  <a:cubicBezTo>
                    <a:pt x="364" y="62"/>
                    <a:pt x="367" y="66"/>
                    <a:pt x="372" y="66"/>
                  </a:cubicBezTo>
                  <a:cubicBezTo>
                    <a:pt x="396" y="66"/>
                    <a:pt x="396" y="66"/>
                    <a:pt x="396" y="66"/>
                  </a:cubicBezTo>
                  <a:cubicBezTo>
                    <a:pt x="402" y="66"/>
                    <a:pt x="405" y="62"/>
                    <a:pt x="405" y="57"/>
                  </a:cubicBezTo>
                  <a:cubicBezTo>
                    <a:pt x="405" y="9"/>
                    <a:pt x="405" y="9"/>
                    <a:pt x="405" y="9"/>
                  </a:cubicBezTo>
                  <a:cubicBezTo>
                    <a:pt x="405" y="5"/>
                    <a:pt x="402" y="0"/>
                    <a:pt x="396" y="0"/>
                  </a:cubicBezTo>
                  <a:lnTo>
                    <a:pt x="372" y="0"/>
                  </a:lnTo>
                  <a:close/>
                  <a:moveTo>
                    <a:pt x="372" y="9"/>
                  </a:moveTo>
                  <a:cubicBezTo>
                    <a:pt x="396" y="9"/>
                    <a:pt x="396" y="9"/>
                    <a:pt x="396" y="9"/>
                  </a:cubicBezTo>
                  <a:cubicBezTo>
                    <a:pt x="396" y="57"/>
                    <a:pt x="396" y="57"/>
                    <a:pt x="396" y="57"/>
                  </a:cubicBezTo>
                  <a:cubicBezTo>
                    <a:pt x="372" y="57"/>
                    <a:pt x="372" y="57"/>
                    <a:pt x="372" y="57"/>
                  </a:cubicBezTo>
                  <a:lnTo>
                    <a:pt x="372" y="9"/>
                  </a:lnTo>
                  <a:close/>
                  <a:moveTo>
                    <a:pt x="449" y="57"/>
                  </a:moveTo>
                  <a:cubicBezTo>
                    <a:pt x="449" y="0"/>
                    <a:pt x="449" y="0"/>
                    <a:pt x="449" y="0"/>
                  </a:cubicBezTo>
                  <a:cubicBezTo>
                    <a:pt x="429" y="0"/>
                    <a:pt x="429" y="0"/>
                    <a:pt x="429" y="0"/>
                  </a:cubicBezTo>
                  <a:cubicBezTo>
                    <a:pt x="426" y="0"/>
                    <a:pt x="424" y="2"/>
                    <a:pt x="424" y="5"/>
                  </a:cubicBezTo>
                  <a:cubicBezTo>
                    <a:pt x="424" y="8"/>
                    <a:pt x="426" y="9"/>
                    <a:pt x="429" y="9"/>
                  </a:cubicBezTo>
                  <a:cubicBezTo>
                    <a:pt x="441" y="9"/>
                    <a:pt x="441" y="9"/>
                    <a:pt x="441" y="9"/>
                  </a:cubicBezTo>
                  <a:cubicBezTo>
                    <a:pt x="441" y="57"/>
                    <a:pt x="441" y="57"/>
                    <a:pt x="441" y="57"/>
                  </a:cubicBezTo>
                  <a:cubicBezTo>
                    <a:pt x="429" y="57"/>
                    <a:pt x="429" y="57"/>
                    <a:pt x="429" y="57"/>
                  </a:cubicBezTo>
                  <a:cubicBezTo>
                    <a:pt x="426" y="57"/>
                    <a:pt x="424" y="58"/>
                    <a:pt x="424" y="62"/>
                  </a:cubicBezTo>
                  <a:cubicBezTo>
                    <a:pt x="424" y="64"/>
                    <a:pt x="426" y="66"/>
                    <a:pt x="429" y="66"/>
                  </a:cubicBezTo>
                  <a:cubicBezTo>
                    <a:pt x="462" y="66"/>
                    <a:pt x="462" y="66"/>
                    <a:pt x="462" y="66"/>
                  </a:cubicBezTo>
                  <a:cubicBezTo>
                    <a:pt x="464" y="66"/>
                    <a:pt x="466" y="64"/>
                    <a:pt x="466" y="62"/>
                  </a:cubicBezTo>
                  <a:cubicBezTo>
                    <a:pt x="466" y="40"/>
                    <a:pt x="466" y="40"/>
                    <a:pt x="466" y="40"/>
                  </a:cubicBezTo>
                  <a:cubicBezTo>
                    <a:pt x="466" y="38"/>
                    <a:pt x="465" y="36"/>
                    <a:pt x="462" y="36"/>
                  </a:cubicBezTo>
                  <a:cubicBezTo>
                    <a:pt x="458" y="36"/>
                    <a:pt x="457" y="38"/>
                    <a:pt x="457" y="40"/>
                  </a:cubicBezTo>
                  <a:cubicBezTo>
                    <a:pt x="457" y="57"/>
                    <a:pt x="457" y="57"/>
                    <a:pt x="457" y="57"/>
                  </a:cubicBezTo>
                  <a:lnTo>
                    <a:pt x="449" y="57"/>
                  </a:lnTo>
                  <a:close/>
                  <a:moveTo>
                    <a:pt x="510" y="57"/>
                  </a:moveTo>
                  <a:cubicBezTo>
                    <a:pt x="510" y="0"/>
                    <a:pt x="510" y="0"/>
                    <a:pt x="510" y="0"/>
                  </a:cubicBezTo>
                  <a:cubicBezTo>
                    <a:pt x="489" y="0"/>
                    <a:pt x="489" y="0"/>
                    <a:pt x="489" y="0"/>
                  </a:cubicBezTo>
                  <a:cubicBezTo>
                    <a:pt x="487" y="0"/>
                    <a:pt x="485" y="2"/>
                    <a:pt x="485" y="5"/>
                  </a:cubicBezTo>
                  <a:cubicBezTo>
                    <a:pt x="485" y="8"/>
                    <a:pt x="487" y="9"/>
                    <a:pt x="489" y="9"/>
                  </a:cubicBezTo>
                  <a:cubicBezTo>
                    <a:pt x="502" y="9"/>
                    <a:pt x="502" y="9"/>
                    <a:pt x="502" y="9"/>
                  </a:cubicBezTo>
                  <a:cubicBezTo>
                    <a:pt x="502" y="57"/>
                    <a:pt x="502" y="57"/>
                    <a:pt x="502" y="57"/>
                  </a:cubicBezTo>
                  <a:cubicBezTo>
                    <a:pt x="489" y="57"/>
                    <a:pt x="489" y="57"/>
                    <a:pt x="489" y="57"/>
                  </a:cubicBezTo>
                  <a:cubicBezTo>
                    <a:pt x="487" y="57"/>
                    <a:pt x="485" y="58"/>
                    <a:pt x="485" y="62"/>
                  </a:cubicBezTo>
                  <a:cubicBezTo>
                    <a:pt x="485" y="64"/>
                    <a:pt x="487" y="66"/>
                    <a:pt x="489" y="66"/>
                  </a:cubicBezTo>
                  <a:cubicBezTo>
                    <a:pt x="522" y="66"/>
                    <a:pt x="522" y="66"/>
                    <a:pt x="522" y="66"/>
                  </a:cubicBezTo>
                  <a:cubicBezTo>
                    <a:pt x="524" y="66"/>
                    <a:pt x="527" y="64"/>
                    <a:pt x="527" y="62"/>
                  </a:cubicBezTo>
                  <a:cubicBezTo>
                    <a:pt x="527" y="40"/>
                    <a:pt x="527" y="40"/>
                    <a:pt x="527" y="40"/>
                  </a:cubicBezTo>
                  <a:cubicBezTo>
                    <a:pt x="527" y="38"/>
                    <a:pt x="525" y="36"/>
                    <a:pt x="522" y="36"/>
                  </a:cubicBezTo>
                  <a:cubicBezTo>
                    <a:pt x="519" y="36"/>
                    <a:pt x="518" y="38"/>
                    <a:pt x="518" y="40"/>
                  </a:cubicBezTo>
                  <a:cubicBezTo>
                    <a:pt x="518" y="57"/>
                    <a:pt x="518" y="57"/>
                    <a:pt x="518" y="57"/>
                  </a:cubicBezTo>
                  <a:lnTo>
                    <a:pt x="510"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8" name="Freeform 80"/>
            <p:cNvSpPr>
              <a:spLocks/>
            </p:cNvSpPr>
            <p:nvPr/>
          </p:nvSpPr>
          <p:spPr bwMode="gray">
            <a:xfrm>
              <a:off x="9873565" y="6065739"/>
              <a:ext cx="463047" cy="314980"/>
            </a:xfrm>
            <a:custGeom>
              <a:avLst/>
              <a:gdLst>
                <a:gd name="T0" fmla="*/ 172 w 172"/>
                <a:gd name="T1" fmla="*/ 117 h 117"/>
                <a:gd name="T2" fmla="*/ 172 w 172"/>
                <a:gd name="T3" fmla="*/ 0 h 117"/>
                <a:gd name="T4" fmla="*/ 86 w 172"/>
                <a:gd name="T5" fmla="*/ 0 h 117"/>
                <a:gd name="T6" fmla="*/ 0 w 172"/>
                <a:gd name="T7" fmla="*/ 0 h 117"/>
                <a:gd name="T8" fmla="*/ 0 w 172"/>
                <a:gd name="T9" fmla="*/ 117 h 117"/>
                <a:gd name="T10" fmla="*/ 86 w 172"/>
                <a:gd name="T11" fmla="*/ 117 h 117"/>
                <a:gd name="T12" fmla="*/ 172 w 172"/>
                <a:gd name="T13" fmla="*/ 117 h 117"/>
              </a:gdLst>
              <a:ahLst/>
              <a:cxnLst>
                <a:cxn ang="0">
                  <a:pos x="T0" y="T1"/>
                </a:cxn>
                <a:cxn ang="0">
                  <a:pos x="T2" y="T3"/>
                </a:cxn>
                <a:cxn ang="0">
                  <a:pos x="T4" y="T5"/>
                </a:cxn>
                <a:cxn ang="0">
                  <a:pos x="T6" y="T7"/>
                </a:cxn>
                <a:cxn ang="0">
                  <a:pos x="T8" y="T9"/>
                </a:cxn>
                <a:cxn ang="0">
                  <a:pos x="T10" y="T11"/>
                </a:cxn>
                <a:cxn ang="0">
                  <a:pos x="T12" y="T13"/>
                </a:cxn>
              </a:cxnLst>
              <a:rect l="0" t="0" r="r" b="b"/>
              <a:pathLst>
                <a:path w="172" h="117">
                  <a:moveTo>
                    <a:pt x="172" y="117"/>
                  </a:moveTo>
                  <a:lnTo>
                    <a:pt x="172" y="0"/>
                  </a:lnTo>
                  <a:lnTo>
                    <a:pt x="86" y="0"/>
                  </a:lnTo>
                  <a:lnTo>
                    <a:pt x="0" y="0"/>
                  </a:lnTo>
                  <a:lnTo>
                    <a:pt x="0" y="117"/>
                  </a:lnTo>
                  <a:lnTo>
                    <a:pt x="86" y="117"/>
                  </a:lnTo>
                  <a:lnTo>
                    <a:pt x="172" y="117"/>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9" name="Rectangle 81"/>
            <p:cNvSpPr>
              <a:spLocks noChangeArrowheads="1"/>
            </p:cNvSpPr>
            <p:nvPr/>
          </p:nvSpPr>
          <p:spPr bwMode="gray">
            <a:xfrm>
              <a:off x="9897795" y="6079198"/>
              <a:ext cx="414588" cy="250369"/>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80" name="Freeform 82"/>
            <p:cNvSpPr>
              <a:spLocks noEditPoints="1"/>
            </p:cNvSpPr>
            <p:nvPr/>
          </p:nvSpPr>
          <p:spPr bwMode="gray">
            <a:xfrm>
              <a:off x="9970482" y="6165347"/>
              <a:ext cx="271906" cy="78073"/>
            </a:xfrm>
            <a:custGeom>
              <a:avLst/>
              <a:gdLst>
                <a:gd name="T0" fmla="*/ 19 w 174"/>
                <a:gd name="T1" fmla="*/ 44 h 50"/>
                <a:gd name="T2" fmla="*/ 19 w 174"/>
                <a:gd name="T3" fmla="*/ 0 h 50"/>
                <a:gd name="T4" fmla="*/ 3 w 174"/>
                <a:gd name="T5" fmla="*/ 0 h 50"/>
                <a:gd name="T6" fmla="*/ 0 w 174"/>
                <a:gd name="T7" fmla="*/ 2 h 50"/>
                <a:gd name="T8" fmla="*/ 3 w 174"/>
                <a:gd name="T9" fmla="*/ 6 h 50"/>
                <a:gd name="T10" fmla="*/ 13 w 174"/>
                <a:gd name="T11" fmla="*/ 6 h 50"/>
                <a:gd name="T12" fmla="*/ 13 w 174"/>
                <a:gd name="T13" fmla="*/ 44 h 50"/>
                <a:gd name="T14" fmla="*/ 3 w 174"/>
                <a:gd name="T15" fmla="*/ 44 h 50"/>
                <a:gd name="T16" fmla="*/ 0 w 174"/>
                <a:gd name="T17" fmla="*/ 47 h 50"/>
                <a:gd name="T18" fmla="*/ 3 w 174"/>
                <a:gd name="T19" fmla="*/ 50 h 50"/>
                <a:gd name="T20" fmla="*/ 29 w 174"/>
                <a:gd name="T21" fmla="*/ 50 h 50"/>
                <a:gd name="T22" fmla="*/ 32 w 174"/>
                <a:gd name="T23" fmla="*/ 47 h 50"/>
                <a:gd name="T24" fmla="*/ 32 w 174"/>
                <a:gd name="T25" fmla="*/ 31 h 50"/>
                <a:gd name="T26" fmla="*/ 29 w 174"/>
                <a:gd name="T27" fmla="*/ 28 h 50"/>
                <a:gd name="T28" fmla="*/ 26 w 174"/>
                <a:gd name="T29" fmla="*/ 31 h 50"/>
                <a:gd name="T30" fmla="*/ 26 w 174"/>
                <a:gd name="T31" fmla="*/ 44 h 50"/>
                <a:gd name="T32" fmla="*/ 19 w 174"/>
                <a:gd name="T33" fmla="*/ 44 h 50"/>
                <a:gd name="T34" fmla="*/ 53 w 174"/>
                <a:gd name="T35" fmla="*/ 0 h 50"/>
                <a:gd name="T36" fmla="*/ 47 w 174"/>
                <a:gd name="T37" fmla="*/ 6 h 50"/>
                <a:gd name="T38" fmla="*/ 47 w 174"/>
                <a:gd name="T39" fmla="*/ 44 h 50"/>
                <a:gd name="T40" fmla="*/ 53 w 174"/>
                <a:gd name="T41" fmla="*/ 50 h 50"/>
                <a:gd name="T42" fmla="*/ 72 w 174"/>
                <a:gd name="T43" fmla="*/ 50 h 50"/>
                <a:gd name="T44" fmla="*/ 79 w 174"/>
                <a:gd name="T45" fmla="*/ 44 h 50"/>
                <a:gd name="T46" fmla="*/ 79 w 174"/>
                <a:gd name="T47" fmla="*/ 6 h 50"/>
                <a:gd name="T48" fmla="*/ 72 w 174"/>
                <a:gd name="T49" fmla="*/ 0 h 50"/>
                <a:gd name="T50" fmla="*/ 53 w 174"/>
                <a:gd name="T51" fmla="*/ 0 h 50"/>
                <a:gd name="T52" fmla="*/ 53 w 174"/>
                <a:gd name="T53" fmla="*/ 6 h 50"/>
                <a:gd name="T54" fmla="*/ 72 w 174"/>
                <a:gd name="T55" fmla="*/ 6 h 50"/>
                <a:gd name="T56" fmla="*/ 72 w 174"/>
                <a:gd name="T57" fmla="*/ 44 h 50"/>
                <a:gd name="T58" fmla="*/ 53 w 174"/>
                <a:gd name="T59" fmla="*/ 44 h 50"/>
                <a:gd name="T60" fmla="*/ 53 w 174"/>
                <a:gd name="T61" fmla="*/ 6 h 50"/>
                <a:gd name="T62" fmla="*/ 113 w 174"/>
                <a:gd name="T63" fmla="*/ 44 h 50"/>
                <a:gd name="T64" fmla="*/ 113 w 174"/>
                <a:gd name="T65" fmla="*/ 0 h 50"/>
                <a:gd name="T66" fmla="*/ 98 w 174"/>
                <a:gd name="T67" fmla="*/ 0 h 50"/>
                <a:gd name="T68" fmla="*/ 94 w 174"/>
                <a:gd name="T69" fmla="*/ 2 h 50"/>
                <a:gd name="T70" fmla="*/ 98 w 174"/>
                <a:gd name="T71" fmla="*/ 6 h 50"/>
                <a:gd name="T72" fmla="*/ 107 w 174"/>
                <a:gd name="T73" fmla="*/ 6 h 50"/>
                <a:gd name="T74" fmla="*/ 107 w 174"/>
                <a:gd name="T75" fmla="*/ 44 h 50"/>
                <a:gd name="T76" fmla="*/ 98 w 174"/>
                <a:gd name="T77" fmla="*/ 44 h 50"/>
                <a:gd name="T78" fmla="*/ 94 w 174"/>
                <a:gd name="T79" fmla="*/ 47 h 50"/>
                <a:gd name="T80" fmla="*/ 98 w 174"/>
                <a:gd name="T81" fmla="*/ 50 h 50"/>
                <a:gd name="T82" fmla="*/ 123 w 174"/>
                <a:gd name="T83" fmla="*/ 50 h 50"/>
                <a:gd name="T84" fmla="*/ 126 w 174"/>
                <a:gd name="T85" fmla="*/ 47 h 50"/>
                <a:gd name="T86" fmla="*/ 126 w 174"/>
                <a:gd name="T87" fmla="*/ 31 h 50"/>
                <a:gd name="T88" fmla="*/ 123 w 174"/>
                <a:gd name="T89" fmla="*/ 28 h 50"/>
                <a:gd name="T90" fmla="*/ 120 w 174"/>
                <a:gd name="T91" fmla="*/ 31 h 50"/>
                <a:gd name="T92" fmla="*/ 120 w 174"/>
                <a:gd name="T93" fmla="*/ 44 h 50"/>
                <a:gd name="T94" fmla="*/ 113 w 174"/>
                <a:gd name="T95" fmla="*/ 44 h 50"/>
                <a:gd name="T96" fmla="*/ 148 w 174"/>
                <a:gd name="T97" fmla="*/ 0 h 50"/>
                <a:gd name="T98" fmla="*/ 141 w 174"/>
                <a:gd name="T99" fmla="*/ 6 h 50"/>
                <a:gd name="T100" fmla="*/ 141 w 174"/>
                <a:gd name="T101" fmla="*/ 44 h 50"/>
                <a:gd name="T102" fmla="*/ 148 w 174"/>
                <a:gd name="T103" fmla="*/ 50 h 50"/>
                <a:gd name="T104" fmla="*/ 167 w 174"/>
                <a:gd name="T105" fmla="*/ 50 h 50"/>
                <a:gd name="T106" fmla="*/ 174 w 174"/>
                <a:gd name="T107" fmla="*/ 44 h 50"/>
                <a:gd name="T108" fmla="*/ 174 w 174"/>
                <a:gd name="T109" fmla="*/ 6 h 50"/>
                <a:gd name="T110" fmla="*/ 167 w 174"/>
                <a:gd name="T111" fmla="*/ 0 h 50"/>
                <a:gd name="T112" fmla="*/ 148 w 174"/>
                <a:gd name="T113" fmla="*/ 0 h 50"/>
                <a:gd name="T114" fmla="*/ 148 w 174"/>
                <a:gd name="T115" fmla="*/ 6 h 50"/>
                <a:gd name="T116" fmla="*/ 167 w 174"/>
                <a:gd name="T117" fmla="*/ 6 h 50"/>
                <a:gd name="T118" fmla="*/ 167 w 174"/>
                <a:gd name="T119" fmla="*/ 44 h 50"/>
                <a:gd name="T120" fmla="*/ 148 w 174"/>
                <a:gd name="T121" fmla="*/ 44 h 50"/>
                <a:gd name="T122" fmla="*/ 148 w 174"/>
                <a:gd name="T123" fmla="*/ 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4" h="50">
                  <a:moveTo>
                    <a:pt x="19" y="44"/>
                  </a:moveTo>
                  <a:cubicBezTo>
                    <a:pt x="19" y="0"/>
                    <a:pt x="19" y="0"/>
                    <a:pt x="19" y="0"/>
                  </a:cubicBezTo>
                  <a:cubicBezTo>
                    <a:pt x="3" y="0"/>
                    <a:pt x="3" y="0"/>
                    <a:pt x="3" y="0"/>
                  </a:cubicBezTo>
                  <a:cubicBezTo>
                    <a:pt x="1" y="0"/>
                    <a:pt x="0" y="1"/>
                    <a:pt x="0" y="2"/>
                  </a:cubicBezTo>
                  <a:cubicBezTo>
                    <a:pt x="0" y="5"/>
                    <a:pt x="1" y="6"/>
                    <a:pt x="3" y="6"/>
                  </a:cubicBezTo>
                  <a:cubicBezTo>
                    <a:pt x="13" y="6"/>
                    <a:pt x="13" y="6"/>
                    <a:pt x="13" y="6"/>
                  </a:cubicBezTo>
                  <a:cubicBezTo>
                    <a:pt x="13" y="44"/>
                    <a:pt x="13" y="44"/>
                    <a:pt x="13" y="44"/>
                  </a:cubicBezTo>
                  <a:cubicBezTo>
                    <a:pt x="3" y="44"/>
                    <a:pt x="3" y="44"/>
                    <a:pt x="3" y="44"/>
                  </a:cubicBezTo>
                  <a:cubicBezTo>
                    <a:pt x="1" y="44"/>
                    <a:pt x="0" y="45"/>
                    <a:pt x="0" y="47"/>
                  </a:cubicBezTo>
                  <a:cubicBezTo>
                    <a:pt x="0" y="49"/>
                    <a:pt x="1" y="50"/>
                    <a:pt x="3" y="50"/>
                  </a:cubicBezTo>
                  <a:cubicBezTo>
                    <a:pt x="29" y="50"/>
                    <a:pt x="29" y="50"/>
                    <a:pt x="29" y="50"/>
                  </a:cubicBezTo>
                  <a:cubicBezTo>
                    <a:pt x="31" y="50"/>
                    <a:pt x="32" y="49"/>
                    <a:pt x="32" y="47"/>
                  </a:cubicBezTo>
                  <a:cubicBezTo>
                    <a:pt x="32" y="31"/>
                    <a:pt x="32" y="31"/>
                    <a:pt x="32" y="31"/>
                  </a:cubicBezTo>
                  <a:cubicBezTo>
                    <a:pt x="32" y="28"/>
                    <a:pt x="31" y="28"/>
                    <a:pt x="29" y="28"/>
                  </a:cubicBezTo>
                  <a:cubicBezTo>
                    <a:pt x="26" y="28"/>
                    <a:pt x="26" y="28"/>
                    <a:pt x="26" y="31"/>
                  </a:cubicBezTo>
                  <a:cubicBezTo>
                    <a:pt x="26" y="44"/>
                    <a:pt x="26" y="44"/>
                    <a:pt x="26" y="44"/>
                  </a:cubicBezTo>
                  <a:lnTo>
                    <a:pt x="19" y="44"/>
                  </a:lnTo>
                  <a:close/>
                  <a:moveTo>
                    <a:pt x="53" y="0"/>
                  </a:moveTo>
                  <a:cubicBezTo>
                    <a:pt x="50" y="0"/>
                    <a:pt x="47" y="2"/>
                    <a:pt x="47" y="6"/>
                  </a:cubicBezTo>
                  <a:cubicBezTo>
                    <a:pt x="47" y="44"/>
                    <a:pt x="47" y="44"/>
                    <a:pt x="47" y="44"/>
                  </a:cubicBezTo>
                  <a:cubicBezTo>
                    <a:pt x="47" y="47"/>
                    <a:pt x="50" y="50"/>
                    <a:pt x="53" y="50"/>
                  </a:cubicBezTo>
                  <a:cubicBezTo>
                    <a:pt x="72" y="50"/>
                    <a:pt x="72" y="50"/>
                    <a:pt x="72" y="50"/>
                  </a:cubicBezTo>
                  <a:cubicBezTo>
                    <a:pt x="77" y="50"/>
                    <a:pt x="79" y="47"/>
                    <a:pt x="79" y="44"/>
                  </a:cubicBezTo>
                  <a:cubicBezTo>
                    <a:pt x="79" y="6"/>
                    <a:pt x="79" y="6"/>
                    <a:pt x="79" y="6"/>
                  </a:cubicBezTo>
                  <a:cubicBezTo>
                    <a:pt x="79" y="2"/>
                    <a:pt x="76" y="0"/>
                    <a:pt x="72" y="0"/>
                  </a:cubicBezTo>
                  <a:lnTo>
                    <a:pt x="53" y="0"/>
                  </a:lnTo>
                  <a:close/>
                  <a:moveTo>
                    <a:pt x="53" y="6"/>
                  </a:moveTo>
                  <a:cubicBezTo>
                    <a:pt x="72" y="6"/>
                    <a:pt x="72" y="6"/>
                    <a:pt x="72" y="6"/>
                  </a:cubicBezTo>
                  <a:cubicBezTo>
                    <a:pt x="72" y="44"/>
                    <a:pt x="72" y="44"/>
                    <a:pt x="72" y="44"/>
                  </a:cubicBezTo>
                  <a:cubicBezTo>
                    <a:pt x="53" y="44"/>
                    <a:pt x="53" y="44"/>
                    <a:pt x="53" y="44"/>
                  </a:cubicBezTo>
                  <a:lnTo>
                    <a:pt x="53" y="6"/>
                  </a:lnTo>
                  <a:close/>
                  <a:moveTo>
                    <a:pt x="113" y="44"/>
                  </a:moveTo>
                  <a:cubicBezTo>
                    <a:pt x="113" y="0"/>
                    <a:pt x="113" y="0"/>
                    <a:pt x="113" y="0"/>
                  </a:cubicBezTo>
                  <a:cubicBezTo>
                    <a:pt x="98" y="0"/>
                    <a:pt x="98" y="0"/>
                    <a:pt x="98" y="0"/>
                  </a:cubicBezTo>
                  <a:cubicBezTo>
                    <a:pt x="96" y="0"/>
                    <a:pt x="94" y="1"/>
                    <a:pt x="94" y="2"/>
                  </a:cubicBezTo>
                  <a:cubicBezTo>
                    <a:pt x="94" y="5"/>
                    <a:pt x="96" y="6"/>
                    <a:pt x="98" y="6"/>
                  </a:cubicBezTo>
                  <a:cubicBezTo>
                    <a:pt x="107" y="6"/>
                    <a:pt x="107" y="6"/>
                    <a:pt x="107" y="6"/>
                  </a:cubicBezTo>
                  <a:cubicBezTo>
                    <a:pt x="107" y="44"/>
                    <a:pt x="107" y="44"/>
                    <a:pt x="107" y="44"/>
                  </a:cubicBezTo>
                  <a:cubicBezTo>
                    <a:pt x="98" y="44"/>
                    <a:pt x="98" y="44"/>
                    <a:pt x="98" y="44"/>
                  </a:cubicBezTo>
                  <a:cubicBezTo>
                    <a:pt x="96" y="44"/>
                    <a:pt x="94" y="45"/>
                    <a:pt x="94" y="47"/>
                  </a:cubicBezTo>
                  <a:cubicBezTo>
                    <a:pt x="94" y="49"/>
                    <a:pt x="96" y="50"/>
                    <a:pt x="98" y="50"/>
                  </a:cubicBezTo>
                  <a:cubicBezTo>
                    <a:pt x="123" y="50"/>
                    <a:pt x="123" y="50"/>
                    <a:pt x="123" y="50"/>
                  </a:cubicBezTo>
                  <a:cubicBezTo>
                    <a:pt x="125" y="50"/>
                    <a:pt x="126" y="49"/>
                    <a:pt x="126" y="47"/>
                  </a:cubicBezTo>
                  <a:cubicBezTo>
                    <a:pt x="126" y="31"/>
                    <a:pt x="126" y="31"/>
                    <a:pt x="126" y="31"/>
                  </a:cubicBezTo>
                  <a:cubicBezTo>
                    <a:pt x="126" y="28"/>
                    <a:pt x="125" y="28"/>
                    <a:pt x="123" y="28"/>
                  </a:cubicBezTo>
                  <a:cubicBezTo>
                    <a:pt x="121" y="28"/>
                    <a:pt x="120" y="28"/>
                    <a:pt x="120" y="31"/>
                  </a:cubicBezTo>
                  <a:cubicBezTo>
                    <a:pt x="120" y="44"/>
                    <a:pt x="120" y="44"/>
                    <a:pt x="120" y="44"/>
                  </a:cubicBezTo>
                  <a:lnTo>
                    <a:pt x="113" y="44"/>
                  </a:lnTo>
                  <a:close/>
                  <a:moveTo>
                    <a:pt x="148" y="0"/>
                  </a:moveTo>
                  <a:cubicBezTo>
                    <a:pt x="144" y="0"/>
                    <a:pt x="141" y="2"/>
                    <a:pt x="141" y="6"/>
                  </a:cubicBezTo>
                  <a:cubicBezTo>
                    <a:pt x="141" y="44"/>
                    <a:pt x="141" y="44"/>
                    <a:pt x="141" y="44"/>
                  </a:cubicBezTo>
                  <a:cubicBezTo>
                    <a:pt x="141" y="47"/>
                    <a:pt x="144" y="50"/>
                    <a:pt x="148" y="50"/>
                  </a:cubicBezTo>
                  <a:cubicBezTo>
                    <a:pt x="167" y="50"/>
                    <a:pt x="167" y="50"/>
                    <a:pt x="167" y="50"/>
                  </a:cubicBezTo>
                  <a:cubicBezTo>
                    <a:pt x="171" y="50"/>
                    <a:pt x="174" y="47"/>
                    <a:pt x="174" y="44"/>
                  </a:cubicBezTo>
                  <a:cubicBezTo>
                    <a:pt x="174" y="6"/>
                    <a:pt x="174" y="6"/>
                    <a:pt x="174" y="6"/>
                  </a:cubicBezTo>
                  <a:cubicBezTo>
                    <a:pt x="174" y="2"/>
                    <a:pt x="171" y="0"/>
                    <a:pt x="167" y="0"/>
                  </a:cubicBezTo>
                  <a:lnTo>
                    <a:pt x="148" y="0"/>
                  </a:lnTo>
                  <a:close/>
                  <a:moveTo>
                    <a:pt x="148" y="6"/>
                  </a:moveTo>
                  <a:cubicBezTo>
                    <a:pt x="167" y="6"/>
                    <a:pt x="167" y="6"/>
                    <a:pt x="167" y="6"/>
                  </a:cubicBezTo>
                  <a:cubicBezTo>
                    <a:pt x="167" y="44"/>
                    <a:pt x="167" y="44"/>
                    <a:pt x="167" y="44"/>
                  </a:cubicBezTo>
                  <a:cubicBezTo>
                    <a:pt x="148" y="44"/>
                    <a:pt x="148" y="44"/>
                    <a:pt x="148" y="44"/>
                  </a:cubicBezTo>
                  <a:lnTo>
                    <a:pt x="148"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1" name="Freeform 83"/>
            <p:cNvSpPr>
              <a:spLocks/>
            </p:cNvSpPr>
            <p:nvPr/>
          </p:nvSpPr>
          <p:spPr bwMode="gray">
            <a:xfrm>
              <a:off x="6624162" y="5271559"/>
              <a:ext cx="1523747" cy="56536"/>
            </a:xfrm>
            <a:custGeom>
              <a:avLst/>
              <a:gdLst>
                <a:gd name="T0" fmla="*/ 0 w 973"/>
                <a:gd name="T1" fmla="*/ 0 h 35"/>
                <a:gd name="T2" fmla="*/ 75 w 973"/>
                <a:gd name="T3" fmla="*/ 35 h 35"/>
                <a:gd name="T4" fmla="*/ 897 w 973"/>
                <a:gd name="T5" fmla="*/ 35 h 35"/>
                <a:gd name="T6" fmla="*/ 973 w 973"/>
                <a:gd name="T7" fmla="*/ 0 h 35"/>
                <a:gd name="T8" fmla="*/ 0 w 973"/>
                <a:gd name="T9" fmla="*/ 0 h 35"/>
              </a:gdLst>
              <a:ahLst/>
              <a:cxnLst>
                <a:cxn ang="0">
                  <a:pos x="T0" y="T1"/>
                </a:cxn>
                <a:cxn ang="0">
                  <a:pos x="T2" y="T3"/>
                </a:cxn>
                <a:cxn ang="0">
                  <a:pos x="T4" y="T5"/>
                </a:cxn>
                <a:cxn ang="0">
                  <a:pos x="T6" y="T7"/>
                </a:cxn>
                <a:cxn ang="0">
                  <a:pos x="T8" y="T9"/>
                </a:cxn>
              </a:cxnLst>
              <a:rect l="0" t="0" r="r" b="b"/>
              <a:pathLst>
                <a:path w="973" h="35">
                  <a:moveTo>
                    <a:pt x="0" y="0"/>
                  </a:moveTo>
                  <a:cubicBezTo>
                    <a:pt x="0" y="3"/>
                    <a:pt x="2" y="35"/>
                    <a:pt x="75" y="35"/>
                  </a:cubicBezTo>
                  <a:cubicBezTo>
                    <a:pt x="897" y="35"/>
                    <a:pt x="897" y="35"/>
                    <a:pt x="897" y="35"/>
                  </a:cubicBezTo>
                  <a:cubicBezTo>
                    <a:pt x="897" y="35"/>
                    <a:pt x="973" y="35"/>
                    <a:pt x="973" y="0"/>
                  </a:cubicBezTo>
                  <a:lnTo>
                    <a:pt x="0"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2" name="Freeform 84"/>
            <p:cNvSpPr>
              <a:spLocks/>
            </p:cNvSpPr>
            <p:nvPr/>
          </p:nvSpPr>
          <p:spPr bwMode="gray">
            <a:xfrm>
              <a:off x="6831455" y="4434306"/>
              <a:ext cx="1111852" cy="802255"/>
            </a:xfrm>
            <a:custGeom>
              <a:avLst/>
              <a:gdLst>
                <a:gd name="T0" fmla="*/ 60 w 710"/>
                <a:gd name="T1" fmla="*/ 0 h 515"/>
                <a:gd name="T2" fmla="*/ 0 w 710"/>
                <a:gd name="T3" fmla="*/ 60 h 515"/>
                <a:gd name="T4" fmla="*/ 0 w 710"/>
                <a:gd name="T5" fmla="*/ 515 h 515"/>
                <a:gd name="T6" fmla="*/ 60 w 710"/>
                <a:gd name="T7" fmla="*/ 513 h 515"/>
                <a:gd name="T8" fmla="*/ 648 w 710"/>
                <a:gd name="T9" fmla="*/ 513 h 515"/>
                <a:gd name="T10" fmla="*/ 710 w 710"/>
                <a:gd name="T11" fmla="*/ 515 h 515"/>
                <a:gd name="T12" fmla="*/ 710 w 710"/>
                <a:gd name="T13" fmla="*/ 60 h 515"/>
                <a:gd name="T14" fmla="*/ 648 w 710"/>
                <a:gd name="T15" fmla="*/ 0 h 515"/>
                <a:gd name="T16" fmla="*/ 92 w 710"/>
                <a:gd name="T17" fmla="*/ 0 h 515"/>
                <a:gd name="T18" fmla="*/ 60 w 710"/>
                <a:gd name="T19" fmla="*/ 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0" h="515">
                  <a:moveTo>
                    <a:pt x="60" y="0"/>
                  </a:moveTo>
                  <a:cubicBezTo>
                    <a:pt x="60" y="0"/>
                    <a:pt x="0" y="0"/>
                    <a:pt x="0" y="60"/>
                  </a:cubicBezTo>
                  <a:cubicBezTo>
                    <a:pt x="0" y="515"/>
                    <a:pt x="0" y="515"/>
                    <a:pt x="0" y="515"/>
                  </a:cubicBezTo>
                  <a:cubicBezTo>
                    <a:pt x="60" y="513"/>
                    <a:pt x="60" y="513"/>
                    <a:pt x="60" y="513"/>
                  </a:cubicBezTo>
                  <a:cubicBezTo>
                    <a:pt x="648" y="513"/>
                    <a:pt x="648" y="513"/>
                    <a:pt x="648" y="513"/>
                  </a:cubicBezTo>
                  <a:cubicBezTo>
                    <a:pt x="710" y="515"/>
                    <a:pt x="710" y="515"/>
                    <a:pt x="710" y="515"/>
                  </a:cubicBezTo>
                  <a:cubicBezTo>
                    <a:pt x="710" y="60"/>
                    <a:pt x="710" y="60"/>
                    <a:pt x="710" y="60"/>
                  </a:cubicBezTo>
                  <a:cubicBezTo>
                    <a:pt x="710" y="60"/>
                    <a:pt x="710" y="0"/>
                    <a:pt x="648" y="0"/>
                  </a:cubicBezTo>
                  <a:cubicBezTo>
                    <a:pt x="92" y="0"/>
                    <a:pt x="92" y="0"/>
                    <a:pt x="92" y="0"/>
                  </a:cubicBezTo>
                  <a:lnTo>
                    <a:pt x="60"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3" name="Freeform 85"/>
            <p:cNvSpPr>
              <a:spLocks/>
            </p:cNvSpPr>
            <p:nvPr/>
          </p:nvSpPr>
          <p:spPr bwMode="gray">
            <a:xfrm>
              <a:off x="6879914" y="4469303"/>
              <a:ext cx="1012242" cy="726876"/>
            </a:xfrm>
            <a:custGeom>
              <a:avLst/>
              <a:gdLst>
                <a:gd name="T0" fmla="*/ 55 w 646"/>
                <a:gd name="T1" fmla="*/ 0 h 466"/>
                <a:gd name="T2" fmla="*/ 0 w 646"/>
                <a:gd name="T3" fmla="*/ 55 h 466"/>
                <a:gd name="T4" fmla="*/ 0 w 646"/>
                <a:gd name="T5" fmla="*/ 411 h 466"/>
                <a:gd name="T6" fmla="*/ 55 w 646"/>
                <a:gd name="T7" fmla="*/ 466 h 466"/>
                <a:gd name="T8" fmla="*/ 590 w 646"/>
                <a:gd name="T9" fmla="*/ 466 h 466"/>
                <a:gd name="T10" fmla="*/ 646 w 646"/>
                <a:gd name="T11" fmla="*/ 411 h 466"/>
                <a:gd name="T12" fmla="*/ 646 w 646"/>
                <a:gd name="T13" fmla="*/ 55 h 466"/>
                <a:gd name="T14" fmla="*/ 590 w 646"/>
                <a:gd name="T15" fmla="*/ 0 h 466"/>
                <a:gd name="T16" fmla="*/ 220 w 646"/>
                <a:gd name="T17" fmla="*/ 0 h 466"/>
                <a:gd name="T18" fmla="*/ 55 w 646"/>
                <a:gd name="T19" fmla="*/ 0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6" h="466">
                  <a:moveTo>
                    <a:pt x="55" y="0"/>
                  </a:moveTo>
                  <a:cubicBezTo>
                    <a:pt x="55" y="0"/>
                    <a:pt x="0" y="0"/>
                    <a:pt x="0" y="55"/>
                  </a:cubicBezTo>
                  <a:cubicBezTo>
                    <a:pt x="0" y="411"/>
                    <a:pt x="0" y="411"/>
                    <a:pt x="0" y="411"/>
                  </a:cubicBezTo>
                  <a:cubicBezTo>
                    <a:pt x="0" y="411"/>
                    <a:pt x="0" y="466"/>
                    <a:pt x="55" y="466"/>
                  </a:cubicBezTo>
                  <a:cubicBezTo>
                    <a:pt x="590" y="466"/>
                    <a:pt x="590" y="466"/>
                    <a:pt x="590" y="466"/>
                  </a:cubicBezTo>
                  <a:cubicBezTo>
                    <a:pt x="590" y="466"/>
                    <a:pt x="646" y="466"/>
                    <a:pt x="646" y="411"/>
                  </a:cubicBezTo>
                  <a:cubicBezTo>
                    <a:pt x="646" y="55"/>
                    <a:pt x="646" y="55"/>
                    <a:pt x="646" y="55"/>
                  </a:cubicBezTo>
                  <a:cubicBezTo>
                    <a:pt x="646" y="55"/>
                    <a:pt x="646" y="0"/>
                    <a:pt x="590" y="0"/>
                  </a:cubicBezTo>
                  <a:cubicBezTo>
                    <a:pt x="220" y="0"/>
                    <a:pt x="220" y="0"/>
                    <a:pt x="220" y="0"/>
                  </a:cubicBezTo>
                  <a:lnTo>
                    <a:pt x="55"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4" name="Freeform 86"/>
            <p:cNvSpPr>
              <a:spLocks/>
            </p:cNvSpPr>
            <p:nvPr/>
          </p:nvSpPr>
          <p:spPr bwMode="gray">
            <a:xfrm>
              <a:off x="6624162" y="5233869"/>
              <a:ext cx="1523747" cy="37690"/>
            </a:xfrm>
            <a:custGeom>
              <a:avLst/>
              <a:gdLst>
                <a:gd name="T0" fmla="*/ 76 w 566"/>
                <a:gd name="T1" fmla="*/ 0 h 14"/>
                <a:gd name="T2" fmla="*/ 0 w 566"/>
                <a:gd name="T3" fmla="*/ 14 h 14"/>
                <a:gd name="T4" fmla="*/ 566 w 566"/>
                <a:gd name="T5" fmla="*/ 14 h 14"/>
                <a:gd name="T6" fmla="*/ 490 w 566"/>
                <a:gd name="T7" fmla="*/ 0 h 14"/>
                <a:gd name="T8" fmla="*/ 76 w 566"/>
                <a:gd name="T9" fmla="*/ 0 h 14"/>
              </a:gdLst>
              <a:ahLst/>
              <a:cxnLst>
                <a:cxn ang="0">
                  <a:pos x="T0" y="T1"/>
                </a:cxn>
                <a:cxn ang="0">
                  <a:pos x="T2" y="T3"/>
                </a:cxn>
                <a:cxn ang="0">
                  <a:pos x="T4" y="T5"/>
                </a:cxn>
                <a:cxn ang="0">
                  <a:pos x="T6" y="T7"/>
                </a:cxn>
                <a:cxn ang="0">
                  <a:pos x="T8" y="T9"/>
                </a:cxn>
              </a:cxnLst>
              <a:rect l="0" t="0" r="r" b="b"/>
              <a:pathLst>
                <a:path w="566" h="14">
                  <a:moveTo>
                    <a:pt x="76" y="0"/>
                  </a:moveTo>
                  <a:lnTo>
                    <a:pt x="0" y="14"/>
                  </a:lnTo>
                  <a:lnTo>
                    <a:pt x="566" y="14"/>
                  </a:lnTo>
                  <a:lnTo>
                    <a:pt x="490" y="0"/>
                  </a:lnTo>
                  <a:lnTo>
                    <a:pt x="76"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5" name="Freeform 87"/>
            <p:cNvSpPr>
              <a:spLocks noEditPoints="1"/>
            </p:cNvSpPr>
            <p:nvPr/>
          </p:nvSpPr>
          <p:spPr bwMode="gray">
            <a:xfrm>
              <a:off x="6974139" y="4940427"/>
              <a:ext cx="823793" cy="99610"/>
            </a:xfrm>
            <a:custGeom>
              <a:avLst/>
              <a:gdLst>
                <a:gd name="T0" fmla="*/ 4 w 526"/>
                <a:gd name="T1" fmla="*/ 0 h 65"/>
                <a:gd name="T2" fmla="*/ 16 w 526"/>
                <a:gd name="T3" fmla="*/ 8 h 65"/>
                <a:gd name="T4" fmla="*/ 0 w 526"/>
                <a:gd name="T5" fmla="*/ 61 h 65"/>
                <a:gd name="T6" fmla="*/ 41 w 526"/>
                <a:gd name="T7" fmla="*/ 61 h 65"/>
                <a:gd name="T8" fmla="*/ 33 w 526"/>
                <a:gd name="T9" fmla="*/ 39 h 65"/>
                <a:gd name="T10" fmla="*/ 68 w 526"/>
                <a:gd name="T11" fmla="*/ 0 h 65"/>
                <a:gd name="T12" fmla="*/ 68 w 526"/>
                <a:gd name="T13" fmla="*/ 65 h 65"/>
                <a:gd name="T14" fmla="*/ 101 w 526"/>
                <a:gd name="T15" fmla="*/ 8 h 65"/>
                <a:gd name="T16" fmla="*/ 68 w 526"/>
                <a:gd name="T17" fmla="*/ 8 h 65"/>
                <a:gd name="T18" fmla="*/ 68 w 526"/>
                <a:gd name="T19" fmla="*/ 57 h 65"/>
                <a:gd name="T20" fmla="*/ 145 w 526"/>
                <a:gd name="T21" fmla="*/ 0 h 65"/>
                <a:gd name="T22" fmla="*/ 125 w 526"/>
                <a:gd name="T23" fmla="*/ 8 h 65"/>
                <a:gd name="T24" fmla="*/ 125 w 526"/>
                <a:gd name="T25" fmla="*/ 57 h 65"/>
                <a:gd name="T26" fmla="*/ 158 w 526"/>
                <a:gd name="T27" fmla="*/ 65 h 65"/>
                <a:gd name="T28" fmla="*/ 158 w 526"/>
                <a:gd name="T29" fmla="*/ 36 h 65"/>
                <a:gd name="T30" fmla="*/ 145 w 526"/>
                <a:gd name="T31" fmla="*/ 57 h 65"/>
                <a:gd name="T32" fmla="*/ 181 w 526"/>
                <a:gd name="T33" fmla="*/ 57 h 65"/>
                <a:gd name="T34" fmla="*/ 223 w 526"/>
                <a:gd name="T35" fmla="*/ 57 h 65"/>
                <a:gd name="T36" fmla="*/ 190 w 526"/>
                <a:gd name="T37" fmla="*/ 0 h 65"/>
                <a:gd name="T38" fmla="*/ 214 w 526"/>
                <a:gd name="T39" fmla="*/ 57 h 65"/>
                <a:gd name="T40" fmla="*/ 267 w 526"/>
                <a:gd name="T41" fmla="*/ 57 h 65"/>
                <a:gd name="T42" fmla="*/ 242 w 526"/>
                <a:gd name="T43" fmla="*/ 4 h 65"/>
                <a:gd name="T44" fmla="*/ 258 w 526"/>
                <a:gd name="T45" fmla="*/ 57 h 65"/>
                <a:gd name="T46" fmla="*/ 246 w 526"/>
                <a:gd name="T47" fmla="*/ 65 h 65"/>
                <a:gd name="T48" fmla="*/ 283 w 526"/>
                <a:gd name="T49" fmla="*/ 39 h 65"/>
                <a:gd name="T50" fmla="*/ 275 w 526"/>
                <a:gd name="T51" fmla="*/ 57 h 65"/>
                <a:gd name="T52" fmla="*/ 303 w 526"/>
                <a:gd name="T53" fmla="*/ 8 h 65"/>
                <a:gd name="T54" fmla="*/ 336 w 526"/>
                <a:gd name="T55" fmla="*/ 65 h 65"/>
                <a:gd name="T56" fmla="*/ 336 w 526"/>
                <a:gd name="T57" fmla="*/ 0 h 65"/>
                <a:gd name="T58" fmla="*/ 336 w 526"/>
                <a:gd name="T59" fmla="*/ 8 h 65"/>
                <a:gd name="T60" fmla="*/ 310 w 526"/>
                <a:gd name="T61" fmla="*/ 8 h 65"/>
                <a:gd name="T62" fmla="*/ 367 w 526"/>
                <a:gd name="T63" fmla="*/ 0 h 65"/>
                <a:gd name="T64" fmla="*/ 380 w 526"/>
                <a:gd name="T65" fmla="*/ 8 h 65"/>
                <a:gd name="T66" fmla="*/ 363 w 526"/>
                <a:gd name="T67" fmla="*/ 61 h 65"/>
                <a:gd name="T68" fmla="*/ 404 w 526"/>
                <a:gd name="T69" fmla="*/ 61 h 65"/>
                <a:gd name="T70" fmla="*/ 396 w 526"/>
                <a:gd name="T71" fmla="*/ 39 h 65"/>
                <a:gd name="T72" fmla="*/ 432 w 526"/>
                <a:gd name="T73" fmla="*/ 0 h 65"/>
                <a:gd name="T74" fmla="*/ 432 w 526"/>
                <a:gd name="T75" fmla="*/ 65 h 65"/>
                <a:gd name="T76" fmla="*/ 465 w 526"/>
                <a:gd name="T77" fmla="*/ 8 h 65"/>
                <a:gd name="T78" fmla="*/ 432 w 526"/>
                <a:gd name="T79" fmla="*/ 8 h 65"/>
                <a:gd name="T80" fmla="*/ 432 w 526"/>
                <a:gd name="T81" fmla="*/ 57 h 65"/>
                <a:gd name="T82" fmla="*/ 484 w 526"/>
                <a:gd name="T83" fmla="*/ 8 h 65"/>
                <a:gd name="T84" fmla="*/ 517 w 526"/>
                <a:gd name="T85" fmla="*/ 65 h 65"/>
                <a:gd name="T86" fmla="*/ 517 w 526"/>
                <a:gd name="T87" fmla="*/ 0 h 65"/>
                <a:gd name="T88" fmla="*/ 517 w 526"/>
                <a:gd name="T89" fmla="*/ 8 h 65"/>
                <a:gd name="T90" fmla="*/ 493 w 526"/>
                <a:gd name="T91" fmla="*/ 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6" h="65">
                  <a:moveTo>
                    <a:pt x="25" y="57"/>
                  </a:move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7"/>
                    <a:pt x="16" y="57"/>
                    <a:pt x="16" y="57"/>
                  </a:cubicBezTo>
                  <a:cubicBezTo>
                    <a:pt x="4" y="57"/>
                    <a:pt x="4" y="57"/>
                    <a:pt x="4" y="57"/>
                  </a:cubicBezTo>
                  <a:cubicBezTo>
                    <a:pt x="1" y="57"/>
                    <a:pt x="0" y="58"/>
                    <a:pt x="0" y="61"/>
                  </a:cubicBezTo>
                  <a:cubicBezTo>
                    <a:pt x="0" y="64"/>
                    <a:pt x="1" y="65"/>
                    <a:pt x="4" y="65"/>
                  </a:cubicBezTo>
                  <a:cubicBezTo>
                    <a:pt x="37" y="65"/>
                    <a:pt x="37" y="65"/>
                    <a:pt x="37" y="65"/>
                  </a:cubicBezTo>
                  <a:cubicBezTo>
                    <a:pt x="39" y="65"/>
                    <a:pt x="41" y="64"/>
                    <a:pt x="41" y="61"/>
                  </a:cubicBezTo>
                  <a:cubicBezTo>
                    <a:pt x="41" y="39"/>
                    <a:pt x="41" y="39"/>
                    <a:pt x="41" y="39"/>
                  </a:cubicBezTo>
                  <a:cubicBezTo>
                    <a:pt x="41" y="38"/>
                    <a:pt x="40" y="36"/>
                    <a:pt x="37" y="36"/>
                  </a:cubicBezTo>
                  <a:cubicBezTo>
                    <a:pt x="33" y="36"/>
                    <a:pt x="33" y="38"/>
                    <a:pt x="33" y="39"/>
                  </a:cubicBezTo>
                  <a:cubicBezTo>
                    <a:pt x="33" y="57"/>
                    <a:pt x="33" y="57"/>
                    <a:pt x="33" y="57"/>
                  </a:cubicBezTo>
                  <a:lnTo>
                    <a:pt x="25" y="57"/>
                  </a:lnTo>
                  <a:close/>
                  <a:moveTo>
                    <a:pt x="68" y="0"/>
                  </a:moveTo>
                  <a:cubicBezTo>
                    <a:pt x="64" y="0"/>
                    <a:pt x="60" y="4"/>
                    <a:pt x="60" y="8"/>
                  </a:cubicBezTo>
                  <a:cubicBezTo>
                    <a:pt x="60" y="57"/>
                    <a:pt x="60" y="57"/>
                    <a:pt x="60" y="57"/>
                  </a:cubicBezTo>
                  <a:cubicBezTo>
                    <a:pt x="60" y="61"/>
                    <a:pt x="64" y="65"/>
                    <a:pt x="68" y="65"/>
                  </a:cubicBezTo>
                  <a:cubicBezTo>
                    <a:pt x="93" y="65"/>
                    <a:pt x="93" y="65"/>
                    <a:pt x="93" y="65"/>
                  </a:cubicBezTo>
                  <a:cubicBezTo>
                    <a:pt x="98" y="65"/>
                    <a:pt x="101" y="61"/>
                    <a:pt x="101" y="57"/>
                  </a:cubicBezTo>
                  <a:cubicBezTo>
                    <a:pt x="101" y="8"/>
                    <a:pt x="101" y="8"/>
                    <a:pt x="101" y="8"/>
                  </a:cubicBezTo>
                  <a:cubicBezTo>
                    <a:pt x="101" y="4"/>
                    <a:pt x="98" y="0"/>
                    <a:pt x="93" y="0"/>
                  </a:cubicBezTo>
                  <a:lnTo>
                    <a:pt x="68" y="0"/>
                  </a:lnTo>
                  <a:close/>
                  <a:moveTo>
                    <a:pt x="68" y="8"/>
                  </a:moveTo>
                  <a:cubicBezTo>
                    <a:pt x="93" y="8"/>
                    <a:pt x="93" y="8"/>
                    <a:pt x="93" y="8"/>
                  </a:cubicBezTo>
                  <a:cubicBezTo>
                    <a:pt x="93" y="57"/>
                    <a:pt x="93" y="57"/>
                    <a:pt x="93" y="57"/>
                  </a:cubicBezTo>
                  <a:cubicBezTo>
                    <a:pt x="68" y="57"/>
                    <a:pt x="68" y="57"/>
                    <a:pt x="68" y="57"/>
                  </a:cubicBezTo>
                  <a:lnTo>
                    <a:pt x="68" y="8"/>
                  </a:lnTo>
                  <a:close/>
                  <a:moveTo>
                    <a:pt x="145" y="57"/>
                  </a:move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7"/>
                    <a:pt x="137" y="57"/>
                    <a:pt x="137" y="57"/>
                  </a:cubicBezTo>
                  <a:cubicBezTo>
                    <a:pt x="125" y="57"/>
                    <a:pt x="125" y="57"/>
                    <a:pt x="125" y="57"/>
                  </a:cubicBezTo>
                  <a:cubicBezTo>
                    <a:pt x="123" y="57"/>
                    <a:pt x="120" y="58"/>
                    <a:pt x="120" y="61"/>
                  </a:cubicBezTo>
                  <a:cubicBezTo>
                    <a:pt x="120" y="64"/>
                    <a:pt x="123" y="65"/>
                    <a:pt x="125" y="65"/>
                  </a:cubicBezTo>
                  <a:cubicBezTo>
                    <a:pt x="158" y="65"/>
                    <a:pt x="158" y="65"/>
                    <a:pt x="158" y="65"/>
                  </a:cubicBezTo>
                  <a:cubicBezTo>
                    <a:pt x="160" y="65"/>
                    <a:pt x="162" y="64"/>
                    <a:pt x="162" y="61"/>
                  </a:cubicBezTo>
                  <a:cubicBezTo>
                    <a:pt x="162" y="39"/>
                    <a:pt x="162" y="39"/>
                    <a:pt x="162" y="39"/>
                  </a:cubicBezTo>
                  <a:cubicBezTo>
                    <a:pt x="162" y="38"/>
                    <a:pt x="161" y="36"/>
                    <a:pt x="158" y="36"/>
                  </a:cubicBezTo>
                  <a:cubicBezTo>
                    <a:pt x="155" y="36"/>
                    <a:pt x="154" y="38"/>
                    <a:pt x="154" y="39"/>
                  </a:cubicBezTo>
                  <a:cubicBezTo>
                    <a:pt x="154" y="57"/>
                    <a:pt x="154" y="57"/>
                    <a:pt x="154" y="57"/>
                  </a:cubicBezTo>
                  <a:lnTo>
                    <a:pt x="145" y="57"/>
                  </a:lnTo>
                  <a:close/>
                  <a:moveTo>
                    <a:pt x="190" y="0"/>
                  </a:moveTo>
                  <a:cubicBezTo>
                    <a:pt x="184" y="0"/>
                    <a:pt x="181" y="4"/>
                    <a:pt x="181" y="8"/>
                  </a:cubicBezTo>
                  <a:cubicBezTo>
                    <a:pt x="181" y="57"/>
                    <a:pt x="181" y="57"/>
                    <a:pt x="181" y="57"/>
                  </a:cubicBezTo>
                  <a:cubicBezTo>
                    <a:pt x="181" y="61"/>
                    <a:pt x="184" y="65"/>
                    <a:pt x="190" y="65"/>
                  </a:cubicBezTo>
                  <a:cubicBezTo>
                    <a:pt x="214" y="65"/>
                    <a:pt x="214" y="65"/>
                    <a:pt x="214" y="65"/>
                  </a:cubicBezTo>
                  <a:cubicBezTo>
                    <a:pt x="219" y="65"/>
                    <a:pt x="223" y="61"/>
                    <a:pt x="223" y="57"/>
                  </a:cubicBezTo>
                  <a:cubicBezTo>
                    <a:pt x="223" y="8"/>
                    <a:pt x="223" y="8"/>
                    <a:pt x="223" y="8"/>
                  </a:cubicBezTo>
                  <a:cubicBezTo>
                    <a:pt x="223" y="4"/>
                    <a:pt x="219" y="0"/>
                    <a:pt x="214" y="0"/>
                  </a:cubicBezTo>
                  <a:lnTo>
                    <a:pt x="190" y="0"/>
                  </a:lnTo>
                  <a:close/>
                  <a:moveTo>
                    <a:pt x="190" y="8"/>
                  </a:moveTo>
                  <a:cubicBezTo>
                    <a:pt x="214" y="8"/>
                    <a:pt x="214" y="8"/>
                    <a:pt x="214" y="8"/>
                  </a:cubicBezTo>
                  <a:cubicBezTo>
                    <a:pt x="214" y="57"/>
                    <a:pt x="214" y="57"/>
                    <a:pt x="214" y="57"/>
                  </a:cubicBezTo>
                  <a:cubicBezTo>
                    <a:pt x="190" y="57"/>
                    <a:pt x="190" y="57"/>
                    <a:pt x="190" y="57"/>
                  </a:cubicBezTo>
                  <a:lnTo>
                    <a:pt x="190" y="8"/>
                  </a:lnTo>
                  <a:close/>
                  <a:moveTo>
                    <a:pt x="267" y="57"/>
                  </a:move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7"/>
                    <a:pt x="258" y="57"/>
                    <a:pt x="258" y="57"/>
                  </a:cubicBezTo>
                  <a:cubicBezTo>
                    <a:pt x="246" y="57"/>
                    <a:pt x="246" y="57"/>
                    <a:pt x="246" y="57"/>
                  </a:cubicBezTo>
                  <a:cubicBezTo>
                    <a:pt x="244" y="57"/>
                    <a:pt x="242" y="58"/>
                    <a:pt x="242" y="61"/>
                  </a:cubicBezTo>
                  <a:cubicBezTo>
                    <a:pt x="242" y="64"/>
                    <a:pt x="244" y="65"/>
                    <a:pt x="246" y="65"/>
                  </a:cubicBezTo>
                  <a:cubicBezTo>
                    <a:pt x="279" y="65"/>
                    <a:pt x="279" y="65"/>
                    <a:pt x="279" y="65"/>
                  </a:cubicBezTo>
                  <a:cubicBezTo>
                    <a:pt x="281" y="65"/>
                    <a:pt x="283" y="64"/>
                    <a:pt x="283" y="61"/>
                  </a:cubicBezTo>
                  <a:cubicBezTo>
                    <a:pt x="283" y="39"/>
                    <a:pt x="283" y="39"/>
                    <a:pt x="283" y="39"/>
                  </a:cubicBezTo>
                  <a:cubicBezTo>
                    <a:pt x="283" y="38"/>
                    <a:pt x="283" y="36"/>
                    <a:pt x="279" y="36"/>
                  </a:cubicBezTo>
                  <a:cubicBezTo>
                    <a:pt x="276" y="36"/>
                    <a:pt x="275" y="38"/>
                    <a:pt x="275" y="39"/>
                  </a:cubicBezTo>
                  <a:cubicBezTo>
                    <a:pt x="275" y="57"/>
                    <a:pt x="275" y="57"/>
                    <a:pt x="275" y="57"/>
                  </a:cubicBezTo>
                  <a:lnTo>
                    <a:pt x="267" y="57"/>
                  </a:lnTo>
                  <a:close/>
                  <a:moveTo>
                    <a:pt x="310" y="0"/>
                  </a:moveTo>
                  <a:cubicBezTo>
                    <a:pt x="306" y="0"/>
                    <a:pt x="303" y="4"/>
                    <a:pt x="303" y="8"/>
                  </a:cubicBezTo>
                  <a:cubicBezTo>
                    <a:pt x="303" y="57"/>
                    <a:pt x="303" y="57"/>
                    <a:pt x="303" y="57"/>
                  </a:cubicBezTo>
                  <a:cubicBezTo>
                    <a:pt x="303" y="61"/>
                    <a:pt x="306" y="65"/>
                    <a:pt x="310" y="65"/>
                  </a:cubicBezTo>
                  <a:cubicBezTo>
                    <a:pt x="336" y="65"/>
                    <a:pt x="336" y="65"/>
                    <a:pt x="336" y="65"/>
                  </a:cubicBezTo>
                  <a:cubicBezTo>
                    <a:pt x="340" y="65"/>
                    <a:pt x="344" y="61"/>
                    <a:pt x="344" y="57"/>
                  </a:cubicBezTo>
                  <a:cubicBezTo>
                    <a:pt x="344" y="8"/>
                    <a:pt x="344" y="8"/>
                    <a:pt x="344" y="8"/>
                  </a:cubicBezTo>
                  <a:cubicBezTo>
                    <a:pt x="344" y="4"/>
                    <a:pt x="340" y="0"/>
                    <a:pt x="336" y="0"/>
                  </a:cubicBezTo>
                  <a:lnTo>
                    <a:pt x="310" y="0"/>
                  </a:lnTo>
                  <a:close/>
                  <a:moveTo>
                    <a:pt x="310" y="8"/>
                  </a:moveTo>
                  <a:cubicBezTo>
                    <a:pt x="336" y="8"/>
                    <a:pt x="336" y="8"/>
                    <a:pt x="336" y="8"/>
                  </a:cubicBezTo>
                  <a:cubicBezTo>
                    <a:pt x="336" y="57"/>
                    <a:pt x="336" y="57"/>
                    <a:pt x="336" y="57"/>
                  </a:cubicBezTo>
                  <a:cubicBezTo>
                    <a:pt x="310" y="57"/>
                    <a:pt x="310" y="57"/>
                    <a:pt x="310" y="57"/>
                  </a:cubicBezTo>
                  <a:lnTo>
                    <a:pt x="310" y="8"/>
                  </a:lnTo>
                  <a:close/>
                  <a:moveTo>
                    <a:pt x="388" y="57"/>
                  </a:move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7"/>
                    <a:pt x="380" y="57"/>
                    <a:pt x="380" y="57"/>
                  </a:cubicBezTo>
                  <a:cubicBezTo>
                    <a:pt x="367" y="57"/>
                    <a:pt x="367" y="57"/>
                    <a:pt x="367" y="57"/>
                  </a:cubicBezTo>
                  <a:cubicBezTo>
                    <a:pt x="365" y="57"/>
                    <a:pt x="363" y="58"/>
                    <a:pt x="363" y="61"/>
                  </a:cubicBezTo>
                  <a:cubicBezTo>
                    <a:pt x="363" y="64"/>
                    <a:pt x="365" y="65"/>
                    <a:pt x="367" y="65"/>
                  </a:cubicBezTo>
                  <a:cubicBezTo>
                    <a:pt x="401" y="65"/>
                    <a:pt x="401" y="65"/>
                    <a:pt x="401" y="65"/>
                  </a:cubicBezTo>
                  <a:cubicBezTo>
                    <a:pt x="402" y="65"/>
                    <a:pt x="404" y="64"/>
                    <a:pt x="404" y="61"/>
                  </a:cubicBezTo>
                  <a:cubicBezTo>
                    <a:pt x="404" y="39"/>
                    <a:pt x="404" y="39"/>
                    <a:pt x="404" y="39"/>
                  </a:cubicBezTo>
                  <a:cubicBezTo>
                    <a:pt x="404" y="38"/>
                    <a:pt x="403" y="36"/>
                    <a:pt x="401" y="36"/>
                  </a:cubicBezTo>
                  <a:cubicBezTo>
                    <a:pt x="397" y="36"/>
                    <a:pt x="396" y="38"/>
                    <a:pt x="396" y="39"/>
                  </a:cubicBezTo>
                  <a:cubicBezTo>
                    <a:pt x="396" y="57"/>
                    <a:pt x="396" y="57"/>
                    <a:pt x="396" y="57"/>
                  </a:cubicBezTo>
                  <a:lnTo>
                    <a:pt x="388" y="57"/>
                  </a:lnTo>
                  <a:close/>
                  <a:moveTo>
                    <a:pt x="432" y="0"/>
                  </a:moveTo>
                  <a:cubicBezTo>
                    <a:pt x="428" y="0"/>
                    <a:pt x="423" y="4"/>
                    <a:pt x="423" y="8"/>
                  </a:cubicBezTo>
                  <a:cubicBezTo>
                    <a:pt x="423" y="57"/>
                    <a:pt x="423" y="57"/>
                    <a:pt x="423" y="57"/>
                  </a:cubicBezTo>
                  <a:cubicBezTo>
                    <a:pt x="423" y="61"/>
                    <a:pt x="427" y="65"/>
                    <a:pt x="432" y="65"/>
                  </a:cubicBezTo>
                  <a:cubicBezTo>
                    <a:pt x="457" y="65"/>
                    <a:pt x="457" y="65"/>
                    <a:pt x="457" y="65"/>
                  </a:cubicBezTo>
                  <a:cubicBezTo>
                    <a:pt x="461" y="65"/>
                    <a:pt x="465" y="61"/>
                    <a:pt x="465" y="57"/>
                  </a:cubicBezTo>
                  <a:cubicBezTo>
                    <a:pt x="465" y="8"/>
                    <a:pt x="465" y="8"/>
                    <a:pt x="465" y="8"/>
                  </a:cubicBezTo>
                  <a:cubicBezTo>
                    <a:pt x="465" y="4"/>
                    <a:pt x="461" y="0"/>
                    <a:pt x="457" y="0"/>
                  </a:cubicBezTo>
                  <a:lnTo>
                    <a:pt x="432" y="0"/>
                  </a:lnTo>
                  <a:close/>
                  <a:moveTo>
                    <a:pt x="432" y="8"/>
                  </a:moveTo>
                  <a:cubicBezTo>
                    <a:pt x="457" y="8"/>
                    <a:pt x="457" y="8"/>
                    <a:pt x="457" y="8"/>
                  </a:cubicBezTo>
                  <a:cubicBezTo>
                    <a:pt x="457" y="57"/>
                    <a:pt x="457" y="57"/>
                    <a:pt x="457" y="57"/>
                  </a:cubicBezTo>
                  <a:cubicBezTo>
                    <a:pt x="432" y="57"/>
                    <a:pt x="432" y="57"/>
                    <a:pt x="432" y="57"/>
                  </a:cubicBezTo>
                  <a:lnTo>
                    <a:pt x="432" y="8"/>
                  </a:lnTo>
                  <a:close/>
                  <a:moveTo>
                    <a:pt x="493" y="0"/>
                  </a:moveTo>
                  <a:cubicBezTo>
                    <a:pt x="488" y="0"/>
                    <a:pt x="484" y="4"/>
                    <a:pt x="484" y="8"/>
                  </a:cubicBezTo>
                  <a:cubicBezTo>
                    <a:pt x="484" y="57"/>
                    <a:pt x="484" y="57"/>
                    <a:pt x="484" y="57"/>
                  </a:cubicBezTo>
                  <a:cubicBezTo>
                    <a:pt x="484" y="61"/>
                    <a:pt x="488" y="65"/>
                    <a:pt x="493" y="65"/>
                  </a:cubicBezTo>
                  <a:cubicBezTo>
                    <a:pt x="517" y="65"/>
                    <a:pt x="517" y="65"/>
                    <a:pt x="517" y="65"/>
                  </a:cubicBezTo>
                  <a:cubicBezTo>
                    <a:pt x="522" y="65"/>
                    <a:pt x="526" y="61"/>
                    <a:pt x="526" y="57"/>
                  </a:cubicBezTo>
                  <a:cubicBezTo>
                    <a:pt x="526" y="8"/>
                    <a:pt x="526" y="8"/>
                    <a:pt x="526" y="8"/>
                  </a:cubicBezTo>
                  <a:cubicBezTo>
                    <a:pt x="526" y="4"/>
                    <a:pt x="522" y="0"/>
                    <a:pt x="517" y="0"/>
                  </a:cubicBezTo>
                  <a:lnTo>
                    <a:pt x="493" y="0"/>
                  </a:lnTo>
                  <a:close/>
                  <a:moveTo>
                    <a:pt x="493" y="8"/>
                  </a:moveTo>
                  <a:cubicBezTo>
                    <a:pt x="517" y="8"/>
                    <a:pt x="517" y="8"/>
                    <a:pt x="517" y="8"/>
                  </a:cubicBezTo>
                  <a:cubicBezTo>
                    <a:pt x="517" y="57"/>
                    <a:pt x="517" y="57"/>
                    <a:pt x="517" y="57"/>
                  </a:cubicBezTo>
                  <a:cubicBezTo>
                    <a:pt x="493" y="57"/>
                    <a:pt x="493" y="57"/>
                    <a:pt x="493" y="57"/>
                  </a:cubicBezTo>
                  <a:lnTo>
                    <a:pt x="493"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6" name="Freeform 88"/>
            <p:cNvSpPr>
              <a:spLocks noEditPoints="1"/>
            </p:cNvSpPr>
            <p:nvPr/>
          </p:nvSpPr>
          <p:spPr bwMode="gray">
            <a:xfrm>
              <a:off x="6974139" y="4781591"/>
              <a:ext cx="823793" cy="102301"/>
            </a:xfrm>
            <a:custGeom>
              <a:avLst/>
              <a:gdLst>
                <a:gd name="T0" fmla="*/ 0 w 526"/>
                <a:gd name="T1" fmla="*/ 57 h 65"/>
                <a:gd name="T2" fmla="*/ 41 w 526"/>
                <a:gd name="T3" fmla="*/ 57 h 65"/>
                <a:gd name="T4" fmla="*/ 7 w 526"/>
                <a:gd name="T5" fmla="*/ 0 h 65"/>
                <a:gd name="T6" fmla="*/ 33 w 526"/>
                <a:gd name="T7" fmla="*/ 57 h 65"/>
                <a:gd name="T8" fmla="*/ 68 w 526"/>
                <a:gd name="T9" fmla="*/ 0 h 65"/>
                <a:gd name="T10" fmla="*/ 68 w 526"/>
                <a:gd name="T11" fmla="*/ 65 h 65"/>
                <a:gd name="T12" fmla="*/ 101 w 526"/>
                <a:gd name="T13" fmla="*/ 9 h 65"/>
                <a:gd name="T14" fmla="*/ 68 w 526"/>
                <a:gd name="T15" fmla="*/ 9 h 65"/>
                <a:gd name="T16" fmla="*/ 68 w 526"/>
                <a:gd name="T17" fmla="*/ 57 h 65"/>
                <a:gd name="T18" fmla="*/ 145 w 526"/>
                <a:gd name="T19" fmla="*/ 0 h 65"/>
                <a:gd name="T20" fmla="*/ 125 w 526"/>
                <a:gd name="T21" fmla="*/ 9 h 65"/>
                <a:gd name="T22" fmla="*/ 125 w 526"/>
                <a:gd name="T23" fmla="*/ 57 h 65"/>
                <a:gd name="T24" fmla="*/ 158 w 526"/>
                <a:gd name="T25" fmla="*/ 65 h 65"/>
                <a:gd name="T26" fmla="*/ 158 w 526"/>
                <a:gd name="T27" fmla="*/ 36 h 65"/>
                <a:gd name="T28" fmla="*/ 145 w 526"/>
                <a:gd name="T29" fmla="*/ 57 h 65"/>
                <a:gd name="T30" fmla="*/ 181 w 526"/>
                <a:gd name="T31" fmla="*/ 57 h 65"/>
                <a:gd name="T32" fmla="*/ 223 w 526"/>
                <a:gd name="T33" fmla="*/ 57 h 65"/>
                <a:gd name="T34" fmla="*/ 190 w 526"/>
                <a:gd name="T35" fmla="*/ 0 h 65"/>
                <a:gd name="T36" fmla="*/ 214 w 526"/>
                <a:gd name="T37" fmla="*/ 57 h 65"/>
                <a:gd name="T38" fmla="*/ 267 w 526"/>
                <a:gd name="T39" fmla="*/ 57 h 65"/>
                <a:gd name="T40" fmla="*/ 242 w 526"/>
                <a:gd name="T41" fmla="*/ 5 h 65"/>
                <a:gd name="T42" fmla="*/ 258 w 526"/>
                <a:gd name="T43" fmla="*/ 57 h 65"/>
                <a:gd name="T44" fmla="*/ 246 w 526"/>
                <a:gd name="T45" fmla="*/ 65 h 65"/>
                <a:gd name="T46" fmla="*/ 283 w 526"/>
                <a:gd name="T47" fmla="*/ 40 h 65"/>
                <a:gd name="T48" fmla="*/ 275 w 526"/>
                <a:gd name="T49" fmla="*/ 57 h 65"/>
                <a:gd name="T50" fmla="*/ 303 w 526"/>
                <a:gd name="T51" fmla="*/ 9 h 65"/>
                <a:gd name="T52" fmla="*/ 336 w 526"/>
                <a:gd name="T53" fmla="*/ 65 h 65"/>
                <a:gd name="T54" fmla="*/ 336 w 526"/>
                <a:gd name="T55" fmla="*/ 0 h 65"/>
                <a:gd name="T56" fmla="*/ 336 w 526"/>
                <a:gd name="T57" fmla="*/ 9 h 65"/>
                <a:gd name="T58" fmla="*/ 310 w 526"/>
                <a:gd name="T59" fmla="*/ 9 h 65"/>
                <a:gd name="T60" fmla="*/ 367 w 526"/>
                <a:gd name="T61" fmla="*/ 0 h 65"/>
                <a:gd name="T62" fmla="*/ 380 w 526"/>
                <a:gd name="T63" fmla="*/ 9 h 65"/>
                <a:gd name="T64" fmla="*/ 363 w 526"/>
                <a:gd name="T65" fmla="*/ 61 h 65"/>
                <a:gd name="T66" fmla="*/ 404 w 526"/>
                <a:gd name="T67" fmla="*/ 61 h 65"/>
                <a:gd name="T68" fmla="*/ 396 w 526"/>
                <a:gd name="T69" fmla="*/ 40 h 65"/>
                <a:gd name="T70" fmla="*/ 432 w 526"/>
                <a:gd name="T71" fmla="*/ 0 h 65"/>
                <a:gd name="T72" fmla="*/ 432 w 526"/>
                <a:gd name="T73" fmla="*/ 65 h 65"/>
                <a:gd name="T74" fmla="*/ 465 w 526"/>
                <a:gd name="T75" fmla="*/ 9 h 65"/>
                <a:gd name="T76" fmla="*/ 432 w 526"/>
                <a:gd name="T77" fmla="*/ 9 h 65"/>
                <a:gd name="T78" fmla="*/ 432 w 526"/>
                <a:gd name="T79" fmla="*/ 57 h 65"/>
                <a:gd name="T80" fmla="*/ 509 w 526"/>
                <a:gd name="T81" fmla="*/ 0 h 65"/>
                <a:gd name="T82" fmla="*/ 488 w 526"/>
                <a:gd name="T83" fmla="*/ 9 h 65"/>
                <a:gd name="T84" fmla="*/ 488 w 526"/>
                <a:gd name="T85" fmla="*/ 57 h 65"/>
                <a:gd name="T86" fmla="*/ 521 w 526"/>
                <a:gd name="T87" fmla="*/ 65 h 65"/>
                <a:gd name="T88" fmla="*/ 521 w 526"/>
                <a:gd name="T89" fmla="*/ 36 h 65"/>
                <a:gd name="T90" fmla="*/ 509 w 526"/>
                <a:gd name="T91" fmla="*/ 57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6" h="65">
                  <a:moveTo>
                    <a:pt x="7" y="0"/>
                  </a:moveTo>
                  <a:cubicBezTo>
                    <a:pt x="3" y="0"/>
                    <a:pt x="0" y="4"/>
                    <a:pt x="0" y="9"/>
                  </a:cubicBezTo>
                  <a:cubicBezTo>
                    <a:pt x="0" y="57"/>
                    <a:pt x="0" y="57"/>
                    <a:pt x="0" y="57"/>
                  </a:cubicBezTo>
                  <a:cubicBezTo>
                    <a:pt x="0" y="62"/>
                    <a:pt x="3" y="65"/>
                    <a:pt x="7" y="65"/>
                  </a:cubicBezTo>
                  <a:cubicBezTo>
                    <a:pt x="33" y="65"/>
                    <a:pt x="33" y="65"/>
                    <a:pt x="33" y="65"/>
                  </a:cubicBezTo>
                  <a:cubicBezTo>
                    <a:pt x="37" y="65"/>
                    <a:pt x="41" y="62"/>
                    <a:pt x="41" y="57"/>
                  </a:cubicBezTo>
                  <a:cubicBezTo>
                    <a:pt x="41" y="9"/>
                    <a:pt x="41" y="9"/>
                    <a:pt x="41" y="9"/>
                  </a:cubicBezTo>
                  <a:cubicBezTo>
                    <a:pt x="41" y="4"/>
                    <a:pt x="37" y="0"/>
                    <a:pt x="33" y="0"/>
                  </a:cubicBezTo>
                  <a:lnTo>
                    <a:pt x="7" y="0"/>
                  </a:lnTo>
                  <a:close/>
                  <a:moveTo>
                    <a:pt x="7" y="9"/>
                  </a:moveTo>
                  <a:cubicBezTo>
                    <a:pt x="33" y="9"/>
                    <a:pt x="33" y="9"/>
                    <a:pt x="33" y="9"/>
                  </a:cubicBezTo>
                  <a:cubicBezTo>
                    <a:pt x="33" y="57"/>
                    <a:pt x="33" y="57"/>
                    <a:pt x="33" y="57"/>
                  </a:cubicBezTo>
                  <a:cubicBezTo>
                    <a:pt x="7" y="57"/>
                    <a:pt x="7" y="57"/>
                    <a:pt x="7" y="57"/>
                  </a:cubicBezTo>
                  <a:lnTo>
                    <a:pt x="7" y="9"/>
                  </a:lnTo>
                  <a:close/>
                  <a:moveTo>
                    <a:pt x="68" y="0"/>
                  </a:moveTo>
                  <a:cubicBezTo>
                    <a:pt x="64" y="0"/>
                    <a:pt x="60" y="4"/>
                    <a:pt x="60" y="9"/>
                  </a:cubicBezTo>
                  <a:cubicBezTo>
                    <a:pt x="60" y="57"/>
                    <a:pt x="60" y="57"/>
                    <a:pt x="60" y="57"/>
                  </a:cubicBezTo>
                  <a:cubicBezTo>
                    <a:pt x="60" y="62"/>
                    <a:pt x="64" y="65"/>
                    <a:pt x="68" y="65"/>
                  </a:cubicBezTo>
                  <a:cubicBezTo>
                    <a:pt x="93" y="65"/>
                    <a:pt x="93" y="65"/>
                    <a:pt x="93" y="65"/>
                  </a:cubicBezTo>
                  <a:cubicBezTo>
                    <a:pt x="98" y="65"/>
                    <a:pt x="101" y="62"/>
                    <a:pt x="101" y="57"/>
                  </a:cubicBezTo>
                  <a:cubicBezTo>
                    <a:pt x="101" y="9"/>
                    <a:pt x="101" y="9"/>
                    <a:pt x="101" y="9"/>
                  </a:cubicBezTo>
                  <a:cubicBezTo>
                    <a:pt x="101" y="4"/>
                    <a:pt x="98" y="0"/>
                    <a:pt x="93" y="0"/>
                  </a:cubicBezTo>
                  <a:lnTo>
                    <a:pt x="68" y="0"/>
                  </a:lnTo>
                  <a:close/>
                  <a:moveTo>
                    <a:pt x="68" y="9"/>
                  </a:moveTo>
                  <a:cubicBezTo>
                    <a:pt x="93" y="9"/>
                    <a:pt x="93" y="9"/>
                    <a:pt x="93" y="9"/>
                  </a:cubicBezTo>
                  <a:cubicBezTo>
                    <a:pt x="93" y="57"/>
                    <a:pt x="93" y="57"/>
                    <a:pt x="93" y="57"/>
                  </a:cubicBezTo>
                  <a:cubicBezTo>
                    <a:pt x="68" y="57"/>
                    <a:pt x="68" y="57"/>
                    <a:pt x="68" y="57"/>
                  </a:cubicBezTo>
                  <a:lnTo>
                    <a:pt x="68" y="9"/>
                  </a:lnTo>
                  <a:close/>
                  <a:moveTo>
                    <a:pt x="145" y="57"/>
                  </a:moveTo>
                  <a:cubicBezTo>
                    <a:pt x="145" y="0"/>
                    <a:pt x="145" y="0"/>
                    <a:pt x="145" y="0"/>
                  </a:cubicBezTo>
                  <a:cubicBezTo>
                    <a:pt x="125" y="0"/>
                    <a:pt x="125" y="0"/>
                    <a:pt x="125" y="0"/>
                  </a:cubicBezTo>
                  <a:cubicBezTo>
                    <a:pt x="123" y="0"/>
                    <a:pt x="120" y="1"/>
                    <a:pt x="120" y="5"/>
                  </a:cubicBezTo>
                  <a:cubicBezTo>
                    <a:pt x="120" y="7"/>
                    <a:pt x="123" y="9"/>
                    <a:pt x="125" y="9"/>
                  </a:cubicBezTo>
                  <a:cubicBezTo>
                    <a:pt x="137" y="9"/>
                    <a:pt x="137" y="9"/>
                    <a:pt x="137" y="9"/>
                  </a:cubicBezTo>
                  <a:cubicBezTo>
                    <a:pt x="137" y="57"/>
                    <a:pt x="137" y="57"/>
                    <a:pt x="137" y="57"/>
                  </a:cubicBezTo>
                  <a:cubicBezTo>
                    <a:pt x="125" y="57"/>
                    <a:pt x="125" y="57"/>
                    <a:pt x="125" y="57"/>
                  </a:cubicBezTo>
                  <a:cubicBezTo>
                    <a:pt x="123" y="57"/>
                    <a:pt x="120" y="58"/>
                    <a:pt x="120" y="61"/>
                  </a:cubicBezTo>
                  <a:cubicBezTo>
                    <a:pt x="120" y="64"/>
                    <a:pt x="123" y="65"/>
                    <a:pt x="125" y="65"/>
                  </a:cubicBezTo>
                  <a:cubicBezTo>
                    <a:pt x="158" y="65"/>
                    <a:pt x="158" y="65"/>
                    <a:pt x="158" y="65"/>
                  </a:cubicBezTo>
                  <a:cubicBezTo>
                    <a:pt x="160" y="65"/>
                    <a:pt x="162" y="64"/>
                    <a:pt x="162" y="61"/>
                  </a:cubicBezTo>
                  <a:cubicBezTo>
                    <a:pt x="162" y="40"/>
                    <a:pt x="162" y="40"/>
                    <a:pt x="162" y="40"/>
                  </a:cubicBezTo>
                  <a:cubicBezTo>
                    <a:pt x="162" y="38"/>
                    <a:pt x="161" y="36"/>
                    <a:pt x="158" y="36"/>
                  </a:cubicBezTo>
                  <a:cubicBezTo>
                    <a:pt x="155" y="36"/>
                    <a:pt x="154" y="38"/>
                    <a:pt x="154" y="40"/>
                  </a:cubicBezTo>
                  <a:cubicBezTo>
                    <a:pt x="154" y="57"/>
                    <a:pt x="154" y="57"/>
                    <a:pt x="154" y="57"/>
                  </a:cubicBezTo>
                  <a:lnTo>
                    <a:pt x="145" y="57"/>
                  </a:lnTo>
                  <a:close/>
                  <a:moveTo>
                    <a:pt x="190" y="0"/>
                  </a:moveTo>
                  <a:cubicBezTo>
                    <a:pt x="184" y="0"/>
                    <a:pt x="181" y="4"/>
                    <a:pt x="181" y="9"/>
                  </a:cubicBezTo>
                  <a:cubicBezTo>
                    <a:pt x="181" y="57"/>
                    <a:pt x="181" y="57"/>
                    <a:pt x="181" y="57"/>
                  </a:cubicBezTo>
                  <a:cubicBezTo>
                    <a:pt x="181" y="62"/>
                    <a:pt x="184" y="65"/>
                    <a:pt x="190" y="65"/>
                  </a:cubicBezTo>
                  <a:cubicBezTo>
                    <a:pt x="214" y="65"/>
                    <a:pt x="214" y="65"/>
                    <a:pt x="214" y="65"/>
                  </a:cubicBezTo>
                  <a:cubicBezTo>
                    <a:pt x="219" y="65"/>
                    <a:pt x="223" y="62"/>
                    <a:pt x="223" y="57"/>
                  </a:cubicBezTo>
                  <a:cubicBezTo>
                    <a:pt x="223" y="9"/>
                    <a:pt x="223" y="9"/>
                    <a:pt x="223" y="9"/>
                  </a:cubicBezTo>
                  <a:cubicBezTo>
                    <a:pt x="223" y="4"/>
                    <a:pt x="219" y="0"/>
                    <a:pt x="214" y="0"/>
                  </a:cubicBezTo>
                  <a:lnTo>
                    <a:pt x="190" y="0"/>
                  </a:lnTo>
                  <a:close/>
                  <a:moveTo>
                    <a:pt x="190" y="9"/>
                  </a:moveTo>
                  <a:cubicBezTo>
                    <a:pt x="214" y="9"/>
                    <a:pt x="214" y="9"/>
                    <a:pt x="214" y="9"/>
                  </a:cubicBezTo>
                  <a:cubicBezTo>
                    <a:pt x="214" y="57"/>
                    <a:pt x="214" y="57"/>
                    <a:pt x="214" y="57"/>
                  </a:cubicBezTo>
                  <a:cubicBezTo>
                    <a:pt x="190" y="57"/>
                    <a:pt x="190" y="57"/>
                    <a:pt x="190" y="57"/>
                  </a:cubicBezTo>
                  <a:lnTo>
                    <a:pt x="190" y="9"/>
                  </a:lnTo>
                  <a:close/>
                  <a:moveTo>
                    <a:pt x="267" y="57"/>
                  </a:moveTo>
                  <a:cubicBezTo>
                    <a:pt x="267" y="0"/>
                    <a:pt x="267" y="0"/>
                    <a:pt x="267" y="0"/>
                  </a:cubicBezTo>
                  <a:cubicBezTo>
                    <a:pt x="246" y="0"/>
                    <a:pt x="246" y="0"/>
                    <a:pt x="246" y="0"/>
                  </a:cubicBezTo>
                  <a:cubicBezTo>
                    <a:pt x="244" y="0"/>
                    <a:pt x="242" y="1"/>
                    <a:pt x="242" y="5"/>
                  </a:cubicBezTo>
                  <a:cubicBezTo>
                    <a:pt x="242" y="7"/>
                    <a:pt x="244" y="9"/>
                    <a:pt x="246" y="9"/>
                  </a:cubicBezTo>
                  <a:cubicBezTo>
                    <a:pt x="258" y="9"/>
                    <a:pt x="258" y="9"/>
                    <a:pt x="258" y="9"/>
                  </a:cubicBezTo>
                  <a:cubicBezTo>
                    <a:pt x="258" y="57"/>
                    <a:pt x="258" y="57"/>
                    <a:pt x="258" y="57"/>
                  </a:cubicBezTo>
                  <a:cubicBezTo>
                    <a:pt x="246" y="57"/>
                    <a:pt x="246" y="57"/>
                    <a:pt x="246" y="57"/>
                  </a:cubicBezTo>
                  <a:cubicBezTo>
                    <a:pt x="244" y="57"/>
                    <a:pt x="242" y="58"/>
                    <a:pt x="242" y="61"/>
                  </a:cubicBezTo>
                  <a:cubicBezTo>
                    <a:pt x="242" y="64"/>
                    <a:pt x="244" y="65"/>
                    <a:pt x="246" y="65"/>
                  </a:cubicBezTo>
                  <a:cubicBezTo>
                    <a:pt x="279" y="65"/>
                    <a:pt x="279" y="65"/>
                    <a:pt x="279" y="65"/>
                  </a:cubicBezTo>
                  <a:cubicBezTo>
                    <a:pt x="281" y="65"/>
                    <a:pt x="283" y="64"/>
                    <a:pt x="283" y="61"/>
                  </a:cubicBezTo>
                  <a:cubicBezTo>
                    <a:pt x="283" y="40"/>
                    <a:pt x="283" y="40"/>
                    <a:pt x="283" y="40"/>
                  </a:cubicBezTo>
                  <a:cubicBezTo>
                    <a:pt x="283" y="38"/>
                    <a:pt x="283" y="36"/>
                    <a:pt x="279" y="36"/>
                  </a:cubicBezTo>
                  <a:cubicBezTo>
                    <a:pt x="276" y="36"/>
                    <a:pt x="275" y="38"/>
                    <a:pt x="275" y="40"/>
                  </a:cubicBezTo>
                  <a:cubicBezTo>
                    <a:pt x="275" y="57"/>
                    <a:pt x="275" y="57"/>
                    <a:pt x="275" y="57"/>
                  </a:cubicBezTo>
                  <a:lnTo>
                    <a:pt x="267" y="57"/>
                  </a:lnTo>
                  <a:close/>
                  <a:moveTo>
                    <a:pt x="310" y="0"/>
                  </a:moveTo>
                  <a:cubicBezTo>
                    <a:pt x="306" y="0"/>
                    <a:pt x="303" y="4"/>
                    <a:pt x="303" y="9"/>
                  </a:cubicBezTo>
                  <a:cubicBezTo>
                    <a:pt x="303" y="57"/>
                    <a:pt x="303" y="57"/>
                    <a:pt x="303" y="57"/>
                  </a:cubicBezTo>
                  <a:cubicBezTo>
                    <a:pt x="303" y="62"/>
                    <a:pt x="306" y="65"/>
                    <a:pt x="310" y="65"/>
                  </a:cubicBezTo>
                  <a:cubicBezTo>
                    <a:pt x="336" y="65"/>
                    <a:pt x="336" y="65"/>
                    <a:pt x="336" y="65"/>
                  </a:cubicBezTo>
                  <a:cubicBezTo>
                    <a:pt x="340" y="65"/>
                    <a:pt x="344" y="62"/>
                    <a:pt x="344" y="57"/>
                  </a:cubicBezTo>
                  <a:cubicBezTo>
                    <a:pt x="344" y="9"/>
                    <a:pt x="344" y="9"/>
                    <a:pt x="344" y="9"/>
                  </a:cubicBezTo>
                  <a:cubicBezTo>
                    <a:pt x="344" y="4"/>
                    <a:pt x="340" y="0"/>
                    <a:pt x="336" y="0"/>
                  </a:cubicBezTo>
                  <a:lnTo>
                    <a:pt x="310" y="0"/>
                  </a:lnTo>
                  <a:close/>
                  <a:moveTo>
                    <a:pt x="310" y="9"/>
                  </a:moveTo>
                  <a:cubicBezTo>
                    <a:pt x="336" y="9"/>
                    <a:pt x="336" y="9"/>
                    <a:pt x="336" y="9"/>
                  </a:cubicBezTo>
                  <a:cubicBezTo>
                    <a:pt x="336" y="57"/>
                    <a:pt x="336" y="57"/>
                    <a:pt x="336" y="57"/>
                  </a:cubicBezTo>
                  <a:cubicBezTo>
                    <a:pt x="310" y="57"/>
                    <a:pt x="310" y="57"/>
                    <a:pt x="310" y="57"/>
                  </a:cubicBezTo>
                  <a:lnTo>
                    <a:pt x="310" y="9"/>
                  </a:lnTo>
                  <a:close/>
                  <a:moveTo>
                    <a:pt x="388" y="57"/>
                  </a:moveTo>
                  <a:cubicBezTo>
                    <a:pt x="388" y="0"/>
                    <a:pt x="388" y="0"/>
                    <a:pt x="388" y="0"/>
                  </a:cubicBezTo>
                  <a:cubicBezTo>
                    <a:pt x="367" y="0"/>
                    <a:pt x="367" y="0"/>
                    <a:pt x="367" y="0"/>
                  </a:cubicBezTo>
                  <a:cubicBezTo>
                    <a:pt x="365" y="0"/>
                    <a:pt x="363" y="1"/>
                    <a:pt x="363" y="5"/>
                  </a:cubicBezTo>
                  <a:cubicBezTo>
                    <a:pt x="363" y="7"/>
                    <a:pt x="365" y="9"/>
                    <a:pt x="367" y="9"/>
                  </a:cubicBezTo>
                  <a:cubicBezTo>
                    <a:pt x="380" y="9"/>
                    <a:pt x="380" y="9"/>
                    <a:pt x="380" y="9"/>
                  </a:cubicBezTo>
                  <a:cubicBezTo>
                    <a:pt x="380" y="57"/>
                    <a:pt x="380" y="57"/>
                    <a:pt x="380" y="57"/>
                  </a:cubicBezTo>
                  <a:cubicBezTo>
                    <a:pt x="367" y="57"/>
                    <a:pt x="367" y="57"/>
                    <a:pt x="367" y="57"/>
                  </a:cubicBezTo>
                  <a:cubicBezTo>
                    <a:pt x="365" y="57"/>
                    <a:pt x="363" y="58"/>
                    <a:pt x="363" y="61"/>
                  </a:cubicBezTo>
                  <a:cubicBezTo>
                    <a:pt x="363" y="64"/>
                    <a:pt x="365" y="65"/>
                    <a:pt x="367" y="65"/>
                  </a:cubicBezTo>
                  <a:cubicBezTo>
                    <a:pt x="401" y="65"/>
                    <a:pt x="401" y="65"/>
                    <a:pt x="401" y="65"/>
                  </a:cubicBezTo>
                  <a:cubicBezTo>
                    <a:pt x="402" y="65"/>
                    <a:pt x="404" y="64"/>
                    <a:pt x="404" y="61"/>
                  </a:cubicBezTo>
                  <a:cubicBezTo>
                    <a:pt x="404" y="40"/>
                    <a:pt x="404" y="40"/>
                    <a:pt x="404" y="40"/>
                  </a:cubicBezTo>
                  <a:cubicBezTo>
                    <a:pt x="404" y="38"/>
                    <a:pt x="403" y="36"/>
                    <a:pt x="401" y="36"/>
                  </a:cubicBezTo>
                  <a:cubicBezTo>
                    <a:pt x="397" y="36"/>
                    <a:pt x="396" y="38"/>
                    <a:pt x="396" y="40"/>
                  </a:cubicBezTo>
                  <a:cubicBezTo>
                    <a:pt x="396" y="57"/>
                    <a:pt x="396" y="57"/>
                    <a:pt x="396" y="57"/>
                  </a:cubicBezTo>
                  <a:lnTo>
                    <a:pt x="388" y="57"/>
                  </a:lnTo>
                  <a:close/>
                  <a:moveTo>
                    <a:pt x="432" y="0"/>
                  </a:moveTo>
                  <a:cubicBezTo>
                    <a:pt x="428" y="0"/>
                    <a:pt x="423" y="4"/>
                    <a:pt x="423" y="9"/>
                  </a:cubicBezTo>
                  <a:cubicBezTo>
                    <a:pt x="423" y="57"/>
                    <a:pt x="423" y="57"/>
                    <a:pt x="423" y="57"/>
                  </a:cubicBezTo>
                  <a:cubicBezTo>
                    <a:pt x="423" y="62"/>
                    <a:pt x="427" y="65"/>
                    <a:pt x="432" y="65"/>
                  </a:cubicBezTo>
                  <a:cubicBezTo>
                    <a:pt x="457" y="65"/>
                    <a:pt x="457" y="65"/>
                    <a:pt x="457" y="65"/>
                  </a:cubicBezTo>
                  <a:cubicBezTo>
                    <a:pt x="461" y="65"/>
                    <a:pt x="465" y="62"/>
                    <a:pt x="465" y="57"/>
                  </a:cubicBezTo>
                  <a:cubicBezTo>
                    <a:pt x="465" y="9"/>
                    <a:pt x="465" y="9"/>
                    <a:pt x="465" y="9"/>
                  </a:cubicBezTo>
                  <a:cubicBezTo>
                    <a:pt x="465" y="4"/>
                    <a:pt x="461" y="0"/>
                    <a:pt x="457" y="0"/>
                  </a:cubicBezTo>
                  <a:lnTo>
                    <a:pt x="432" y="0"/>
                  </a:lnTo>
                  <a:close/>
                  <a:moveTo>
                    <a:pt x="432" y="9"/>
                  </a:moveTo>
                  <a:cubicBezTo>
                    <a:pt x="457" y="9"/>
                    <a:pt x="457" y="9"/>
                    <a:pt x="457" y="9"/>
                  </a:cubicBezTo>
                  <a:cubicBezTo>
                    <a:pt x="457" y="57"/>
                    <a:pt x="457" y="57"/>
                    <a:pt x="457" y="57"/>
                  </a:cubicBezTo>
                  <a:cubicBezTo>
                    <a:pt x="432" y="57"/>
                    <a:pt x="432" y="57"/>
                    <a:pt x="432" y="57"/>
                  </a:cubicBezTo>
                  <a:lnTo>
                    <a:pt x="432" y="9"/>
                  </a:lnTo>
                  <a:close/>
                  <a:moveTo>
                    <a:pt x="509" y="57"/>
                  </a:moveTo>
                  <a:cubicBezTo>
                    <a:pt x="509" y="0"/>
                    <a:pt x="509" y="0"/>
                    <a:pt x="509" y="0"/>
                  </a:cubicBezTo>
                  <a:cubicBezTo>
                    <a:pt x="488" y="0"/>
                    <a:pt x="488" y="0"/>
                    <a:pt x="488" y="0"/>
                  </a:cubicBezTo>
                  <a:cubicBezTo>
                    <a:pt x="486" y="0"/>
                    <a:pt x="484" y="1"/>
                    <a:pt x="484" y="5"/>
                  </a:cubicBezTo>
                  <a:cubicBezTo>
                    <a:pt x="484" y="7"/>
                    <a:pt x="486" y="9"/>
                    <a:pt x="488" y="9"/>
                  </a:cubicBezTo>
                  <a:cubicBezTo>
                    <a:pt x="500" y="9"/>
                    <a:pt x="500" y="9"/>
                    <a:pt x="500" y="9"/>
                  </a:cubicBezTo>
                  <a:cubicBezTo>
                    <a:pt x="500" y="57"/>
                    <a:pt x="500" y="57"/>
                    <a:pt x="500" y="57"/>
                  </a:cubicBezTo>
                  <a:cubicBezTo>
                    <a:pt x="488" y="57"/>
                    <a:pt x="488" y="57"/>
                    <a:pt x="488" y="57"/>
                  </a:cubicBezTo>
                  <a:cubicBezTo>
                    <a:pt x="486" y="57"/>
                    <a:pt x="484" y="58"/>
                    <a:pt x="484" y="61"/>
                  </a:cubicBezTo>
                  <a:cubicBezTo>
                    <a:pt x="484" y="64"/>
                    <a:pt x="486" y="65"/>
                    <a:pt x="488" y="65"/>
                  </a:cubicBezTo>
                  <a:cubicBezTo>
                    <a:pt x="521" y="65"/>
                    <a:pt x="521" y="65"/>
                    <a:pt x="521" y="65"/>
                  </a:cubicBezTo>
                  <a:cubicBezTo>
                    <a:pt x="524" y="65"/>
                    <a:pt x="526" y="64"/>
                    <a:pt x="526" y="61"/>
                  </a:cubicBezTo>
                  <a:cubicBezTo>
                    <a:pt x="526" y="40"/>
                    <a:pt x="526" y="40"/>
                    <a:pt x="526" y="40"/>
                  </a:cubicBezTo>
                  <a:cubicBezTo>
                    <a:pt x="526" y="38"/>
                    <a:pt x="525" y="36"/>
                    <a:pt x="521" y="36"/>
                  </a:cubicBezTo>
                  <a:cubicBezTo>
                    <a:pt x="519" y="36"/>
                    <a:pt x="517" y="38"/>
                    <a:pt x="517" y="40"/>
                  </a:cubicBezTo>
                  <a:cubicBezTo>
                    <a:pt x="517" y="57"/>
                    <a:pt x="517" y="57"/>
                    <a:pt x="517" y="57"/>
                  </a:cubicBezTo>
                  <a:lnTo>
                    <a:pt x="509"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7" name="Freeform 89"/>
            <p:cNvSpPr>
              <a:spLocks noEditPoints="1"/>
            </p:cNvSpPr>
            <p:nvPr/>
          </p:nvSpPr>
          <p:spPr bwMode="gray">
            <a:xfrm>
              <a:off x="6974139" y="4625447"/>
              <a:ext cx="823793" cy="102301"/>
            </a:xfrm>
            <a:custGeom>
              <a:avLst/>
              <a:gdLst>
                <a:gd name="T0" fmla="*/ 4 w 526"/>
                <a:gd name="T1" fmla="*/ 0 h 65"/>
                <a:gd name="T2" fmla="*/ 16 w 526"/>
                <a:gd name="T3" fmla="*/ 8 h 65"/>
                <a:gd name="T4" fmla="*/ 0 w 526"/>
                <a:gd name="T5" fmla="*/ 61 h 65"/>
                <a:gd name="T6" fmla="*/ 41 w 526"/>
                <a:gd name="T7" fmla="*/ 61 h 65"/>
                <a:gd name="T8" fmla="*/ 33 w 526"/>
                <a:gd name="T9" fmla="*/ 40 h 65"/>
                <a:gd name="T10" fmla="*/ 68 w 526"/>
                <a:gd name="T11" fmla="*/ 0 h 65"/>
                <a:gd name="T12" fmla="*/ 68 w 526"/>
                <a:gd name="T13" fmla="*/ 65 h 65"/>
                <a:gd name="T14" fmla="*/ 101 w 526"/>
                <a:gd name="T15" fmla="*/ 8 h 65"/>
                <a:gd name="T16" fmla="*/ 68 w 526"/>
                <a:gd name="T17" fmla="*/ 8 h 65"/>
                <a:gd name="T18" fmla="*/ 68 w 526"/>
                <a:gd name="T19" fmla="*/ 56 h 65"/>
                <a:gd name="T20" fmla="*/ 145 w 526"/>
                <a:gd name="T21" fmla="*/ 0 h 65"/>
                <a:gd name="T22" fmla="*/ 125 w 526"/>
                <a:gd name="T23" fmla="*/ 8 h 65"/>
                <a:gd name="T24" fmla="*/ 125 w 526"/>
                <a:gd name="T25" fmla="*/ 56 h 65"/>
                <a:gd name="T26" fmla="*/ 158 w 526"/>
                <a:gd name="T27" fmla="*/ 65 h 65"/>
                <a:gd name="T28" fmla="*/ 158 w 526"/>
                <a:gd name="T29" fmla="*/ 36 h 65"/>
                <a:gd name="T30" fmla="*/ 145 w 526"/>
                <a:gd name="T31" fmla="*/ 56 h 65"/>
                <a:gd name="T32" fmla="*/ 181 w 526"/>
                <a:gd name="T33" fmla="*/ 56 h 65"/>
                <a:gd name="T34" fmla="*/ 223 w 526"/>
                <a:gd name="T35" fmla="*/ 56 h 65"/>
                <a:gd name="T36" fmla="*/ 190 w 526"/>
                <a:gd name="T37" fmla="*/ 0 h 65"/>
                <a:gd name="T38" fmla="*/ 214 w 526"/>
                <a:gd name="T39" fmla="*/ 56 h 65"/>
                <a:gd name="T40" fmla="*/ 267 w 526"/>
                <a:gd name="T41" fmla="*/ 56 h 65"/>
                <a:gd name="T42" fmla="*/ 242 w 526"/>
                <a:gd name="T43" fmla="*/ 4 h 65"/>
                <a:gd name="T44" fmla="*/ 258 w 526"/>
                <a:gd name="T45" fmla="*/ 56 h 65"/>
                <a:gd name="T46" fmla="*/ 246 w 526"/>
                <a:gd name="T47" fmla="*/ 65 h 65"/>
                <a:gd name="T48" fmla="*/ 283 w 526"/>
                <a:gd name="T49" fmla="*/ 40 h 65"/>
                <a:gd name="T50" fmla="*/ 275 w 526"/>
                <a:gd name="T51" fmla="*/ 56 h 65"/>
                <a:gd name="T52" fmla="*/ 303 w 526"/>
                <a:gd name="T53" fmla="*/ 8 h 65"/>
                <a:gd name="T54" fmla="*/ 336 w 526"/>
                <a:gd name="T55" fmla="*/ 65 h 65"/>
                <a:gd name="T56" fmla="*/ 336 w 526"/>
                <a:gd name="T57" fmla="*/ 0 h 65"/>
                <a:gd name="T58" fmla="*/ 336 w 526"/>
                <a:gd name="T59" fmla="*/ 8 h 65"/>
                <a:gd name="T60" fmla="*/ 310 w 526"/>
                <a:gd name="T61" fmla="*/ 8 h 65"/>
                <a:gd name="T62" fmla="*/ 367 w 526"/>
                <a:gd name="T63" fmla="*/ 0 h 65"/>
                <a:gd name="T64" fmla="*/ 380 w 526"/>
                <a:gd name="T65" fmla="*/ 8 h 65"/>
                <a:gd name="T66" fmla="*/ 363 w 526"/>
                <a:gd name="T67" fmla="*/ 61 h 65"/>
                <a:gd name="T68" fmla="*/ 404 w 526"/>
                <a:gd name="T69" fmla="*/ 61 h 65"/>
                <a:gd name="T70" fmla="*/ 396 w 526"/>
                <a:gd name="T71" fmla="*/ 40 h 65"/>
                <a:gd name="T72" fmla="*/ 432 w 526"/>
                <a:gd name="T73" fmla="*/ 0 h 65"/>
                <a:gd name="T74" fmla="*/ 432 w 526"/>
                <a:gd name="T75" fmla="*/ 65 h 65"/>
                <a:gd name="T76" fmla="*/ 465 w 526"/>
                <a:gd name="T77" fmla="*/ 8 h 65"/>
                <a:gd name="T78" fmla="*/ 432 w 526"/>
                <a:gd name="T79" fmla="*/ 8 h 65"/>
                <a:gd name="T80" fmla="*/ 432 w 526"/>
                <a:gd name="T81" fmla="*/ 56 h 65"/>
                <a:gd name="T82" fmla="*/ 509 w 526"/>
                <a:gd name="T83" fmla="*/ 0 h 65"/>
                <a:gd name="T84" fmla="*/ 488 w 526"/>
                <a:gd name="T85" fmla="*/ 8 h 65"/>
                <a:gd name="T86" fmla="*/ 488 w 526"/>
                <a:gd name="T87" fmla="*/ 56 h 65"/>
                <a:gd name="T88" fmla="*/ 521 w 526"/>
                <a:gd name="T89" fmla="*/ 65 h 65"/>
                <a:gd name="T90" fmla="*/ 521 w 526"/>
                <a:gd name="T91" fmla="*/ 36 h 65"/>
                <a:gd name="T92" fmla="*/ 509 w 526"/>
                <a:gd name="T93" fmla="*/ 5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6" h="65">
                  <a:moveTo>
                    <a:pt x="25" y="56"/>
                  </a:move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6"/>
                    <a:pt x="16" y="56"/>
                    <a:pt x="16" y="56"/>
                  </a:cubicBezTo>
                  <a:cubicBezTo>
                    <a:pt x="4" y="56"/>
                    <a:pt x="4" y="56"/>
                    <a:pt x="4" y="56"/>
                  </a:cubicBezTo>
                  <a:cubicBezTo>
                    <a:pt x="1" y="56"/>
                    <a:pt x="0" y="58"/>
                    <a:pt x="0" y="61"/>
                  </a:cubicBezTo>
                  <a:cubicBezTo>
                    <a:pt x="0" y="64"/>
                    <a:pt x="1" y="65"/>
                    <a:pt x="4" y="65"/>
                  </a:cubicBezTo>
                  <a:cubicBezTo>
                    <a:pt x="37" y="65"/>
                    <a:pt x="37" y="65"/>
                    <a:pt x="37" y="65"/>
                  </a:cubicBezTo>
                  <a:cubicBezTo>
                    <a:pt x="39" y="65"/>
                    <a:pt x="41" y="64"/>
                    <a:pt x="41" y="61"/>
                  </a:cubicBezTo>
                  <a:cubicBezTo>
                    <a:pt x="41" y="40"/>
                    <a:pt x="41" y="40"/>
                    <a:pt x="41" y="40"/>
                  </a:cubicBezTo>
                  <a:cubicBezTo>
                    <a:pt x="41" y="37"/>
                    <a:pt x="40" y="36"/>
                    <a:pt x="37" y="36"/>
                  </a:cubicBezTo>
                  <a:cubicBezTo>
                    <a:pt x="33" y="36"/>
                    <a:pt x="33" y="37"/>
                    <a:pt x="33" y="40"/>
                  </a:cubicBezTo>
                  <a:cubicBezTo>
                    <a:pt x="33" y="56"/>
                    <a:pt x="33" y="56"/>
                    <a:pt x="33" y="56"/>
                  </a:cubicBezTo>
                  <a:lnTo>
                    <a:pt x="25" y="56"/>
                  </a:lnTo>
                  <a:close/>
                  <a:moveTo>
                    <a:pt x="68" y="0"/>
                  </a:moveTo>
                  <a:cubicBezTo>
                    <a:pt x="64" y="0"/>
                    <a:pt x="60" y="4"/>
                    <a:pt x="60" y="8"/>
                  </a:cubicBezTo>
                  <a:cubicBezTo>
                    <a:pt x="60" y="56"/>
                    <a:pt x="60" y="56"/>
                    <a:pt x="60" y="56"/>
                  </a:cubicBezTo>
                  <a:cubicBezTo>
                    <a:pt x="60" y="61"/>
                    <a:pt x="64" y="65"/>
                    <a:pt x="68" y="65"/>
                  </a:cubicBezTo>
                  <a:cubicBezTo>
                    <a:pt x="93" y="65"/>
                    <a:pt x="93" y="65"/>
                    <a:pt x="93" y="65"/>
                  </a:cubicBezTo>
                  <a:cubicBezTo>
                    <a:pt x="98" y="65"/>
                    <a:pt x="101" y="61"/>
                    <a:pt x="101" y="56"/>
                  </a:cubicBezTo>
                  <a:cubicBezTo>
                    <a:pt x="101" y="8"/>
                    <a:pt x="101" y="8"/>
                    <a:pt x="101" y="8"/>
                  </a:cubicBezTo>
                  <a:cubicBezTo>
                    <a:pt x="101" y="4"/>
                    <a:pt x="98" y="0"/>
                    <a:pt x="93" y="0"/>
                  </a:cubicBezTo>
                  <a:lnTo>
                    <a:pt x="68" y="0"/>
                  </a:lnTo>
                  <a:close/>
                  <a:moveTo>
                    <a:pt x="68" y="8"/>
                  </a:moveTo>
                  <a:cubicBezTo>
                    <a:pt x="93" y="8"/>
                    <a:pt x="93" y="8"/>
                    <a:pt x="93" y="8"/>
                  </a:cubicBezTo>
                  <a:cubicBezTo>
                    <a:pt x="93" y="56"/>
                    <a:pt x="93" y="56"/>
                    <a:pt x="93" y="56"/>
                  </a:cubicBezTo>
                  <a:cubicBezTo>
                    <a:pt x="68" y="56"/>
                    <a:pt x="68" y="56"/>
                    <a:pt x="68" y="56"/>
                  </a:cubicBezTo>
                  <a:lnTo>
                    <a:pt x="68" y="8"/>
                  </a:lnTo>
                  <a:close/>
                  <a:moveTo>
                    <a:pt x="145" y="56"/>
                  </a:move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6"/>
                    <a:pt x="137" y="56"/>
                    <a:pt x="137" y="56"/>
                  </a:cubicBezTo>
                  <a:cubicBezTo>
                    <a:pt x="125" y="56"/>
                    <a:pt x="125" y="56"/>
                    <a:pt x="125" y="56"/>
                  </a:cubicBezTo>
                  <a:cubicBezTo>
                    <a:pt x="123" y="56"/>
                    <a:pt x="120" y="58"/>
                    <a:pt x="120" y="61"/>
                  </a:cubicBezTo>
                  <a:cubicBezTo>
                    <a:pt x="120" y="64"/>
                    <a:pt x="123" y="65"/>
                    <a:pt x="125" y="65"/>
                  </a:cubicBezTo>
                  <a:cubicBezTo>
                    <a:pt x="158" y="65"/>
                    <a:pt x="158" y="65"/>
                    <a:pt x="158" y="65"/>
                  </a:cubicBezTo>
                  <a:cubicBezTo>
                    <a:pt x="160" y="65"/>
                    <a:pt x="162" y="64"/>
                    <a:pt x="162" y="61"/>
                  </a:cubicBezTo>
                  <a:cubicBezTo>
                    <a:pt x="162" y="40"/>
                    <a:pt x="162" y="40"/>
                    <a:pt x="162" y="40"/>
                  </a:cubicBezTo>
                  <a:cubicBezTo>
                    <a:pt x="162" y="37"/>
                    <a:pt x="161" y="36"/>
                    <a:pt x="158" y="36"/>
                  </a:cubicBezTo>
                  <a:cubicBezTo>
                    <a:pt x="155" y="36"/>
                    <a:pt x="154" y="37"/>
                    <a:pt x="154" y="40"/>
                  </a:cubicBezTo>
                  <a:cubicBezTo>
                    <a:pt x="154" y="56"/>
                    <a:pt x="154" y="56"/>
                    <a:pt x="154" y="56"/>
                  </a:cubicBezTo>
                  <a:lnTo>
                    <a:pt x="145" y="56"/>
                  </a:lnTo>
                  <a:close/>
                  <a:moveTo>
                    <a:pt x="190" y="0"/>
                  </a:moveTo>
                  <a:cubicBezTo>
                    <a:pt x="184" y="0"/>
                    <a:pt x="181" y="4"/>
                    <a:pt x="181" y="8"/>
                  </a:cubicBezTo>
                  <a:cubicBezTo>
                    <a:pt x="181" y="56"/>
                    <a:pt x="181" y="56"/>
                    <a:pt x="181" y="56"/>
                  </a:cubicBezTo>
                  <a:cubicBezTo>
                    <a:pt x="181" y="61"/>
                    <a:pt x="184" y="65"/>
                    <a:pt x="190" y="65"/>
                  </a:cubicBezTo>
                  <a:cubicBezTo>
                    <a:pt x="214" y="65"/>
                    <a:pt x="214" y="65"/>
                    <a:pt x="214" y="65"/>
                  </a:cubicBezTo>
                  <a:cubicBezTo>
                    <a:pt x="219" y="65"/>
                    <a:pt x="223" y="61"/>
                    <a:pt x="223" y="56"/>
                  </a:cubicBezTo>
                  <a:cubicBezTo>
                    <a:pt x="223" y="8"/>
                    <a:pt x="223" y="8"/>
                    <a:pt x="223" y="8"/>
                  </a:cubicBezTo>
                  <a:cubicBezTo>
                    <a:pt x="223" y="4"/>
                    <a:pt x="219" y="0"/>
                    <a:pt x="214" y="0"/>
                  </a:cubicBezTo>
                  <a:lnTo>
                    <a:pt x="190" y="0"/>
                  </a:lnTo>
                  <a:close/>
                  <a:moveTo>
                    <a:pt x="190" y="8"/>
                  </a:moveTo>
                  <a:cubicBezTo>
                    <a:pt x="214" y="8"/>
                    <a:pt x="214" y="8"/>
                    <a:pt x="214" y="8"/>
                  </a:cubicBezTo>
                  <a:cubicBezTo>
                    <a:pt x="214" y="56"/>
                    <a:pt x="214" y="56"/>
                    <a:pt x="214" y="56"/>
                  </a:cubicBezTo>
                  <a:cubicBezTo>
                    <a:pt x="190" y="56"/>
                    <a:pt x="190" y="56"/>
                    <a:pt x="190" y="56"/>
                  </a:cubicBezTo>
                  <a:lnTo>
                    <a:pt x="190" y="8"/>
                  </a:lnTo>
                  <a:close/>
                  <a:moveTo>
                    <a:pt x="267" y="56"/>
                  </a:move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6"/>
                    <a:pt x="258" y="56"/>
                    <a:pt x="258" y="56"/>
                  </a:cubicBezTo>
                  <a:cubicBezTo>
                    <a:pt x="246" y="56"/>
                    <a:pt x="246" y="56"/>
                    <a:pt x="246" y="56"/>
                  </a:cubicBezTo>
                  <a:cubicBezTo>
                    <a:pt x="244" y="56"/>
                    <a:pt x="242" y="58"/>
                    <a:pt x="242" y="61"/>
                  </a:cubicBezTo>
                  <a:cubicBezTo>
                    <a:pt x="242" y="64"/>
                    <a:pt x="244" y="65"/>
                    <a:pt x="246" y="65"/>
                  </a:cubicBezTo>
                  <a:cubicBezTo>
                    <a:pt x="279" y="65"/>
                    <a:pt x="279" y="65"/>
                    <a:pt x="279" y="65"/>
                  </a:cubicBezTo>
                  <a:cubicBezTo>
                    <a:pt x="281" y="65"/>
                    <a:pt x="283" y="64"/>
                    <a:pt x="283" y="61"/>
                  </a:cubicBezTo>
                  <a:cubicBezTo>
                    <a:pt x="283" y="40"/>
                    <a:pt x="283" y="40"/>
                    <a:pt x="283" y="40"/>
                  </a:cubicBezTo>
                  <a:cubicBezTo>
                    <a:pt x="283" y="37"/>
                    <a:pt x="283" y="36"/>
                    <a:pt x="279" y="36"/>
                  </a:cubicBezTo>
                  <a:cubicBezTo>
                    <a:pt x="276" y="36"/>
                    <a:pt x="275" y="37"/>
                    <a:pt x="275" y="40"/>
                  </a:cubicBezTo>
                  <a:cubicBezTo>
                    <a:pt x="275" y="56"/>
                    <a:pt x="275" y="56"/>
                    <a:pt x="275" y="56"/>
                  </a:cubicBezTo>
                  <a:lnTo>
                    <a:pt x="267" y="56"/>
                  </a:lnTo>
                  <a:close/>
                  <a:moveTo>
                    <a:pt x="310" y="0"/>
                  </a:moveTo>
                  <a:cubicBezTo>
                    <a:pt x="306" y="0"/>
                    <a:pt x="303" y="4"/>
                    <a:pt x="303" y="8"/>
                  </a:cubicBezTo>
                  <a:cubicBezTo>
                    <a:pt x="303" y="56"/>
                    <a:pt x="303" y="56"/>
                    <a:pt x="303" y="56"/>
                  </a:cubicBezTo>
                  <a:cubicBezTo>
                    <a:pt x="303" y="61"/>
                    <a:pt x="306" y="65"/>
                    <a:pt x="310" y="65"/>
                  </a:cubicBezTo>
                  <a:cubicBezTo>
                    <a:pt x="336" y="65"/>
                    <a:pt x="336" y="65"/>
                    <a:pt x="336" y="65"/>
                  </a:cubicBezTo>
                  <a:cubicBezTo>
                    <a:pt x="340" y="65"/>
                    <a:pt x="344" y="61"/>
                    <a:pt x="344" y="56"/>
                  </a:cubicBezTo>
                  <a:cubicBezTo>
                    <a:pt x="344" y="8"/>
                    <a:pt x="344" y="8"/>
                    <a:pt x="344" y="8"/>
                  </a:cubicBezTo>
                  <a:cubicBezTo>
                    <a:pt x="344" y="4"/>
                    <a:pt x="340" y="0"/>
                    <a:pt x="336" y="0"/>
                  </a:cubicBezTo>
                  <a:lnTo>
                    <a:pt x="310" y="0"/>
                  </a:lnTo>
                  <a:close/>
                  <a:moveTo>
                    <a:pt x="310" y="8"/>
                  </a:moveTo>
                  <a:cubicBezTo>
                    <a:pt x="336" y="8"/>
                    <a:pt x="336" y="8"/>
                    <a:pt x="336" y="8"/>
                  </a:cubicBezTo>
                  <a:cubicBezTo>
                    <a:pt x="336" y="56"/>
                    <a:pt x="336" y="56"/>
                    <a:pt x="336" y="56"/>
                  </a:cubicBezTo>
                  <a:cubicBezTo>
                    <a:pt x="310" y="56"/>
                    <a:pt x="310" y="56"/>
                    <a:pt x="310" y="56"/>
                  </a:cubicBezTo>
                  <a:lnTo>
                    <a:pt x="310" y="8"/>
                  </a:lnTo>
                  <a:close/>
                  <a:moveTo>
                    <a:pt x="388" y="56"/>
                  </a:move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6"/>
                    <a:pt x="380" y="56"/>
                    <a:pt x="380" y="56"/>
                  </a:cubicBezTo>
                  <a:cubicBezTo>
                    <a:pt x="367" y="56"/>
                    <a:pt x="367" y="56"/>
                    <a:pt x="367" y="56"/>
                  </a:cubicBezTo>
                  <a:cubicBezTo>
                    <a:pt x="365" y="56"/>
                    <a:pt x="363" y="58"/>
                    <a:pt x="363" y="61"/>
                  </a:cubicBezTo>
                  <a:cubicBezTo>
                    <a:pt x="363" y="64"/>
                    <a:pt x="365" y="65"/>
                    <a:pt x="367" y="65"/>
                  </a:cubicBezTo>
                  <a:cubicBezTo>
                    <a:pt x="401" y="65"/>
                    <a:pt x="401" y="65"/>
                    <a:pt x="401" y="65"/>
                  </a:cubicBezTo>
                  <a:cubicBezTo>
                    <a:pt x="402" y="65"/>
                    <a:pt x="404" y="64"/>
                    <a:pt x="404" y="61"/>
                  </a:cubicBezTo>
                  <a:cubicBezTo>
                    <a:pt x="404" y="40"/>
                    <a:pt x="404" y="40"/>
                    <a:pt x="404" y="40"/>
                  </a:cubicBezTo>
                  <a:cubicBezTo>
                    <a:pt x="404" y="37"/>
                    <a:pt x="403" y="36"/>
                    <a:pt x="401" y="36"/>
                  </a:cubicBezTo>
                  <a:cubicBezTo>
                    <a:pt x="397" y="36"/>
                    <a:pt x="396" y="37"/>
                    <a:pt x="396" y="40"/>
                  </a:cubicBezTo>
                  <a:cubicBezTo>
                    <a:pt x="396" y="56"/>
                    <a:pt x="396" y="56"/>
                    <a:pt x="396" y="56"/>
                  </a:cubicBezTo>
                  <a:lnTo>
                    <a:pt x="388" y="56"/>
                  </a:lnTo>
                  <a:close/>
                  <a:moveTo>
                    <a:pt x="432" y="0"/>
                  </a:moveTo>
                  <a:cubicBezTo>
                    <a:pt x="428" y="0"/>
                    <a:pt x="423" y="4"/>
                    <a:pt x="423" y="8"/>
                  </a:cubicBezTo>
                  <a:cubicBezTo>
                    <a:pt x="423" y="56"/>
                    <a:pt x="423" y="56"/>
                    <a:pt x="423" y="56"/>
                  </a:cubicBezTo>
                  <a:cubicBezTo>
                    <a:pt x="423" y="61"/>
                    <a:pt x="427" y="65"/>
                    <a:pt x="432" y="65"/>
                  </a:cubicBezTo>
                  <a:cubicBezTo>
                    <a:pt x="457" y="65"/>
                    <a:pt x="457" y="65"/>
                    <a:pt x="457" y="65"/>
                  </a:cubicBezTo>
                  <a:cubicBezTo>
                    <a:pt x="461" y="65"/>
                    <a:pt x="465" y="61"/>
                    <a:pt x="465" y="56"/>
                  </a:cubicBezTo>
                  <a:cubicBezTo>
                    <a:pt x="465" y="8"/>
                    <a:pt x="465" y="8"/>
                    <a:pt x="465" y="8"/>
                  </a:cubicBezTo>
                  <a:cubicBezTo>
                    <a:pt x="465" y="4"/>
                    <a:pt x="461" y="0"/>
                    <a:pt x="457" y="0"/>
                  </a:cubicBezTo>
                  <a:lnTo>
                    <a:pt x="432" y="0"/>
                  </a:lnTo>
                  <a:close/>
                  <a:moveTo>
                    <a:pt x="432" y="8"/>
                  </a:moveTo>
                  <a:cubicBezTo>
                    <a:pt x="457" y="8"/>
                    <a:pt x="457" y="8"/>
                    <a:pt x="457" y="8"/>
                  </a:cubicBezTo>
                  <a:cubicBezTo>
                    <a:pt x="457" y="56"/>
                    <a:pt x="457" y="56"/>
                    <a:pt x="457" y="56"/>
                  </a:cubicBezTo>
                  <a:cubicBezTo>
                    <a:pt x="432" y="56"/>
                    <a:pt x="432" y="56"/>
                    <a:pt x="432" y="56"/>
                  </a:cubicBezTo>
                  <a:lnTo>
                    <a:pt x="432" y="8"/>
                  </a:lnTo>
                  <a:close/>
                  <a:moveTo>
                    <a:pt x="509" y="56"/>
                  </a:moveTo>
                  <a:cubicBezTo>
                    <a:pt x="509" y="0"/>
                    <a:pt x="509" y="0"/>
                    <a:pt x="509" y="0"/>
                  </a:cubicBezTo>
                  <a:cubicBezTo>
                    <a:pt x="488" y="0"/>
                    <a:pt x="488" y="0"/>
                    <a:pt x="488" y="0"/>
                  </a:cubicBezTo>
                  <a:cubicBezTo>
                    <a:pt x="486" y="0"/>
                    <a:pt x="484" y="1"/>
                    <a:pt x="484" y="4"/>
                  </a:cubicBezTo>
                  <a:cubicBezTo>
                    <a:pt x="484" y="7"/>
                    <a:pt x="486" y="8"/>
                    <a:pt x="488" y="8"/>
                  </a:cubicBezTo>
                  <a:cubicBezTo>
                    <a:pt x="500" y="8"/>
                    <a:pt x="500" y="8"/>
                    <a:pt x="500" y="8"/>
                  </a:cubicBezTo>
                  <a:cubicBezTo>
                    <a:pt x="500" y="56"/>
                    <a:pt x="500" y="56"/>
                    <a:pt x="500" y="56"/>
                  </a:cubicBezTo>
                  <a:cubicBezTo>
                    <a:pt x="488" y="56"/>
                    <a:pt x="488" y="56"/>
                    <a:pt x="488" y="56"/>
                  </a:cubicBezTo>
                  <a:cubicBezTo>
                    <a:pt x="486" y="56"/>
                    <a:pt x="484" y="58"/>
                    <a:pt x="484" y="61"/>
                  </a:cubicBezTo>
                  <a:cubicBezTo>
                    <a:pt x="484" y="64"/>
                    <a:pt x="486" y="65"/>
                    <a:pt x="488" y="65"/>
                  </a:cubicBezTo>
                  <a:cubicBezTo>
                    <a:pt x="521" y="65"/>
                    <a:pt x="521" y="65"/>
                    <a:pt x="521" y="65"/>
                  </a:cubicBezTo>
                  <a:cubicBezTo>
                    <a:pt x="524" y="65"/>
                    <a:pt x="526" y="64"/>
                    <a:pt x="526" y="61"/>
                  </a:cubicBezTo>
                  <a:cubicBezTo>
                    <a:pt x="526" y="40"/>
                    <a:pt x="526" y="40"/>
                    <a:pt x="526" y="40"/>
                  </a:cubicBezTo>
                  <a:cubicBezTo>
                    <a:pt x="526" y="37"/>
                    <a:pt x="525" y="36"/>
                    <a:pt x="521" y="36"/>
                  </a:cubicBezTo>
                  <a:cubicBezTo>
                    <a:pt x="519" y="36"/>
                    <a:pt x="517" y="37"/>
                    <a:pt x="517" y="40"/>
                  </a:cubicBezTo>
                  <a:cubicBezTo>
                    <a:pt x="517" y="56"/>
                    <a:pt x="517" y="56"/>
                    <a:pt x="517" y="56"/>
                  </a:cubicBezTo>
                  <a:lnTo>
                    <a:pt x="509" y="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8" name="Freeform 90"/>
            <p:cNvSpPr>
              <a:spLocks noEditPoints="1"/>
            </p:cNvSpPr>
            <p:nvPr/>
          </p:nvSpPr>
          <p:spPr bwMode="gray">
            <a:xfrm>
              <a:off x="6974139" y="4625447"/>
              <a:ext cx="823793" cy="414588"/>
            </a:xfrm>
            <a:custGeom>
              <a:avLst/>
              <a:gdLst>
                <a:gd name="T0" fmla="*/ 493 w 526"/>
                <a:gd name="T1" fmla="*/ 266 h 266"/>
                <a:gd name="T2" fmla="*/ 517 w 526"/>
                <a:gd name="T3" fmla="*/ 258 h 266"/>
                <a:gd name="T4" fmla="*/ 509 w 526"/>
                <a:gd name="T5" fmla="*/ 100 h 266"/>
                <a:gd name="T6" fmla="*/ 484 w 526"/>
                <a:gd name="T7" fmla="*/ 161 h 266"/>
                <a:gd name="T8" fmla="*/ 517 w 526"/>
                <a:gd name="T9" fmla="*/ 40 h 266"/>
                <a:gd name="T10" fmla="*/ 500 w 526"/>
                <a:gd name="T11" fmla="*/ 8 h 266"/>
                <a:gd name="T12" fmla="*/ 465 w 526"/>
                <a:gd name="T13" fmla="*/ 258 h 266"/>
                <a:gd name="T14" fmla="*/ 457 w 526"/>
                <a:gd name="T15" fmla="*/ 266 h 266"/>
                <a:gd name="T16" fmla="*/ 465 w 526"/>
                <a:gd name="T17" fmla="*/ 157 h 266"/>
                <a:gd name="T18" fmla="*/ 457 w 526"/>
                <a:gd name="T19" fmla="*/ 165 h 266"/>
                <a:gd name="T20" fmla="*/ 465 w 526"/>
                <a:gd name="T21" fmla="*/ 56 h 266"/>
                <a:gd name="T22" fmla="*/ 457 w 526"/>
                <a:gd name="T23" fmla="*/ 65 h 266"/>
                <a:gd name="T24" fmla="*/ 404 w 526"/>
                <a:gd name="T25" fmla="*/ 262 h 266"/>
                <a:gd name="T26" fmla="*/ 367 w 526"/>
                <a:gd name="T27" fmla="*/ 201 h 266"/>
                <a:gd name="T28" fmla="*/ 367 w 526"/>
                <a:gd name="T29" fmla="*/ 266 h 266"/>
                <a:gd name="T30" fmla="*/ 396 w 526"/>
                <a:gd name="T31" fmla="*/ 157 h 266"/>
                <a:gd name="T32" fmla="*/ 380 w 526"/>
                <a:gd name="T33" fmla="*/ 157 h 266"/>
                <a:gd name="T34" fmla="*/ 404 w 526"/>
                <a:gd name="T35" fmla="*/ 40 h 266"/>
                <a:gd name="T36" fmla="*/ 363 w 526"/>
                <a:gd name="T37" fmla="*/ 4 h 266"/>
                <a:gd name="T38" fmla="*/ 401 w 526"/>
                <a:gd name="T39" fmla="*/ 65 h 266"/>
                <a:gd name="T40" fmla="*/ 303 w 526"/>
                <a:gd name="T41" fmla="*/ 258 h 266"/>
                <a:gd name="T42" fmla="*/ 336 w 526"/>
                <a:gd name="T43" fmla="*/ 209 h 266"/>
                <a:gd name="T44" fmla="*/ 303 w 526"/>
                <a:gd name="T45" fmla="*/ 157 h 266"/>
                <a:gd name="T46" fmla="*/ 336 w 526"/>
                <a:gd name="T47" fmla="*/ 109 h 266"/>
                <a:gd name="T48" fmla="*/ 303 w 526"/>
                <a:gd name="T49" fmla="*/ 56 h 266"/>
                <a:gd name="T50" fmla="*/ 336 w 526"/>
                <a:gd name="T51" fmla="*/ 8 h 266"/>
                <a:gd name="T52" fmla="*/ 267 w 526"/>
                <a:gd name="T53" fmla="*/ 258 h 266"/>
                <a:gd name="T54" fmla="*/ 246 w 526"/>
                <a:gd name="T55" fmla="*/ 258 h 266"/>
                <a:gd name="T56" fmla="*/ 279 w 526"/>
                <a:gd name="T57" fmla="*/ 136 h 266"/>
                <a:gd name="T58" fmla="*/ 246 w 526"/>
                <a:gd name="T59" fmla="*/ 109 h 266"/>
                <a:gd name="T60" fmla="*/ 283 w 526"/>
                <a:gd name="T61" fmla="*/ 161 h 266"/>
                <a:gd name="T62" fmla="*/ 267 w 526"/>
                <a:gd name="T63" fmla="*/ 0 h 266"/>
                <a:gd name="T64" fmla="*/ 242 w 526"/>
                <a:gd name="T65" fmla="*/ 61 h 266"/>
                <a:gd name="T66" fmla="*/ 190 w 526"/>
                <a:gd name="T67" fmla="*/ 201 h 266"/>
                <a:gd name="T68" fmla="*/ 190 w 526"/>
                <a:gd name="T69" fmla="*/ 258 h 266"/>
                <a:gd name="T70" fmla="*/ 190 w 526"/>
                <a:gd name="T71" fmla="*/ 100 h 266"/>
                <a:gd name="T72" fmla="*/ 190 w 526"/>
                <a:gd name="T73" fmla="*/ 157 h 266"/>
                <a:gd name="T74" fmla="*/ 190 w 526"/>
                <a:gd name="T75" fmla="*/ 0 h 266"/>
                <a:gd name="T76" fmla="*/ 190 w 526"/>
                <a:gd name="T77" fmla="*/ 56 h 266"/>
                <a:gd name="T78" fmla="*/ 154 w 526"/>
                <a:gd name="T79" fmla="*/ 240 h 266"/>
                <a:gd name="T80" fmla="*/ 137 w 526"/>
                <a:gd name="T81" fmla="*/ 209 h 266"/>
                <a:gd name="T82" fmla="*/ 162 w 526"/>
                <a:gd name="T83" fmla="*/ 161 h 266"/>
                <a:gd name="T84" fmla="*/ 125 w 526"/>
                <a:gd name="T85" fmla="*/ 100 h 266"/>
                <a:gd name="T86" fmla="*/ 125 w 526"/>
                <a:gd name="T87" fmla="*/ 165 h 266"/>
                <a:gd name="T88" fmla="*/ 154 w 526"/>
                <a:gd name="T89" fmla="*/ 56 h 266"/>
                <a:gd name="T90" fmla="*/ 137 w 526"/>
                <a:gd name="T91" fmla="*/ 56 h 266"/>
                <a:gd name="T92" fmla="*/ 101 w 526"/>
                <a:gd name="T93" fmla="*/ 209 h 266"/>
                <a:gd name="T94" fmla="*/ 101 w 526"/>
                <a:gd name="T95" fmla="*/ 258 h 266"/>
                <a:gd name="T96" fmla="*/ 101 w 526"/>
                <a:gd name="T97" fmla="*/ 109 h 266"/>
                <a:gd name="T98" fmla="*/ 101 w 526"/>
                <a:gd name="T99" fmla="*/ 157 h 266"/>
                <a:gd name="T100" fmla="*/ 101 w 526"/>
                <a:gd name="T101" fmla="*/ 8 h 266"/>
                <a:gd name="T102" fmla="*/ 101 w 526"/>
                <a:gd name="T103" fmla="*/ 56 h 266"/>
                <a:gd name="T104" fmla="*/ 41 w 526"/>
                <a:gd name="T105" fmla="*/ 240 h 266"/>
                <a:gd name="T106" fmla="*/ 0 w 526"/>
                <a:gd name="T107" fmla="*/ 205 h 266"/>
                <a:gd name="T108" fmla="*/ 37 w 526"/>
                <a:gd name="T109" fmla="*/ 266 h 266"/>
                <a:gd name="T110" fmla="*/ 0 w 526"/>
                <a:gd name="T111" fmla="*/ 157 h 266"/>
                <a:gd name="T112" fmla="*/ 33 w 526"/>
                <a:gd name="T113" fmla="*/ 109 h 266"/>
                <a:gd name="T114" fmla="*/ 25 w 526"/>
                <a:gd name="T115" fmla="*/ 56 h 266"/>
                <a:gd name="T116" fmla="*/ 4 w 526"/>
                <a:gd name="T117" fmla="*/ 56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26" h="266">
                  <a:moveTo>
                    <a:pt x="526" y="258"/>
                  </a:moveTo>
                  <a:cubicBezTo>
                    <a:pt x="526" y="209"/>
                    <a:pt x="526" y="209"/>
                    <a:pt x="526" y="209"/>
                  </a:cubicBezTo>
                  <a:cubicBezTo>
                    <a:pt x="526" y="205"/>
                    <a:pt x="522" y="201"/>
                    <a:pt x="517" y="201"/>
                  </a:cubicBezTo>
                  <a:cubicBezTo>
                    <a:pt x="493" y="201"/>
                    <a:pt x="493" y="201"/>
                    <a:pt x="493" y="201"/>
                  </a:cubicBezTo>
                  <a:cubicBezTo>
                    <a:pt x="488" y="201"/>
                    <a:pt x="484" y="205"/>
                    <a:pt x="484" y="209"/>
                  </a:cubicBezTo>
                  <a:cubicBezTo>
                    <a:pt x="484" y="258"/>
                    <a:pt x="484" y="258"/>
                    <a:pt x="484" y="258"/>
                  </a:cubicBezTo>
                  <a:cubicBezTo>
                    <a:pt x="484" y="262"/>
                    <a:pt x="488" y="266"/>
                    <a:pt x="493" y="266"/>
                  </a:cubicBezTo>
                  <a:cubicBezTo>
                    <a:pt x="517" y="266"/>
                    <a:pt x="517" y="266"/>
                    <a:pt x="517" y="266"/>
                  </a:cubicBezTo>
                  <a:cubicBezTo>
                    <a:pt x="522" y="266"/>
                    <a:pt x="526" y="262"/>
                    <a:pt x="526" y="258"/>
                  </a:cubicBezTo>
                  <a:close/>
                  <a:moveTo>
                    <a:pt x="517" y="258"/>
                  </a:moveTo>
                  <a:cubicBezTo>
                    <a:pt x="493" y="258"/>
                    <a:pt x="493" y="258"/>
                    <a:pt x="493" y="258"/>
                  </a:cubicBezTo>
                  <a:cubicBezTo>
                    <a:pt x="493" y="209"/>
                    <a:pt x="493" y="209"/>
                    <a:pt x="493" y="209"/>
                  </a:cubicBezTo>
                  <a:cubicBezTo>
                    <a:pt x="517" y="209"/>
                    <a:pt x="517" y="209"/>
                    <a:pt x="517" y="209"/>
                  </a:cubicBezTo>
                  <a:lnTo>
                    <a:pt x="517" y="258"/>
                  </a:lnTo>
                  <a:close/>
                  <a:moveTo>
                    <a:pt x="526" y="161"/>
                  </a:moveTo>
                  <a:cubicBezTo>
                    <a:pt x="526" y="140"/>
                    <a:pt x="526" y="140"/>
                    <a:pt x="526" y="140"/>
                  </a:cubicBezTo>
                  <a:cubicBezTo>
                    <a:pt x="526" y="138"/>
                    <a:pt x="525" y="136"/>
                    <a:pt x="521" y="136"/>
                  </a:cubicBezTo>
                  <a:cubicBezTo>
                    <a:pt x="519" y="136"/>
                    <a:pt x="517" y="138"/>
                    <a:pt x="517" y="140"/>
                  </a:cubicBezTo>
                  <a:cubicBezTo>
                    <a:pt x="517" y="157"/>
                    <a:pt x="517" y="157"/>
                    <a:pt x="517" y="157"/>
                  </a:cubicBezTo>
                  <a:cubicBezTo>
                    <a:pt x="509" y="157"/>
                    <a:pt x="509" y="157"/>
                    <a:pt x="509" y="157"/>
                  </a:cubicBezTo>
                  <a:cubicBezTo>
                    <a:pt x="509" y="100"/>
                    <a:pt x="509" y="100"/>
                    <a:pt x="509" y="100"/>
                  </a:cubicBezTo>
                  <a:cubicBezTo>
                    <a:pt x="488" y="100"/>
                    <a:pt x="488" y="100"/>
                    <a:pt x="488" y="100"/>
                  </a:cubicBezTo>
                  <a:cubicBezTo>
                    <a:pt x="486" y="100"/>
                    <a:pt x="484" y="101"/>
                    <a:pt x="484" y="105"/>
                  </a:cubicBezTo>
                  <a:cubicBezTo>
                    <a:pt x="484" y="107"/>
                    <a:pt x="486" y="109"/>
                    <a:pt x="488" y="109"/>
                  </a:cubicBezTo>
                  <a:cubicBezTo>
                    <a:pt x="500" y="109"/>
                    <a:pt x="500" y="109"/>
                    <a:pt x="500" y="109"/>
                  </a:cubicBezTo>
                  <a:cubicBezTo>
                    <a:pt x="500" y="157"/>
                    <a:pt x="500" y="157"/>
                    <a:pt x="500" y="157"/>
                  </a:cubicBezTo>
                  <a:cubicBezTo>
                    <a:pt x="488" y="157"/>
                    <a:pt x="488" y="157"/>
                    <a:pt x="488" y="157"/>
                  </a:cubicBezTo>
                  <a:cubicBezTo>
                    <a:pt x="486" y="157"/>
                    <a:pt x="484" y="158"/>
                    <a:pt x="484" y="161"/>
                  </a:cubicBezTo>
                  <a:cubicBezTo>
                    <a:pt x="484" y="164"/>
                    <a:pt x="486" y="165"/>
                    <a:pt x="488" y="165"/>
                  </a:cubicBezTo>
                  <a:cubicBezTo>
                    <a:pt x="521" y="165"/>
                    <a:pt x="521" y="165"/>
                    <a:pt x="521" y="165"/>
                  </a:cubicBezTo>
                  <a:cubicBezTo>
                    <a:pt x="524" y="165"/>
                    <a:pt x="526" y="164"/>
                    <a:pt x="526" y="161"/>
                  </a:cubicBezTo>
                  <a:close/>
                  <a:moveTo>
                    <a:pt x="526" y="61"/>
                  </a:moveTo>
                  <a:cubicBezTo>
                    <a:pt x="526" y="40"/>
                    <a:pt x="526" y="40"/>
                    <a:pt x="526" y="40"/>
                  </a:cubicBezTo>
                  <a:cubicBezTo>
                    <a:pt x="526" y="37"/>
                    <a:pt x="525" y="36"/>
                    <a:pt x="521" y="36"/>
                  </a:cubicBezTo>
                  <a:cubicBezTo>
                    <a:pt x="519" y="36"/>
                    <a:pt x="517" y="37"/>
                    <a:pt x="517" y="40"/>
                  </a:cubicBezTo>
                  <a:cubicBezTo>
                    <a:pt x="517" y="56"/>
                    <a:pt x="517" y="56"/>
                    <a:pt x="517" y="56"/>
                  </a:cubicBezTo>
                  <a:cubicBezTo>
                    <a:pt x="509" y="56"/>
                    <a:pt x="509" y="56"/>
                    <a:pt x="509" y="56"/>
                  </a:cubicBezTo>
                  <a:cubicBezTo>
                    <a:pt x="509" y="0"/>
                    <a:pt x="509" y="0"/>
                    <a:pt x="509" y="0"/>
                  </a:cubicBezTo>
                  <a:cubicBezTo>
                    <a:pt x="488" y="0"/>
                    <a:pt x="488" y="0"/>
                    <a:pt x="488" y="0"/>
                  </a:cubicBezTo>
                  <a:cubicBezTo>
                    <a:pt x="486" y="0"/>
                    <a:pt x="484" y="1"/>
                    <a:pt x="484" y="4"/>
                  </a:cubicBezTo>
                  <a:cubicBezTo>
                    <a:pt x="484" y="7"/>
                    <a:pt x="486" y="8"/>
                    <a:pt x="488" y="8"/>
                  </a:cubicBezTo>
                  <a:cubicBezTo>
                    <a:pt x="500" y="8"/>
                    <a:pt x="500" y="8"/>
                    <a:pt x="500" y="8"/>
                  </a:cubicBezTo>
                  <a:cubicBezTo>
                    <a:pt x="500" y="56"/>
                    <a:pt x="500" y="56"/>
                    <a:pt x="500" y="56"/>
                  </a:cubicBezTo>
                  <a:cubicBezTo>
                    <a:pt x="488" y="56"/>
                    <a:pt x="488" y="56"/>
                    <a:pt x="488" y="56"/>
                  </a:cubicBezTo>
                  <a:cubicBezTo>
                    <a:pt x="486" y="56"/>
                    <a:pt x="484" y="58"/>
                    <a:pt x="484" y="61"/>
                  </a:cubicBezTo>
                  <a:cubicBezTo>
                    <a:pt x="484" y="64"/>
                    <a:pt x="486" y="65"/>
                    <a:pt x="488" y="65"/>
                  </a:cubicBezTo>
                  <a:cubicBezTo>
                    <a:pt x="521" y="65"/>
                    <a:pt x="521" y="65"/>
                    <a:pt x="521" y="65"/>
                  </a:cubicBezTo>
                  <a:cubicBezTo>
                    <a:pt x="524" y="65"/>
                    <a:pt x="526" y="64"/>
                    <a:pt x="526" y="61"/>
                  </a:cubicBezTo>
                  <a:close/>
                  <a:moveTo>
                    <a:pt x="465" y="258"/>
                  </a:moveTo>
                  <a:cubicBezTo>
                    <a:pt x="465" y="209"/>
                    <a:pt x="465" y="209"/>
                    <a:pt x="465" y="209"/>
                  </a:cubicBezTo>
                  <a:cubicBezTo>
                    <a:pt x="465" y="205"/>
                    <a:pt x="461" y="201"/>
                    <a:pt x="457" y="201"/>
                  </a:cubicBezTo>
                  <a:cubicBezTo>
                    <a:pt x="432" y="201"/>
                    <a:pt x="432" y="201"/>
                    <a:pt x="432" y="201"/>
                  </a:cubicBezTo>
                  <a:cubicBezTo>
                    <a:pt x="428" y="201"/>
                    <a:pt x="423" y="205"/>
                    <a:pt x="423" y="209"/>
                  </a:cubicBezTo>
                  <a:cubicBezTo>
                    <a:pt x="423" y="258"/>
                    <a:pt x="423" y="258"/>
                    <a:pt x="423" y="258"/>
                  </a:cubicBezTo>
                  <a:cubicBezTo>
                    <a:pt x="423" y="262"/>
                    <a:pt x="427" y="266"/>
                    <a:pt x="432" y="266"/>
                  </a:cubicBezTo>
                  <a:cubicBezTo>
                    <a:pt x="457" y="266"/>
                    <a:pt x="457" y="266"/>
                    <a:pt x="457" y="266"/>
                  </a:cubicBezTo>
                  <a:cubicBezTo>
                    <a:pt x="461" y="266"/>
                    <a:pt x="465" y="262"/>
                    <a:pt x="465" y="258"/>
                  </a:cubicBezTo>
                  <a:close/>
                  <a:moveTo>
                    <a:pt x="457" y="258"/>
                  </a:moveTo>
                  <a:cubicBezTo>
                    <a:pt x="432" y="258"/>
                    <a:pt x="432" y="258"/>
                    <a:pt x="432" y="258"/>
                  </a:cubicBezTo>
                  <a:cubicBezTo>
                    <a:pt x="432" y="209"/>
                    <a:pt x="432" y="209"/>
                    <a:pt x="432" y="209"/>
                  </a:cubicBezTo>
                  <a:cubicBezTo>
                    <a:pt x="457" y="209"/>
                    <a:pt x="457" y="209"/>
                    <a:pt x="457" y="209"/>
                  </a:cubicBezTo>
                  <a:lnTo>
                    <a:pt x="457" y="258"/>
                  </a:lnTo>
                  <a:close/>
                  <a:moveTo>
                    <a:pt x="465" y="157"/>
                  </a:moveTo>
                  <a:cubicBezTo>
                    <a:pt x="465" y="109"/>
                    <a:pt x="465" y="109"/>
                    <a:pt x="465" y="109"/>
                  </a:cubicBezTo>
                  <a:cubicBezTo>
                    <a:pt x="465" y="104"/>
                    <a:pt x="461" y="100"/>
                    <a:pt x="457" y="100"/>
                  </a:cubicBezTo>
                  <a:cubicBezTo>
                    <a:pt x="432" y="100"/>
                    <a:pt x="432" y="100"/>
                    <a:pt x="432" y="100"/>
                  </a:cubicBezTo>
                  <a:cubicBezTo>
                    <a:pt x="428" y="100"/>
                    <a:pt x="423" y="104"/>
                    <a:pt x="423" y="109"/>
                  </a:cubicBezTo>
                  <a:cubicBezTo>
                    <a:pt x="423" y="157"/>
                    <a:pt x="423" y="157"/>
                    <a:pt x="423" y="157"/>
                  </a:cubicBezTo>
                  <a:cubicBezTo>
                    <a:pt x="423" y="162"/>
                    <a:pt x="427" y="165"/>
                    <a:pt x="432" y="165"/>
                  </a:cubicBezTo>
                  <a:cubicBezTo>
                    <a:pt x="457" y="165"/>
                    <a:pt x="457" y="165"/>
                    <a:pt x="457" y="165"/>
                  </a:cubicBezTo>
                  <a:cubicBezTo>
                    <a:pt x="461" y="165"/>
                    <a:pt x="465" y="162"/>
                    <a:pt x="465" y="157"/>
                  </a:cubicBezTo>
                  <a:close/>
                  <a:moveTo>
                    <a:pt x="457" y="157"/>
                  </a:moveTo>
                  <a:cubicBezTo>
                    <a:pt x="432" y="157"/>
                    <a:pt x="432" y="157"/>
                    <a:pt x="432" y="157"/>
                  </a:cubicBezTo>
                  <a:cubicBezTo>
                    <a:pt x="432" y="109"/>
                    <a:pt x="432" y="109"/>
                    <a:pt x="432" y="109"/>
                  </a:cubicBezTo>
                  <a:cubicBezTo>
                    <a:pt x="457" y="109"/>
                    <a:pt x="457" y="109"/>
                    <a:pt x="457" y="109"/>
                  </a:cubicBezTo>
                  <a:lnTo>
                    <a:pt x="457" y="157"/>
                  </a:lnTo>
                  <a:close/>
                  <a:moveTo>
                    <a:pt x="465" y="56"/>
                  </a:moveTo>
                  <a:cubicBezTo>
                    <a:pt x="465" y="8"/>
                    <a:pt x="465" y="8"/>
                    <a:pt x="465" y="8"/>
                  </a:cubicBezTo>
                  <a:cubicBezTo>
                    <a:pt x="465" y="4"/>
                    <a:pt x="461" y="0"/>
                    <a:pt x="457" y="0"/>
                  </a:cubicBezTo>
                  <a:cubicBezTo>
                    <a:pt x="432" y="0"/>
                    <a:pt x="432" y="0"/>
                    <a:pt x="432" y="0"/>
                  </a:cubicBezTo>
                  <a:cubicBezTo>
                    <a:pt x="428" y="0"/>
                    <a:pt x="423" y="4"/>
                    <a:pt x="423" y="8"/>
                  </a:cubicBezTo>
                  <a:cubicBezTo>
                    <a:pt x="423" y="56"/>
                    <a:pt x="423" y="56"/>
                    <a:pt x="423" y="56"/>
                  </a:cubicBezTo>
                  <a:cubicBezTo>
                    <a:pt x="423" y="61"/>
                    <a:pt x="427" y="65"/>
                    <a:pt x="432" y="65"/>
                  </a:cubicBezTo>
                  <a:cubicBezTo>
                    <a:pt x="457" y="65"/>
                    <a:pt x="457" y="65"/>
                    <a:pt x="457" y="65"/>
                  </a:cubicBezTo>
                  <a:cubicBezTo>
                    <a:pt x="461" y="65"/>
                    <a:pt x="465" y="61"/>
                    <a:pt x="465" y="56"/>
                  </a:cubicBezTo>
                  <a:close/>
                  <a:moveTo>
                    <a:pt x="457" y="56"/>
                  </a:moveTo>
                  <a:cubicBezTo>
                    <a:pt x="432" y="56"/>
                    <a:pt x="432" y="56"/>
                    <a:pt x="432" y="56"/>
                  </a:cubicBezTo>
                  <a:cubicBezTo>
                    <a:pt x="432" y="8"/>
                    <a:pt x="432" y="8"/>
                    <a:pt x="432" y="8"/>
                  </a:cubicBezTo>
                  <a:cubicBezTo>
                    <a:pt x="457" y="8"/>
                    <a:pt x="457" y="8"/>
                    <a:pt x="457" y="8"/>
                  </a:cubicBezTo>
                  <a:lnTo>
                    <a:pt x="457" y="56"/>
                  </a:lnTo>
                  <a:close/>
                  <a:moveTo>
                    <a:pt x="404" y="262"/>
                  </a:moveTo>
                  <a:cubicBezTo>
                    <a:pt x="404" y="240"/>
                    <a:pt x="404" y="240"/>
                    <a:pt x="404" y="240"/>
                  </a:cubicBezTo>
                  <a:cubicBezTo>
                    <a:pt x="404" y="239"/>
                    <a:pt x="403" y="237"/>
                    <a:pt x="401" y="237"/>
                  </a:cubicBezTo>
                  <a:cubicBezTo>
                    <a:pt x="397" y="237"/>
                    <a:pt x="396" y="239"/>
                    <a:pt x="396" y="240"/>
                  </a:cubicBezTo>
                  <a:cubicBezTo>
                    <a:pt x="396" y="258"/>
                    <a:pt x="396" y="258"/>
                    <a:pt x="396" y="258"/>
                  </a:cubicBezTo>
                  <a:cubicBezTo>
                    <a:pt x="388" y="258"/>
                    <a:pt x="388" y="258"/>
                    <a:pt x="388" y="258"/>
                  </a:cubicBezTo>
                  <a:cubicBezTo>
                    <a:pt x="388" y="201"/>
                    <a:pt x="388" y="201"/>
                    <a:pt x="388" y="201"/>
                  </a:cubicBezTo>
                  <a:cubicBezTo>
                    <a:pt x="367" y="201"/>
                    <a:pt x="367" y="201"/>
                    <a:pt x="367" y="201"/>
                  </a:cubicBezTo>
                  <a:cubicBezTo>
                    <a:pt x="365" y="201"/>
                    <a:pt x="363" y="202"/>
                    <a:pt x="363" y="205"/>
                  </a:cubicBezTo>
                  <a:cubicBezTo>
                    <a:pt x="363" y="208"/>
                    <a:pt x="365" y="209"/>
                    <a:pt x="367" y="209"/>
                  </a:cubicBezTo>
                  <a:cubicBezTo>
                    <a:pt x="380" y="209"/>
                    <a:pt x="380" y="209"/>
                    <a:pt x="380" y="209"/>
                  </a:cubicBezTo>
                  <a:cubicBezTo>
                    <a:pt x="380" y="258"/>
                    <a:pt x="380" y="258"/>
                    <a:pt x="380" y="258"/>
                  </a:cubicBezTo>
                  <a:cubicBezTo>
                    <a:pt x="367" y="258"/>
                    <a:pt x="367" y="258"/>
                    <a:pt x="367" y="258"/>
                  </a:cubicBezTo>
                  <a:cubicBezTo>
                    <a:pt x="365" y="258"/>
                    <a:pt x="363" y="259"/>
                    <a:pt x="363" y="262"/>
                  </a:cubicBezTo>
                  <a:cubicBezTo>
                    <a:pt x="363" y="265"/>
                    <a:pt x="365" y="266"/>
                    <a:pt x="367" y="266"/>
                  </a:cubicBezTo>
                  <a:cubicBezTo>
                    <a:pt x="401" y="266"/>
                    <a:pt x="401" y="266"/>
                    <a:pt x="401" y="266"/>
                  </a:cubicBezTo>
                  <a:cubicBezTo>
                    <a:pt x="402" y="266"/>
                    <a:pt x="404" y="265"/>
                    <a:pt x="404" y="262"/>
                  </a:cubicBezTo>
                  <a:close/>
                  <a:moveTo>
                    <a:pt x="404" y="161"/>
                  </a:moveTo>
                  <a:cubicBezTo>
                    <a:pt x="404" y="140"/>
                    <a:pt x="404" y="140"/>
                    <a:pt x="404" y="140"/>
                  </a:cubicBezTo>
                  <a:cubicBezTo>
                    <a:pt x="404" y="138"/>
                    <a:pt x="403" y="136"/>
                    <a:pt x="401" y="136"/>
                  </a:cubicBezTo>
                  <a:cubicBezTo>
                    <a:pt x="397" y="136"/>
                    <a:pt x="396" y="138"/>
                    <a:pt x="396" y="140"/>
                  </a:cubicBezTo>
                  <a:cubicBezTo>
                    <a:pt x="396" y="157"/>
                    <a:pt x="396" y="157"/>
                    <a:pt x="396" y="157"/>
                  </a:cubicBezTo>
                  <a:cubicBezTo>
                    <a:pt x="388" y="157"/>
                    <a:pt x="388" y="157"/>
                    <a:pt x="388" y="157"/>
                  </a:cubicBezTo>
                  <a:cubicBezTo>
                    <a:pt x="388" y="100"/>
                    <a:pt x="388" y="100"/>
                    <a:pt x="388" y="100"/>
                  </a:cubicBezTo>
                  <a:cubicBezTo>
                    <a:pt x="367" y="100"/>
                    <a:pt x="367" y="100"/>
                    <a:pt x="367" y="100"/>
                  </a:cubicBezTo>
                  <a:cubicBezTo>
                    <a:pt x="365" y="100"/>
                    <a:pt x="363" y="101"/>
                    <a:pt x="363" y="105"/>
                  </a:cubicBezTo>
                  <a:cubicBezTo>
                    <a:pt x="363" y="107"/>
                    <a:pt x="365" y="109"/>
                    <a:pt x="367" y="109"/>
                  </a:cubicBezTo>
                  <a:cubicBezTo>
                    <a:pt x="380" y="109"/>
                    <a:pt x="380" y="109"/>
                    <a:pt x="380" y="109"/>
                  </a:cubicBezTo>
                  <a:cubicBezTo>
                    <a:pt x="380" y="157"/>
                    <a:pt x="380" y="157"/>
                    <a:pt x="380" y="157"/>
                  </a:cubicBezTo>
                  <a:cubicBezTo>
                    <a:pt x="367" y="157"/>
                    <a:pt x="367" y="157"/>
                    <a:pt x="367" y="157"/>
                  </a:cubicBezTo>
                  <a:cubicBezTo>
                    <a:pt x="365" y="157"/>
                    <a:pt x="363" y="158"/>
                    <a:pt x="363" y="161"/>
                  </a:cubicBezTo>
                  <a:cubicBezTo>
                    <a:pt x="363" y="164"/>
                    <a:pt x="365" y="165"/>
                    <a:pt x="367" y="165"/>
                  </a:cubicBezTo>
                  <a:cubicBezTo>
                    <a:pt x="401" y="165"/>
                    <a:pt x="401" y="165"/>
                    <a:pt x="401" y="165"/>
                  </a:cubicBezTo>
                  <a:cubicBezTo>
                    <a:pt x="402" y="165"/>
                    <a:pt x="404" y="164"/>
                    <a:pt x="404" y="161"/>
                  </a:cubicBezTo>
                  <a:close/>
                  <a:moveTo>
                    <a:pt x="404" y="61"/>
                  </a:moveTo>
                  <a:cubicBezTo>
                    <a:pt x="404" y="40"/>
                    <a:pt x="404" y="40"/>
                    <a:pt x="404" y="40"/>
                  </a:cubicBezTo>
                  <a:cubicBezTo>
                    <a:pt x="404" y="37"/>
                    <a:pt x="403" y="36"/>
                    <a:pt x="401" y="36"/>
                  </a:cubicBezTo>
                  <a:cubicBezTo>
                    <a:pt x="397" y="36"/>
                    <a:pt x="396" y="37"/>
                    <a:pt x="396" y="40"/>
                  </a:cubicBezTo>
                  <a:cubicBezTo>
                    <a:pt x="396" y="56"/>
                    <a:pt x="396" y="56"/>
                    <a:pt x="396" y="56"/>
                  </a:cubicBezTo>
                  <a:cubicBezTo>
                    <a:pt x="388" y="56"/>
                    <a:pt x="388" y="56"/>
                    <a:pt x="388" y="56"/>
                  </a:cubicBez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6"/>
                    <a:pt x="380" y="56"/>
                    <a:pt x="380" y="56"/>
                  </a:cubicBezTo>
                  <a:cubicBezTo>
                    <a:pt x="367" y="56"/>
                    <a:pt x="367" y="56"/>
                    <a:pt x="367" y="56"/>
                  </a:cubicBezTo>
                  <a:cubicBezTo>
                    <a:pt x="365" y="56"/>
                    <a:pt x="363" y="58"/>
                    <a:pt x="363" y="61"/>
                  </a:cubicBezTo>
                  <a:cubicBezTo>
                    <a:pt x="363" y="64"/>
                    <a:pt x="365" y="65"/>
                    <a:pt x="367" y="65"/>
                  </a:cubicBezTo>
                  <a:cubicBezTo>
                    <a:pt x="401" y="65"/>
                    <a:pt x="401" y="65"/>
                    <a:pt x="401" y="65"/>
                  </a:cubicBezTo>
                  <a:cubicBezTo>
                    <a:pt x="402" y="65"/>
                    <a:pt x="404" y="64"/>
                    <a:pt x="404" y="61"/>
                  </a:cubicBezTo>
                  <a:close/>
                  <a:moveTo>
                    <a:pt x="344" y="258"/>
                  </a:moveTo>
                  <a:cubicBezTo>
                    <a:pt x="344" y="209"/>
                    <a:pt x="344" y="209"/>
                    <a:pt x="344" y="209"/>
                  </a:cubicBezTo>
                  <a:cubicBezTo>
                    <a:pt x="344" y="205"/>
                    <a:pt x="340" y="201"/>
                    <a:pt x="336" y="201"/>
                  </a:cubicBezTo>
                  <a:cubicBezTo>
                    <a:pt x="310" y="201"/>
                    <a:pt x="310" y="201"/>
                    <a:pt x="310" y="201"/>
                  </a:cubicBezTo>
                  <a:cubicBezTo>
                    <a:pt x="306" y="201"/>
                    <a:pt x="303" y="205"/>
                    <a:pt x="303" y="209"/>
                  </a:cubicBezTo>
                  <a:cubicBezTo>
                    <a:pt x="303" y="258"/>
                    <a:pt x="303" y="258"/>
                    <a:pt x="303" y="258"/>
                  </a:cubicBezTo>
                  <a:cubicBezTo>
                    <a:pt x="303" y="262"/>
                    <a:pt x="306" y="266"/>
                    <a:pt x="310" y="266"/>
                  </a:cubicBezTo>
                  <a:cubicBezTo>
                    <a:pt x="336" y="266"/>
                    <a:pt x="336" y="266"/>
                    <a:pt x="336" y="266"/>
                  </a:cubicBezTo>
                  <a:cubicBezTo>
                    <a:pt x="340" y="266"/>
                    <a:pt x="344" y="262"/>
                    <a:pt x="344" y="258"/>
                  </a:cubicBezTo>
                  <a:close/>
                  <a:moveTo>
                    <a:pt x="336" y="258"/>
                  </a:moveTo>
                  <a:cubicBezTo>
                    <a:pt x="310" y="258"/>
                    <a:pt x="310" y="258"/>
                    <a:pt x="310" y="258"/>
                  </a:cubicBezTo>
                  <a:cubicBezTo>
                    <a:pt x="310" y="209"/>
                    <a:pt x="310" y="209"/>
                    <a:pt x="310" y="209"/>
                  </a:cubicBezTo>
                  <a:cubicBezTo>
                    <a:pt x="336" y="209"/>
                    <a:pt x="336" y="209"/>
                    <a:pt x="336" y="209"/>
                  </a:cubicBezTo>
                  <a:lnTo>
                    <a:pt x="336" y="258"/>
                  </a:lnTo>
                  <a:close/>
                  <a:moveTo>
                    <a:pt x="344" y="157"/>
                  </a:moveTo>
                  <a:cubicBezTo>
                    <a:pt x="344" y="109"/>
                    <a:pt x="344" y="109"/>
                    <a:pt x="344" y="109"/>
                  </a:cubicBezTo>
                  <a:cubicBezTo>
                    <a:pt x="344" y="104"/>
                    <a:pt x="340" y="100"/>
                    <a:pt x="336" y="100"/>
                  </a:cubicBezTo>
                  <a:cubicBezTo>
                    <a:pt x="310" y="100"/>
                    <a:pt x="310" y="100"/>
                    <a:pt x="310" y="100"/>
                  </a:cubicBezTo>
                  <a:cubicBezTo>
                    <a:pt x="306" y="100"/>
                    <a:pt x="303" y="104"/>
                    <a:pt x="303" y="109"/>
                  </a:cubicBezTo>
                  <a:cubicBezTo>
                    <a:pt x="303" y="157"/>
                    <a:pt x="303" y="157"/>
                    <a:pt x="303" y="157"/>
                  </a:cubicBezTo>
                  <a:cubicBezTo>
                    <a:pt x="303" y="162"/>
                    <a:pt x="306" y="165"/>
                    <a:pt x="310" y="165"/>
                  </a:cubicBezTo>
                  <a:cubicBezTo>
                    <a:pt x="336" y="165"/>
                    <a:pt x="336" y="165"/>
                    <a:pt x="336" y="165"/>
                  </a:cubicBezTo>
                  <a:cubicBezTo>
                    <a:pt x="340" y="165"/>
                    <a:pt x="344" y="162"/>
                    <a:pt x="344" y="157"/>
                  </a:cubicBezTo>
                  <a:close/>
                  <a:moveTo>
                    <a:pt x="336" y="157"/>
                  </a:moveTo>
                  <a:cubicBezTo>
                    <a:pt x="310" y="157"/>
                    <a:pt x="310" y="157"/>
                    <a:pt x="310" y="157"/>
                  </a:cubicBezTo>
                  <a:cubicBezTo>
                    <a:pt x="310" y="109"/>
                    <a:pt x="310" y="109"/>
                    <a:pt x="310" y="109"/>
                  </a:cubicBezTo>
                  <a:cubicBezTo>
                    <a:pt x="336" y="109"/>
                    <a:pt x="336" y="109"/>
                    <a:pt x="336" y="109"/>
                  </a:cubicBezTo>
                  <a:lnTo>
                    <a:pt x="336" y="157"/>
                  </a:lnTo>
                  <a:close/>
                  <a:moveTo>
                    <a:pt x="344" y="56"/>
                  </a:moveTo>
                  <a:cubicBezTo>
                    <a:pt x="344" y="8"/>
                    <a:pt x="344" y="8"/>
                    <a:pt x="344" y="8"/>
                  </a:cubicBezTo>
                  <a:cubicBezTo>
                    <a:pt x="344" y="4"/>
                    <a:pt x="340" y="0"/>
                    <a:pt x="336" y="0"/>
                  </a:cubicBezTo>
                  <a:cubicBezTo>
                    <a:pt x="310" y="0"/>
                    <a:pt x="310" y="0"/>
                    <a:pt x="310" y="0"/>
                  </a:cubicBezTo>
                  <a:cubicBezTo>
                    <a:pt x="306" y="0"/>
                    <a:pt x="303" y="4"/>
                    <a:pt x="303" y="8"/>
                  </a:cubicBezTo>
                  <a:cubicBezTo>
                    <a:pt x="303" y="56"/>
                    <a:pt x="303" y="56"/>
                    <a:pt x="303" y="56"/>
                  </a:cubicBezTo>
                  <a:cubicBezTo>
                    <a:pt x="303" y="61"/>
                    <a:pt x="306" y="65"/>
                    <a:pt x="310" y="65"/>
                  </a:cubicBezTo>
                  <a:cubicBezTo>
                    <a:pt x="336" y="65"/>
                    <a:pt x="336" y="65"/>
                    <a:pt x="336" y="65"/>
                  </a:cubicBezTo>
                  <a:cubicBezTo>
                    <a:pt x="340" y="65"/>
                    <a:pt x="344" y="61"/>
                    <a:pt x="344" y="56"/>
                  </a:cubicBezTo>
                  <a:close/>
                  <a:moveTo>
                    <a:pt x="336" y="56"/>
                  </a:moveTo>
                  <a:cubicBezTo>
                    <a:pt x="310" y="56"/>
                    <a:pt x="310" y="56"/>
                    <a:pt x="310" y="56"/>
                  </a:cubicBezTo>
                  <a:cubicBezTo>
                    <a:pt x="310" y="8"/>
                    <a:pt x="310" y="8"/>
                    <a:pt x="310" y="8"/>
                  </a:cubicBezTo>
                  <a:cubicBezTo>
                    <a:pt x="336" y="8"/>
                    <a:pt x="336" y="8"/>
                    <a:pt x="336" y="8"/>
                  </a:cubicBezTo>
                  <a:lnTo>
                    <a:pt x="336" y="56"/>
                  </a:lnTo>
                  <a:close/>
                  <a:moveTo>
                    <a:pt x="283" y="262"/>
                  </a:moveTo>
                  <a:cubicBezTo>
                    <a:pt x="283" y="240"/>
                    <a:pt x="283" y="240"/>
                    <a:pt x="283" y="240"/>
                  </a:cubicBezTo>
                  <a:cubicBezTo>
                    <a:pt x="283" y="239"/>
                    <a:pt x="283" y="237"/>
                    <a:pt x="279" y="237"/>
                  </a:cubicBezTo>
                  <a:cubicBezTo>
                    <a:pt x="276" y="237"/>
                    <a:pt x="275" y="239"/>
                    <a:pt x="275" y="240"/>
                  </a:cubicBezTo>
                  <a:cubicBezTo>
                    <a:pt x="275" y="258"/>
                    <a:pt x="275" y="258"/>
                    <a:pt x="275" y="258"/>
                  </a:cubicBezTo>
                  <a:cubicBezTo>
                    <a:pt x="267" y="258"/>
                    <a:pt x="267" y="258"/>
                    <a:pt x="267" y="258"/>
                  </a:cubicBezTo>
                  <a:cubicBezTo>
                    <a:pt x="267" y="201"/>
                    <a:pt x="267" y="201"/>
                    <a:pt x="267" y="201"/>
                  </a:cubicBezTo>
                  <a:cubicBezTo>
                    <a:pt x="246" y="201"/>
                    <a:pt x="246" y="201"/>
                    <a:pt x="246" y="201"/>
                  </a:cubicBezTo>
                  <a:cubicBezTo>
                    <a:pt x="244" y="201"/>
                    <a:pt x="242" y="202"/>
                    <a:pt x="242" y="205"/>
                  </a:cubicBezTo>
                  <a:cubicBezTo>
                    <a:pt x="242" y="208"/>
                    <a:pt x="244" y="209"/>
                    <a:pt x="246" y="209"/>
                  </a:cubicBezTo>
                  <a:cubicBezTo>
                    <a:pt x="258" y="209"/>
                    <a:pt x="258" y="209"/>
                    <a:pt x="258" y="209"/>
                  </a:cubicBezTo>
                  <a:cubicBezTo>
                    <a:pt x="258" y="258"/>
                    <a:pt x="258" y="258"/>
                    <a:pt x="258" y="258"/>
                  </a:cubicBezTo>
                  <a:cubicBezTo>
                    <a:pt x="246" y="258"/>
                    <a:pt x="246" y="258"/>
                    <a:pt x="246" y="258"/>
                  </a:cubicBezTo>
                  <a:cubicBezTo>
                    <a:pt x="244" y="258"/>
                    <a:pt x="242" y="259"/>
                    <a:pt x="242" y="262"/>
                  </a:cubicBezTo>
                  <a:cubicBezTo>
                    <a:pt x="242" y="265"/>
                    <a:pt x="244" y="266"/>
                    <a:pt x="246" y="266"/>
                  </a:cubicBezTo>
                  <a:cubicBezTo>
                    <a:pt x="279" y="266"/>
                    <a:pt x="279" y="266"/>
                    <a:pt x="279" y="266"/>
                  </a:cubicBezTo>
                  <a:cubicBezTo>
                    <a:pt x="281" y="266"/>
                    <a:pt x="283" y="265"/>
                    <a:pt x="283" y="262"/>
                  </a:cubicBezTo>
                  <a:close/>
                  <a:moveTo>
                    <a:pt x="283" y="161"/>
                  </a:moveTo>
                  <a:cubicBezTo>
                    <a:pt x="283" y="140"/>
                    <a:pt x="283" y="140"/>
                    <a:pt x="283" y="140"/>
                  </a:cubicBezTo>
                  <a:cubicBezTo>
                    <a:pt x="283" y="138"/>
                    <a:pt x="283" y="136"/>
                    <a:pt x="279" y="136"/>
                  </a:cubicBezTo>
                  <a:cubicBezTo>
                    <a:pt x="276" y="136"/>
                    <a:pt x="275" y="138"/>
                    <a:pt x="275" y="140"/>
                  </a:cubicBezTo>
                  <a:cubicBezTo>
                    <a:pt x="275" y="157"/>
                    <a:pt x="275" y="157"/>
                    <a:pt x="275" y="157"/>
                  </a:cubicBezTo>
                  <a:cubicBezTo>
                    <a:pt x="267" y="157"/>
                    <a:pt x="267" y="157"/>
                    <a:pt x="267" y="157"/>
                  </a:cubicBezTo>
                  <a:cubicBezTo>
                    <a:pt x="267" y="100"/>
                    <a:pt x="267" y="100"/>
                    <a:pt x="267" y="100"/>
                  </a:cubicBezTo>
                  <a:cubicBezTo>
                    <a:pt x="246" y="100"/>
                    <a:pt x="246" y="100"/>
                    <a:pt x="246" y="100"/>
                  </a:cubicBezTo>
                  <a:cubicBezTo>
                    <a:pt x="244" y="100"/>
                    <a:pt x="242" y="101"/>
                    <a:pt x="242" y="105"/>
                  </a:cubicBezTo>
                  <a:cubicBezTo>
                    <a:pt x="242" y="107"/>
                    <a:pt x="244" y="109"/>
                    <a:pt x="246" y="109"/>
                  </a:cubicBezTo>
                  <a:cubicBezTo>
                    <a:pt x="258" y="109"/>
                    <a:pt x="258" y="109"/>
                    <a:pt x="258" y="109"/>
                  </a:cubicBezTo>
                  <a:cubicBezTo>
                    <a:pt x="258" y="157"/>
                    <a:pt x="258" y="157"/>
                    <a:pt x="258" y="157"/>
                  </a:cubicBezTo>
                  <a:cubicBezTo>
                    <a:pt x="246" y="157"/>
                    <a:pt x="246" y="157"/>
                    <a:pt x="246" y="157"/>
                  </a:cubicBezTo>
                  <a:cubicBezTo>
                    <a:pt x="244" y="157"/>
                    <a:pt x="242" y="158"/>
                    <a:pt x="242" y="161"/>
                  </a:cubicBezTo>
                  <a:cubicBezTo>
                    <a:pt x="242" y="164"/>
                    <a:pt x="244" y="165"/>
                    <a:pt x="246" y="165"/>
                  </a:cubicBezTo>
                  <a:cubicBezTo>
                    <a:pt x="279" y="165"/>
                    <a:pt x="279" y="165"/>
                    <a:pt x="279" y="165"/>
                  </a:cubicBezTo>
                  <a:cubicBezTo>
                    <a:pt x="281" y="165"/>
                    <a:pt x="283" y="164"/>
                    <a:pt x="283" y="161"/>
                  </a:cubicBezTo>
                  <a:close/>
                  <a:moveTo>
                    <a:pt x="283" y="61"/>
                  </a:moveTo>
                  <a:cubicBezTo>
                    <a:pt x="283" y="40"/>
                    <a:pt x="283" y="40"/>
                    <a:pt x="283" y="40"/>
                  </a:cubicBezTo>
                  <a:cubicBezTo>
                    <a:pt x="283" y="37"/>
                    <a:pt x="283" y="36"/>
                    <a:pt x="279" y="36"/>
                  </a:cubicBezTo>
                  <a:cubicBezTo>
                    <a:pt x="276" y="36"/>
                    <a:pt x="275" y="37"/>
                    <a:pt x="275" y="40"/>
                  </a:cubicBezTo>
                  <a:cubicBezTo>
                    <a:pt x="275" y="56"/>
                    <a:pt x="275" y="56"/>
                    <a:pt x="275" y="56"/>
                  </a:cubicBezTo>
                  <a:cubicBezTo>
                    <a:pt x="267" y="56"/>
                    <a:pt x="267" y="56"/>
                    <a:pt x="267" y="56"/>
                  </a:cubicBez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6"/>
                    <a:pt x="258" y="56"/>
                    <a:pt x="258" y="56"/>
                  </a:cubicBezTo>
                  <a:cubicBezTo>
                    <a:pt x="246" y="56"/>
                    <a:pt x="246" y="56"/>
                    <a:pt x="246" y="56"/>
                  </a:cubicBezTo>
                  <a:cubicBezTo>
                    <a:pt x="244" y="56"/>
                    <a:pt x="242" y="58"/>
                    <a:pt x="242" y="61"/>
                  </a:cubicBezTo>
                  <a:cubicBezTo>
                    <a:pt x="242" y="64"/>
                    <a:pt x="244" y="65"/>
                    <a:pt x="246" y="65"/>
                  </a:cubicBezTo>
                  <a:cubicBezTo>
                    <a:pt x="279" y="65"/>
                    <a:pt x="279" y="65"/>
                    <a:pt x="279" y="65"/>
                  </a:cubicBezTo>
                  <a:cubicBezTo>
                    <a:pt x="281" y="65"/>
                    <a:pt x="283" y="64"/>
                    <a:pt x="283" y="61"/>
                  </a:cubicBezTo>
                  <a:close/>
                  <a:moveTo>
                    <a:pt x="223" y="258"/>
                  </a:moveTo>
                  <a:cubicBezTo>
                    <a:pt x="223" y="209"/>
                    <a:pt x="223" y="209"/>
                    <a:pt x="223" y="209"/>
                  </a:cubicBezTo>
                  <a:cubicBezTo>
                    <a:pt x="223" y="205"/>
                    <a:pt x="219" y="201"/>
                    <a:pt x="214" y="201"/>
                  </a:cubicBezTo>
                  <a:cubicBezTo>
                    <a:pt x="190" y="201"/>
                    <a:pt x="190" y="201"/>
                    <a:pt x="190" y="201"/>
                  </a:cubicBezTo>
                  <a:cubicBezTo>
                    <a:pt x="184" y="201"/>
                    <a:pt x="181" y="205"/>
                    <a:pt x="181" y="209"/>
                  </a:cubicBezTo>
                  <a:cubicBezTo>
                    <a:pt x="181" y="258"/>
                    <a:pt x="181" y="258"/>
                    <a:pt x="181" y="258"/>
                  </a:cubicBezTo>
                  <a:cubicBezTo>
                    <a:pt x="181" y="262"/>
                    <a:pt x="184" y="266"/>
                    <a:pt x="190" y="266"/>
                  </a:cubicBezTo>
                  <a:cubicBezTo>
                    <a:pt x="214" y="266"/>
                    <a:pt x="214" y="266"/>
                    <a:pt x="214" y="266"/>
                  </a:cubicBezTo>
                  <a:cubicBezTo>
                    <a:pt x="219" y="266"/>
                    <a:pt x="223" y="262"/>
                    <a:pt x="223" y="258"/>
                  </a:cubicBezTo>
                  <a:close/>
                  <a:moveTo>
                    <a:pt x="214" y="258"/>
                  </a:moveTo>
                  <a:cubicBezTo>
                    <a:pt x="190" y="258"/>
                    <a:pt x="190" y="258"/>
                    <a:pt x="190" y="258"/>
                  </a:cubicBezTo>
                  <a:cubicBezTo>
                    <a:pt x="190" y="209"/>
                    <a:pt x="190" y="209"/>
                    <a:pt x="190" y="209"/>
                  </a:cubicBezTo>
                  <a:cubicBezTo>
                    <a:pt x="214" y="209"/>
                    <a:pt x="214" y="209"/>
                    <a:pt x="214" y="209"/>
                  </a:cubicBezTo>
                  <a:lnTo>
                    <a:pt x="214" y="258"/>
                  </a:lnTo>
                  <a:close/>
                  <a:moveTo>
                    <a:pt x="223" y="157"/>
                  </a:moveTo>
                  <a:cubicBezTo>
                    <a:pt x="223" y="109"/>
                    <a:pt x="223" y="109"/>
                    <a:pt x="223" y="109"/>
                  </a:cubicBezTo>
                  <a:cubicBezTo>
                    <a:pt x="223" y="104"/>
                    <a:pt x="219" y="100"/>
                    <a:pt x="214" y="100"/>
                  </a:cubicBezTo>
                  <a:cubicBezTo>
                    <a:pt x="190" y="100"/>
                    <a:pt x="190" y="100"/>
                    <a:pt x="190" y="100"/>
                  </a:cubicBezTo>
                  <a:cubicBezTo>
                    <a:pt x="184" y="100"/>
                    <a:pt x="181" y="104"/>
                    <a:pt x="181" y="109"/>
                  </a:cubicBezTo>
                  <a:cubicBezTo>
                    <a:pt x="181" y="157"/>
                    <a:pt x="181" y="157"/>
                    <a:pt x="181" y="157"/>
                  </a:cubicBezTo>
                  <a:cubicBezTo>
                    <a:pt x="181" y="162"/>
                    <a:pt x="184" y="165"/>
                    <a:pt x="190" y="165"/>
                  </a:cubicBezTo>
                  <a:cubicBezTo>
                    <a:pt x="214" y="165"/>
                    <a:pt x="214" y="165"/>
                    <a:pt x="214" y="165"/>
                  </a:cubicBezTo>
                  <a:cubicBezTo>
                    <a:pt x="219" y="165"/>
                    <a:pt x="223" y="162"/>
                    <a:pt x="223" y="157"/>
                  </a:cubicBezTo>
                  <a:close/>
                  <a:moveTo>
                    <a:pt x="214" y="157"/>
                  </a:moveTo>
                  <a:cubicBezTo>
                    <a:pt x="190" y="157"/>
                    <a:pt x="190" y="157"/>
                    <a:pt x="190" y="157"/>
                  </a:cubicBezTo>
                  <a:cubicBezTo>
                    <a:pt x="190" y="109"/>
                    <a:pt x="190" y="109"/>
                    <a:pt x="190" y="109"/>
                  </a:cubicBezTo>
                  <a:cubicBezTo>
                    <a:pt x="214" y="109"/>
                    <a:pt x="214" y="109"/>
                    <a:pt x="214" y="109"/>
                  </a:cubicBezTo>
                  <a:lnTo>
                    <a:pt x="214" y="157"/>
                  </a:lnTo>
                  <a:close/>
                  <a:moveTo>
                    <a:pt x="223" y="56"/>
                  </a:moveTo>
                  <a:cubicBezTo>
                    <a:pt x="223" y="8"/>
                    <a:pt x="223" y="8"/>
                    <a:pt x="223" y="8"/>
                  </a:cubicBezTo>
                  <a:cubicBezTo>
                    <a:pt x="223" y="4"/>
                    <a:pt x="219" y="0"/>
                    <a:pt x="214" y="0"/>
                  </a:cubicBezTo>
                  <a:cubicBezTo>
                    <a:pt x="190" y="0"/>
                    <a:pt x="190" y="0"/>
                    <a:pt x="190" y="0"/>
                  </a:cubicBezTo>
                  <a:cubicBezTo>
                    <a:pt x="184" y="0"/>
                    <a:pt x="181" y="4"/>
                    <a:pt x="181" y="8"/>
                  </a:cubicBezTo>
                  <a:cubicBezTo>
                    <a:pt x="181" y="56"/>
                    <a:pt x="181" y="56"/>
                    <a:pt x="181" y="56"/>
                  </a:cubicBezTo>
                  <a:cubicBezTo>
                    <a:pt x="181" y="61"/>
                    <a:pt x="184" y="65"/>
                    <a:pt x="190" y="65"/>
                  </a:cubicBezTo>
                  <a:cubicBezTo>
                    <a:pt x="214" y="65"/>
                    <a:pt x="214" y="65"/>
                    <a:pt x="214" y="65"/>
                  </a:cubicBezTo>
                  <a:cubicBezTo>
                    <a:pt x="219" y="65"/>
                    <a:pt x="223" y="61"/>
                    <a:pt x="223" y="56"/>
                  </a:cubicBezTo>
                  <a:close/>
                  <a:moveTo>
                    <a:pt x="214" y="56"/>
                  </a:moveTo>
                  <a:cubicBezTo>
                    <a:pt x="190" y="56"/>
                    <a:pt x="190" y="56"/>
                    <a:pt x="190" y="56"/>
                  </a:cubicBezTo>
                  <a:cubicBezTo>
                    <a:pt x="190" y="8"/>
                    <a:pt x="190" y="8"/>
                    <a:pt x="190" y="8"/>
                  </a:cubicBezTo>
                  <a:cubicBezTo>
                    <a:pt x="214" y="8"/>
                    <a:pt x="214" y="8"/>
                    <a:pt x="214" y="8"/>
                  </a:cubicBezTo>
                  <a:lnTo>
                    <a:pt x="214" y="56"/>
                  </a:lnTo>
                  <a:close/>
                  <a:moveTo>
                    <a:pt x="162" y="262"/>
                  </a:moveTo>
                  <a:cubicBezTo>
                    <a:pt x="162" y="240"/>
                    <a:pt x="162" y="240"/>
                    <a:pt x="162" y="240"/>
                  </a:cubicBezTo>
                  <a:cubicBezTo>
                    <a:pt x="162" y="239"/>
                    <a:pt x="161" y="237"/>
                    <a:pt x="158" y="237"/>
                  </a:cubicBezTo>
                  <a:cubicBezTo>
                    <a:pt x="155" y="237"/>
                    <a:pt x="154" y="239"/>
                    <a:pt x="154" y="240"/>
                  </a:cubicBezTo>
                  <a:cubicBezTo>
                    <a:pt x="154" y="258"/>
                    <a:pt x="154" y="258"/>
                    <a:pt x="154" y="258"/>
                  </a:cubicBezTo>
                  <a:cubicBezTo>
                    <a:pt x="145" y="258"/>
                    <a:pt x="145" y="258"/>
                    <a:pt x="145" y="258"/>
                  </a:cubicBezTo>
                  <a:cubicBezTo>
                    <a:pt x="145" y="201"/>
                    <a:pt x="145" y="201"/>
                    <a:pt x="145" y="201"/>
                  </a:cubicBezTo>
                  <a:cubicBezTo>
                    <a:pt x="125" y="201"/>
                    <a:pt x="125" y="201"/>
                    <a:pt x="125" y="201"/>
                  </a:cubicBezTo>
                  <a:cubicBezTo>
                    <a:pt x="123" y="201"/>
                    <a:pt x="120" y="202"/>
                    <a:pt x="120" y="205"/>
                  </a:cubicBezTo>
                  <a:cubicBezTo>
                    <a:pt x="120" y="208"/>
                    <a:pt x="123" y="209"/>
                    <a:pt x="125" y="209"/>
                  </a:cubicBezTo>
                  <a:cubicBezTo>
                    <a:pt x="137" y="209"/>
                    <a:pt x="137" y="209"/>
                    <a:pt x="137" y="209"/>
                  </a:cubicBezTo>
                  <a:cubicBezTo>
                    <a:pt x="137" y="258"/>
                    <a:pt x="137" y="258"/>
                    <a:pt x="137" y="258"/>
                  </a:cubicBezTo>
                  <a:cubicBezTo>
                    <a:pt x="125" y="258"/>
                    <a:pt x="125" y="258"/>
                    <a:pt x="125" y="258"/>
                  </a:cubicBezTo>
                  <a:cubicBezTo>
                    <a:pt x="123" y="258"/>
                    <a:pt x="120" y="259"/>
                    <a:pt x="120" y="262"/>
                  </a:cubicBezTo>
                  <a:cubicBezTo>
                    <a:pt x="120" y="265"/>
                    <a:pt x="123" y="266"/>
                    <a:pt x="125" y="266"/>
                  </a:cubicBezTo>
                  <a:cubicBezTo>
                    <a:pt x="158" y="266"/>
                    <a:pt x="158" y="266"/>
                    <a:pt x="158" y="266"/>
                  </a:cubicBezTo>
                  <a:cubicBezTo>
                    <a:pt x="160" y="266"/>
                    <a:pt x="162" y="265"/>
                    <a:pt x="162" y="262"/>
                  </a:cubicBezTo>
                  <a:close/>
                  <a:moveTo>
                    <a:pt x="162" y="161"/>
                  </a:moveTo>
                  <a:cubicBezTo>
                    <a:pt x="162" y="140"/>
                    <a:pt x="162" y="140"/>
                    <a:pt x="162" y="140"/>
                  </a:cubicBezTo>
                  <a:cubicBezTo>
                    <a:pt x="162" y="138"/>
                    <a:pt x="161" y="136"/>
                    <a:pt x="158" y="136"/>
                  </a:cubicBezTo>
                  <a:cubicBezTo>
                    <a:pt x="155" y="136"/>
                    <a:pt x="154" y="138"/>
                    <a:pt x="154" y="140"/>
                  </a:cubicBezTo>
                  <a:cubicBezTo>
                    <a:pt x="154" y="157"/>
                    <a:pt x="154" y="157"/>
                    <a:pt x="154" y="157"/>
                  </a:cubicBezTo>
                  <a:cubicBezTo>
                    <a:pt x="145" y="157"/>
                    <a:pt x="145" y="157"/>
                    <a:pt x="145" y="157"/>
                  </a:cubicBezTo>
                  <a:cubicBezTo>
                    <a:pt x="145" y="100"/>
                    <a:pt x="145" y="100"/>
                    <a:pt x="145" y="100"/>
                  </a:cubicBezTo>
                  <a:cubicBezTo>
                    <a:pt x="125" y="100"/>
                    <a:pt x="125" y="100"/>
                    <a:pt x="125" y="100"/>
                  </a:cubicBezTo>
                  <a:cubicBezTo>
                    <a:pt x="123" y="100"/>
                    <a:pt x="120" y="101"/>
                    <a:pt x="120" y="105"/>
                  </a:cubicBezTo>
                  <a:cubicBezTo>
                    <a:pt x="120" y="107"/>
                    <a:pt x="123" y="109"/>
                    <a:pt x="125" y="109"/>
                  </a:cubicBezTo>
                  <a:cubicBezTo>
                    <a:pt x="137" y="109"/>
                    <a:pt x="137" y="109"/>
                    <a:pt x="137" y="109"/>
                  </a:cubicBezTo>
                  <a:cubicBezTo>
                    <a:pt x="137" y="157"/>
                    <a:pt x="137" y="157"/>
                    <a:pt x="137" y="157"/>
                  </a:cubicBezTo>
                  <a:cubicBezTo>
                    <a:pt x="125" y="157"/>
                    <a:pt x="125" y="157"/>
                    <a:pt x="125" y="157"/>
                  </a:cubicBezTo>
                  <a:cubicBezTo>
                    <a:pt x="123" y="157"/>
                    <a:pt x="120" y="158"/>
                    <a:pt x="120" y="161"/>
                  </a:cubicBezTo>
                  <a:cubicBezTo>
                    <a:pt x="120" y="164"/>
                    <a:pt x="123" y="165"/>
                    <a:pt x="125" y="165"/>
                  </a:cubicBezTo>
                  <a:cubicBezTo>
                    <a:pt x="158" y="165"/>
                    <a:pt x="158" y="165"/>
                    <a:pt x="158" y="165"/>
                  </a:cubicBezTo>
                  <a:cubicBezTo>
                    <a:pt x="160" y="165"/>
                    <a:pt x="162" y="164"/>
                    <a:pt x="162" y="161"/>
                  </a:cubicBezTo>
                  <a:close/>
                  <a:moveTo>
                    <a:pt x="162" y="61"/>
                  </a:moveTo>
                  <a:cubicBezTo>
                    <a:pt x="162" y="40"/>
                    <a:pt x="162" y="40"/>
                    <a:pt x="162" y="40"/>
                  </a:cubicBezTo>
                  <a:cubicBezTo>
                    <a:pt x="162" y="37"/>
                    <a:pt x="161" y="36"/>
                    <a:pt x="158" y="36"/>
                  </a:cubicBezTo>
                  <a:cubicBezTo>
                    <a:pt x="155" y="36"/>
                    <a:pt x="154" y="37"/>
                    <a:pt x="154" y="40"/>
                  </a:cubicBezTo>
                  <a:cubicBezTo>
                    <a:pt x="154" y="56"/>
                    <a:pt x="154" y="56"/>
                    <a:pt x="154" y="56"/>
                  </a:cubicBezTo>
                  <a:cubicBezTo>
                    <a:pt x="145" y="56"/>
                    <a:pt x="145" y="56"/>
                    <a:pt x="145" y="56"/>
                  </a:cubicBez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6"/>
                    <a:pt x="137" y="56"/>
                    <a:pt x="137" y="56"/>
                  </a:cubicBezTo>
                  <a:cubicBezTo>
                    <a:pt x="125" y="56"/>
                    <a:pt x="125" y="56"/>
                    <a:pt x="125" y="56"/>
                  </a:cubicBezTo>
                  <a:cubicBezTo>
                    <a:pt x="123" y="56"/>
                    <a:pt x="120" y="58"/>
                    <a:pt x="120" y="61"/>
                  </a:cubicBezTo>
                  <a:cubicBezTo>
                    <a:pt x="120" y="64"/>
                    <a:pt x="123" y="65"/>
                    <a:pt x="125" y="65"/>
                  </a:cubicBezTo>
                  <a:cubicBezTo>
                    <a:pt x="158" y="65"/>
                    <a:pt x="158" y="65"/>
                    <a:pt x="158" y="65"/>
                  </a:cubicBezTo>
                  <a:cubicBezTo>
                    <a:pt x="160" y="65"/>
                    <a:pt x="162" y="64"/>
                    <a:pt x="162" y="61"/>
                  </a:cubicBezTo>
                  <a:close/>
                  <a:moveTo>
                    <a:pt x="101" y="258"/>
                  </a:moveTo>
                  <a:cubicBezTo>
                    <a:pt x="101" y="209"/>
                    <a:pt x="101" y="209"/>
                    <a:pt x="101" y="209"/>
                  </a:cubicBezTo>
                  <a:cubicBezTo>
                    <a:pt x="101" y="205"/>
                    <a:pt x="98" y="201"/>
                    <a:pt x="93" y="201"/>
                  </a:cubicBezTo>
                  <a:cubicBezTo>
                    <a:pt x="68" y="201"/>
                    <a:pt x="68" y="201"/>
                    <a:pt x="68" y="201"/>
                  </a:cubicBezTo>
                  <a:cubicBezTo>
                    <a:pt x="64" y="201"/>
                    <a:pt x="60" y="205"/>
                    <a:pt x="60" y="209"/>
                  </a:cubicBezTo>
                  <a:cubicBezTo>
                    <a:pt x="60" y="258"/>
                    <a:pt x="60" y="258"/>
                    <a:pt x="60" y="258"/>
                  </a:cubicBezTo>
                  <a:cubicBezTo>
                    <a:pt x="60" y="262"/>
                    <a:pt x="64" y="266"/>
                    <a:pt x="68" y="266"/>
                  </a:cubicBezTo>
                  <a:cubicBezTo>
                    <a:pt x="93" y="266"/>
                    <a:pt x="93" y="266"/>
                    <a:pt x="93" y="266"/>
                  </a:cubicBezTo>
                  <a:cubicBezTo>
                    <a:pt x="98" y="266"/>
                    <a:pt x="101" y="262"/>
                    <a:pt x="101" y="258"/>
                  </a:cubicBezTo>
                  <a:close/>
                  <a:moveTo>
                    <a:pt x="93" y="258"/>
                  </a:moveTo>
                  <a:cubicBezTo>
                    <a:pt x="68" y="258"/>
                    <a:pt x="68" y="258"/>
                    <a:pt x="68" y="258"/>
                  </a:cubicBezTo>
                  <a:cubicBezTo>
                    <a:pt x="68" y="209"/>
                    <a:pt x="68" y="209"/>
                    <a:pt x="68" y="209"/>
                  </a:cubicBezTo>
                  <a:cubicBezTo>
                    <a:pt x="93" y="209"/>
                    <a:pt x="93" y="209"/>
                    <a:pt x="93" y="209"/>
                  </a:cubicBezTo>
                  <a:lnTo>
                    <a:pt x="93" y="258"/>
                  </a:lnTo>
                  <a:close/>
                  <a:moveTo>
                    <a:pt x="101" y="157"/>
                  </a:moveTo>
                  <a:cubicBezTo>
                    <a:pt x="101" y="109"/>
                    <a:pt x="101" y="109"/>
                    <a:pt x="101" y="109"/>
                  </a:cubicBezTo>
                  <a:cubicBezTo>
                    <a:pt x="101" y="104"/>
                    <a:pt x="98" y="100"/>
                    <a:pt x="93" y="100"/>
                  </a:cubicBezTo>
                  <a:cubicBezTo>
                    <a:pt x="68" y="100"/>
                    <a:pt x="68" y="100"/>
                    <a:pt x="68" y="100"/>
                  </a:cubicBezTo>
                  <a:cubicBezTo>
                    <a:pt x="64" y="100"/>
                    <a:pt x="60" y="104"/>
                    <a:pt x="60" y="109"/>
                  </a:cubicBezTo>
                  <a:cubicBezTo>
                    <a:pt x="60" y="157"/>
                    <a:pt x="60" y="157"/>
                    <a:pt x="60" y="157"/>
                  </a:cubicBezTo>
                  <a:cubicBezTo>
                    <a:pt x="60" y="162"/>
                    <a:pt x="64" y="165"/>
                    <a:pt x="68" y="165"/>
                  </a:cubicBezTo>
                  <a:cubicBezTo>
                    <a:pt x="93" y="165"/>
                    <a:pt x="93" y="165"/>
                    <a:pt x="93" y="165"/>
                  </a:cubicBezTo>
                  <a:cubicBezTo>
                    <a:pt x="98" y="165"/>
                    <a:pt x="101" y="162"/>
                    <a:pt x="101" y="157"/>
                  </a:cubicBezTo>
                  <a:close/>
                  <a:moveTo>
                    <a:pt x="93" y="157"/>
                  </a:moveTo>
                  <a:cubicBezTo>
                    <a:pt x="68" y="157"/>
                    <a:pt x="68" y="157"/>
                    <a:pt x="68" y="157"/>
                  </a:cubicBezTo>
                  <a:cubicBezTo>
                    <a:pt x="68" y="109"/>
                    <a:pt x="68" y="109"/>
                    <a:pt x="68" y="109"/>
                  </a:cubicBezTo>
                  <a:cubicBezTo>
                    <a:pt x="93" y="109"/>
                    <a:pt x="93" y="109"/>
                    <a:pt x="93" y="109"/>
                  </a:cubicBezTo>
                  <a:lnTo>
                    <a:pt x="93" y="157"/>
                  </a:lnTo>
                  <a:close/>
                  <a:moveTo>
                    <a:pt x="101" y="56"/>
                  </a:moveTo>
                  <a:cubicBezTo>
                    <a:pt x="101" y="8"/>
                    <a:pt x="101" y="8"/>
                    <a:pt x="101" y="8"/>
                  </a:cubicBezTo>
                  <a:cubicBezTo>
                    <a:pt x="101" y="4"/>
                    <a:pt x="98" y="0"/>
                    <a:pt x="93" y="0"/>
                  </a:cubicBezTo>
                  <a:cubicBezTo>
                    <a:pt x="68" y="0"/>
                    <a:pt x="68" y="0"/>
                    <a:pt x="68" y="0"/>
                  </a:cubicBezTo>
                  <a:cubicBezTo>
                    <a:pt x="64" y="0"/>
                    <a:pt x="60" y="4"/>
                    <a:pt x="60" y="8"/>
                  </a:cubicBezTo>
                  <a:cubicBezTo>
                    <a:pt x="60" y="56"/>
                    <a:pt x="60" y="56"/>
                    <a:pt x="60" y="56"/>
                  </a:cubicBezTo>
                  <a:cubicBezTo>
                    <a:pt x="60" y="61"/>
                    <a:pt x="64" y="65"/>
                    <a:pt x="68" y="65"/>
                  </a:cubicBezTo>
                  <a:cubicBezTo>
                    <a:pt x="93" y="65"/>
                    <a:pt x="93" y="65"/>
                    <a:pt x="93" y="65"/>
                  </a:cubicBezTo>
                  <a:cubicBezTo>
                    <a:pt x="98" y="65"/>
                    <a:pt x="101" y="61"/>
                    <a:pt x="101" y="56"/>
                  </a:cubicBezTo>
                  <a:close/>
                  <a:moveTo>
                    <a:pt x="93" y="56"/>
                  </a:moveTo>
                  <a:cubicBezTo>
                    <a:pt x="68" y="56"/>
                    <a:pt x="68" y="56"/>
                    <a:pt x="68" y="56"/>
                  </a:cubicBezTo>
                  <a:cubicBezTo>
                    <a:pt x="68" y="8"/>
                    <a:pt x="68" y="8"/>
                    <a:pt x="68" y="8"/>
                  </a:cubicBezTo>
                  <a:cubicBezTo>
                    <a:pt x="93" y="8"/>
                    <a:pt x="93" y="8"/>
                    <a:pt x="93" y="8"/>
                  </a:cubicBezTo>
                  <a:lnTo>
                    <a:pt x="93" y="56"/>
                  </a:lnTo>
                  <a:close/>
                  <a:moveTo>
                    <a:pt x="41" y="262"/>
                  </a:moveTo>
                  <a:cubicBezTo>
                    <a:pt x="41" y="240"/>
                    <a:pt x="41" y="240"/>
                    <a:pt x="41" y="240"/>
                  </a:cubicBezTo>
                  <a:cubicBezTo>
                    <a:pt x="41" y="239"/>
                    <a:pt x="40" y="237"/>
                    <a:pt x="37" y="237"/>
                  </a:cubicBezTo>
                  <a:cubicBezTo>
                    <a:pt x="33" y="237"/>
                    <a:pt x="33" y="239"/>
                    <a:pt x="33" y="240"/>
                  </a:cubicBezTo>
                  <a:cubicBezTo>
                    <a:pt x="33" y="258"/>
                    <a:pt x="33" y="258"/>
                    <a:pt x="33" y="258"/>
                  </a:cubicBezTo>
                  <a:cubicBezTo>
                    <a:pt x="25" y="258"/>
                    <a:pt x="25" y="258"/>
                    <a:pt x="25" y="258"/>
                  </a:cubicBezTo>
                  <a:cubicBezTo>
                    <a:pt x="25" y="201"/>
                    <a:pt x="25" y="201"/>
                    <a:pt x="25" y="201"/>
                  </a:cubicBezTo>
                  <a:cubicBezTo>
                    <a:pt x="4" y="201"/>
                    <a:pt x="4" y="201"/>
                    <a:pt x="4" y="201"/>
                  </a:cubicBezTo>
                  <a:cubicBezTo>
                    <a:pt x="1" y="201"/>
                    <a:pt x="0" y="202"/>
                    <a:pt x="0" y="205"/>
                  </a:cubicBezTo>
                  <a:cubicBezTo>
                    <a:pt x="0" y="208"/>
                    <a:pt x="1" y="209"/>
                    <a:pt x="4" y="209"/>
                  </a:cubicBezTo>
                  <a:cubicBezTo>
                    <a:pt x="16" y="209"/>
                    <a:pt x="16" y="209"/>
                    <a:pt x="16" y="209"/>
                  </a:cubicBezTo>
                  <a:cubicBezTo>
                    <a:pt x="16" y="258"/>
                    <a:pt x="16" y="258"/>
                    <a:pt x="16" y="258"/>
                  </a:cubicBezTo>
                  <a:cubicBezTo>
                    <a:pt x="4" y="258"/>
                    <a:pt x="4" y="258"/>
                    <a:pt x="4" y="258"/>
                  </a:cubicBezTo>
                  <a:cubicBezTo>
                    <a:pt x="1" y="258"/>
                    <a:pt x="0" y="259"/>
                    <a:pt x="0" y="262"/>
                  </a:cubicBezTo>
                  <a:cubicBezTo>
                    <a:pt x="0" y="265"/>
                    <a:pt x="1" y="266"/>
                    <a:pt x="4" y="266"/>
                  </a:cubicBezTo>
                  <a:cubicBezTo>
                    <a:pt x="37" y="266"/>
                    <a:pt x="37" y="266"/>
                    <a:pt x="37" y="266"/>
                  </a:cubicBezTo>
                  <a:cubicBezTo>
                    <a:pt x="39" y="266"/>
                    <a:pt x="41" y="265"/>
                    <a:pt x="41" y="262"/>
                  </a:cubicBezTo>
                  <a:close/>
                  <a:moveTo>
                    <a:pt x="41" y="157"/>
                  </a:moveTo>
                  <a:cubicBezTo>
                    <a:pt x="41" y="109"/>
                    <a:pt x="41" y="109"/>
                    <a:pt x="41" y="109"/>
                  </a:cubicBezTo>
                  <a:cubicBezTo>
                    <a:pt x="41" y="104"/>
                    <a:pt x="37" y="100"/>
                    <a:pt x="33" y="100"/>
                  </a:cubicBezTo>
                  <a:cubicBezTo>
                    <a:pt x="7" y="100"/>
                    <a:pt x="7" y="100"/>
                    <a:pt x="7" y="100"/>
                  </a:cubicBezTo>
                  <a:cubicBezTo>
                    <a:pt x="3" y="100"/>
                    <a:pt x="0" y="104"/>
                    <a:pt x="0" y="109"/>
                  </a:cubicBezTo>
                  <a:cubicBezTo>
                    <a:pt x="0" y="157"/>
                    <a:pt x="0" y="157"/>
                    <a:pt x="0" y="157"/>
                  </a:cubicBezTo>
                  <a:cubicBezTo>
                    <a:pt x="0" y="162"/>
                    <a:pt x="3" y="165"/>
                    <a:pt x="7" y="165"/>
                  </a:cubicBezTo>
                  <a:cubicBezTo>
                    <a:pt x="33" y="165"/>
                    <a:pt x="33" y="165"/>
                    <a:pt x="33" y="165"/>
                  </a:cubicBezTo>
                  <a:cubicBezTo>
                    <a:pt x="37" y="165"/>
                    <a:pt x="41" y="162"/>
                    <a:pt x="41" y="157"/>
                  </a:cubicBezTo>
                  <a:close/>
                  <a:moveTo>
                    <a:pt x="33" y="157"/>
                  </a:moveTo>
                  <a:cubicBezTo>
                    <a:pt x="7" y="157"/>
                    <a:pt x="7" y="157"/>
                    <a:pt x="7" y="157"/>
                  </a:cubicBezTo>
                  <a:cubicBezTo>
                    <a:pt x="7" y="109"/>
                    <a:pt x="7" y="109"/>
                    <a:pt x="7" y="109"/>
                  </a:cubicBezTo>
                  <a:cubicBezTo>
                    <a:pt x="33" y="109"/>
                    <a:pt x="33" y="109"/>
                    <a:pt x="33" y="109"/>
                  </a:cubicBezTo>
                  <a:lnTo>
                    <a:pt x="33" y="157"/>
                  </a:lnTo>
                  <a:close/>
                  <a:moveTo>
                    <a:pt x="41" y="61"/>
                  </a:moveTo>
                  <a:cubicBezTo>
                    <a:pt x="41" y="40"/>
                    <a:pt x="41" y="40"/>
                    <a:pt x="41" y="40"/>
                  </a:cubicBezTo>
                  <a:cubicBezTo>
                    <a:pt x="41" y="37"/>
                    <a:pt x="40" y="36"/>
                    <a:pt x="37" y="36"/>
                  </a:cubicBezTo>
                  <a:cubicBezTo>
                    <a:pt x="33" y="36"/>
                    <a:pt x="33" y="37"/>
                    <a:pt x="33" y="40"/>
                  </a:cubicBezTo>
                  <a:cubicBezTo>
                    <a:pt x="33" y="56"/>
                    <a:pt x="33" y="56"/>
                    <a:pt x="33" y="56"/>
                  </a:cubicBezTo>
                  <a:cubicBezTo>
                    <a:pt x="25" y="56"/>
                    <a:pt x="25" y="56"/>
                    <a:pt x="25" y="56"/>
                  </a:cubicBez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6"/>
                    <a:pt x="16" y="56"/>
                    <a:pt x="16" y="56"/>
                  </a:cubicBezTo>
                  <a:cubicBezTo>
                    <a:pt x="4" y="56"/>
                    <a:pt x="4" y="56"/>
                    <a:pt x="4" y="56"/>
                  </a:cubicBezTo>
                  <a:cubicBezTo>
                    <a:pt x="1" y="56"/>
                    <a:pt x="0" y="58"/>
                    <a:pt x="0" y="61"/>
                  </a:cubicBezTo>
                  <a:cubicBezTo>
                    <a:pt x="0" y="64"/>
                    <a:pt x="1" y="65"/>
                    <a:pt x="4" y="65"/>
                  </a:cubicBezTo>
                  <a:cubicBezTo>
                    <a:pt x="37" y="65"/>
                    <a:pt x="37" y="65"/>
                    <a:pt x="37" y="65"/>
                  </a:cubicBezTo>
                  <a:cubicBezTo>
                    <a:pt x="39" y="65"/>
                    <a:pt x="41" y="64"/>
                    <a:pt x="41" y="6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9140419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Thank You">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21" y="2129450"/>
            <a:ext cx="11889564" cy="917575"/>
          </a:xfrm>
        </p:spPr>
        <p:txBody>
          <a:bodyPr/>
          <a:lstStyle>
            <a:lvl1pPr>
              <a:defRPr sz="5999"/>
            </a:lvl1pPr>
          </a:lstStyle>
          <a:p>
            <a:r>
              <a:rPr lang="en-US"/>
              <a:t>Thank you</a:t>
            </a:r>
          </a:p>
        </p:txBody>
      </p:sp>
    </p:spTree>
    <p:extLst>
      <p:ext uri="{BB962C8B-B14F-4D97-AF65-F5344CB8AC3E}">
        <p14:creationId xmlns:p14="http://schemas.microsoft.com/office/powerpoint/2010/main" val="210663070"/>
      </p:ext>
    </p:extLst>
  </p:cSld>
  <p:clrMapOvr>
    <a:masterClrMapping/>
  </p:clrMapOvr>
  <p:transition>
    <p:fade/>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3"/>
            <a:ext cx="11239464" cy="2228302"/>
          </a:xfrm>
        </p:spPr>
        <p:txBody>
          <a:bodyPr wrap="square">
            <a:spAutoFit/>
          </a:bodyPr>
          <a:lstStyle>
            <a:lvl1pPr marL="0" indent="0">
              <a:buNone/>
              <a:defRPr/>
            </a:lvl1pPr>
            <a:lvl2pPr marL="233104" indent="0">
              <a:buNone/>
              <a:defRPr/>
            </a:lvl2pPr>
            <a:lvl3pPr marL="466209" indent="0">
              <a:buNone/>
              <a:defRPr/>
            </a:lvl3pPr>
            <a:lvl4pPr marL="699313" indent="0">
              <a:buNone/>
              <a:defRPr/>
            </a:lvl4pPr>
            <a:lvl5pPr marL="932418"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42091401"/>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95915" y="1464074"/>
            <a:ext cx="11239464" cy="222830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85635732"/>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userDrawn="1">
  <p:cSld name="Title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95916" y="597451"/>
            <a:ext cx="1393641" cy="298433"/>
          </a:xfrm>
          <a:prstGeom prst="rect">
            <a:avLst/>
          </a:prstGeom>
        </p:spPr>
      </p:pic>
      <p:sp>
        <p:nvSpPr>
          <p:cNvPr id="9" name="Title 1"/>
          <p:cNvSpPr>
            <a:spLocks noGrp="1"/>
          </p:cNvSpPr>
          <p:nvPr>
            <p:ph type="title" hasCustomPrompt="1"/>
          </p:nvPr>
        </p:nvSpPr>
        <p:spPr>
          <a:xfrm>
            <a:off x="595914" y="3095523"/>
            <a:ext cx="6808970" cy="508601"/>
          </a:xfrm>
          <a:noFill/>
        </p:spPr>
        <p:txBody>
          <a:bodyPr wrap="square" lIns="0" tIns="0" rIns="0" bIns="0" anchor="b" anchorCtr="0">
            <a:spAutoFit/>
          </a:bodyPr>
          <a:lstStyle>
            <a:lvl1pPr>
              <a:defRPr sz="3672"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Presentation title here</a:t>
            </a:r>
          </a:p>
        </p:txBody>
      </p:sp>
      <p:sp>
        <p:nvSpPr>
          <p:cNvPr id="5" name="Text Placeholder 4"/>
          <p:cNvSpPr>
            <a:spLocks noGrp="1"/>
          </p:cNvSpPr>
          <p:nvPr>
            <p:ph type="body" sz="quarter" idx="12" hasCustomPrompt="1"/>
          </p:nvPr>
        </p:nvSpPr>
        <p:spPr>
          <a:xfrm>
            <a:off x="595914" y="4041283"/>
            <a:ext cx="6808970" cy="282513"/>
          </a:xfrm>
          <a:noFill/>
        </p:spPr>
        <p:txBody>
          <a:bodyPr wrap="square" lIns="0" tIns="0" rIns="0" bIns="0">
            <a:spAutoFit/>
          </a:bodyPr>
          <a:lstStyle>
            <a:lvl1pPr marL="0" indent="0">
              <a:spcBef>
                <a:spcPts val="0"/>
              </a:spcBef>
              <a:buNone/>
              <a:defRPr sz="204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a:t>
            </a:r>
          </a:p>
        </p:txBody>
      </p:sp>
      <p:pic>
        <p:nvPicPr>
          <p:cNvPr id="6" name="Picture 5">
            <a:extLst>
              <a:ext uri="{FF2B5EF4-FFF2-40B4-BE49-F238E27FC236}">
                <a16:creationId xmlns:a16="http://schemas.microsoft.com/office/drawing/2014/main" id="{AA020681-E031-438A-87F4-3EF4E311C2C5}"/>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t="16745" r="7128" b="16745"/>
          <a:stretch/>
        </p:blipFill>
        <p:spPr>
          <a:xfrm>
            <a:off x="5019148" y="0"/>
            <a:ext cx="7320166" cy="6994525"/>
          </a:xfrm>
          <a:prstGeom prst="rect">
            <a:avLst/>
          </a:prstGeom>
        </p:spPr>
      </p:pic>
      <p:sp>
        <p:nvSpPr>
          <p:cNvPr id="3" name="Text Placeholder 2">
            <a:extLst>
              <a:ext uri="{FF2B5EF4-FFF2-40B4-BE49-F238E27FC236}">
                <a16:creationId xmlns:a16="http://schemas.microsoft.com/office/drawing/2014/main" id="{0075DB46-DA06-45E4-B8E6-78FFA7D835C2}"/>
              </a:ext>
            </a:extLst>
          </p:cNvPr>
          <p:cNvSpPr>
            <a:spLocks noGrp="1"/>
          </p:cNvSpPr>
          <p:nvPr>
            <p:ph type="body" sz="quarter" idx="13" hasCustomPrompt="1"/>
          </p:nvPr>
        </p:nvSpPr>
        <p:spPr>
          <a:xfrm>
            <a:off x="8764005" y="5926660"/>
            <a:ext cx="3078028" cy="467179"/>
          </a:xfrm>
        </p:spPr>
        <p:txBody>
          <a:bodyPr anchor="b"/>
          <a:lstStyle>
            <a:lvl1pPr marL="0" indent="0" algn="r">
              <a:buFont typeface="Arial" panose="020B0604020202020204" pitchFamily="34" charset="0"/>
              <a:buNone/>
              <a:defRPr sz="2040">
                <a:latin typeface="+mn-lt"/>
              </a:defRPr>
            </a:lvl1pPr>
            <a:lvl2pPr marL="233104" indent="0">
              <a:buNone/>
              <a:defRPr/>
            </a:lvl2pPr>
          </a:lstStyle>
          <a:p>
            <a:pPr lvl="0"/>
            <a:r>
              <a:rPr lang="en-US"/>
              <a:t>Session code here</a:t>
            </a:r>
          </a:p>
        </p:txBody>
      </p:sp>
    </p:spTree>
    <p:extLst>
      <p:ext uri="{BB962C8B-B14F-4D97-AF65-F5344CB8AC3E}">
        <p14:creationId xmlns:p14="http://schemas.microsoft.com/office/powerpoint/2010/main" val="28642013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399"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2" y="3955786"/>
            <a:ext cx="7315137" cy="1828007"/>
          </a:xfrm>
          <a:noFill/>
        </p:spPr>
        <p:txBody>
          <a:bodyPr lIns="164592" tIns="109728" rIns="164592"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229665847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1_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399"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2" y="3955786"/>
            <a:ext cx="7315137" cy="1828007"/>
          </a:xfrm>
          <a:noFill/>
        </p:spPr>
        <p:txBody>
          <a:bodyPr lIns="164592" tIns="109728" rIns="164592"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9596429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78209802"/>
      </p:ext>
    </p:extLst>
  </p:cSld>
  <p:clrMapOvr>
    <a:masterClrMapping/>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092881"/>
          </a:xfrm>
        </p:spPr>
        <p:txBody>
          <a:bodyPr>
            <a:spAutoFit/>
          </a:bodyPr>
          <a:lstStyle>
            <a:lvl1pPr>
              <a:defRPr sz="399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50308689"/>
      </p:ext>
    </p:extLst>
  </p:cSld>
  <p:clrMapOvr>
    <a:masterClrMapping/>
  </p:clrMapOvr>
  <p:transition>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52451329"/>
      </p:ext>
    </p:extLst>
  </p:cSld>
  <p:clrMapOvr>
    <a:masterClrMapping/>
  </p:clrMapOvr>
  <p:transition>
    <p:fade/>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138474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01319586"/>
      </p:ext>
    </p:extLst>
  </p:cSld>
  <p:clrMapOvr>
    <a:masterClrMapping/>
  </p:clrMapOvr>
  <p:transition>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87258014"/>
      </p:ext>
    </p:extLst>
  </p:cSld>
  <p:clrMapOvr>
    <a:masterClrMapping/>
  </p:clrMapOvr>
  <p:transition>
    <p:fade/>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1_Title Only">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p>
        </p:txBody>
      </p:sp>
    </p:spTree>
    <p:extLst>
      <p:ext uri="{BB962C8B-B14F-4D97-AF65-F5344CB8AC3E}">
        <p14:creationId xmlns:p14="http://schemas.microsoft.com/office/powerpoint/2010/main" val="263671194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1_Title and Content">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092881"/>
          </a:xfrm>
        </p:spPr>
        <p:txBody>
          <a:bodyPr>
            <a:spAutoFit/>
          </a:bodyPr>
          <a:lstStyle>
            <a:lvl1pPr>
              <a:buClr>
                <a:schemeClr val="tx2"/>
              </a:buClr>
              <a:defRPr sz="3999"/>
            </a:lvl1pPr>
            <a:lvl2pPr>
              <a:buClr>
                <a:schemeClr val="tx2"/>
              </a:buClr>
              <a:defRPr/>
            </a:lvl2pPr>
            <a:lvl3pPr>
              <a:buClr>
                <a:schemeClr val="tx2"/>
              </a:buClr>
              <a:defRPr/>
            </a:lvl3pPr>
            <a:lvl4pPr>
              <a:buClr>
                <a:schemeClr val="tx2"/>
              </a:buClr>
              <a:defRPr/>
            </a:lvl4pPr>
            <a:lvl5pPr>
              <a:buClr>
                <a:schemeClr val="tx2"/>
              </a:buCl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lvl1pPr>
              <a:defRPr>
                <a:solidFill>
                  <a:schemeClr val="tx2"/>
                </a:solidFill>
              </a:defRPr>
            </a:lvl1pPr>
          </a:lstStyle>
          <a:p>
            <a:r>
              <a:rPr lang="en-US"/>
              <a:t>Click to edit Master title style</a:t>
            </a:r>
          </a:p>
        </p:txBody>
      </p:sp>
    </p:spTree>
    <p:extLst>
      <p:ext uri="{BB962C8B-B14F-4D97-AF65-F5344CB8AC3E}">
        <p14:creationId xmlns:p14="http://schemas.microsoft.com/office/powerpoint/2010/main" val="28386678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Case study">
    <p:bg>
      <p:bgRef idx="1001">
        <a:schemeClr val="bg1"/>
      </p:bgRef>
    </p:bg>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15218AB-A1E8-4C01-B6F4-9A7119F455C8}"/>
              </a:ext>
            </a:extLst>
          </p:cNvPr>
          <p:cNvSpPr>
            <a:spLocks noGrp="1"/>
          </p:cNvSpPr>
          <p:nvPr>
            <p:ph type="pic" sz="quarter" idx="11"/>
          </p:nvPr>
        </p:nvSpPr>
        <p:spPr>
          <a:xfrm>
            <a:off x="8767280" y="0"/>
            <a:ext cx="3669195" cy="738536"/>
          </a:xfrm>
        </p:spPr>
        <p:txBody>
          <a:bodyPr/>
          <a:lstStyle/>
          <a:p>
            <a:endParaRPr lang="en-US"/>
          </a:p>
        </p:txBody>
      </p:sp>
      <p:sp>
        <p:nvSpPr>
          <p:cNvPr id="2" name="Title 1">
            <a:extLst>
              <a:ext uri="{FF2B5EF4-FFF2-40B4-BE49-F238E27FC236}">
                <a16:creationId xmlns:a16="http://schemas.microsoft.com/office/drawing/2014/main" id="{186BACEB-D884-413C-90B1-DD50769E2635}"/>
              </a:ext>
            </a:extLst>
          </p:cNvPr>
          <p:cNvSpPr>
            <a:spLocks noGrp="1"/>
          </p:cNvSpPr>
          <p:nvPr>
            <p:ph type="title"/>
          </p:nvPr>
        </p:nvSpPr>
        <p:spPr>
          <a:xfrm>
            <a:off x="274639" y="295275"/>
            <a:ext cx="8159957" cy="917575"/>
          </a:xfrm>
        </p:spPr>
        <p:txBody>
          <a:bodyPr/>
          <a:lstStyle>
            <a:lvl1pPr algn="l">
              <a:defRPr>
                <a:solidFill>
                  <a:schemeClr val="tx2"/>
                </a:solidFill>
              </a:defRPr>
            </a:lvl1pPr>
          </a:lstStyle>
          <a:p>
            <a:r>
              <a:rPr lang="en-US"/>
              <a:t>Click to edit Master title style</a:t>
            </a:r>
          </a:p>
        </p:txBody>
      </p:sp>
      <p:sp>
        <p:nvSpPr>
          <p:cNvPr id="9" name="Text Placeholder 8">
            <a:extLst>
              <a:ext uri="{FF2B5EF4-FFF2-40B4-BE49-F238E27FC236}">
                <a16:creationId xmlns:a16="http://schemas.microsoft.com/office/drawing/2014/main" id="{D0C710CD-716E-4AC7-91A2-D6E5712F8698}"/>
              </a:ext>
            </a:extLst>
          </p:cNvPr>
          <p:cNvSpPr>
            <a:spLocks noGrp="1"/>
          </p:cNvSpPr>
          <p:nvPr>
            <p:ph type="body" sz="quarter" idx="10"/>
          </p:nvPr>
        </p:nvSpPr>
        <p:spPr>
          <a:xfrm>
            <a:off x="274639" y="2021277"/>
            <a:ext cx="7293845" cy="826701"/>
          </a:xfrm>
        </p:spPr>
        <p:txBody>
          <a:bodyPr/>
          <a:lstStyle>
            <a:lvl1pPr marL="0" indent="0">
              <a:lnSpc>
                <a:spcPct val="100000"/>
              </a:lnSpc>
              <a:spcBef>
                <a:spcPts val="1224"/>
              </a:spcBef>
              <a:spcAft>
                <a:spcPts val="612"/>
              </a:spcAft>
              <a:buNone/>
              <a:defRPr sz="2040" b="0">
                <a:solidFill>
                  <a:schemeClr val="tx2"/>
                </a:solidFill>
                <a:latin typeface="Segoe UI Semilight" panose="020B0402040204020203" pitchFamily="34" charset="0"/>
                <a:cs typeface="Segoe UI Semilight" panose="020B0402040204020203" pitchFamily="34" charset="0"/>
              </a:defRPr>
            </a:lvl1pPr>
            <a:lvl2pPr marL="0" indent="0">
              <a:lnSpc>
                <a:spcPct val="100000"/>
              </a:lnSpc>
              <a:spcBef>
                <a:spcPts val="0"/>
              </a:spcBef>
              <a:spcAft>
                <a:spcPts val="816"/>
              </a:spcAft>
              <a:buNone/>
              <a:defRPr sz="1632"/>
            </a:lvl2pPr>
          </a:lstStyle>
          <a:p>
            <a:pPr lvl="0"/>
            <a:r>
              <a:rPr lang="en-US"/>
              <a:t>Edit Master text styles</a:t>
            </a:r>
          </a:p>
          <a:p>
            <a:pPr lvl="1"/>
            <a:r>
              <a:rPr lang="en-US"/>
              <a:t>Second level</a:t>
            </a:r>
          </a:p>
        </p:txBody>
      </p:sp>
      <p:sp>
        <p:nvSpPr>
          <p:cNvPr id="13" name="Text Placeholder 12">
            <a:extLst>
              <a:ext uri="{FF2B5EF4-FFF2-40B4-BE49-F238E27FC236}">
                <a16:creationId xmlns:a16="http://schemas.microsoft.com/office/drawing/2014/main" id="{4A6D5848-F51B-41DD-B7DF-7C0D145D200E}"/>
              </a:ext>
            </a:extLst>
          </p:cNvPr>
          <p:cNvSpPr>
            <a:spLocks noGrp="1"/>
          </p:cNvSpPr>
          <p:nvPr>
            <p:ph type="body" sz="quarter" idx="12"/>
          </p:nvPr>
        </p:nvSpPr>
        <p:spPr>
          <a:xfrm>
            <a:off x="9026473" y="5355089"/>
            <a:ext cx="3129177" cy="1004492"/>
          </a:xfrm>
        </p:spPr>
        <p:txBody>
          <a:bodyPr anchor="b"/>
          <a:lstStyle>
            <a:lvl1pPr marL="0" indent="0">
              <a:lnSpc>
                <a:spcPct val="100000"/>
              </a:lnSpc>
              <a:spcAft>
                <a:spcPts val="2448"/>
              </a:spcAft>
              <a:buNone/>
              <a:defRPr sz="1836">
                <a:solidFill>
                  <a:schemeClr val="bg1"/>
                </a:solidFill>
                <a:latin typeface="Segoe UI Semilight" panose="020B0402040204020203" pitchFamily="34" charset="0"/>
                <a:cs typeface="Segoe UI Semilight" panose="020B0402040204020203" pitchFamily="34" charset="0"/>
              </a:defRPr>
            </a:lvl1pPr>
            <a:lvl2pPr marL="0" indent="0">
              <a:lnSpc>
                <a:spcPct val="100000"/>
              </a:lnSpc>
              <a:spcBef>
                <a:spcPts val="0"/>
              </a:spcBef>
              <a:buNone/>
              <a:defRPr sz="1428" b="0">
                <a:solidFill>
                  <a:schemeClr val="bg1"/>
                </a:solidFill>
              </a:defRPr>
            </a:lvl2pPr>
            <a:lvl3pPr marL="571390" indent="0">
              <a:buNone/>
              <a:defRPr/>
            </a:lvl3pPr>
          </a:lstStyle>
          <a:p>
            <a:pPr lvl="0"/>
            <a:r>
              <a:rPr lang="en-US"/>
              <a:t>Edit Master text styles</a:t>
            </a:r>
          </a:p>
          <a:p>
            <a:pPr lvl="1"/>
            <a:r>
              <a:rPr lang="en-US"/>
              <a:t>Second level</a:t>
            </a:r>
          </a:p>
        </p:txBody>
      </p:sp>
    </p:spTree>
    <p:extLst>
      <p:ext uri="{BB962C8B-B14F-4D97-AF65-F5344CB8AC3E}">
        <p14:creationId xmlns:p14="http://schemas.microsoft.com/office/powerpoint/2010/main" val="376501887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Challenges/Solutions">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03053E0-8D0F-4D36-B511-2037FA5D0901}"/>
              </a:ext>
            </a:extLst>
          </p:cNvPr>
          <p:cNvSpPr/>
          <p:nvPr userDrawn="1"/>
        </p:nvSpPr>
        <p:spPr bwMode="auto">
          <a:xfrm>
            <a:off x="8705532" y="0"/>
            <a:ext cx="3730943" cy="6994525"/>
          </a:xfrm>
          <a:prstGeom prst="rect">
            <a:avLst/>
          </a:prstGeom>
          <a:solidFill>
            <a:schemeClr val="tx2"/>
          </a:solidFill>
          <a:ln w="12700">
            <a:solidFill>
              <a:schemeClr val="tx2"/>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a:gradFill>
                <a:gsLst>
                  <a:gs pos="0">
                    <a:srgbClr val="FFFFFF"/>
                  </a:gs>
                  <a:gs pos="100000">
                    <a:srgbClr val="FFFFFF"/>
                  </a:gs>
                </a:gsLst>
                <a:lin ang="5400000" scaled="0"/>
              </a:gradFill>
            </a:endParaRPr>
          </a:p>
        </p:txBody>
      </p:sp>
      <p:sp>
        <p:nvSpPr>
          <p:cNvPr id="2" name="Title 1">
            <a:extLst>
              <a:ext uri="{FF2B5EF4-FFF2-40B4-BE49-F238E27FC236}">
                <a16:creationId xmlns:a16="http://schemas.microsoft.com/office/drawing/2014/main" id="{3814F6E7-B388-431D-9E2E-5AF7054181C6}"/>
              </a:ext>
            </a:extLst>
          </p:cNvPr>
          <p:cNvSpPr>
            <a:spLocks noGrp="1"/>
          </p:cNvSpPr>
          <p:nvPr>
            <p:ph type="title"/>
          </p:nvPr>
        </p:nvSpPr>
        <p:spPr>
          <a:xfrm>
            <a:off x="274640" y="295274"/>
            <a:ext cx="8184755" cy="1091289"/>
          </a:xfrm>
        </p:spPr>
        <p:txBody>
          <a:bodyPr/>
          <a:lstStyle>
            <a:lvl1pPr>
              <a:defRPr sz="3672" spc="0" baseline="0">
                <a:solidFill>
                  <a:schemeClr val="tx2"/>
                </a:solidFill>
              </a:defRPr>
            </a:lvl1pPr>
          </a:lstStyle>
          <a:p>
            <a:r>
              <a:rPr lang="en-US"/>
              <a:t>Click to edit Master title style</a:t>
            </a:r>
          </a:p>
        </p:txBody>
      </p:sp>
      <p:sp>
        <p:nvSpPr>
          <p:cNvPr id="7" name="Text Placeholder 6">
            <a:extLst>
              <a:ext uri="{FF2B5EF4-FFF2-40B4-BE49-F238E27FC236}">
                <a16:creationId xmlns:a16="http://schemas.microsoft.com/office/drawing/2014/main" id="{28873268-4E53-4252-B3FF-7A2B022B4842}"/>
              </a:ext>
            </a:extLst>
          </p:cNvPr>
          <p:cNvSpPr>
            <a:spLocks noGrp="1"/>
          </p:cNvSpPr>
          <p:nvPr>
            <p:ph type="body" sz="quarter" idx="10" hasCustomPrompt="1"/>
          </p:nvPr>
        </p:nvSpPr>
        <p:spPr>
          <a:xfrm>
            <a:off x="9098613" y="612113"/>
            <a:ext cx="3243478" cy="552011"/>
          </a:xfrm>
        </p:spPr>
        <p:txBody>
          <a:bodyPr/>
          <a:lstStyle>
            <a:lvl1pPr marL="0" indent="0">
              <a:buNone/>
              <a:defRPr sz="2652">
                <a:solidFill>
                  <a:schemeClr val="bg1"/>
                </a:solidFill>
              </a:defRPr>
            </a:lvl1pPr>
            <a:lvl2pPr marL="342834" indent="0">
              <a:buNone/>
              <a:defRPr sz="1428">
                <a:solidFill>
                  <a:schemeClr val="bg1"/>
                </a:solidFill>
              </a:defRPr>
            </a:lvl2pPr>
            <a:lvl3pPr marL="571390" indent="0">
              <a:buNone/>
              <a:defRPr sz="1224">
                <a:solidFill>
                  <a:schemeClr val="bg1"/>
                </a:solidFill>
              </a:defRPr>
            </a:lvl3pPr>
            <a:lvl4pPr marL="799946" indent="0">
              <a:buNone/>
              <a:defRPr sz="1122">
                <a:solidFill>
                  <a:schemeClr val="bg1"/>
                </a:solidFill>
              </a:defRPr>
            </a:lvl4pPr>
            <a:lvl5pPr marL="1028502" indent="0">
              <a:buNone/>
              <a:defRPr sz="1122">
                <a:solidFill>
                  <a:schemeClr val="bg1"/>
                </a:solidFill>
              </a:defRPr>
            </a:lvl5pPr>
          </a:lstStyle>
          <a:p>
            <a:pPr lvl="0"/>
            <a:r>
              <a:rPr lang="en-US"/>
              <a:t>Challenges/Solutions</a:t>
            </a:r>
          </a:p>
        </p:txBody>
      </p:sp>
    </p:spTree>
    <p:extLst>
      <p:ext uri="{BB962C8B-B14F-4D97-AF65-F5344CB8AC3E}">
        <p14:creationId xmlns:p14="http://schemas.microsoft.com/office/powerpoint/2010/main" val="417731752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Custom Layout">
    <p:bg>
      <p:bgRef idx="1001">
        <a:schemeClr val="bg1"/>
      </p:bgRef>
    </p:bg>
    <p:spTree>
      <p:nvGrpSpPr>
        <p:cNvPr id="1" name=""/>
        <p:cNvGrpSpPr/>
        <p:nvPr/>
      </p:nvGrpSpPr>
      <p:grpSpPr>
        <a:xfrm>
          <a:off x="0" y="0"/>
          <a:ext cx="0" cy="0"/>
          <a:chOff x="0" y="0"/>
          <a:chExt cx="0" cy="0"/>
        </a:xfrm>
      </p:grpSpPr>
      <p:sp>
        <p:nvSpPr>
          <p:cNvPr id="3" name="Title 4">
            <a:extLst>
              <a:ext uri="{FF2B5EF4-FFF2-40B4-BE49-F238E27FC236}">
                <a16:creationId xmlns:a16="http://schemas.microsoft.com/office/drawing/2014/main" id="{CF24BD5A-AC97-4B4F-821B-3B86CAD6747E}"/>
              </a:ext>
            </a:extLst>
          </p:cNvPr>
          <p:cNvSpPr txBox="1">
            <a:spLocks/>
          </p:cNvSpPr>
          <p:nvPr userDrawn="1"/>
        </p:nvSpPr>
        <p:spPr>
          <a:xfrm>
            <a:off x="0" y="0"/>
            <a:ext cx="5146776" cy="6994525"/>
          </a:xfrm>
          <a:prstGeom prst="rect">
            <a:avLst/>
          </a:prstGeom>
          <a:solidFill>
            <a:schemeClr val="tx1"/>
          </a:solidFill>
        </p:spPr>
        <p:txBody>
          <a:bodyPr vert="horz" wrap="square" lIns="93247" tIns="46623" rIns="93247" bIns="46623" rtlCol="0" anchor="ctr">
            <a:norm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932563">
              <a:lnSpc>
                <a:spcPct val="70000"/>
              </a:lnSpc>
            </a:pPr>
            <a:endParaRPr lang="en-US" sz="3599" b="1" spc="0">
              <a:solidFill>
                <a:srgbClr val="00BCF2"/>
              </a:solidFill>
              <a:latin typeface="Segoe UI Semilight"/>
            </a:endParaRPr>
          </a:p>
        </p:txBody>
      </p:sp>
      <p:sp>
        <p:nvSpPr>
          <p:cNvPr id="5" name="Title 4">
            <a:extLst>
              <a:ext uri="{FF2B5EF4-FFF2-40B4-BE49-F238E27FC236}">
                <a16:creationId xmlns:a16="http://schemas.microsoft.com/office/drawing/2014/main" id="{6057A23C-2063-44E9-A6AA-A76F5F4D0FED}"/>
              </a:ext>
            </a:extLst>
          </p:cNvPr>
          <p:cNvSpPr>
            <a:spLocks noGrp="1"/>
          </p:cNvSpPr>
          <p:nvPr>
            <p:ph type="title"/>
          </p:nvPr>
        </p:nvSpPr>
        <p:spPr>
          <a:xfrm>
            <a:off x="274639" y="2552767"/>
            <a:ext cx="4712907" cy="917575"/>
          </a:xfrm>
        </p:spPr>
        <p:txBody>
          <a:bodyPr/>
          <a:lstStyle>
            <a:lvl1pPr>
              <a:defRPr sz="3672" spc="0" baseline="0">
                <a:solidFill>
                  <a:schemeClr val="bg1"/>
                </a:solidFill>
                <a:latin typeface="+mj-lt"/>
                <a:cs typeface="Segoe UI Semibold" panose="020B0702040204020203" pitchFamily="34" charset="0"/>
              </a:defRPr>
            </a:lvl1pPr>
          </a:lstStyle>
          <a:p>
            <a:r>
              <a:rPr lang="en-US"/>
              <a:t>Click to edit Master title style</a:t>
            </a:r>
          </a:p>
        </p:txBody>
      </p:sp>
      <p:sp>
        <p:nvSpPr>
          <p:cNvPr id="4" name="Text Placeholder 3">
            <a:extLst>
              <a:ext uri="{FF2B5EF4-FFF2-40B4-BE49-F238E27FC236}">
                <a16:creationId xmlns:a16="http://schemas.microsoft.com/office/drawing/2014/main" id="{8729E0ED-664F-4868-976E-6CC013CBDD57}"/>
              </a:ext>
            </a:extLst>
          </p:cNvPr>
          <p:cNvSpPr>
            <a:spLocks noGrp="1"/>
          </p:cNvSpPr>
          <p:nvPr>
            <p:ph type="body" sz="quarter" idx="10"/>
          </p:nvPr>
        </p:nvSpPr>
        <p:spPr>
          <a:xfrm>
            <a:off x="5692791" y="2102285"/>
            <a:ext cx="6158404" cy="2228716"/>
          </a:xfrm>
          <a:noFill/>
        </p:spPr>
        <p:txBody>
          <a:bodyPr wrap="square" lIns="182880" tIns="146304" rIns="182880" bIns="146304" rtlCol="0" anchor="ctr">
            <a:spAutoFit/>
          </a:bodyPr>
          <a:lstStyle>
            <a:lvl1pPr>
              <a:defRPr kumimoji="0" lang="en-US" sz="2448" b="0" i="0" u="none" strike="noStrike" cap="none" normalizeH="0" smtClean="0">
                <a:ln>
                  <a:noFill/>
                </a:ln>
                <a:gradFill>
                  <a:gsLst>
                    <a:gs pos="2917">
                      <a:srgbClr val="353535"/>
                    </a:gs>
                    <a:gs pos="30000">
                      <a:srgbClr val="353535"/>
                    </a:gs>
                  </a:gsLst>
                  <a:lin ang="5400000" scaled="0"/>
                </a:gradFill>
                <a:effectLst/>
                <a:uLnTx/>
                <a:uFillTx/>
                <a:latin typeface="Segoe UI Semilight" panose="020B0402040204020203" pitchFamily="34" charset="0"/>
                <a:cs typeface="Segoe UI Semilight" panose="020B0402040204020203" pitchFamily="34" charset="0"/>
              </a:defRPr>
            </a:lvl1pPr>
            <a:lvl2pPr>
              <a:defRPr lang="en-US" sz="1836" smtClean="0">
                <a:solidFill>
                  <a:schemeClr val="tx1"/>
                </a:solidFill>
              </a:defRPr>
            </a:lvl2pPr>
            <a:lvl3pPr>
              <a:defRPr lang="en-US" sz="1836" smtClean="0">
                <a:solidFill>
                  <a:schemeClr val="tx1"/>
                </a:solidFill>
              </a:defRPr>
            </a:lvl3pPr>
            <a:lvl4pPr>
              <a:defRPr lang="en-US" sz="1836" smtClean="0">
                <a:solidFill>
                  <a:schemeClr val="tx1"/>
                </a:solidFill>
              </a:defRPr>
            </a:lvl4pPr>
            <a:lvl5pPr>
              <a:defRPr lang="en-US" sz="1836">
                <a:solidFill>
                  <a:schemeClr val="tx1"/>
                </a:solidFill>
              </a:defRPr>
            </a:lvl5pPr>
          </a:lstStyle>
          <a:p>
            <a:pPr marL="0" lvl="0" indent="0" defTabSz="932597">
              <a:spcBef>
                <a:spcPts val="0"/>
              </a:spcBef>
              <a:spcAft>
                <a:spcPts val="2448"/>
              </a:spcAft>
              <a:buSzTx/>
              <a:buFontTx/>
              <a:buNone/>
            </a:pPr>
            <a:r>
              <a:rPr lang="en-US"/>
              <a:t>Edit Master text styles</a:t>
            </a:r>
          </a:p>
          <a:p>
            <a:pPr marL="466298" lvl="1" defTabSz="932597"/>
            <a:r>
              <a:rPr lang="en-US"/>
              <a:t>Second level</a:t>
            </a:r>
          </a:p>
          <a:p>
            <a:pPr marL="932597" lvl="2" defTabSz="932597"/>
            <a:r>
              <a:rPr lang="en-US"/>
              <a:t>Third level</a:t>
            </a:r>
          </a:p>
          <a:p>
            <a:pPr marL="1398895" lvl="3" defTabSz="932597"/>
            <a:r>
              <a:rPr lang="en-US"/>
              <a:t>Fourth level</a:t>
            </a:r>
          </a:p>
          <a:p>
            <a:pPr marL="1865193" lvl="4" defTabSz="932597"/>
            <a:r>
              <a:rPr lang="en-US"/>
              <a:t>Fifth level</a:t>
            </a:r>
          </a:p>
        </p:txBody>
      </p:sp>
    </p:spTree>
    <p:extLst>
      <p:ext uri="{BB962C8B-B14F-4D97-AF65-F5344CB8AC3E}">
        <p14:creationId xmlns:p14="http://schemas.microsoft.com/office/powerpoint/2010/main" val="402696129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Blank white">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1395130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userDrawn="1">
  <p:cSld name="Blank blue">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00904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userDrawn="1">
  <p:cSld name="4_Custom Layout">
    <p:spTree>
      <p:nvGrpSpPr>
        <p:cNvPr id="1" name=""/>
        <p:cNvGrpSpPr/>
        <p:nvPr/>
      </p:nvGrpSpPr>
      <p:grpSpPr>
        <a:xfrm>
          <a:off x="0" y="0"/>
          <a:ext cx="0" cy="0"/>
          <a:chOff x="0" y="0"/>
          <a:chExt cx="0" cy="0"/>
        </a:xfrm>
      </p:grpSpPr>
      <p:grpSp>
        <p:nvGrpSpPr>
          <p:cNvPr id="1820" name="Group 1819">
            <a:extLst>
              <a:ext uri="{FF2B5EF4-FFF2-40B4-BE49-F238E27FC236}">
                <a16:creationId xmlns:a16="http://schemas.microsoft.com/office/drawing/2014/main" id="{869BE5D7-E829-4961-B1B7-41D71CE1884E}"/>
              </a:ext>
            </a:extLst>
          </p:cNvPr>
          <p:cNvGrpSpPr/>
          <p:nvPr userDrawn="1"/>
        </p:nvGrpSpPr>
        <p:grpSpPr>
          <a:xfrm>
            <a:off x="85341" y="2681483"/>
            <a:ext cx="12250686" cy="180153"/>
            <a:chOff x="83663" y="2532000"/>
            <a:chExt cx="12009863" cy="176637"/>
          </a:xfrm>
        </p:grpSpPr>
        <p:sp>
          <p:nvSpPr>
            <p:cNvPr id="95" name="Freeform 29">
              <a:extLst>
                <a:ext uri="{FF2B5EF4-FFF2-40B4-BE49-F238E27FC236}">
                  <a16:creationId xmlns:a16="http://schemas.microsoft.com/office/drawing/2014/main" id="{CCBD172E-16C3-403C-9368-0328FC2671A5}"/>
                </a:ext>
              </a:extLst>
            </p:cNvPr>
            <p:cNvSpPr>
              <a:spLocks/>
            </p:cNvSpPr>
            <p:nvPr/>
          </p:nvSpPr>
          <p:spPr bwMode="auto">
            <a:xfrm>
              <a:off x="305196"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6" name="Freeform 30">
              <a:extLst>
                <a:ext uri="{FF2B5EF4-FFF2-40B4-BE49-F238E27FC236}">
                  <a16:creationId xmlns:a16="http://schemas.microsoft.com/office/drawing/2014/main" id="{84166227-46D8-4126-BE4E-CF716C37373A}"/>
                </a:ext>
              </a:extLst>
            </p:cNvPr>
            <p:cNvSpPr>
              <a:spLocks/>
            </p:cNvSpPr>
            <p:nvPr/>
          </p:nvSpPr>
          <p:spPr bwMode="auto">
            <a:xfrm>
              <a:off x="63133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7" name="Freeform 31">
              <a:extLst>
                <a:ext uri="{FF2B5EF4-FFF2-40B4-BE49-F238E27FC236}">
                  <a16:creationId xmlns:a16="http://schemas.microsoft.com/office/drawing/2014/main" id="{F496A010-B395-4C51-9623-DA6CD1623178}"/>
                </a:ext>
              </a:extLst>
            </p:cNvPr>
            <p:cNvSpPr>
              <a:spLocks/>
            </p:cNvSpPr>
            <p:nvPr/>
          </p:nvSpPr>
          <p:spPr bwMode="auto">
            <a:xfrm>
              <a:off x="83663"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8" name="Freeform 32">
              <a:extLst>
                <a:ext uri="{FF2B5EF4-FFF2-40B4-BE49-F238E27FC236}">
                  <a16:creationId xmlns:a16="http://schemas.microsoft.com/office/drawing/2014/main" id="{5916D425-6CDB-41B5-8E77-75822A85FDCA}"/>
                </a:ext>
              </a:extLst>
            </p:cNvPr>
            <p:cNvSpPr>
              <a:spLocks/>
            </p:cNvSpPr>
            <p:nvPr/>
          </p:nvSpPr>
          <p:spPr bwMode="auto">
            <a:xfrm>
              <a:off x="412290"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9" name="Freeform 29">
              <a:extLst>
                <a:ext uri="{FF2B5EF4-FFF2-40B4-BE49-F238E27FC236}">
                  <a16:creationId xmlns:a16="http://schemas.microsoft.com/office/drawing/2014/main" id="{012D95EC-09AB-4721-B118-9BA4766A7456}"/>
                </a:ext>
              </a:extLst>
            </p:cNvPr>
            <p:cNvSpPr>
              <a:spLocks/>
            </p:cNvSpPr>
            <p:nvPr/>
          </p:nvSpPr>
          <p:spPr bwMode="auto">
            <a:xfrm>
              <a:off x="959966"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0" name="Freeform 30">
              <a:extLst>
                <a:ext uri="{FF2B5EF4-FFF2-40B4-BE49-F238E27FC236}">
                  <a16:creationId xmlns:a16="http://schemas.microsoft.com/office/drawing/2014/main" id="{60B0623A-5ABE-4597-85FE-45CE83A411E1}"/>
                </a:ext>
              </a:extLst>
            </p:cNvPr>
            <p:cNvSpPr>
              <a:spLocks/>
            </p:cNvSpPr>
            <p:nvPr/>
          </p:nvSpPr>
          <p:spPr bwMode="auto">
            <a:xfrm>
              <a:off x="1286106"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1" name="Freeform 31">
              <a:extLst>
                <a:ext uri="{FF2B5EF4-FFF2-40B4-BE49-F238E27FC236}">
                  <a16:creationId xmlns:a16="http://schemas.microsoft.com/office/drawing/2014/main" id="{291EE3F5-F099-4209-940E-84AC8C171651}"/>
                </a:ext>
              </a:extLst>
            </p:cNvPr>
            <p:cNvSpPr>
              <a:spLocks/>
            </p:cNvSpPr>
            <p:nvPr/>
          </p:nvSpPr>
          <p:spPr bwMode="auto">
            <a:xfrm>
              <a:off x="738432"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2" name="Freeform 32">
              <a:extLst>
                <a:ext uri="{FF2B5EF4-FFF2-40B4-BE49-F238E27FC236}">
                  <a16:creationId xmlns:a16="http://schemas.microsoft.com/office/drawing/2014/main" id="{18A93BB8-784F-40C4-939D-AFCAF7AD88E5}"/>
                </a:ext>
              </a:extLst>
            </p:cNvPr>
            <p:cNvSpPr>
              <a:spLocks/>
            </p:cNvSpPr>
            <p:nvPr/>
          </p:nvSpPr>
          <p:spPr bwMode="auto">
            <a:xfrm>
              <a:off x="1067060"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3" name="Freeform 29">
              <a:extLst>
                <a:ext uri="{FF2B5EF4-FFF2-40B4-BE49-F238E27FC236}">
                  <a16:creationId xmlns:a16="http://schemas.microsoft.com/office/drawing/2014/main" id="{108DA4D1-7460-47F0-A30E-54A8DCEC1293}"/>
                </a:ext>
              </a:extLst>
            </p:cNvPr>
            <p:cNvSpPr>
              <a:spLocks/>
            </p:cNvSpPr>
            <p:nvPr/>
          </p:nvSpPr>
          <p:spPr bwMode="auto">
            <a:xfrm>
              <a:off x="1614734"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4" name="Freeform 30">
              <a:extLst>
                <a:ext uri="{FF2B5EF4-FFF2-40B4-BE49-F238E27FC236}">
                  <a16:creationId xmlns:a16="http://schemas.microsoft.com/office/drawing/2014/main" id="{F522BDAA-9591-4786-94F5-82E3C052D0BC}"/>
                </a:ext>
              </a:extLst>
            </p:cNvPr>
            <p:cNvSpPr>
              <a:spLocks/>
            </p:cNvSpPr>
            <p:nvPr/>
          </p:nvSpPr>
          <p:spPr bwMode="auto">
            <a:xfrm>
              <a:off x="194087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5" name="Freeform 31">
              <a:extLst>
                <a:ext uri="{FF2B5EF4-FFF2-40B4-BE49-F238E27FC236}">
                  <a16:creationId xmlns:a16="http://schemas.microsoft.com/office/drawing/2014/main" id="{5F9C50EC-F569-443B-85EF-7C5E1EA56ADE}"/>
                </a:ext>
              </a:extLst>
            </p:cNvPr>
            <p:cNvSpPr>
              <a:spLocks/>
            </p:cNvSpPr>
            <p:nvPr/>
          </p:nvSpPr>
          <p:spPr bwMode="auto">
            <a:xfrm>
              <a:off x="1393201"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6" name="Freeform 32">
              <a:extLst>
                <a:ext uri="{FF2B5EF4-FFF2-40B4-BE49-F238E27FC236}">
                  <a16:creationId xmlns:a16="http://schemas.microsoft.com/office/drawing/2014/main" id="{11618BDE-C8F1-4FDF-BCF5-6A2DD760E0E4}"/>
                </a:ext>
              </a:extLst>
            </p:cNvPr>
            <p:cNvSpPr>
              <a:spLocks/>
            </p:cNvSpPr>
            <p:nvPr/>
          </p:nvSpPr>
          <p:spPr bwMode="auto">
            <a:xfrm>
              <a:off x="1721829"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7" name="Freeform 29">
              <a:extLst>
                <a:ext uri="{FF2B5EF4-FFF2-40B4-BE49-F238E27FC236}">
                  <a16:creationId xmlns:a16="http://schemas.microsoft.com/office/drawing/2014/main" id="{0D88A09E-CACD-44DB-B6EB-EAB7D76C3722}"/>
                </a:ext>
              </a:extLst>
            </p:cNvPr>
            <p:cNvSpPr>
              <a:spLocks/>
            </p:cNvSpPr>
            <p:nvPr/>
          </p:nvSpPr>
          <p:spPr bwMode="auto">
            <a:xfrm>
              <a:off x="2269503"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8" name="Freeform 30">
              <a:extLst>
                <a:ext uri="{FF2B5EF4-FFF2-40B4-BE49-F238E27FC236}">
                  <a16:creationId xmlns:a16="http://schemas.microsoft.com/office/drawing/2014/main" id="{7F6ACAEE-E6E1-44B7-B6F8-227B118F24B2}"/>
                </a:ext>
              </a:extLst>
            </p:cNvPr>
            <p:cNvSpPr>
              <a:spLocks/>
            </p:cNvSpPr>
            <p:nvPr/>
          </p:nvSpPr>
          <p:spPr bwMode="auto">
            <a:xfrm>
              <a:off x="2595644"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9" name="Freeform 31">
              <a:extLst>
                <a:ext uri="{FF2B5EF4-FFF2-40B4-BE49-F238E27FC236}">
                  <a16:creationId xmlns:a16="http://schemas.microsoft.com/office/drawing/2014/main" id="{65A89059-0D60-4DEE-9B08-00CDB0C3E031}"/>
                </a:ext>
              </a:extLst>
            </p:cNvPr>
            <p:cNvSpPr>
              <a:spLocks/>
            </p:cNvSpPr>
            <p:nvPr/>
          </p:nvSpPr>
          <p:spPr bwMode="auto">
            <a:xfrm>
              <a:off x="2047969"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0" name="Freeform 32">
              <a:extLst>
                <a:ext uri="{FF2B5EF4-FFF2-40B4-BE49-F238E27FC236}">
                  <a16:creationId xmlns:a16="http://schemas.microsoft.com/office/drawing/2014/main" id="{066CF743-D39B-4687-8FC2-DF849C855364}"/>
                </a:ext>
              </a:extLst>
            </p:cNvPr>
            <p:cNvSpPr>
              <a:spLocks/>
            </p:cNvSpPr>
            <p:nvPr/>
          </p:nvSpPr>
          <p:spPr bwMode="auto">
            <a:xfrm>
              <a:off x="2376598"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1" name="Freeform 477">
              <a:extLst>
                <a:ext uri="{FF2B5EF4-FFF2-40B4-BE49-F238E27FC236}">
                  <a16:creationId xmlns:a16="http://schemas.microsoft.com/office/drawing/2014/main" id="{CBACD5E4-8FF3-4456-B84A-4E3D9628C59F}"/>
                </a:ext>
              </a:extLst>
            </p:cNvPr>
            <p:cNvSpPr>
              <a:spLocks/>
            </p:cNvSpPr>
            <p:nvPr/>
          </p:nvSpPr>
          <p:spPr bwMode="auto">
            <a:xfrm>
              <a:off x="292427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2" name="Freeform 478">
              <a:extLst>
                <a:ext uri="{FF2B5EF4-FFF2-40B4-BE49-F238E27FC236}">
                  <a16:creationId xmlns:a16="http://schemas.microsoft.com/office/drawing/2014/main" id="{E44D2C0F-4D6E-4A3B-8922-E8FBDED993AD}"/>
                </a:ext>
              </a:extLst>
            </p:cNvPr>
            <p:cNvSpPr>
              <a:spLocks/>
            </p:cNvSpPr>
            <p:nvPr/>
          </p:nvSpPr>
          <p:spPr bwMode="auto">
            <a:xfrm>
              <a:off x="3250413"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3" name="Freeform 479">
              <a:extLst>
                <a:ext uri="{FF2B5EF4-FFF2-40B4-BE49-F238E27FC236}">
                  <a16:creationId xmlns:a16="http://schemas.microsoft.com/office/drawing/2014/main" id="{93E94D2F-3E31-4530-B785-FE1E593A356F}"/>
                </a:ext>
              </a:extLst>
            </p:cNvPr>
            <p:cNvSpPr>
              <a:spLocks/>
            </p:cNvSpPr>
            <p:nvPr/>
          </p:nvSpPr>
          <p:spPr bwMode="auto">
            <a:xfrm>
              <a:off x="2702739"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4" name="Freeform 480">
              <a:extLst>
                <a:ext uri="{FF2B5EF4-FFF2-40B4-BE49-F238E27FC236}">
                  <a16:creationId xmlns:a16="http://schemas.microsoft.com/office/drawing/2014/main" id="{E9FA8B68-98B1-4358-BBCA-6B19E7A11544}"/>
                </a:ext>
              </a:extLst>
            </p:cNvPr>
            <p:cNvSpPr>
              <a:spLocks/>
            </p:cNvSpPr>
            <p:nvPr/>
          </p:nvSpPr>
          <p:spPr bwMode="auto">
            <a:xfrm>
              <a:off x="3031366"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5" name="Freeform 29">
              <a:extLst>
                <a:ext uri="{FF2B5EF4-FFF2-40B4-BE49-F238E27FC236}">
                  <a16:creationId xmlns:a16="http://schemas.microsoft.com/office/drawing/2014/main" id="{415C3169-48A8-4AC5-A000-A7127C39DD53}"/>
                </a:ext>
              </a:extLst>
            </p:cNvPr>
            <p:cNvSpPr>
              <a:spLocks/>
            </p:cNvSpPr>
            <p:nvPr/>
          </p:nvSpPr>
          <p:spPr bwMode="auto">
            <a:xfrm>
              <a:off x="357904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6" name="Freeform 31">
              <a:extLst>
                <a:ext uri="{FF2B5EF4-FFF2-40B4-BE49-F238E27FC236}">
                  <a16:creationId xmlns:a16="http://schemas.microsoft.com/office/drawing/2014/main" id="{2A4F40AE-C31A-4D77-9C89-75874B35209C}"/>
                </a:ext>
              </a:extLst>
            </p:cNvPr>
            <p:cNvSpPr>
              <a:spLocks/>
            </p:cNvSpPr>
            <p:nvPr/>
          </p:nvSpPr>
          <p:spPr bwMode="auto">
            <a:xfrm>
              <a:off x="3357508"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7" name="Freeform 29">
              <a:extLst>
                <a:ext uri="{FF2B5EF4-FFF2-40B4-BE49-F238E27FC236}">
                  <a16:creationId xmlns:a16="http://schemas.microsoft.com/office/drawing/2014/main" id="{5142232A-1C77-4605-965B-70AD28366523}"/>
                </a:ext>
              </a:extLst>
            </p:cNvPr>
            <p:cNvSpPr>
              <a:spLocks/>
            </p:cNvSpPr>
            <p:nvPr/>
          </p:nvSpPr>
          <p:spPr bwMode="auto">
            <a:xfrm>
              <a:off x="390767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8" name="Freeform 30">
              <a:extLst>
                <a:ext uri="{FF2B5EF4-FFF2-40B4-BE49-F238E27FC236}">
                  <a16:creationId xmlns:a16="http://schemas.microsoft.com/office/drawing/2014/main" id="{D45B0B9A-BF71-4870-9246-CEECA898B64F}"/>
                </a:ext>
              </a:extLst>
            </p:cNvPr>
            <p:cNvSpPr>
              <a:spLocks/>
            </p:cNvSpPr>
            <p:nvPr/>
          </p:nvSpPr>
          <p:spPr bwMode="auto">
            <a:xfrm>
              <a:off x="4233811"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9" name="Freeform 31">
              <a:extLst>
                <a:ext uri="{FF2B5EF4-FFF2-40B4-BE49-F238E27FC236}">
                  <a16:creationId xmlns:a16="http://schemas.microsoft.com/office/drawing/2014/main" id="{11B583FD-5FBE-4729-9126-00D9ADCBDCF2}"/>
                </a:ext>
              </a:extLst>
            </p:cNvPr>
            <p:cNvSpPr>
              <a:spLocks/>
            </p:cNvSpPr>
            <p:nvPr/>
          </p:nvSpPr>
          <p:spPr bwMode="auto">
            <a:xfrm>
              <a:off x="3686136"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0" name="Freeform 32">
              <a:extLst>
                <a:ext uri="{FF2B5EF4-FFF2-40B4-BE49-F238E27FC236}">
                  <a16:creationId xmlns:a16="http://schemas.microsoft.com/office/drawing/2014/main" id="{024EF891-8DDC-4FA4-8A0E-75CBDF3BDEDA}"/>
                </a:ext>
              </a:extLst>
            </p:cNvPr>
            <p:cNvSpPr>
              <a:spLocks/>
            </p:cNvSpPr>
            <p:nvPr/>
          </p:nvSpPr>
          <p:spPr bwMode="auto">
            <a:xfrm>
              <a:off x="4014764"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1" name="Freeform 29">
              <a:extLst>
                <a:ext uri="{FF2B5EF4-FFF2-40B4-BE49-F238E27FC236}">
                  <a16:creationId xmlns:a16="http://schemas.microsoft.com/office/drawing/2014/main" id="{ED799D22-D0AC-4014-AA84-E85E3C4A05B4}"/>
                </a:ext>
              </a:extLst>
            </p:cNvPr>
            <p:cNvSpPr>
              <a:spLocks/>
            </p:cNvSpPr>
            <p:nvPr/>
          </p:nvSpPr>
          <p:spPr bwMode="auto">
            <a:xfrm>
              <a:off x="4562439"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2" name="Freeform 30">
              <a:extLst>
                <a:ext uri="{FF2B5EF4-FFF2-40B4-BE49-F238E27FC236}">
                  <a16:creationId xmlns:a16="http://schemas.microsoft.com/office/drawing/2014/main" id="{C97C26A2-4463-4835-9537-7D2159CF75B2}"/>
                </a:ext>
              </a:extLst>
            </p:cNvPr>
            <p:cNvSpPr>
              <a:spLocks/>
            </p:cNvSpPr>
            <p:nvPr/>
          </p:nvSpPr>
          <p:spPr bwMode="auto">
            <a:xfrm>
              <a:off x="488858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3" name="Freeform 31">
              <a:extLst>
                <a:ext uri="{FF2B5EF4-FFF2-40B4-BE49-F238E27FC236}">
                  <a16:creationId xmlns:a16="http://schemas.microsoft.com/office/drawing/2014/main" id="{8E1EEBB4-DACF-49D9-BF85-8078CC861A97}"/>
                </a:ext>
              </a:extLst>
            </p:cNvPr>
            <p:cNvSpPr>
              <a:spLocks/>
            </p:cNvSpPr>
            <p:nvPr/>
          </p:nvSpPr>
          <p:spPr bwMode="auto">
            <a:xfrm>
              <a:off x="4340905"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4" name="Freeform 32">
              <a:extLst>
                <a:ext uri="{FF2B5EF4-FFF2-40B4-BE49-F238E27FC236}">
                  <a16:creationId xmlns:a16="http://schemas.microsoft.com/office/drawing/2014/main" id="{06B51FDA-6279-43D8-A952-E0699AC46A39}"/>
                </a:ext>
              </a:extLst>
            </p:cNvPr>
            <p:cNvSpPr>
              <a:spLocks/>
            </p:cNvSpPr>
            <p:nvPr/>
          </p:nvSpPr>
          <p:spPr bwMode="auto">
            <a:xfrm>
              <a:off x="4669534"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5" name="Freeform 29">
              <a:extLst>
                <a:ext uri="{FF2B5EF4-FFF2-40B4-BE49-F238E27FC236}">
                  <a16:creationId xmlns:a16="http://schemas.microsoft.com/office/drawing/2014/main" id="{518708C8-E6CE-4A36-AFCA-2C25AEA5D5D4}"/>
                </a:ext>
              </a:extLst>
            </p:cNvPr>
            <p:cNvSpPr>
              <a:spLocks/>
            </p:cNvSpPr>
            <p:nvPr/>
          </p:nvSpPr>
          <p:spPr bwMode="auto">
            <a:xfrm>
              <a:off x="5217208"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6" name="Freeform 30">
              <a:extLst>
                <a:ext uri="{FF2B5EF4-FFF2-40B4-BE49-F238E27FC236}">
                  <a16:creationId xmlns:a16="http://schemas.microsoft.com/office/drawing/2014/main" id="{75492816-856E-43B2-ADF9-DC9B9E29BAE8}"/>
                </a:ext>
              </a:extLst>
            </p:cNvPr>
            <p:cNvSpPr>
              <a:spLocks/>
            </p:cNvSpPr>
            <p:nvPr/>
          </p:nvSpPr>
          <p:spPr bwMode="auto">
            <a:xfrm>
              <a:off x="5543348"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7" name="Freeform 31">
              <a:extLst>
                <a:ext uri="{FF2B5EF4-FFF2-40B4-BE49-F238E27FC236}">
                  <a16:creationId xmlns:a16="http://schemas.microsoft.com/office/drawing/2014/main" id="{5BF10B53-E727-48B6-BD89-92DA47E252C2}"/>
                </a:ext>
              </a:extLst>
            </p:cNvPr>
            <p:cNvSpPr>
              <a:spLocks/>
            </p:cNvSpPr>
            <p:nvPr/>
          </p:nvSpPr>
          <p:spPr bwMode="auto">
            <a:xfrm>
              <a:off x="4995674"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8" name="Freeform 32">
              <a:extLst>
                <a:ext uri="{FF2B5EF4-FFF2-40B4-BE49-F238E27FC236}">
                  <a16:creationId xmlns:a16="http://schemas.microsoft.com/office/drawing/2014/main" id="{F0D56552-E5A7-43CF-8DEA-2FCB0F10905A}"/>
                </a:ext>
              </a:extLst>
            </p:cNvPr>
            <p:cNvSpPr>
              <a:spLocks/>
            </p:cNvSpPr>
            <p:nvPr/>
          </p:nvSpPr>
          <p:spPr bwMode="auto">
            <a:xfrm>
              <a:off x="5324302"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9" name="Freeform 29">
              <a:extLst>
                <a:ext uri="{FF2B5EF4-FFF2-40B4-BE49-F238E27FC236}">
                  <a16:creationId xmlns:a16="http://schemas.microsoft.com/office/drawing/2014/main" id="{2E108B6F-B79F-4BAC-9160-22525B59FBF5}"/>
                </a:ext>
              </a:extLst>
            </p:cNvPr>
            <p:cNvSpPr>
              <a:spLocks/>
            </p:cNvSpPr>
            <p:nvPr/>
          </p:nvSpPr>
          <p:spPr bwMode="auto">
            <a:xfrm>
              <a:off x="587197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0" name="Freeform 30">
              <a:extLst>
                <a:ext uri="{FF2B5EF4-FFF2-40B4-BE49-F238E27FC236}">
                  <a16:creationId xmlns:a16="http://schemas.microsoft.com/office/drawing/2014/main" id="{4A741E74-F57F-438F-A7AA-9BF8056EDF29}"/>
                </a:ext>
              </a:extLst>
            </p:cNvPr>
            <p:cNvSpPr>
              <a:spLocks/>
            </p:cNvSpPr>
            <p:nvPr/>
          </p:nvSpPr>
          <p:spPr bwMode="auto">
            <a:xfrm>
              <a:off x="6198118"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1" name="Freeform 31">
              <a:extLst>
                <a:ext uri="{FF2B5EF4-FFF2-40B4-BE49-F238E27FC236}">
                  <a16:creationId xmlns:a16="http://schemas.microsoft.com/office/drawing/2014/main" id="{AF9783B9-D24A-45A6-AB36-BE5F72179A39}"/>
                </a:ext>
              </a:extLst>
            </p:cNvPr>
            <p:cNvSpPr>
              <a:spLocks/>
            </p:cNvSpPr>
            <p:nvPr/>
          </p:nvSpPr>
          <p:spPr bwMode="auto">
            <a:xfrm>
              <a:off x="5650443"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2" name="Freeform 32">
              <a:extLst>
                <a:ext uri="{FF2B5EF4-FFF2-40B4-BE49-F238E27FC236}">
                  <a16:creationId xmlns:a16="http://schemas.microsoft.com/office/drawing/2014/main" id="{4C5E6AEC-0A32-49D8-AEBD-BE7BBB734041}"/>
                </a:ext>
              </a:extLst>
            </p:cNvPr>
            <p:cNvSpPr>
              <a:spLocks/>
            </p:cNvSpPr>
            <p:nvPr/>
          </p:nvSpPr>
          <p:spPr bwMode="auto">
            <a:xfrm>
              <a:off x="5979071"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3" name="Freeform 499">
              <a:extLst>
                <a:ext uri="{FF2B5EF4-FFF2-40B4-BE49-F238E27FC236}">
                  <a16:creationId xmlns:a16="http://schemas.microsoft.com/office/drawing/2014/main" id="{4F350EC0-231D-425B-83BC-083222A91D7A}"/>
                </a:ext>
              </a:extLst>
            </p:cNvPr>
            <p:cNvSpPr>
              <a:spLocks/>
            </p:cNvSpPr>
            <p:nvPr/>
          </p:nvSpPr>
          <p:spPr bwMode="auto">
            <a:xfrm>
              <a:off x="652674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4" name="Freeform 500">
              <a:extLst>
                <a:ext uri="{FF2B5EF4-FFF2-40B4-BE49-F238E27FC236}">
                  <a16:creationId xmlns:a16="http://schemas.microsoft.com/office/drawing/2014/main" id="{3CBA4DBC-2AB8-4107-84AE-839424F13CB7}"/>
                </a:ext>
              </a:extLst>
            </p:cNvPr>
            <p:cNvSpPr>
              <a:spLocks/>
            </p:cNvSpPr>
            <p:nvPr/>
          </p:nvSpPr>
          <p:spPr bwMode="auto">
            <a:xfrm>
              <a:off x="685288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5" name="Freeform 501">
              <a:extLst>
                <a:ext uri="{FF2B5EF4-FFF2-40B4-BE49-F238E27FC236}">
                  <a16:creationId xmlns:a16="http://schemas.microsoft.com/office/drawing/2014/main" id="{E53A1FBA-56C4-4BF2-B6DA-1216FFEF7505}"/>
                </a:ext>
              </a:extLst>
            </p:cNvPr>
            <p:cNvSpPr>
              <a:spLocks/>
            </p:cNvSpPr>
            <p:nvPr/>
          </p:nvSpPr>
          <p:spPr bwMode="auto">
            <a:xfrm>
              <a:off x="6305212"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6" name="Freeform 502">
              <a:extLst>
                <a:ext uri="{FF2B5EF4-FFF2-40B4-BE49-F238E27FC236}">
                  <a16:creationId xmlns:a16="http://schemas.microsoft.com/office/drawing/2014/main" id="{4F211093-459C-48AC-B7BB-2D49045B8131}"/>
                </a:ext>
              </a:extLst>
            </p:cNvPr>
            <p:cNvSpPr>
              <a:spLocks/>
            </p:cNvSpPr>
            <p:nvPr/>
          </p:nvSpPr>
          <p:spPr bwMode="auto">
            <a:xfrm>
              <a:off x="6633840"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7" name="Freeform 29">
              <a:extLst>
                <a:ext uri="{FF2B5EF4-FFF2-40B4-BE49-F238E27FC236}">
                  <a16:creationId xmlns:a16="http://schemas.microsoft.com/office/drawing/2014/main" id="{39B16233-3EBE-48D1-800E-BF3CB251974A}"/>
                </a:ext>
              </a:extLst>
            </p:cNvPr>
            <p:cNvSpPr>
              <a:spLocks/>
            </p:cNvSpPr>
            <p:nvPr/>
          </p:nvSpPr>
          <p:spPr bwMode="auto">
            <a:xfrm>
              <a:off x="718151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8" name="Freeform 31">
              <a:extLst>
                <a:ext uri="{FF2B5EF4-FFF2-40B4-BE49-F238E27FC236}">
                  <a16:creationId xmlns:a16="http://schemas.microsoft.com/office/drawing/2014/main" id="{7CC94C21-6884-4456-B340-96114274BB06}"/>
                </a:ext>
              </a:extLst>
            </p:cNvPr>
            <p:cNvSpPr>
              <a:spLocks/>
            </p:cNvSpPr>
            <p:nvPr/>
          </p:nvSpPr>
          <p:spPr bwMode="auto">
            <a:xfrm>
              <a:off x="6959981"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 name="Freeform 29">
              <a:extLst>
                <a:ext uri="{FF2B5EF4-FFF2-40B4-BE49-F238E27FC236}">
                  <a16:creationId xmlns:a16="http://schemas.microsoft.com/office/drawing/2014/main" id="{7F725FE8-8769-4D43-8EC0-E75FD958954A}"/>
                </a:ext>
              </a:extLst>
            </p:cNvPr>
            <p:cNvSpPr>
              <a:spLocks/>
            </p:cNvSpPr>
            <p:nvPr/>
          </p:nvSpPr>
          <p:spPr bwMode="auto">
            <a:xfrm>
              <a:off x="751014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 name="Freeform 30">
              <a:extLst>
                <a:ext uri="{FF2B5EF4-FFF2-40B4-BE49-F238E27FC236}">
                  <a16:creationId xmlns:a16="http://schemas.microsoft.com/office/drawing/2014/main" id="{306A062D-B9AA-4B2F-808D-1E38DB11C512}"/>
                </a:ext>
              </a:extLst>
            </p:cNvPr>
            <p:cNvSpPr>
              <a:spLocks/>
            </p:cNvSpPr>
            <p:nvPr/>
          </p:nvSpPr>
          <p:spPr bwMode="auto">
            <a:xfrm>
              <a:off x="7836283"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 name="Freeform 31">
              <a:extLst>
                <a:ext uri="{FF2B5EF4-FFF2-40B4-BE49-F238E27FC236}">
                  <a16:creationId xmlns:a16="http://schemas.microsoft.com/office/drawing/2014/main" id="{9ED87787-11CD-4341-88DC-D372868B4065}"/>
                </a:ext>
              </a:extLst>
            </p:cNvPr>
            <p:cNvSpPr>
              <a:spLocks/>
            </p:cNvSpPr>
            <p:nvPr/>
          </p:nvSpPr>
          <p:spPr bwMode="auto">
            <a:xfrm>
              <a:off x="7288609"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 name="Freeform 32">
              <a:extLst>
                <a:ext uri="{FF2B5EF4-FFF2-40B4-BE49-F238E27FC236}">
                  <a16:creationId xmlns:a16="http://schemas.microsoft.com/office/drawing/2014/main" id="{60FE8B75-05EC-45DD-B240-F50477883FA7}"/>
                </a:ext>
              </a:extLst>
            </p:cNvPr>
            <p:cNvSpPr>
              <a:spLocks/>
            </p:cNvSpPr>
            <p:nvPr/>
          </p:nvSpPr>
          <p:spPr bwMode="auto">
            <a:xfrm>
              <a:off x="7617237"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 name="Freeform 29">
              <a:extLst>
                <a:ext uri="{FF2B5EF4-FFF2-40B4-BE49-F238E27FC236}">
                  <a16:creationId xmlns:a16="http://schemas.microsoft.com/office/drawing/2014/main" id="{B29EDD4B-995B-4A76-8F4F-EEFF8977D1F9}"/>
                </a:ext>
              </a:extLst>
            </p:cNvPr>
            <p:cNvSpPr>
              <a:spLocks/>
            </p:cNvSpPr>
            <p:nvPr/>
          </p:nvSpPr>
          <p:spPr bwMode="auto">
            <a:xfrm>
              <a:off x="816491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 name="Freeform 30">
              <a:extLst>
                <a:ext uri="{FF2B5EF4-FFF2-40B4-BE49-F238E27FC236}">
                  <a16:creationId xmlns:a16="http://schemas.microsoft.com/office/drawing/2014/main" id="{D0B7A114-1E0F-42C0-A06F-002FAECA8B3C}"/>
                </a:ext>
              </a:extLst>
            </p:cNvPr>
            <p:cNvSpPr>
              <a:spLocks/>
            </p:cNvSpPr>
            <p:nvPr/>
          </p:nvSpPr>
          <p:spPr bwMode="auto">
            <a:xfrm>
              <a:off x="849105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 name="Freeform 31">
              <a:extLst>
                <a:ext uri="{FF2B5EF4-FFF2-40B4-BE49-F238E27FC236}">
                  <a16:creationId xmlns:a16="http://schemas.microsoft.com/office/drawing/2014/main" id="{C7E21293-CF99-4DE4-BC50-8C88B221528E}"/>
                </a:ext>
              </a:extLst>
            </p:cNvPr>
            <p:cNvSpPr>
              <a:spLocks/>
            </p:cNvSpPr>
            <p:nvPr/>
          </p:nvSpPr>
          <p:spPr bwMode="auto">
            <a:xfrm>
              <a:off x="7943378"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 name="Freeform 32">
              <a:extLst>
                <a:ext uri="{FF2B5EF4-FFF2-40B4-BE49-F238E27FC236}">
                  <a16:creationId xmlns:a16="http://schemas.microsoft.com/office/drawing/2014/main" id="{63E2689F-1B2E-407A-94DF-BCC715398F41}"/>
                </a:ext>
              </a:extLst>
            </p:cNvPr>
            <p:cNvSpPr>
              <a:spLocks/>
            </p:cNvSpPr>
            <p:nvPr/>
          </p:nvSpPr>
          <p:spPr bwMode="auto">
            <a:xfrm>
              <a:off x="8272007"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 name="Freeform 29">
              <a:extLst>
                <a:ext uri="{FF2B5EF4-FFF2-40B4-BE49-F238E27FC236}">
                  <a16:creationId xmlns:a16="http://schemas.microsoft.com/office/drawing/2014/main" id="{ACF08AAD-25CD-4EAD-88D5-DDCA62AFB1A6}"/>
                </a:ext>
              </a:extLst>
            </p:cNvPr>
            <p:cNvSpPr>
              <a:spLocks/>
            </p:cNvSpPr>
            <p:nvPr/>
          </p:nvSpPr>
          <p:spPr bwMode="auto">
            <a:xfrm>
              <a:off x="881968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 name="Freeform 30">
              <a:extLst>
                <a:ext uri="{FF2B5EF4-FFF2-40B4-BE49-F238E27FC236}">
                  <a16:creationId xmlns:a16="http://schemas.microsoft.com/office/drawing/2014/main" id="{53D227F5-24F5-4133-B688-1CE3CE4DCD38}"/>
                </a:ext>
              </a:extLst>
            </p:cNvPr>
            <p:cNvSpPr>
              <a:spLocks/>
            </p:cNvSpPr>
            <p:nvPr/>
          </p:nvSpPr>
          <p:spPr bwMode="auto">
            <a:xfrm>
              <a:off x="9145821"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 name="Freeform 31">
              <a:extLst>
                <a:ext uri="{FF2B5EF4-FFF2-40B4-BE49-F238E27FC236}">
                  <a16:creationId xmlns:a16="http://schemas.microsoft.com/office/drawing/2014/main" id="{8C36492D-136D-4944-8295-90556935D604}"/>
                </a:ext>
              </a:extLst>
            </p:cNvPr>
            <p:cNvSpPr>
              <a:spLocks/>
            </p:cNvSpPr>
            <p:nvPr/>
          </p:nvSpPr>
          <p:spPr bwMode="auto">
            <a:xfrm>
              <a:off x="8598147"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 name="Freeform 32">
              <a:extLst>
                <a:ext uri="{FF2B5EF4-FFF2-40B4-BE49-F238E27FC236}">
                  <a16:creationId xmlns:a16="http://schemas.microsoft.com/office/drawing/2014/main" id="{24894DC3-ED0E-4D69-BC29-9C80D94B7BF2}"/>
                </a:ext>
              </a:extLst>
            </p:cNvPr>
            <p:cNvSpPr>
              <a:spLocks/>
            </p:cNvSpPr>
            <p:nvPr/>
          </p:nvSpPr>
          <p:spPr bwMode="auto">
            <a:xfrm>
              <a:off x="8926774"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 name="Freeform 29">
              <a:extLst>
                <a:ext uri="{FF2B5EF4-FFF2-40B4-BE49-F238E27FC236}">
                  <a16:creationId xmlns:a16="http://schemas.microsoft.com/office/drawing/2014/main" id="{E9822D78-886C-45DE-964C-ED98826D0895}"/>
                </a:ext>
              </a:extLst>
            </p:cNvPr>
            <p:cNvSpPr>
              <a:spLocks/>
            </p:cNvSpPr>
            <p:nvPr/>
          </p:nvSpPr>
          <p:spPr bwMode="auto">
            <a:xfrm>
              <a:off x="947445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8" name="Freeform 30">
              <a:extLst>
                <a:ext uri="{FF2B5EF4-FFF2-40B4-BE49-F238E27FC236}">
                  <a16:creationId xmlns:a16="http://schemas.microsoft.com/office/drawing/2014/main" id="{EAFDE785-1593-4030-B8A3-E28F9B7925E3}"/>
                </a:ext>
              </a:extLst>
            </p:cNvPr>
            <p:cNvSpPr>
              <a:spLocks/>
            </p:cNvSpPr>
            <p:nvPr/>
          </p:nvSpPr>
          <p:spPr bwMode="auto">
            <a:xfrm>
              <a:off x="9800591"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9" name="Freeform 31">
              <a:extLst>
                <a:ext uri="{FF2B5EF4-FFF2-40B4-BE49-F238E27FC236}">
                  <a16:creationId xmlns:a16="http://schemas.microsoft.com/office/drawing/2014/main" id="{7ADB6A5E-4343-4DE6-B32F-425A4D7C2C91}"/>
                </a:ext>
              </a:extLst>
            </p:cNvPr>
            <p:cNvSpPr>
              <a:spLocks/>
            </p:cNvSpPr>
            <p:nvPr/>
          </p:nvSpPr>
          <p:spPr bwMode="auto">
            <a:xfrm>
              <a:off x="9252915"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0" name="Freeform 32">
              <a:extLst>
                <a:ext uri="{FF2B5EF4-FFF2-40B4-BE49-F238E27FC236}">
                  <a16:creationId xmlns:a16="http://schemas.microsoft.com/office/drawing/2014/main" id="{79349E14-3453-4AF4-91FF-41CBD0D17C93}"/>
                </a:ext>
              </a:extLst>
            </p:cNvPr>
            <p:cNvSpPr>
              <a:spLocks/>
            </p:cNvSpPr>
            <p:nvPr/>
          </p:nvSpPr>
          <p:spPr bwMode="auto">
            <a:xfrm>
              <a:off x="9581544"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1" name="Freeform 387">
              <a:extLst>
                <a:ext uri="{FF2B5EF4-FFF2-40B4-BE49-F238E27FC236}">
                  <a16:creationId xmlns:a16="http://schemas.microsoft.com/office/drawing/2014/main" id="{921140D9-4822-45E9-A60E-AED9160970A6}"/>
                </a:ext>
              </a:extLst>
            </p:cNvPr>
            <p:cNvSpPr>
              <a:spLocks/>
            </p:cNvSpPr>
            <p:nvPr/>
          </p:nvSpPr>
          <p:spPr bwMode="auto">
            <a:xfrm>
              <a:off x="10129218"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2" name="Freeform 388">
              <a:extLst>
                <a:ext uri="{FF2B5EF4-FFF2-40B4-BE49-F238E27FC236}">
                  <a16:creationId xmlns:a16="http://schemas.microsoft.com/office/drawing/2014/main" id="{FE3AD08C-AD3E-436B-BB97-FB7C33DE145E}"/>
                </a:ext>
              </a:extLst>
            </p:cNvPr>
            <p:cNvSpPr>
              <a:spLocks/>
            </p:cNvSpPr>
            <p:nvPr/>
          </p:nvSpPr>
          <p:spPr bwMode="auto">
            <a:xfrm>
              <a:off x="1045536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3" name="Freeform 389">
              <a:extLst>
                <a:ext uri="{FF2B5EF4-FFF2-40B4-BE49-F238E27FC236}">
                  <a16:creationId xmlns:a16="http://schemas.microsoft.com/office/drawing/2014/main" id="{39C0BAE7-EBBB-4CBF-BA1D-0D9A4A186FE6}"/>
                </a:ext>
              </a:extLst>
            </p:cNvPr>
            <p:cNvSpPr>
              <a:spLocks/>
            </p:cNvSpPr>
            <p:nvPr/>
          </p:nvSpPr>
          <p:spPr bwMode="auto">
            <a:xfrm>
              <a:off x="9907685"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4" name="Freeform 390">
              <a:extLst>
                <a:ext uri="{FF2B5EF4-FFF2-40B4-BE49-F238E27FC236}">
                  <a16:creationId xmlns:a16="http://schemas.microsoft.com/office/drawing/2014/main" id="{41F162C2-D61F-4066-AC29-E526004EC68F}"/>
                </a:ext>
              </a:extLst>
            </p:cNvPr>
            <p:cNvSpPr>
              <a:spLocks/>
            </p:cNvSpPr>
            <p:nvPr/>
          </p:nvSpPr>
          <p:spPr bwMode="auto">
            <a:xfrm>
              <a:off x="10236312"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5" name="Freeform 29">
              <a:extLst>
                <a:ext uri="{FF2B5EF4-FFF2-40B4-BE49-F238E27FC236}">
                  <a16:creationId xmlns:a16="http://schemas.microsoft.com/office/drawing/2014/main" id="{D3D8F3DE-DE89-4F1C-9EEA-BEC6A0837BCA}"/>
                </a:ext>
              </a:extLst>
            </p:cNvPr>
            <p:cNvSpPr>
              <a:spLocks/>
            </p:cNvSpPr>
            <p:nvPr/>
          </p:nvSpPr>
          <p:spPr bwMode="auto">
            <a:xfrm>
              <a:off x="1078398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6" name="Freeform 31">
              <a:extLst>
                <a:ext uri="{FF2B5EF4-FFF2-40B4-BE49-F238E27FC236}">
                  <a16:creationId xmlns:a16="http://schemas.microsoft.com/office/drawing/2014/main" id="{4033DAC1-3D0E-4F6B-A5A1-4E94E4638C8B}"/>
                </a:ext>
              </a:extLst>
            </p:cNvPr>
            <p:cNvSpPr>
              <a:spLocks/>
            </p:cNvSpPr>
            <p:nvPr/>
          </p:nvSpPr>
          <p:spPr bwMode="auto">
            <a:xfrm>
              <a:off x="10562454"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7" name="Freeform 29">
              <a:extLst>
                <a:ext uri="{FF2B5EF4-FFF2-40B4-BE49-F238E27FC236}">
                  <a16:creationId xmlns:a16="http://schemas.microsoft.com/office/drawing/2014/main" id="{75C22129-CB78-47BA-BAA6-293A233B6191}"/>
                </a:ext>
              </a:extLst>
            </p:cNvPr>
            <p:cNvSpPr>
              <a:spLocks/>
            </p:cNvSpPr>
            <p:nvPr/>
          </p:nvSpPr>
          <p:spPr bwMode="auto">
            <a:xfrm>
              <a:off x="1111261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8" name="Freeform 30">
              <a:extLst>
                <a:ext uri="{FF2B5EF4-FFF2-40B4-BE49-F238E27FC236}">
                  <a16:creationId xmlns:a16="http://schemas.microsoft.com/office/drawing/2014/main" id="{1A009602-8130-4467-B236-C31E56EDB286}"/>
                </a:ext>
              </a:extLst>
            </p:cNvPr>
            <p:cNvSpPr>
              <a:spLocks/>
            </p:cNvSpPr>
            <p:nvPr/>
          </p:nvSpPr>
          <p:spPr bwMode="auto">
            <a:xfrm>
              <a:off x="1143875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9" name="Freeform 31">
              <a:extLst>
                <a:ext uri="{FF2B5EF4-FFF2-40B4-BE49-F238E27FC236}">
                  <a16:creationId xmlns:a16="http://schemas.microsoft.com/office/drawing/2014/main" id="{201C9EC7-5F39-4BCC-931A-C7091A16B867}"/>
                </a:ext>
              </a:extLst>
            </p:cNvPr>
            <p:cNvSpPr>
              <a:spLocks/>
            </p:cNvSpPr>
            <p:nvPr/>
          </p:nvSpPr>
          <p:spPr bwMode="auto">
            <a:xfrm>
              <a:off x="10891083"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0" name="Freeform 32">
              <a:extLst>
                <a:ext uri="{FF2B5EF4-FFF2-40B4-BE49-F238E27FC236}">
                  <a16:creationId xmlns:a16="http://schemas.microsoft.com/office/drawing/2014/main" id="{9BEC48DA-611C-400E-908F-148AEBA749C1}"/>
                </a:ext>
              </a:extLst>
            </p:cNvPr>
            <p:cNvSpPr>
              <a:spLocks/>
            </p:cNvSpPr>
            <p:nvPr/>
          </p:nvSpPr>
          <p:spPr bwMode="auto">
            <a:xfrm>
              <a:off x="11219710"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1" name="Freeform 397">
              <a:extLst>
                <a:ext uri="{FF2B5EF4-FFF2-40B4-BE49-F238E27FC236}">
                  <a16:creationId xmlns:a16="http://schemas.microsoft.com/office/drawing/2014/main" id="{B6F78119-9F59-4A0C-8FB7-BC39DF0619D1}"/>
                </a:ext>
              </a:extLst>
            </p:cNvPr>
            <p:cNvSpPr>
              <a:spLocks/>
            </p:cNvSpPr>
            <p:nvPr/>
          </p:nvSpPr>
          <p:spPr bwMode="auto">
            <a:xfrm>
              <a:off x="1176738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2" name="Freeform 398">
              <a:extLst>
                <a:ext uri="{FF2B5EF4-FFF2-40B4-BE49-F238E27FC236}">
                  <a16:creationId xmlns:a16="http://schemas.microsoft.com/office/drawing/2014/main" id="{AE8ED7F9-EF3A-4FB0-B8A9-72264EB1D114}"/>
                </a:ext>
              </a:extLst>
            </p:cNvPr>
            <p:cNvSpPr>
              <a:spLocks/>
            </p:cNvSpPr>
            <p:nvPr/>
          </p:nvSpPr>
          <p:spPr bwMode="auto">
            <a:xfrm>
              <a:off x="12093526"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3" name="Freeform 399">
              <a:extLst>
                <a:ext uri="{FF2B5EF4-FFF2-40B4-BE49-F238E27FC236}">
                  <a16:creationId xmlns:a16="http://schemas.microsoft.com/office/drawing/2014/main" id="{4138168E-982E-4AFC-8C92-FF3DDB370B69}"/>
                </a:ext>
              </a:extLst>
            </p:cNvPr>
            <p:cNvSpPr>
              <a:spLocks/>
            </p:cNvSpPr>
            <p:nvPr/>
          </p:nvSpPr>
          <p:spPr bwMode="auto">
            <a:xfrm>
              <a:off x="11545852"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4" name="Freeform 400">
              <a:extLst>
                <a:ext uri="{FF2B5EF4-FFF2-40B4-BE49-F238E27FC236}">
                  <a16:creationId xmlns:a16="http://schemas.microsoft.com/office/drawing/2014/main" id="{98E761A4-1830-473A-BF95-0212FD10E909}"/>
                </a:ext>
              </a:extLst>
            </p:cNvPr>
            <p:cNvSpPr>
              <a:spLocks/>
            </p:cNvSpPr>
            <p:nvPr/>
          </p:nvSpPr>
          <p:spPr bwMode="auto">
            <a:xfrm>
              <a:off x="11874480"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grpSp>
      <p:grpSp>
        <p:nvGrpSpPr>
          <p:cNvPr id="1821" name="Group 1820">
            <a:extLst>
              <a:ext uri="{FF2B5EF4-FFF2-40B4-BE49-F238E27FC236}">
                <a16:creationId xmlns:a16="http://schemas.microsoft.com/office/drawing/2014/main" id="{541099ED-BB8B-4885-9A17-74E3BE69FE69}"/>
              </a:ext>
            </a:extLst>
          </p:cNvPr>
          <p:cNvGrpSpPr/>
          <p:nvPr userDrawn="1"/>
        </p:nvGrpSpPr>
        <p:grpSpPr>
          <a:xfrm>
            <a:off x="85341" y="2972191"/>
            <a:ext cx="12250687" cy="180153"/>
            <a:chOff x="83663" y="2829776"/>
            <a:chExt cx="12009864" cy="176637"/>
          </a:xfrm>
        </p:grpSpPr>
        <p:sp>
          <p:nvSpPr>
            <p:cNvPr id="139" name="Freeform 29">
              <a:extLst>
                <a:ext uri="{FF2B5EF4-FFF2-40B4-BE49-F238E27FC236}">
                  <a16:creationId xmlns:a16="http://schemas.microsoft.com/office/drawing/2014/main" id="{392D5171-716F-4E9C-BF22-4B7104D3B7CF}"/>
                </a:ext>
              </a:extLst>
            </p:cNvPr>
            <p:cNvSpPr>
              <a:spLocks/>
            </p:cNvSpPr>
            <p:nvPr/>
          </p:nvSpPr>
          <p:spPr bwMode="auto">
            <a:xfrm flipH="1">
              <a:off x="6959982"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0" name="Freeform 30">
              <a:extLst>
                <a:ext uri="{FF2B5EF4-FFF2-40B4-BE49-F238E27FC236}">
                  <a16:creationId xmlns:a16="http://schemas.microsoft.com/office/drawing/2014/main" id="{DCEDB26D-2B2C-4A79-84E8-29D5180F45BC}"/>
                </a:ext>
              </a:extLst>
            </p:cNvPr>
            <p:cNvSpPr>
              <a:spLocks/>
            </p:cNvSpPr>
            <p:nvPr/>
          </p:nvSpPr>
          <p:spPr bwMode="auto">
            <a:xfrm flipH="1">
              <a:off x="6633841"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1" name="Freeform 31">
              <a:extLst>
                <a:ext uri="{FF2B5EF4-FFF2-40B4-BE49-F238E27FC236}">
                  <a16:creationId xmlns:a16="http://schemas.microsoft.com/office/drawing/2014/main" id="{5FD3B6F3-7F10-4E81-8C9E-8260BAEAAEEB}"/>
                </a:ext>
              </a:extLst>
            </p:cNvPr>
            <p:cNvSpPr>
              <a:spLocks/>
            </p:cNvSpPr>
            <p:nvPr/>
          </p:nvSpPr>
          <p:spPr bwMode="auto">
            <a:xfrm flipH="1">
              <a:off x="7067076"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2" name="Freeform 32">
              <a:extLst>
                <a:ext uri="{FF2B5EF4-FFF2-40B4-BE49-F238E27FC236}">
                  <a16:creationId xmlns:a16="http://schemas.microsoft.com/office/drawing/2014/main" id="{079B1FCE-2F35-45CA-AD93-576F409DE121}"/>
                </a:ext>
              </a:extLst>
            </p:cNvPr>
            <p:cNvSpPr>
              <a:spLocks/>
            </p:cNvSpPr>
            <p:nvPr/>
          </p:nvSpPr>
          <p:spPr bwMode="auto">
            <a:xfrm flipH="1">
              <a:off x="6740936"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3" name="Freeform 29">
              <a:extLst>
                <a:ext uri="{FF2B5EF4-FFF2-40B4-BE49-F238E27FC236}">
                  <a16:creationId xmlns:a16="http://schemas.microsoft.com/office/drawing/2014/main" id="{8653C7C2-32D9-4ED5-9DAB-D5BB2263F48A}"/>
                </a:ext>
              </a:extLst>
            </p:cNvPr>
            <p:cNvSpPr>
              <a:spLocks/>
            </p:cNvSpPr>
            <p:nvPr/>
          </p:nvSpPr>
          <p:spPr bwMode="auto">
            <a:xfrm flipH="1">
              <a:off x="6305212"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4" name="Freeform 30">
              <a:extLst>
                <a:ext uri="{FF2B5EF4-FFF2-40B4-BE49-F238E27FC236}">
                  <a16:creationId xmlns:a16="http://schemas.microsoft.com/office/drawing/2014/main" id="{D00E0DE5-59F4-4E4F-A7BC-057006E01A8F}"/>
                </a:ext>
              </a:extLst>
            </p:cNvPr>
            <p:cNvSpPr>
              <a:spLocks/>
            </p:cNvSpPr>
            <p:nvPr/>
          </p:nvSpPr>
          <p:spPr bwMode="auto">
            <a:xfrm flipH="1">
              <a:off x="5979072"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5" name="Freeform 31">
              <a:extLst>
                <a:ext uri="{FF2B5EF4-FFF2-40B4-BE49-F238E27FC236}">
                  <a16:creationId xmlns:a16="http://schemas.microsoft.com/office/drawing/2014/main" id="{9C01E611-D666-425A-A43A-C43D23A9504C}"/>
                </a:ext>
              </a:extLst>
            </p:cNvPr>
            <p:cNvSpPr>
              <a:spLocks/>
            </p:cNvSpPr>
            <p:nvPr/>
          </p:nvSpPr>
          <p:spPr bwMode="auto">
            <a:xfrm flipH="1">
              <a:off x="6412307"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6" name="Freeform 32">
              <a:extLst>
                <a:ext uri="{FF2B5EF4-FFF2-40B4-BE49-F238E27FC236}">
                  <a16:creationId xmlns:a16="http://schemas.microsoft.com/office/drawing/2014/main" id="{97953A47-D89F-495A-AFB5-79DE3894208D}"/>
                </a:ext>
              </a:extLst>
            </p:cNvPr>
            <p:cNvSpPr>
              <a:spLocks/>
            </p:cNvSpPr>
            <p:nvPr/>
          </p:nvSpPr>
          <p:spPr bwMode="auto">
            <a:xfrm flipH="1">
              <a:off x="6086166"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7" name="Freeform 29">
              <a:extLst>
                <a:ext uri="{FF2B5EF4-FFF2-40B4-BE49-F238E27FC236}">
                  <a16:creationId xmlns:a16="http://schemas.microsoft.com/office/drawing/2014/main" id="{1CB10BF6-B594-4F75-B2B7-E7414DD119E9}"/>
                </a:ext>
              </a:extLst>
            </p:cNvPr>
            <p:cNvSpPr>
              <a:spLocks/>
            </p:cNvSpPr>
            <p:nvPr/>
          </p:nvSpPr>
          <p:spPr bwMode="auto">
            <a:xfrm flipH="1">
              <a:off x="5650444"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8" name="Freeform 30">
              <a:extLst>
                <a:ext uri="{FF2B5EF4-FFF2-40B4-BE49-F238E27FC236}">
                  <a16:creationId xmlns:a16="http://schemas.microsoft.com/office/drawing/2014/main" id="{C2ACE534-4295-4F9E-A562-6021A82C91A7}"/>
                </a:ext>
              </a:extLst>
            </p:cNvPr>
            <p:cNvSpPr>
              <a:spLocks/>
            </p:cNvSpPr>
            <p:nvPr/>
          </p:nvSpPr>
          <p:spPr bwMode="auto">
            <a:xfrm flipH="1">
              <a:off x="5324303"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9" name="Freeform 31">
              <a:extLst>
                <a:ext uri="{FF2B5EF4-FFF2-40B4-BE49-F238E27FC236}">
                  <a16:creationId xmlns:a16="http://schemas.microsoft.com/office/drawing/2014/main" id="{90A6E9B8-5D7F-43AE-899C-2365797E239C}"/>
                </a:ext>
              </a:extLst>
            </p:cNvPr>
            <p:cNvSpPr>
              <a:spLocks/>
            </p:cNvSpPr>
            <p:nvPr/>
          </p:nvSpPr>
          <p:spPr bwMode="auto">
            <a:xfrm flipH="1">
              <a:off x="5757538"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0" name="Freeform 32">
              <a:extLst>
                <a:ext uri="{FF2B5EF4-FFF2-40B4-BE49-F238E27FC236}">
                  <a16:creationId xmlns:a16="http://schemas.microsoft.com/office/drawing/2014/main" id="{3BA98D26-8488-4CC9-84A8-F3985D4F249A}"/>
                </a:ext>
              </a:extLst>
            </p:cNvPr>
            <p:cNvSpPr>
              <a:spLocks/>
            </p:cNvSpPr>
            <p:nvPr/>
          </p:nvSpPr>
          <p:spPr bwMode="auto">
            <a:xfrm flipH="1">
              <a:off x="5431398"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1" name="Freeform 29">
              <a:extLst>
                <a:ext uri="{FF2B5EF4-FFF2-40B4-BE49-F238E27FC236}">
                  <a16:creationId xmlns:a16="http://schemas.microsoft.com/office/drawing/2014/main" id="{FFA98111-E386-40D2-8E50-D76EDCD7025F}"/>
                </a:ext>
              </a:extLst>
            </p:cNvPr>
            <p:cNvSpPr>
              <a:spLocks/>
            </p:cNvSpPr>
            <p:nvPr/>
          </p:nvSpPr>
          <p:spPr bwMode="auto">
            <a:xfrm flipH="1">
              <a:off x="4995675"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2" name="Freeform 30">
              <a:extLst>
                <a:ext uri="{FF2B5EF4-FFF2-40B4-BE49-F238E27FC236}">
                  <a16:creationId xmlns:a16="http://schemas.microsoft.com/office/drawing/2014/main" id="{912729D7-A693-410D-9E9E-46EE3FB71C96}"/>
                </a:ext>
              </a:extLst>
            </p:cNvPr>
            <p:cNvSpPr>
              <a:spLocks/>
            </p:cNvSpPr>
            <p:nvPr/>
          </p:nvSpPr>
          <p:spPr bwMode="auto">
            <a:xfrm flipH="1">
              <a:off x="4669534"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3" name="Freeform 31">
              <a:extLst>
                <a:ext uri="{FF2B5EF4-FFF2-40B4-BE49-F238E27FC236}">
                  <a16:creationId xmlns:a16="http://schemas.microsoft.com/office/drawing/2014/main" id="{A4E052D0-5A95-4818-9A47-5D9961510823}"/>
                </a:ext>
              </a:extLst>
            </p:cNvPr>
            <p:cNvSpPr>
              <a:spLocks/>
            </p:cNvSpPr>
            <p:nvPr/>
          </p:nvSpPr>
          <p:spPr bwMode="auto">
            <a:xfrm flipH="1">
              <a:off x="5102769"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4" name="Freeform 32">
              <a:extLst>
                <a:ext uri="{FF2B5EF4-FFF2-40B4-BE49-F238E27FC236}">
                  <a16:creationId xmlns:a16="http://schemas.microsoft.com/office/drawing/2014/main" id="{21D30B51-3DD1-4A0B-AB27-1ADD452BEFA8}"/>
                </a:ext>
              </a:extLst>
            </p:cNvPr>
            <p:cNvSpPr>
              <a:spLocks/>
            </p:cNvSpPr>
            <p:nvPr/>
          </p:nvSpPr>
          <p:spPr bwMode="auto">
            <a:xfrm flipH="1">
              <a:off x="4776629"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5" name="Freeform 521">
              <a:extLst>
                <a:ext uri="{FF2B5EF4-FFF2-40B4-BE49-F238E27FC236}">
                  <a16:creationId xmlns:a16="http://schemas.microsoft.com/office/drawing/2014/main" id="{9E5973D7-880B-4444-8EF4-CBD4AE8F7D25}"/>
                </a:ext>
              </a:extLst>
            </p:cNvPr>
            <p:cNvSpPr>
              <a:spLocks/>
            </p:cNvSpPr>
            <p:nvPr/>
          </p:nvSpPr>
          <p:spPr bwMode="auto">
            <a:xfrm flipH="1">
              <a:off x="4340906"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6" name="Freeform 522">
              <a:extLst>
                <a:ext uri="{FF2B5EF4-FFF2-40B4-BE49-F238E27FC236}">
                  <a16:creationId xmlns:a16="http://schemas.microsoft.com/office/drawing/2014/main" id="{D315560E-A118-4E8F-828D-4107FAF7A1E7}"/>
                </a:ext>
              </a:extLst>
            </p:cNvPr>
            <p:cNvSpPr>
              <a:spLocks/>
            </p:cNvSpPr>
            <p:nvPr/>
          </p:nvSpPr>
          <p:spPr bwMode="auto">
            <a:xfrm flipH="1">
              <a:off x="4014765"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7" name="Freeform 523">
              <a:extLst>
                <a:ext uri="{FF2B5EF4-FFF2-40B4-BE49-F238E27FC236}">
                  <a16:creationId xmlns:a16="http://schemas.microsoft.com/office/drawing/2014/main" id="{00311F17-B541-4EFB-802A-4EA0D9EAD697}"/>
                </a:ext>
              </a:extLst>
            </p:cNvPr>
            <p:cNvSpPr>
              <a:spLocks/>
            </p:cNvSpPr>
            <p:nvPr/>
          </p:nvSpPr>
          <p:spPr bwMode="auto">
            <a:xfrm flipH="1">
              <a:off x="4447999"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8" name="Freeform 524">
              <a:extLst>
                <a:ext uri="{FF2B5EF4-FFF2-40B4-BE49-F238E27FC236}">
                  <a16:creationId xmlns:a16="http://schemas.microsoft.com/office/drawing/2014/main" id="{8F69C512-5E5D-47B6-9217-03280343810B}"/>
                </a:ext>
              </a:extLst>
            </p:cNvPr>
            <p:cNvSpPr>
              <a:spLocks/>
            </p:cNvSpPr>
            <p:nvPr/>
          </p:nvSpPr>
          <p:spPr bwMode="auto">
            <a:xfrm flipH="1">
              <a:off x="4121860"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9" name="Freeform 29">
              <a:extLst>
                <a:ext uri="{FF2B5EF4-FFF2-40B4-BE49-F238E27FC236}">
                  <a16:creationId xmlns:a16="http://schemas.microsoft.com/office/drawing/2014/main" id="{6FEA9CBB-0677-4F45-95EC-E422E354E83E}"/>
                </a:ext>
              </a:extLst>
            </p:cNvPr>
            <p:cNvSpPr>
              <a:spLocks/>
            </p:cNvSpPr>
            <p:nvPr/>
          </p:nvSpPr>
          <p:spPr bwMode="auto">
            <a:xfrm flipH="1">
              <a:off x="3686136"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0" name="Freeform 31">
              <a:extLst>
                <a:ext uri="{FF2B5EF4-FFF2-40B4-BE49-F238E27FC236}">
                  <a16:creationId xmlns:a16="http://schemas.microsoft.com/office/drawing/2014/main" id="{15949574-D408-47D4-A07D-0867D9E08F98}"/>
                </a:ext>
              </a:extLst>
            </p:cNvPr>
            <p:cNvSpPr>
              <a:spLocks/>
            </p:cNvSpPr>
            <p:nvPr/>
          </p:nvSpPr>
          <p:spPr bwMode="auto">
            <a:xfrm flipH="1">
              <a:off x="3793231"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1" name="Freeform 29">
              <a:extLst>
                <a:ext uri="{FF2B5EF4-FFF2-40B4-BE49-F238E27FC236}">
                  <a16:creationId xmlns:a16="http://schemas.microsoft.com/office/drawing/2014/main" id="{7446A109-2341-441F-84FD-248EF7A88717}"/>
                </a:ext>
              </a:extLst>
            </p:cNvPr>
            <p:cNvSpPr>
              <a:spLocks/>
            </p:cNvSpPr>
            <p:nvPr/>
          </p:nvSpPr>
          <p:spPr bwMode="auto">
            <a:xfrm flipH="1">
              <a:off x="3357508"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2" name="Freeform 30">
              <a:extLst>
                <a:ext uri="{FF2B5EF4-FFF2-40B4-BE49-F238E27FC236}">
                  <a16:creationId xmlns:a16="http://schemas.microsoft.com/office/drawing/2014/main" id="{841ED32C-A397-44AE-9ABB-B53E7ABC1C27}"/>
                </a:ext>
              </a:extLst>
            </p:cNvPr>
            <p:cNvSpPr>
              <a:spLocks/>
            </p:cNvSpPr>
            <p:nvPr/>
          </p:nvSpPr>
          <p:spPr bwMode="auto">
            <a:xfrm flipH="1">
              <a:off x="3031367"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3" name="Freeform 31">
              <a:extLst>
                <a:ext uri="{FF2B5EF4-FFF2-40B4-BE49-F238E27FC236}">
                  <a16:creationId xmlns:a16="http://schemas.microsoft.com/office/drawing/2014/main" id="{51B10CBE-0B0F-4B26-A807-436E08E06E98}"/>
                </a:ext>
              </a:extLst>
            </p:cNvPr>
            <p:cNvSpPr>
              <a:spLocks/>
            </p:cNvSpPr>
            <p:nvPr/>
          </p:nvSpPr>
          <p:spPr bwMode="auto">
            <a:xfrm flipH="1">
              <a:off x="3464602"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4" name="Freeform 32">
              <a:extLst>
                <a:ext uri="{FF2B5EF4-FFF2-40B4-BE49-F238E27FC236}">
                  <a16:creationId xmlns:a16="http://schemas.microsoft.com/office/drawing/2014/main" id="{E5BCBA0D-52F0-4729-83A3-CE8AFBFA6C74}"/>
                </a:ext>
              </a:extLst>
            </p:cNvPr>
            <p:cNvSpPr>
              <a:spLocks/>
            </p:cNvSpPr>
            <p:nvPr/>
          </p:nvSpPr>
          <p:spPr bwMode="auto">
            <a:xfrm flipH="1">
              <a:off x="3138462"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5" name="Freeform 29">
              <a:extLst>
                <a:ext uri="{FF2B5EF4-FFF2-40B4-BE49-F238E27FC236}">
                  <a16:creationId xmlns:a16="http://schemas.microsoft.com/office/drawing/2014/main" id="{9B13DDD3-0BB3-42C1-9BB0-CE1BE1BB3379}"/>
                </a:ext>
              </a:extLst>
            </p:cNvPr>
            <p:cNvSpPr>
              <a:spLocks/>
            </p:cNvSpPr>
            <p:nvPr/>
          </p:nvSpPr>
          <p:spPr bwMode="auto">
            <a:xfrm flipH="1">
              <a:off x="2702739"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6" name="Freeform 30">
              <a:extLst>
                <a:ext uri="{FF2B5EF4-FFF2-40B4-BE49-F238E27FC236}">
                  <a16:creationId xmlns:a16="http://schemas.microsoft.com/office/drawing/2014/main" id="{FCF3C257-8A6C-453E-9854-C2A1726FCABF}"/>
                </a:ext>
              </a:extLst>
            </p:cNvPr>
            <p:cNvSpPr>
              <a:spLocks/>
            </p:cNvSpPr>
            <p:nvPr/>
          </p:nvSpPr>
          <p:spPr bwMode="auto">
            <a:xfrm flipH="1">
              <a:off x="2376598"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7" name="Freeform 31">
              <a:extLst>
                <a:ext uri="{FF2B5EF4-FFF2-40B4-BE49-F238E27FC236}">
                  <a16:creationId xmlns:a16="http://schemas.microsoft.com/office/drawing/2014/main" id="{095C4FC6-0599-4414-B78A-D89325804530}"/>
                </a:ext>
              </a:extLst>
            </p:cNvPr>
            <p:cNvSpPr>
              <a:spLocks/>
            </p:cNvSpPr>
            <p:nvPr/>
          </p:nvSpPr>
          <p:spPr bwMode="auto">
            <a:xfrm flipH="1">
              <a:off x="2809833"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8" name="Freeform 32">
              <a:extLst>
                <a:ext uri="{FF2B5EF4-FFF2-40B4-BE49-F238E27FC236}">
                  <a16:creationId xmlns:a16="http://schemas.microsoft.com/office/drawing/2014/main" id="{54BE86A6-25DD-4E30-A39E-6A6D17E12993}"/>
                </a:ext>
              </a:extLst>
            </p:cNvPr>
            <p:cNvSpPr>
              <a:spLocks/>
            </p:cNvSpPr>
            <p:nvPr/>
          </p:nvSpPr>
          <p:spPr bwMode="auto">
            <a:xfrm flipH="1">
              <a:off x="2483693"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9" name="Freeform 29">
              <a:extLst>
                <a:ext uri="{FF2B5EF4-FFF2-40B4-BE49-F238E27FC236}">
                  <a16:creationId xmlns:a16="http://schemas.microsoft.com/office/drawing/2014/main" id="{D5159BF3-46CC-4873-B033-147D962CC72B}"/>
                </a:ext>
              </a:extLst>
            </p:cNvPr>
            <p:cNvSpPr>
              <a:spLocks/>
            </p:cNvSpPr>
            <p:nvPr/>
          </p:nvSpPr>
          <p:spPr bwMode="auto">
            <a:xfrm flipH="1">
              <a:off x="2047970"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0" name="Freeform 30">
              <a:extLst>
                <a:ext uri="{FF2B5EF4-FFF2-40B4-BE49-F238E27FC236}">
                  <a16:creationId xmlns:a16="http://schemas.microsoft.com/office/drawing/2014/main" id="{38002703-9597-49E1-B0D0-88FDB381A957}"/>
                </a:ext>
              </a:extLst>
            </p:cNvPr>
            <p:cNvSpPr>
              <a:spLocks/>
            </p:cNvSpPr>
            <p:nvPr/>
          </p:nvSpPr>
          <p:spPr bwMode="auto">
            <a:xfrm flipH="1">
              <a:off x="1721830"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1" name="Freeform 31">
              <a:extLst>
                <a:ext uri="{FF2B5EF4-FFF2-40B4-BE49-F238E27FC236}">
                  <a16:creationId xmlns:a16="http://schemas.microsoft.com/office/drawing/2014/main" id="{67909967-4B73-406F-BE30-678D64DD5441}"/>
                </a:ext>
              </a:extLst>
            </p:cNvPr>
            <p:cNvSpPr>
              <a:spLocks/>
            </p:cNvSpPr>
            <p:nvPr/>
          </p:nvSpPr>
          <p:spPr bwMode="auto">
            <a:xfrm flipH="1">
              <a:off x="2155065"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2" name="Freeform 32">
              <a:extLst>
                <a:ext uri="{FF2B5EF4-FFF2-40B4-BE49-F238E27FC236}">
                  <a16:creationId xmlns:a16="http://schemas.microsoft.com/office/drawing/2014/main" id="{88C614BB-C047-40F9-85CF-0893A0FA2114}"/>
                </a:ext>
              </a:extLst>
            </p:cNvPr>
            <p:cNvSpPr>
              <a:spLocks/>
            </p:cNvSpPr>
            <p:nvPr/>
          </p:nvSpPr>
          <p:spPr bwMode="auto">
            <a:xfrm flipH="1">
              <a:off x="1828924"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3" name="Freeform 29">
              <a:extLst>
                <a:ext uri="{FF2B5EF4-FFF2-40B4-BE49-F238E27FC236}">
                  <a16:creationId xmlns:a16="http://schemas.microsoft.com/office/drawing/2014/main" id="{7BF5FD84-9A4D-4DBC-A1FA-C3205A075E90}"/>
                </a:ext>
              </a:extLst>
            </p:cNvPr>
            <p:cNvSpPr>
              <a:spLocks/>
            </p:cNvSpPr>
            <p:nvPr/>
          </p:nvSpPr>
          <p:spPr bwMode="auto">
            <a:xfrm flipH="1">
              <a:off x="1393201"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4" name="Freeform 30">
              <a:extLst>
                <a:ext uri="{FF2B5EF4-FFF2-40B4-BE49-F238E27FC236}">
                  <a16:creationId xmlns:a16="http://schemas.microsoft.com/office/drawing/2014/main" id="{407C8742-71A7-4E71-9A5D-D06BB9EEE181}"/>
                </a:ext>
              </a:extLst>
            </p:cNvPr>
            <p:cNvSpPr>
              <a:spLocks/>
            </p:cNvSpPr>
            <p:nvPr/>
          </p:nvSpPr>
          <p:spPr bwMode="auto">
            <a:xfrm flipH="1">
              <a:off x="1067060"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5" name="Freeform 31">
              <a:extLst>
                <a:ext uri="{FF2B5EF4-FFF2-40B4-BE49-F238E27FC236}">
                  <a16:creationId xmlns:a16="http://schemas.microsoft.com/office/drawing/2014/main" id="{CBE2FDD1-B43A-41F8-9EDF-A30939285F6B}"/>
                </a:ext>
              </a:extLst>
            </p:cNvPr>
            <p:cNvSpPr>
              <a:spLocks/>
            </p:cNvSpPr>
            <p:nvPr/>
          </p:nvSpPr>
          <p:spPr bwMode="auto">
            <a:xfrm flipH="1">
              <a:off x="1500296"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6" name="Freeform 32">
              <a:extLst>
                <a:ext uri="{FF2B5EF4-FFF2-40B4-BE49-F238E27FC236}">
                  <a16:creationId xmlns:a16="http://schemas.microsoft.com/office/drawing/2014/main" id="{41156166-9A63-4FBF-9D3D-3DD9ECEA7A0F}"/>
                </a:ext>
              </a:extLst>
            </p:cNvPr>
            <p:cNvSpPr>
              <a:spLocks/>
            </p:cNvSpPr>
            <p:nvPr/>
          </p:nvSpPr>
          <p:spPr bwMode="auto">
            <a:xfrm flipH="1">
              <a:off x="1174155"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7" name="Freeform 543">
              <a:extLst>
                <a:ext uri="{FF2B5EF4-FFF2-40B4-BE49-F238E27FC236}">
                  <a16:creationId xmlns:a16="http://schemas.microsoft.com/office/drawing/2014/main" id="{0521FBB5-5E11-4227-9C46-7C05BC0540B7}"/>
                </a:ext>
              </a:extLst>
            </p:cNvPr>
            <p:cNvSpPr>
              <a:spLocks/>
            </p:cNvSpPr>
            <p:nvPr/>
          </p:nvSpPr>
          <p:spPr bwMode="auto">
            <a:xfrm flipH="1">
              <a:off x="738433"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8" name="Freeform 544">
              <a:extLst>
                <a:ext uri="{FF2B5EF4-FFF2-40B4-BE49-F238E27FC236}">
                  <a16:creationId xmlns:a16="http://schemas.microsoft.com/office/drawing/2014/main" id="{DD963703-A5E9-4193-B7AE-D716B7A45C66}"/>
                </a:ext>
              </a:extLst>
            </p:cNvPr>
            <p:cNvSpPr>
              <a:spLocks/>
            </p:cNvSpPr>
            <p:nvPr/>
          </p:nvSpPr>
          <p:spPr bwMode="auto">
            <a:xfrm flipH="1">
              <a:off x="412291"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9" name="Freeform 545">
              <a:extLst>
                <a:ext uri="{FF2B5EF4-FFF2-40B4-BE49-F238E27FC236}">
                  <a16:creationId xmlns:a16="http://schemas.microsoft.com/office/drawing/2014/main" id="{B0E795AF-9183-4BFA-B235-C57F24C856A3}"/>
                </a:ext>
              </a:extLst>
            </p:cNvPr>
            <p:cNvSpPr>
              <a:spLocks/>
            </p:cNvSpPr>
            <p:nvPr/>
          </p:nvSpPr>
          <p:spPr bwMode="auto">
            <a:xfrm flipH="1">
              <a:off x="845526"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80" name="Freeform 546">
              <a:extLst>
                <a:ext uri="{FF2B5EF4-FFF2-40B4-BE49-F238E27FC236}">
                  <a16:creationId xmlns:a16="http://schemas.microsoft.com/office/drawing/2014/main" id="{296D1392-E439-4296-9778-4D770C79A2E8}"/>
                </a:ext>
              </a:extLst>
            </p:cNvPr>
            <p:cNvSpPr>
              <a:spLocks/>
            </p:cNvSpPr>
            <p:nvPr/>
          </p:nvSpPr>
          <p:spPr bwMode="auto">
            <a:xfrm flipH="1">
              <a:off x="519387"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81" name="Freeform 29">
              <a:extLst>
                <a:ext uri="{FF2B5EF4-FFF2-40B4-BE49-F238E27FC236}">
                  <a16:creationId xmlns:a16="http://schemas.microsoft.com/office/drawing/2014/main" id="{A7DE2403-60C7-4025-AC46-8669B87D922C}"/>
                </a:ext>
              </a:extLst>
            </p:cNvPr>
            <p:cNvSpPr>
              <a:spLocks/>
            </p:cNvSpPr>
            <p:nvPr/>
          </p:nvSpPr>
          <p:spPr bwMode="auto">
            <a:xfrm flipH="1">
              <a:off x="83663"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82" name="Freeform 31">
              <a:extLst>
                <a:ext uri="{FF2B5EF4-FFF2-40B4-BE49-F238E27FC236}">
                  <a16:creationId xmlns:a16="http://schemas.microsoft.com/office/drawing/2014/main" id="{10729E0B-C412-43C5-9E5B-8622F1E24BF3}"/>
                </a:ext>
              </a:extLst>
            </p:cNvPr>
            <p:cNvSpPr>
              <a:spLocks/>
            </p:cNvSpPr>
            <p:nvPr/>
          </p:nvSpPr>
          <p:spPr bwMode="auto">
            <a:xfrm flipH="1">
              <a:off x="190757"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5" name="Freeform 30">
              <a:extLst>
                <a:ext uri="{FF2B5EF4-FFF2-40B4-BE49-F238E27FC236}">
                  <a16:creationId xmlns:a16="http://schemas.microsoft.com/office/drawing/2014/main" id="{EBC16467-A8FC-4767-B479-821C5AACEBC9}"/>
                </a:ext>
              </a:extLst>
            </p:cNvPr>
            <p:cNvSpPr>
              <a:spLocks/>
            </p:cNvSpPr>
            <p:nvPr/>
          </p:nvSpPr>
          <p:spPr bwMode="auto">
            <a:xfrm flipH="1">
              <a:off x="11874480"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6" name="Freeform 32">
              <a:extLst>
                <a:ext uri="{FF2B5EF4-FFF2-40B4-BE49-F238E27FC236}">
                  <a16:creationId xmlns:a16="http://schemas.microsoft.com/office/drawing/2014/main" id="{8582C6D7-D089-4BD2-B086-3B28915FD22E}"/>
                </a:ext>
              </a:extLst>
            </p:cNvPr>
            <p:cNvSpPr>
              <a:spLocks/>
            </p:cNvSpPr>
            <p:nvPr/>
          </p:nvSpPr>
          <p:spPr bwMode="auto">
            <a:xfrm flipH="1">
              <a:off x="11981575"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7" name="Freeform 403">
              <a:extLst>
                <a:ext uri="{FF2B5EF4-FFF2-40B4-BE49-F238E27FC236}">
                  <a16:creationId xmlns:a16="http://schemas.microsoft.com/office/drawing/2014/main" id="{606F5F8A-8CC4-440F-86B9-EA3776B2BA4C}"/>
                </a:ext>
              </a:extLst>
            </p:cNvPr>
            <p:cNvSpPr>
              <a:spLocks/>
            </p:cNvSpPr>
            <p:nvPr/>
          </p:nvSpPr>
          <p:spPr bwMode="auto">
            <a:xfrm flipH="1">
              <a:off x="11545853"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8" name="Freeform 404">
              <a:extLst>
                <a:ext uri="{FF2B5EF4-FFF2-40B4-BE49-F238E27FC236}">
                  <a16:creationId xmlns:a16="http://schemas.microsoft.com/office/drawing/2014/main" id="{1528F21E-EB99-4A5A-9E43-FD5D55A545C0}"/>
                </a:ext>
              </a:extLst>
            </p:cNvPr>
            <p:cNvSpPr>
              <a:spLocks/>
            </p:cNvSpPr>
            <p:nvPr/>
          </p:nvSpPr>
          <p:spPr bwMode="auto">
            <a:xfrm flipH="1">
              <a:off x="11219711"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9" name="Freeform 405">
              <a:extLst>
                <a:ext uri="{FF2B5EF4-FFF2-40B4-BE49-F238E27FC236}">
                  <a16:creationId xmlns:a16="http://schemas.microsoft.com/office/drawing/2014/main" id="{4B0EAE85-0C97-4A97-9332-66097D717A63}"/>
                </a:ext>
              </a:extLst>
            </p:cNvPr>
            <p:cNvSpPr>
              <a:spLocks/>
            </p:cNvSpPr>
            <p:nvPr/>
          </p:nvSpPr>
          <p:spPr bwMode="auto">
            <a:xfrm flipH="1">
              <a:off x="11652945"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0" name="Freeform 406">
              <a:extLst>
                <a:ext uri="{FF2B5EF4-FFF2-40B4-BE49-F238E27FC236}">
                  <a16:creationId xmlns:a16="http://schemas.microsoft.com/office/drawing/2014/main" id="{B2CF78D2-78D4-4FF0-A9CB-63AF612D3206}"/>
                </a:ext>
              </a:extLst>
            </p:cNvPr>
            <p:cNvSpPr>
              <a:spLocks/>
            </p:cNvSpPr>
            <p:nvPr/>
          </p:nvSpPr>
          <p:spPr bwMode="auto">
            <a:xfrm flipH="1">
              <a:off x="11326806"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1" name="Freeform 29">
              <a:extLst>
                <a:ext uri="{FF2B5EF4-FFF2-40B4-BE49-F238E27FC236}">
                  <a16:creationId xmlns:a16="http://schemas.microsoft.com/office/drawing/2014/main" id="{381A07A5-4B99-4ABB-9659-2B16C60BD3DE}"/>
                </a:ext>
              </a:extLst>
            </p:cNvPr>
            <p:cNvSpPr>
              <a:spLocks/>
            </p:cNvSpPr>
            <p:nvPr/>
          </p:nvSpPr>
          <p:spPr bwMode="auto">
            <a:xfrm flipH="1">
              <a:off x="10891083"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2" name="Freeform 31">
              <a:extLst>
                <a:ext uri="{FF2B5EF4-FFF2-40B4-BE49-F238E27FC236}">
                  <a16:creationId xmlns:a16="http://schemas.microsoft.com/office/drawing/2014/main" id="{D54498B5-A780-4F4C-A49E-23D947DDD3D9}"/>
                </a:ext>
              </a:extLst>
            </p:cNvPr>
            <p:cNvSpPr>
              <a:spLocks/>
            </p:cNvSpPr>
            <p:nvPr/>
          </p:nvSpPr>
          <p:spPr bwMode="auto">
            <a:xfrm flipH="1">
              <a:off x="10998177"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3" name="Freeform 29">
              <a:extLst>
                <a:ext uri="{FF2B5EF4-FFF2-40B4-BE49-F238E27FC236}">
                  <a16:creationId xmlns:a16="http://schemas.microsoft.com/office/drawing/2014/main" id="{816AC04F-87E4-4453-8955-4F5B6AC63B42}"/>
                </a:ext>
              </a:extLst>
            </p:cNvPr>
            <p:cNvSpPr>
              <a:spLocks/>
            </p:cNvSpPr>
            <p:nvPr/>
          </p:nvSpPr>
          <p:spPr bwMode="auto">
            <a:xfrm flipH="1">
              <a:off x="10562455"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4" name="Freeform 30">
              <a:extLst>
                <a:ext uri="{FF2B5EF4-FFF2-40B4-BE49-F238E27FC236}">
                  <a16:creationId xmlns:a16="http://schemas.microsoft.com/office/drawing/2014/main" id="{D10180E1-5136-4852-A120-2FA6F99D68E7}"/>
                </a:ext>
              </a:extLst>
            </p:cNvPr>
            <p:cNvSpPr>
              <a:spLocks/>
            </p:cNvSpPr>
            <p:nvPr/>
          </p:nvSpPr>
          <p:spPr bwMode="auto">
            <a:xfrm flipH="1">
              <a:off x="10236313"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5" name="Freeform 31">
              <a:extLst>
                <a:ext uri="{FF2B5EF4-FFF2-40B4-BE49-F238E27FC236}">
                  <a16:creationId xmlns:a16="http://schemas.microsoft.com/office/drawing/2014/main" id="{CBB855A4-1E9D-42A6-9F78-FC43E68A6305}"/>
                </a:ext>
              </a:extLst>
            </p:cNvPr>
            <p:cNvSpPr>
              <a:spLocks/>
            </p:cNvSpPr>
            <p:nvPr/>
          </p:nvSpPr>
          <p:spPr bwMode="auto">
            <a:xfrm flipH="1">
              <a:off x="10669548"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6" name="Freeform 32">
              <a:extLst>
                <a:ext uri="{FF2B5EF4-FFF2-40B4-BE49-F238E27FC236}">
                  <a16:creationId xmlns:a16="http://schemas.microsoft.com/office/drawing/2014/main" id="{1B8A5A80-3541-497F-B6C5-D54C9B554334}"/>
                </a:ext>
              </a:extLst>
            </p:cNvPr>
            <p:cNvSpPr>
              <a:spLocks/>
            </p:cNvSpPr>
            <p:nvPr/>
          </p:nvSpPr>
          <p:spPr bwMode="auto">
            <a:xfrm flipH="1">
              <a:off x="10343408"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7" name="Freeform 29">
              <a:extLst>
                <a:ext uri="{FF2B5EF4-FFF2-40B4-BE49-F238E27FC236}">
                  <a16:creationId xmlns:a16="http://schemas.microsoft.com/office/drawing/2014/main" id="{4A5DA074-0347-42CE-A3CC-05EDDB2F1B26}"/>
                </a:ext>
              </a:extLst>
            </p:cNvPr>
            <p:cNvSpPr>
              <a:spLocks/>
            </p:cNvSpPr>
            <p:nvPr/>
          </p:nvSpPr>
          <p:spPr bwMode="auto">
            <a:xfrm flipH="1">
              <a:off x="9907685"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8" name="Freeform 30">
              <a:extLst>
                <a:ext uri="{FF2B5EF4-FFF2-40B4-BE49-F238E27FC236}">
                  <a16:creationId xmlns:a16="http://schemas.microsoft.com/office/drawing/2014/main" id="{0832DEEF-DDC8-4E3B-9E70-AED27E53E560}"/>
                </a:ext>
              </a:extLst>
            </p:cNvPr>
            <p:cNvSpPr>
              <a:spLocks/>
            </p:cNvSpPr>
            <p:nvPr/>
          </p:nvSpPr>
          <p:spPr bwMode="auto">
            <a:xfrm flipH="1">
              <a:off x="9581544"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9" name="Freeform 31">
              <a:extLst>
                <a:ext uri="{FF2B5EF4-FFF2-40B4-BE49-F238E27FC236}">
                  <a16:creationId xmlns:a16="http://schemas.microsoft.com/office/drawing/2014/main" id="{B01C2F5E-6796-4EED-854B-917C31A51E71}"/>
                </a:ext>
              </a:extLst>
            </p:cNvPr>
            <p:cNvSpPr>
              <a:spLocks/>
            </p:cNvSpPr>
            <p:nvPr/>
          </p:nvSpPr>
          <p:spPr bwMode="auto">
            <a:xfrm flipH="1">
              <a:off x="10014780"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0" name="Freeform 32">
              <a:extLst>
                <a:ext uri="{FF2B5EF4-FFF2-40B4-BE49-F238E27FC236}">
                  <a16:creationId xmlns:a16="http://schemas.microsoft.com/office/drawing/2014/main" id="{B3E0B317-DD1F-4BEF-874B-EFA24AB15402}"/>
                </a:ext>
              </a:extLst>
            </p:cNvPr>
            <p:cNvSpPr>
              <a:spLocks/>
            </p:cNvSpPr>
            <p:nvPr/>
          </p:nvSpPr>
          <p:spPr bwMode="auto">
            <a:xfrm flipH="1">
              <a:off x="9688639"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1" name="Freeform 29">
              <a:extLst>
                <a:ext uri="{FF2B5EF4-FFF2-40B4-BE49-F238E27FC236}">
                  <a16:creationId xmlns:a16="http://schemas.microsoft.com/office/drawing/2014/main" id="{8384A136-FACA-4243-9386-CEE3B7FF2361}"/>
                </a:ext>
              </a:extLst>
            </p:cNvPr>
            <p:cNvSpPr>
              <a:spLocks/>
            </p:cNvSpPr>
            <p:nvPr/>
          </p:nvSpPr>
          <p:spPr bwMode="auto">
            <a:xfrm flipH="1">
              <a:off x="9252916"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2" name="Freeform 30">
              <a:extLst>
                <a:ext uri="{FF2B5EF4-FFF2-40B4-BE49-F238E27FC236}">
                  <a16:creationId xmlns:a16="http://schemas.microsoft.com/office/drawing/2014/main" id="{30C7A2AD-148E-4F74-82FE-A20AA30DF11E}"/>
                </a:ext>
              </a:extLst>
            </p:cNvPr>
            <p:cNvSpPr>
              <a:spLocks/>
            </p:cNvSpPr>
            <p:nvPr/>
          </p:nvSpPr>
          <p:spPr bwMode="auto">
            <a:xfrm flipH="1">
              <a:off x="8926775"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3" name="Freeform 31">
              <a:extLst>
                <a:ext uri="{FF2B5EF4-FFF2-40B4-BE49-F238E27FC236}">
                  <a16:creationId xmlns:a16="http://schemas.microsoft.com/office/drawing/2014/main" id="{867C3ECA-9BCB-41C1-81F3-13A7FBB3A620}"/>
                </a:ext>
              </a:extLst>
            </p:cNvPr>
            <p:cNvSpPr>
              <a:spLocks/>
            </p:cNvSpPr>
            <p:nvPr/>
          </p:nvSpPr>
          <p:spPr bwMode="auto">
            <a:xfrm flipH="1">
              <a:off x="9360011"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4" name="Freeform 32">
              <a:extLst>
                <a:ext uri="{FF2B5EF4-FFF2-40B4-BE49-F238E27FC236}">
                  <a16:creationId xmlns:a16="http://schemas.microsoft.com/office/drawing/2014/main" id="{71AF6C65-04D1-44BE-B8F8-455F881F5EB4}"/>
                </a:ext>
              </a:extLst>
            </p:cNvPr>
            <p:cNvSpPr>
              <a:spLocks/>
            </p:cNvSpPr>
            <p:nvPr/>
          </p:nvSpPr>
          <p:spPr bwMode="auto">
            <a:xfrm flipH="1">
              <a:off x="9033870"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5" name="Freeform 29">
              <a:extLst>
                <a:ext uri="{FF2B5EF4-FFF2-40B4-BE49-F238E27FC236}">
                  <a16:creationId xmlns:a16="http://schemas.microsoft.com/office/drawing/2014/main" id="{3F00F70B-8021-4B4F-A6CA-FB292957867B}"/>
                </a:ext>
              </a:extLst>
            </p:cNvPr>
            <p:cNvSpPr>
              <a:spLocks/>
            </p:cNvSpPr>
            <p:nvPr/>
          </p:nvSpPr>
          <p:spPr bwMode="auto">
            <a:xfrm flipH="1">
              <a:off x="8598148"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6" name="Freeform 30">
              <a:extLst>
                <a:ext uri="{FF2B5EF4-FFF2-40B4-BE49-F238E27FC236}">
                  <a16:creationId xmlns:a16="http://schemas.microsoft.com/office/drawing/2014/main" id="{B4EBCF14-7DA3-4676-91BD-09C9739D4906}"/>
                </a:ext>
              </a:extLst>
            </p:cNvPr>
            <p:cNvSpPr>
              <a:spLocks/>
            </p:cNvSpPr>
            <p:nvPr/>
          </p:nvSpPr>
          <p:spPr bwMode="auto">
            <a:xfrm flipH="1">
              <a:off x="8272007"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7" name="Freeform 31">
              <a:extLst>
                <a:ext uri="{FF2B5EF4-FFF2-40B4-BE49-F238E27FC236}">
                  <a16:creationId xmlns:a16="http://schemas.microsoft.com/office/drawing/2014/main" id="{3C8A097F-DD68-4725-A275-728839BB5548}"/>
                </a:ext>
              </a:extLst>
            </p:cNvPr>
            <p:cNvSpPr>
              <a:spLocks/>
            </p:cNvSpPr>
            <p:nvPr/>
          </p:nvSpPr>
          <p:spPr bwMode="auto">
            <a:xfrm flipH="1">
              <a:off x="8705242"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8" name="Freeform 32">
              <a:extLst>
                <a:ext uri="{FF2B5EF4-FFF2-40B4-BE49-F238E27FC236}">
                  <a16:creationId xmlns:a16="http://schemas.microsoft.com/office/drawing/2014/main" id="{4B6A36A2-898B-4FC6-9109-1231547373C0}"/>
                </a:ext>
              </a:extLst>
            </p:cNvPr>
            <p:cNvSpPr>
              <a:spLocks/>
            </p:cNvSpPr>
            <p:nvPr/>
          </p:nvSpPr>
          <p:spPr bwMode="auto">
            <a:xfrm flipH="1">
              <a:off x="8379101"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9" name="Freeform 425">
              <a:extLst>
                <a:ext uri="{FF2B5EF4-FFF2-40B4-BE49-F238E27FC236}">
                  <a16:creationId xmlns:a16="http://schemas.microsoft.com/office/drawing/2014/main" id="{021DA16D-21AD-463B-AB5E-98D37FC65AAC}"/>
                </a:ext>
              </a:extLst>
            </p:cNvPr>
            <p:cNvSpPr>
              <a:spLocks/>
            </p:cNvSpPr>
            <p:nvPr/>
          </p:nvSpPr>
          <p:spPr bwMode="auto">
            <a:xfrm flipH="1">
              <a:off x="7943379"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0" name="Freeform 426">
              <a:extLst>
                <a:ext uri="{FF2B5EF4-FFF2-40B4-BE49-F238E27FC236}">
                  <a16:creationId xmlns:a16="http://schemas.microsoft.com/office/drawing/2014/main" id="{977918E1-3770-416B-A895-14206573EBA2}"/>
                </a:ext>
              </a:extLst>
            </p:cNvPr>
            <p:cNvSpPr>
              <a:spLocks/>
            </p:cNvSpPr>
            <p:nvPr/>
          </p:nvSpPr>
          <p:spPr bwMode="auto">
            <a:xfrm flipH="1">
              <a:off x="7617237"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1" name="Freeform 427">
              <a:extLst>
                <a:ext uri="{FF2B5EF4-FFF2-40B4-BE49-F238E27FC236}">
                  <a16:creationId xmlns:a16="http://schemas.microsoft.com/office/drawing/2014/main" id="{7A3A3F32-DAF2-4810-A6F3-06D3D1FE82C9}"/>
                </a:ext>
              </a:extLst>
            </p:cNvPr>
            <p:cNvSpPr>
              <a:spLocks/>
            </p:cNvSpPr>
            <p:nvPr/>
          </p:nvSpPr>
          <p:spPr bwMode="auto">
            <a:xfrm flipH="1">
              <a:off x="8050472"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2" name="Freeform 428">
              <a:extLst>
                <a:ext uri="{FF2B5EF4-FFF2-40B4-BE49-F238E27FC236}">
                  <a16:creationId xmlns:a16="http://schemas.microsoft.com/office/drawing/2014/main" id="{E3E01BC9-279B-4F0E-A33E-59F0C08DA4A5}"/>
                </a:ext>
              </a:extLst>
            </p:cNvPr>
            <p:cNvSpPr>
              <a:spLocks/>
            </p:cNvSpPr>
            <p:nvPr/>
          </p:nvSpPr>
          <p:spPr bwMode="auto">
            <a:xfrm flipH="1">
              <a:off x="7724332"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3" name="Freeform 29">
              <a:extLst>
                <a:ext uri="{FF2B5EF4-FFF2-40B4-BE49-F238E27FC236}">
                  <a16:creationId xmlns:a16="http://schemas.microsoft.com/office/drawing/2014/main" id="{8D90933B-2F75-4EE8-871B-FD9DC0C82B58}"/>
                </a:ext>
              </a:extLst>
            </p:cNvPr>
            <p:cNvSpPr>
              <a:spLocks/>
            </p:cNvSpPr>
            <p:nvPr/>
          </p:nvSpPr>
          <p:spPr bwMode="auto">
            <a:xfrm flipH="1">
              <a:off x="7288609"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4" name="Freeform 31">
              <a:extLst>
                <a:ext uri="{FF2B5EF4-FFF2-40B4-BE49-F238E27FC236}">
                  <a16:creationId xmlns:a16="http://schemas.microsoft.com/office/drawing/2014/main" id="{DB39CD11-82D9-44CD-9F8B-0B5D50B97544}"/>
                </a:ext>
              </a:extLst>
            </p:cNvPr>
            <p:cNvSpPr>
              <a:spLocks/>
            </p:cNvSpPr>
            <p:nvPr/>
          </p:nvSpPr>
          <p:spPr bwMode="auto">
            <a:xfrm flipH="1">
              <a:off x="7395703"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grpSp>
      <p:grpSp>
        <p:nvGrpSpPr>
          <p:cNvPr id="1806" name="Group 1805">
            <a:extLst>
              <a:ext uri="{FF2B5EF4-FFF2-40B4-BE49-F238E27FC236}">
                <a16:creationId xmlns:a16="http://schemas.microsoft.com/office/drawing/2014/main" id="{BE72D951-75A4-4DA9-8903-264B4C8AD6CE}"/>
              </a:ext>
            </a:extLst>
          </p:cNvPr>
          <p:cNvGrpSpPr/>
          <p:nvPr userDrawn="1"/>
        </p:nvGrpSpPr>
        <p:grpSpPr>
          <a:xfrm>
            <a:off x="85341" y="3262900"/>
            <a:ext cx="12250686" cy="180153"/>
            <a:chOff x="83663" y="3120085"/>
            <a:chExt cx="12009863" cy="176637"/>
          </a:xfrm>
        </p:grpSpPr>
        <p:sp>
          <p:nvSpPr>
            <p:cNvPr id="183" name="Freeform 29">
              <a:extLst>
                <a:ext uri="{FF2B5EF4-FFF2-40B4-BE49-F238E27FC236}">
                  <a16:creationId xmlns:a16="http://schemas.microsoft.com/office/drawing/2014/main" id="{264AC6E7-01D5-40D8-8743-B48FAE547197}"/>
                </a:ext>
              </a:extLst>
            </p:cNvPr>
            <p:cNvSpPr>
              <a:spLocks/>
            </p:cNvSpPr>
            <p:nvPr/>
          </p:nvSpPr>
          <p:spPr bwMode="auto">
            <a:xfrm>
              <a:off x="305196"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84" name="Freeform 30">
              <a:extLst>
                <a:ext uri="{FF2B5EF4-FFF2-40B4-BE49-F238E27FC236}">
                  <a16:creationId xmlns:a16="http://schemas.microsoft.com/office/drawing/2014/main" id="{AF1A290E-9D5C-4D3E-B58F-B8A8F93E7AEE}"/>
                </a:ext>
              </a:extLst>
            </p:cNvPr>
            <p:cNvSpPr>
              <a:spLocks/>
            </p:cNvSpPr>
            <p:nvPr/>
          </p:nvSpPr>
          <p:spPr bwMode="auto">
            <a:xfrm>
              <a:off x="63133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85" name="Freeform 31">
              <a:extLst>
                <a:ext uri="{FF2B5EF4-FFF2-40B4-BE49-F238E27FC236}">
                  <a16:creationId xmlns:a16="http://schemas.microsoft.com/office/drawing/2014/main" id="{A66BF2C9-ABEB-49A8-9D26-1799DD2BABDD}"/>
                </a:ext>
              </a:extLst>
            </p:cNvPr>
            <p:cNvSpPr>
              <a:spLocks/>
            </p:cNvSpPr>
            <p:nvPr/>
          </p:nvSpPr>
          <p:spPr bwMode="auto">
            <a:xfrm>
              <a:off x="83663"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86" name="Freeform 32">
              <a:extLst>
                <a:ext uri="{FF2B5EF4-FFF2-40B4-BE49-F238E27FC236}">
                  <a16:creationId xmlns:a16="http://schemas.microsoft.com/office/drawing/2014/main" id="{EFED73C6-3651-46CB-8675-80B071CA7A17}"/>
                </a:ext>
              </a:extLst>
            </p:cNvPr>
            <p:cNvSpPr>
              <a:spLocks/>
            </p:cNvSpPr>
            <p:nvPr/>
          </p:nvSpPr>
          <p:spPr bwMode="auto">
            <a:xfrm>
              <a:off x="412290"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87" name="Freeform 29">
              <a:extLst>
                <a:ext uri="{FF2B5EF4-FFF2-40B4-BE49-F238E27FC236}">
                  <a16:creationId xmlns:a16="http://schemas.microsoft.com/office/drawing/2014/main" id="{42D6DE5F-4428-42A4-8443-3D7AEB80BF16}"/>
                </a:ext>
              </a:extLst>
            </p:cNvPr>
            <p:cNvSpPr>
              <a:spLocks/>
            </p:cNvSpPr>
            <p:nvPr/>
          </p:nvSpPr>
          <p:spPr bwMode="auto">
            <a:xfrm>
              <a:off x="959966"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88" name="Freeform 30">
              <a:extLst>
                <a:ext uri="{FF2B5EF4-FFF2-40B4-BE49-F238E27FC236}">
                  <a16:creationId xmlns:a16="http://schemas.microsoft.com/office/drawing/2014/main" id="{77EAB4FC-86D4-4318-80A7-44794FA6B27F}"/>
                </a:ext>
              </a:extLst>
            </p:cNvPr>
            <p:cNvSpPr>
              <a:spLocks/>
            </p:cNvSpPr>
            <p:nvPr/>
          </p:nvSpPr>
          <p:spPr bwMode="auto">
            <a:xfrm>
              <a:off x="1286106"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89" name="Freeform 31">
              <a:extLst>
                <a:ext uri="{FF2B5EF4-FFF2-40B4-BE49-F238E27FC236}">
                  <a16:creationId xmlns:a16="http://schemas.microsoft.com/office/drawing/2014/main" id="{DB3DD124-1B6A-4866-BBFD-7F9A76EB767B}"/>
                </a:ext>
              </a:extLst>
            </p:cNvPr>
            <p:cNvSpPr>
              <a:spLocks/>
            </p:cNvSpPr>
            <p:nvPr/>
          </p:nvSpPr>
          <p:spPr bwMode="auto">
            <a:xfrm>
              <a:off x="738432"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90" name="Freeform 32">
              <a:extLst>
                <a:ext uri="{FF2B5EF4-FFF2-40B4-BE49-F238E27FC236}">
                  <a16:creationId xmlns:a16="http://schemas.microsoft.com/office/drawing/2014/main" id="{3D7A3F88-AAA4-4E6D-8BB1-79ECBB63C7E2}"/>
                </a:ext>
              </a:extLst>
            </p:cNvPr>
            <p:cNvSpPr>
              <a:spLocks/>
            </p:cNvSpPr>
            <p:nvPr/>
          </p:nvSpPr>
          <p:spPr bwMode="auto">
            <a:xfrm>
              <a:off x="1067060"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91" name="Freeform 29">
              <a:extLst>
                <a:ext uri="{FF2B5EF4-FFF2-40B4-BE49-F238E27FC236}">
                  <a16:creationId xmlns:a16="http://schemas.microsoft.com/office/drawing/2014/main" id="{C7F4F5A3-B635-40FF-90A9-D0FD41B4EF4C}"/>
                </a:ext>
              </a:extLst>
            </p:cNvPr>
            <p:cNvSpPr>
              <a:spLocks/>
            </p:cNvSpPr>
            <p:nvPr/>
          </p:nvSpPr>
          <p:spPr bwMode="auto">
            <a:xfrm>
              <a:off x="1614734"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92" name="Freeform 30">
              <a:extLst>
                <a:ext uri="{FF2B5EF4-FFF2-40B4-BE49-F238E27FC236}">
                  <a16:creationId xmlns:a16="http://schemas.microsoft.com/office/drawing/2014/main" id="{83F4EA44-920C-4715-B68B-64BF293BDB53}"/>
                </a:ext>
              </a:extLst>
            </p:cNvPr>
            <p:cNvSpPr>
              <a:spLocks/>
            </p:cNvSpPr>
            <p:nvPr/>
          </p:nvSpPr>
          <p:spPr bwMode="auto">
            <a:xfrm>
              <a:off x="194087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93" name="Freeform 31">
              <a:extLst>
                <a:ext uri="{FF2B5EF4-FFF2-40B4-BE49-F238E27FC236}">
                  <a16:creationId xmlns:a16="http://schemas.microsoft.com/office/drawing/2014/main" id="{ACA41A8C-96F8-44FF-9C1A-50DD1B02B65C}"/>
                </a:ext>
              </a:extLst>
            </p:cNvPr>
            <p:cNvSpPr>
              <a:spLocks/>
            </p:cNvSpPr>
            <p:nvPr/>
          </p:nvSpPr>
          <p:spPr bwMode="auto">
            <a:xfrm>
              <a:off x="1393201"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94" name="Freeform 32">
              <a:extLst>
                <a:ext uri="{FF2B5EF4-FFF2-40B4-BE49-F238E27FC236}">
                  <a16:creationId xmlns:a16="http://schemas.microsoft.com/office/drawing/2014/main" id="{9274AA7E-AF9E-4B39-BA51-CA52B0A105AA}"/>
                </a:ext>
              </a:extLst>
            </p:cNvPr>
            <p:cNvSpPr>
              <a:spLocks/>
            </p:cNvSpPr>
            <p:nvPr/>
          </p:nvSpPr>
          <p:spPr bwMode="auto">
            <a:xfrm>
              <a:off x="1721829"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95" name="Freeform 29">
              <a:extLst>
                <a:ext uri="{FF2B5EF4-FFF2-40B4-BE49-F238E27FC236}">
                  <a16:creationId xmlns:a16="http://schemas.microsoft.com/office/drawing/2014/main" id="{1D2111FD-9B98-4E66-B477-66949920875E}"/>
                </a:ext>
              </a:extLst>
            </p:cNvPr>
            <p:cNvSpPr>
              <a:spLocks/>
            </p:cNvSpPr>
            <p:nvPr/>
          </p:nvSpPr>
          <p:spPr bwMode="auto">
            <a:xfrm>
              <a:off x="2269503"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96" name="Freeform 30">
              <a:extLst>
                <a:ext uri="{FF2B5EF4-FFF2-40B4-BE49-F238E27FC236}">
                  <a16:creationId xmlns:a16="http://schemas.microsoft.com/office/drawing/2014/main" id="{6AA312F4-25D1-4D24-B568-08ED8ACA4CBE}"/>
                </a:ext>
              </a:extLst>
            </p:cNvPr>
            <p:cNvSpPr>
              <a:spLocks/>
            </p:cNvSpPr>
            <p:nvPr/>
          </p:nvSpPr>
          <p:spPr bwMode="auto">
            <a:xfrm>
              <a:off x="2595644"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97" name="Freeform 31">
              <a:extLst>
                <a:ext uri="{FF2B5EF4-FFF2-40B4-BE49-F238E27FC236}">
                  <a16:creationId xmlns:a16="http://schemas.microsoft.com/office/drawing/2014/main" id="{E87D0181-2200-42D3-8970-991B9930F40D}"/>
                </a:ext>
              </a:extLst>
            </p:cNvPr>
            <p:cNvSpPr>
              <a:spLocks/>
            </p:cNvSpPr>
            <p:nvPr/>
          </p:nvSpPr>
          <p:spPr bwMode="auto">
            <a:xfrm>
              <a:off x="2047969"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98" name="Freeform 32">
              <a:extLst>
                <a:ext uri="{FF2B5EF4-FFF2-40B4-BE49-F238E27FC236}">
                  <a16:creationId xmlns:a16="http://schemas.microsoft.com/office/drawing/2014/main" id="{09443674-B67D-46F8-BCC5-5ED0CA5F6D08}"/>
                </a:ext>
              </a:extLst>
            </p:cNvPr>
            <p:cNvSpPr>
              <a:spLocks/>
            </p:cNvSpPr>
            <p:nvPr/>
          </p:nvSpPr>
          <p:spPr bwMode="auto">
            <a:xfrm>
              <a:off x="2376598"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99" name="Freeform 565">
              <a:extLst>
                <a:ext uri="{FF2B5EF4-FFF2-40B4-BE49-F238E27FC236}">
                  <a16:creationId xmlns:a16="http://schemas.microsoft.com/office/drawing/2014/main" id="{10810694-117B-4425-868B-0E45A3DFC500}"/>
                </a:ext>
              </a:extLst>
            </p:cNvPr>
            <p:cNvSpPr>
              <a:spLocks/>
            </p:cNvSpPr>
            <p:nvPr/>
          </p:nvSpPr>
          <p:spPr bwMode="auto">
            <a:xfrm>
              <a:off x="292427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00" name="Freeform 566">
              <a:extLst>
                <a:ext uri="{FF2B5EF4-FFF2-40B4-BE49-F238E27FC236}">
                  <a16:creationId xmlns:a16="http://schemas.microsoft.com/office/drawing/2014/main" id="{AC606DA5-EC36-49E7-9FD5-59A03F72C6FD}"/>
                </a:ext>
              </a:extLst>
            </p:cNvPr>
            <p:cNvSpPr>
              <a:spLocks/>
            </p:cNvSpPr>
            <p:nvPr/>
          </p:nvSpPr>
          <p:spPr bwMode="auto">
            <a:xfrm>
              <a:off x="3250413"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01" name="Freeform 567">
              <a:extLst>
                <a:ext uri="{FF2B5EF4-FFF2-40B4-BE49-F238E27FC236}">
                  <a16:creationId xmlns:a16="http://schemas.microsoft.com/office/drawing/2014/main" id="{5640AFA6-64C6-41DF-B7CE-4EAAA7A39248}"/>
                </a:ext>
              </a:extLst>
            </p:cNvPr>
            <p:cNvSpPr>
              <a:spLocks/>
            </p:cNvSpPr>
            <p:nvPr/>
          </p:nvSpPr>
          <p:spPr bwMode="auto">
            <a:xfrm>
              <a:off x="2702739"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02" name="Freeform 568">
              <a:extLst>
                <a:ext uri="{FF2B5EF4-FFF2-40B4-BE49-F238E27FC236}">
                  <a16:creationId xmlns:a16="http://schemas.microsoft.com/office/drawing/2014/main" id="{36AAF8C4-4FBE-4DDD-B437-FB23809EF672}"/>
                </a:ext>
              </a:extLst>
            </p:cNvPr>
            <p:cNvSpPr>
              <a:spLocks/>
            </p:cNvSpPr>
            <p:nvPr/>
          </p:nvSpPr>
          <p:spPr bwMode="auto">
            <a:xfrm>
              <a:off x="3031366"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03" name="Freeform 29">
              <a:extLst>
                <a:ext uri="{FF2B5EF4-FFF2-40B4-BE49-F238E27FC236}">
                  <a16:creationId xmlns:a16="http://schemas.microsoft.com/office/drawing/2014/main" id="{7107F083-C1CA-46E9-AECD-5B7DFF24F925}"/>
                </a:ext>
              </a:extLst>
            </p:cNvPr>
            <p:cNvSpPr>
              <a:spLocks/>
            </p:cNvSpPr>
            <p:nvPr/>
          </p:nvSpPr>
          <p:spPr bwMode="auto">
            <a:xfrm>
              <a:off x="357904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04" name="Freeform 31">
              <a:extLst>
                <a:ext uri="{FF2B5EF4-FFF2-40B4-BE49-F238E27FC236}">
                  <a16:creationId xmlns:a16="http://schemas.microsoft.com/office/drawing/2014/main" id="{662C187E-86A1-4E26-943E-5B32AC16744E}"/>
                </a:ext>
              </a:extLst>
            </p:cNvPr>
            <p:cNvSpPr>
              <a:spLocks/>
            </p:cNvSpPr>
            <p:nvPr/>
          </p:nvSpPr>
          <p:spPr bwMode="auto">
            <a:xfrm>
              <a:off x="3357508"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05" name="Freeform 29">
              <a:extLst>
                <a:ext uri="{FF2B5EF4-FFF2-40B4-BE49-F238E27FC236}">
                  <a16:creationId xmlns:a16="http://schemas.microsoft.com/office/drawing/2014/main" id="{1B5A5D4F-0025-4488-9054-087EAF766490}"/>
                </a:ext>
              </a:extLst>
            </p:cNvPr>
            <p:cNvSpPr>
              <a:spLocks/>
            </p:cNvSpPr>
            <p:nvPr/>
          </p:nvSpPr>
          <p:spPr bwMode="auto">
            <a:xfrm>
              <a:off x="390767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06" name="Freeform 30">
              <a:extLst>
                <a:ext uri="{FF2B5EF4-FFF2-40B4-BE49-F238E27FC236}">
                  <a16:creationId xmlns:a16="http://schemas.microsoft.com/office/drawing/2014/main" id="{30157D0E-8DD5-49D3-B70F-B3C56EEE4F63}"/>
                </a:ext>
              </a:extLst>
            </p:cNvPr>
            <p:cNvSpPr>
              <a:spLocks/>
            </p:cNvSpPr>
            <p:nvPr/>
          </p:nvSpPr>
          <p:spPr bwMode="auto">
            <a:xfrm>
              <a:off x="4233811"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07" name="Freeform 31">
              <a:extLst>
                <a:ext uri="{FF2B5EF4-FFF2-40B4-BE49-F238E27FC236}">
                  <a16:creationId xmlns:a16="http://schemas.microsoft.com/office/drawing/2014/main" id="{BCE73DE1-9D13-42B1-B5A4-EE5D3CC536C1}"/>
                </a:ext>
              </a:extLst>
            </p:cNvPr>
            <p:cNvSpPr>
              <a:spLocks/>
            </p:cNvSpPr>
            <p:nvPr/>
          </p:nvSpPr>
          <p:spPr bwMode="auto">
            <a:xfrm>
              <a:off x="3686136"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08" name="Freeform 32">
              <a:extLst>
                <a:ext uri="{FF2B5EF4-FFF2-40B4-BE49-F238E27FC236}">
                  <a16:creationId xmlns:a16="http://schemas.microsoft.com/office/drawing/2014/main" id="{060FBDA3-C2AE-4610-91C3-35224DD7C2B4}"/>
                </a:ext>
              </a:extLst>
            </p:cNvPr>
            <p:cNvSpPr>
              <a:spLocks/>
            </p:cNvSpPr>
            <p:nvPr/>
          </p:nvSpPr>
          <p:spPr bwMode="auto">
            <a:xfrm>
              <a:off x="4014764"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09" name="Freeform 29">
              <a:extLst>
                <a:ext uri="{FF2B5EF4-FFF2-40B4-BE49-F238E27FC236}">
                  <a16:creationId xmlns:a16="http://schemas.microsoft.com/office/drawing/2014/main" id="{6AE82579-1DC0-49FB-9D06-FD9A2B3B7C20}"/>
                </a:ext>
              </a:extLst>
            </p:cNvPr>
            <p:cNvSpPr>
              <a:spLocks/>
            </p:cNvSpPr>
            <p:nvPr/>
          </p:nvSpPr>
          <p:spPr bwMode="auto">
            <a:xfrm>
              <a:off x="4562439"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10" name="Freeform 30">
              <a:extLst>
                <a:ext uri="{FF2B5EF4-FFF2-40B4-BE49-F238E27FC236}">
                  <a16:creationId xmlns:a16="http://schemas.microsoft.com/office/drawing/2014/main" id="{420E8154-BE21-4CDB-A231-44ABDB3F8107}"/>
                </a:ext>
              </a:extLst>
            </p:cNvPr>
            <p:cNvSpPr>
              <a:spLocks/>
            </p:cNvSpPr>
            <p:nvPr/>
          </p:nvSpPr>
          <p:spPr bwMode="auto">
            <a:xfrm>
              <a:off x="488858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11" name="Freeform 31">
              <a:extLst>
                <a:ext uri="{FF2B5EF4-FFF2-40B4-BE49-F238E27FC236}">
                  <a16:creationId xmlns:a16="http://schemas.microsoft.com/office/drawing/2014/main" id="{D0FE40C5-7CA9-4F36-A9E9-DA9E0272D631}"/>
                </a:ext>
              </a:extLst>
            </p:cNvPr>
            <p:cNvSpPr>
              <a:spLocks/>
            </p:cNvSpPr>
            <p:nvPr/>
          </p:nvSpPr>
          <p:spPr bwMode="auto">
            <a:xfrm>
              <a:off x="4340905"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12" name="Freeform 32">
              <a:extLst>
                <a:ext uri="{FF2B5EF4-FFF2-40B4-BE49-F238E27FC236}">
                  <a16:creationId xmlns:a16="http://schemas.microsoft.com/office/drawing/2014/main" id="{958440EA-219C-4DC4-9A0F-F2CAE4033EDC}"/>
                </a:ext>
              </a:extLst>
            </p:cNvPr>
            <p:cNvSpPr>
              <a:spLocks/>
            </p:cNvSpPr>
            <p:nvPr/>
          </p:nvSpPr>
          <p:spPr bwMode="auto">
            <a:xfrm>
              <a:off x="4669534"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13" name="Freeform 29">
              <a:extLst>
                <a:ext uri="{FF2B5EF4-FFF2-40B4-BE49-F238E27FC236}">
                  <a16:creationId xmlns:a16="http://schemas.microsoft.com/office/drawing/2014/main" id="{912864C7-C94E-4178-B058-7D9C60129C10}"/>
                </a:ext>
              </a:extLst>
            </p:cNvPr>
            <p:cNvSpPr>
              <a:spLocks/>
            </p:cNvSpPr>
            <p:nvPr/>
          </p:nvSpPr>
          <p:spPr bwMode="auto">
            <a:xfrm>
              <a:off x="5217208"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14" name="Freeform 30">
              <a:extLst>
                <a:ext uri="{FF2B5EF4-FFF2-40B4-BE49-F238E27FC236}">
                  <a16:creationId xmlns:a16="http://schemas.microsoft.com/office/drawing/2014/main" id="{B1D54496-C029-4D78-B5F8-49FC57F187CE}"/>
                </a:ext>
              </a:extLst>
            </p:cNvPr>
            <p:cNvSpPr>
              <a:spLocks/>
            </p:cNvSpPr>
            <p:nvPr/>
          </p:nvSpPr>
          <p:spPr bwMode="auto">
            <a:xfrm>
              <a:off x="5543348"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15" name="Freeform 31">
              <a:extLst>
                <a:ext uri="{FF2B5EF4-FFF2-40B4-BE49-F238E27FC236}">
                  <a16:creationId xmlns:a16="http://schemas.microsoft.com/office/drawing/2014/main" id="{2C4A7F03-9D2D-4B9A-9AFF-1546D3CE7C29}"/>
                </a:ext>
              </a:extLst>
            </p:cNvPr>
            <p:cNvSpPr>
              <a:spLocks/>
            </p:cNvSpPr>
            <p:nvPr/>
          </p:nvSpPr>
          <p:spPr bwMode="auto">
            <a:xfrm>
              <a:off x="4995674"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16" name="Freeform 32">
              <a:extLst>
                <a:ext uri="{FF2B5EF4-FFF2-40B4-BE49-F238E27FC236}">
                  <a16:creationId xmlns:a16="http://schemas.microsoft.com/office/drawing/2014/main" id="{54AEAF42-949E-47BF-A756-FFADFF645812}"/>
                </a:ext>
              </a:extLst>
            </p:cNvPr>
            <p:cNvSpPr>
              <a:spLocks/>
            </p:cNvSpPr>
            <p:nvPr/>
          </p:nvSpPr>
          <p:spPr bwMode="auto">
            <a:xfrm>
              <a:off x="5324302"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17" name="Freeform 29">
              <a:extLst>
                <a:ext uri="{FF2B5EF4-FFF2-40B4-BE49-F238E27FC236}">
                  <a16:creationId xmlns:a16="http://schemas.microsoft.com/office/drawing/2014/main" id="{EE9716AB-1338-4D35-BA91-5FC7764BAFF2}"/>
                </a:ext>
              </a:extLst>
            </p:cNvPr>
            <p:cNvSpPr>
              <a:spLocks/>
            </p:cNvSpPr>
            <p:nvPr/>
          </p:nvSpPr>
          <p:spPr bwMode="auto">
            <a:xfrm>
              <a:off x="587197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18" name="Freeform 30">
              <a:extLst>
                <a:ext uri="{FF2B5EF4-FFF2-40B4-BE49-F238E27FC236}">
                  <a16:creationId xmlns:a16="http://schemas.microsoft.com/office/drawing/2014/main" id="{C1254EB0-1701-4987-A194-B15335DBAB44}"/>
                </a:ext>
              </a:extLst>
            </p:cNvPr>
            <p:cNvSpPr>
              <a:spLocks/>
            </p:cNvSpPr>
            <p:nvPr/>
          </p:nvSpPr>
          <p:spPr bwMode="auto">
            <a:xfrm>
              <a:off x="6198118"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19" name="Freeform 31">
              <a:extLst>
                <a:ext uri="{FF2B5EF4-FFF2-40B4-BE49-F238E27FC236}">
                  <a16:creationId xmlns:a16="http://schemas.microsoft.com/office/drawing/2014/main" id="{3219967A-953E-478C-B3A7-5AA1ABDB7D59}"/>
                </a:ext>
              </a:extLst>
            </p:cNvPr>
            <p:cNvSpPr>
              <a:spLocks/>
            </p:cNvSpPr>
            <p:nvPr/>
          </p:nvSpPr>
          <p:spPr bwMode="auto">
            <a:xfrm>
              <a:off x="5650443"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20" name="Freeform 32">
              <a:extLst>
                <a:ext uri="{FF2B5EF4-FFF2-40B4-BE49-F238E27FC236}">
                  <a16:creationId xmlns:a16="http://schemas.microsoft.com/office/drawing/2014/main" id="{06751FEE-A520-4794-AAA3-43FAFBDF0D2E}"/>
                </a:ext>
              </a:extLst>
            </p:cNvPr>
            <p:cNvSpPr>
              <a:spLocks/>
            </p:cNvSpPr>
            <p:nvPr/>
          </p:nvSpPr>
          <p:spPr bwMode="auto">
            <a:xfrm>
              <a:off x="5979071"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21" name="Freeform 587">
              <a:extLst>
                <a:ext uri="{FF2B5EF4-FFF2-40B4-BE49-F238E27FC236}">
                  <a16:creationId xmlns:a16="http://schemas.microsoft.com/office/drawing/2014/main" id="{B803B876-53D6-47EF-8EDB-C8BF4AC573D3}"/>
                </a:ext>
              </a:extLst>
            </p:cNvPr>
            <p:cNvSpPr>
              <a:spLocks/>
            </p:cNvSpPr>
            <p:nvPr/>
          </p:nvSpPr>
          <p:spPr bwMode="auto">
            <a:xfrm>
              <a:off x="652674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22" name="Freeform 588">
              <a:extLst>
                <a:ext uri="{FF2B5EF4-FFF2-40B4-BE49-F238E27FC236}">
                  <a16:creationId xmlns:a16="http://schemas.microsoft.com/office/drawing/2014/main" id="{3377FCAE-9DC2-4C31-8681-215EAEB2D668}"/>
                </a:ext>
              </a:extLst>
            </p:cNvPr>
            <p:cNvSpPr>
              <a:spLocks/>
            </p:cNvSpPr>
            <p:nvPr/>
          </p:nvSpPr>
          <p:spPr bwMode="auto">
            <a:xfrm>
              <a:off x="685288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23" name="Freeform 589">
              <a:extLst>
                <a:ext uri="{FF2B5EF4-FFF2-40B4-BE49-F238E27FC236}">
                  <a16:creationId xmlns:a16="http://schemas.microsoft.com/office/drawing/2014/main" id="{35FD5FA9-B190-4369-BAD8-37DE419FDEC9}"/>
                </a:ext>
              </a:extLst>
            </p:cNvPr>
            <p:cNvSpPr>
              <a:spLocks/>
            </p:cNvSpPr>
            <p:nvPr/>
          </p:nvSpPr>
          <p:spPr bwMode="auto">
            <a:xfrm>
              <a:off x="6305212"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24" name="Freeform 590">
              <a:extLst>
                <a:ext uri="{FF2B5EF4-FFF2-40B4-BE49-F238E27FC236}">
                  <a16:creationId xmlns:a16="http://schemas.microsoft.com/office/drawing/2014/main" id="{50659306-72E2-4BFC-AA1F-9BE293913135}"/>
                </a:ext>
              </a:extLst>
            </p:cNvPr>
            <p:cNvSpPr>
              <a:spLocks/>
            </p:cNvSpPr>
            <p:nvPr/>
          </p:nvSpPr>
          <p:spPr bwMode="auto">
            <a:xfrm>
              <a:off x="6633840"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25" name="Freeform 29">
              <a:extLst>
                <a:ext uri="{FF2B5EF4-FFF2-40B4-BE49-F238E27FC236}">
                  <a16:creationId xmlns:a16="http://schemas.microsoft.com/office/drawing/2014/main" id="{10FBB27E-3BF1-4B8D-A95A-27CDC99A96D4}"/>
                </a:ext>
              </a:extLst>
            </p:cNvPr>
            <p:cNvSpPr>
              <a:spLocks/>
            </p:cNvSpPr>
            <p:nvPr/>
          </p:nvSpPr>
          <p:spPr bwMode="auto">
            <a:xfrm>
              <a:off x="718151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26" name="Freeform 31">
              <a:extLst>
                <a:ext uri="{FF2B5EF4-FFF2-40B4-BE49-F238E27FC236}">
                  <a16:creationId xmlns:a16="http://schemas.microsoft.com/office/drawing/2014/main" id="{EAB0B7C8-1754-44D3-882E-BCE44C4EED4E}"/>
                </a:ext>
              </a:extLst>
            </p:cNvPr>
            <p:cNvSpPr>
              <a:spLocks/>
            </p:cNvSpPr>
            <p:nvPr/>
          </p:nvSpPr>
          <p:spPr bwMode="auto">
            <a:xfrm>
              <a:off x="6959981"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5" name="Freeform 29">
              <a:extLst>
                <a:ext uri="{FF2B5EF4-FFF2-40B4-BE49-F238E27FC236}">
                  <a16:creationId xmlns:a16="http://schemas.microsoft.com/office/drawing/2014/main" id="{0AD6B4A6-A022-4041-A253-C2627DDB983D}"/>
                </a:ext>
              </a:extLst>
            </p:cNvPr>
            <p:cNvSpPr>
              <a:spLocks/>
            </p:cNvSpPr>
            <p:nvPr/>
          </p:nvSpPr>
          <p:spPr bwMode="auto">
            <a:xfrm>
              <a:off x="751014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6" name="Freeform 30">
              <a:extLst>
                <a:ext uri="{FF2B5EF4-FFF2-40B4-BE49-F238E27FC236}">
                  <a16:creationId xmlns:a16="http://schemas.microsoft.com/office/drawing/2014/main" id="{E726031E-1FDB-4B06-9342-3DB20D51AF6F}"/>
                </a:ext>
              </a:extLst>
            </p:cNvPr>
            <p:cNvSpPr>
              <a:spLocks/>
            </p:cNvSpPr>
            <p:nvPr/>
          </p:nvSpPr>
          <p:spPr bwMode="auto">
            <a:xfrm>
              <a:off x="7836283"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7" name="Freeform 31">
              <a:extLst>
                <a:ext uri="{FF2B5EF4-FFF2-40B4-BE49-F238E27FC236}">
                  <a16:creationId xmlns:a16="http://schemas.microsoft.com/office/drawing/2014/main" id="{5DD153F4-03E1-4492-B4FF-B57D2A351FFA}"/>
                </a:ext>
              </a:extLst>
            </p:cNvPr>
            <p:cNvSpPr>
              <a:spLocks/>
            </p:cNvSpPr>
            <p:nvPr/>
          </p:nvSpPr>
          <p:spPr bwMode="auto">
            <a:xfrm>
              <a:off x="7288609"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8" name="Freeform 32">
              <a:extLst>
                <a:ext uri="{FF2B5EF4-FFF2-40B4-BE49-F238E27FC236}">
                  <a16:creationId xmlns:a16="http://schemas.microsoft.com/office/drawing/2014/main" id="{A97A57AF-D73C-4BAB-9043-D4B24F7CE532}"/>
                </a:ext>
              </a:extLst>
            </p:cNvPr>
            <p:cNvSpPr>
              <a:spLocks/>
            </p:cNvSpPr>
            <p:nvPr/>
          </p:nvSpPr>
          <p:spPr bwMode="auto">
            <a:xfrm>
              <a:off x="7617237"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9" name="Freeform 29">
              <a:extLst>
                <a:ext uri="{FF2B5EF4-FFF2-40B4-BE49-F238E27FC236}">
                  <a16:creationId xmlns:a16="http://schemas.microsoft.com/office/drawing/2014/main" id="{98C0FBE8-7B60-48B1-AEBB-00CADC8D85C1}"/>
                </a:ext>
              </a:extLst>
            </p:cNvPr>
            <p:cNvSpPr>
              <a:spLocks/>
            </p:cNvSpPr>
            <p:nvPr/>
          </p:nvSpPr>
          <p:spPr bwMode="auto">
            <a:xfrm>
              <a:off x="816491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0" name="Freeform 30">
              <a:extLst>
                <a:ext uri="{FF2B5EF4-FFF2-40B4-BE49-F238E27FC236}">
                  <a16:creationId xmlns:a16="http://schemas.microsoft.com/office/drawing/2014/main" id="{BAB26855-72E4-4045-A04B-89CE4592DC61}"/>
                </a:ext>
              </a:extLst>
            </p:cNvPr>
            <p:cNvSpPr>
              <a:spLocks/>
            </p:cNvSpPr>
            <p:nvPr/>
          </p:nvSpPr>
          <p:spPr bwMode="auto">
            <a:xfrm>
              <a:off x="849105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1" name="Freeform 31">
              <a:extLst>
                <a:ext uri="{FF2B5EF4-FFF2-40B4-BE49-F238E27FC236}">
                  <a16:creationId xmlns:a16="http://schemas.microsoft.com/office/drawing/2014/main" id="{37F28AE2-76CE-46D3-87C8-0A828CB84AED}"/>
                </a:ext>
              </a:extLst>
            </p:cNvPr>
            <p:cNvSpPr>
              <a:spLocks/>
            </p:cNvSpPr>
            <p:nvPr/>
          </p:nvSpPr>
          <p:spPr bwMode="auto">
            <a:xfrm>
              <a:off x="7943378"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2" name="Freeform 32">
              <a:extLst>
                <a:ext uri="{FF2B5EF4-FFF2-40B4-BE49-F238E27FC236}">
                  <a16:creationId xmlns:a16="http://schemas.microsoft.com/office/drawing/2014/main" id="{0032E565-2EAF-46C5-8D3A-FA351AD9423F}"/>
                </a:ext>
              </a:extLst>
            </p:cNvPr>
            <p:cNvSpPr>
              <a:spLocks/>
            </p:cNvSpPr>
            <p:nvPr/>
          </p:nvSpPr>
          <p:spPr bwMode="auto">
            <a:xfrm>
              <a:off x="8272007"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3" name="Freeform 29">
              <a:extLst>
                <a:ext uri="{FF2B5EF4-FFF2-40B4-BE49-F238E27FC236}">
                  <a16:creationId xmlns:a16="http://schemas.microsoft.com/office/drawing/2014/main" id="{ABF213DD-D002-4A5B-8BE9-33377A66A2C1}"/>
                </a:ext>
              </a:extLst>
            </p:cNvPr>
            <p:cNvSpPr>
              <a:spLocks/>
            </p:cNvSpPr>
            <p:nvPr/>
          </p:nvSpPr>
          <p:spPr bwMode="auto">
            <a:xfrm>
              <a:off x="881968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4" name="Freeform 30">
              <a:extLst>
                <a:ext uri="{FF2B5EF4-FFF2-40B4-BE49-F238E27FC236}">
                  <a16:creationId xmlns:a16="http://schemas.microsoft.com/office/drawing/2014/main" id="{FF34AD78-195F-4EE6-BCD6-E29D8075611B}"/>
                </a:ext>
              </a:extLst>
            </p:cNvPr>
            <p:cNvSpPr>
              <a:spLocks/>
            </p:cNvSpPr>
            <p:nvPr/>
          </p:nvSpPr>
          <p:spPr bwMode="auto">
            <a:xfrm>
              <a:off x="9145821"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5" name="Freeform 31">
              <a:extLst>
                <a:ext uri="{FF2B5EF4-FFF2-40B4-BE49-F238E27FC236}">
                  <a16:creationId xmlns:a16="http://schemas.microsoft.com/office/drawing/2014/main" id="{510FD556-9E82-43BD-98BF-6FD72578075E}"/>
                </a:ext>
              </a:extLst>
            </p:cNvPr>
            <p:cNvSpPr>
              <a:spLocks/>
            </p:cNvSpPr>
            <p:nvPr/>
          </p:nvSpPr>
          <p:spPr bwMode="auto">
            <a:xfrm>
              <a:off x="8598147"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6" name="Freeform 32">
              <a:extLst>
                <a:ext uri="{FF2B5EF4-FFF2-40B4-BE49-F238E27FC236}">
                  <a16:creationId xmlns:a16="http://schemas.microsoft.com/office/drawing/2014/main" id="{88FF55CB-8A40-4125-8509-3940A2CFED3D}"/>
                </a:ext>
              </a:extLst>
            </p:cNvPr>
            <p:cNvSpPr>
              <a:spLocks/>
            </p:cNvSpPr>
            <p:nvPr/>
          </p:nvSpPr>
          <p:spPr bwMode="auto">
            <a:xfrm>
              <a:off x="8926774"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7" name="Freeform 29">
              <a:extLst>
                <a:ext uri="{FF2B5EF4-FFF2-40B4-BE49-F238E27FC236}">
                  <a16:creationId xmlns:a16="http://schemas.microsoft.com/office/drawing/2014/main" id="{0B2EA9E0-6B38-4CCA-8FEC-DDB2DFC5BDAD}"/>
                </a:ext>
              </a:extLst>
            </p:cNvPr>
            <p:cNvSpPr>
              <a:spLocks/>
            </p:cNvSpPr>
            <p:nvPr/>
          </p:nvSpPr>
          <p:spPr bwMode="auto">
            <a:xfrm>
              <a:off x="947445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8" name="Freeform 30">
              <a:extLst>
                <a:ext uri="{FF2B5EF4-FFF2-40B4-BE49-F238E27FC236}">
                  <a16:creationId xmlns:a16="http://schemas.microsoft.com/office/drawing/2014/main" id="{6590C83B-81BE-4F45-9071-4B356A51D648}"/>
                </a:ext>
              </a:extLst>
            </p:cNvPr>
            <p:cNvSpPr>
              <a:spLocks/>
            </p:cNvSpPr>
            <p:nvPr/>
          </p:nvSpPr>
          <p:spPr bwMode="auto">
            <a:xfrm>
              <a:off x="9800591"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9" name="Freeform 31">
              <a:extLst>
                <a:ext uri="{FF2B5EF4-FFF2-40B4-BE49-F238E27FC236}">
                  <a16:creationId xmlns:a16="http://schemas.microsoft.com/office/drawing/2014/main" id="{7D25CFE3-F8F8-4324-B6D1-0D8A095566DE}"/>
                </a:ext>
              </a:extLst>
            </p:cNvPr>
            <p:cNvSpPr>
              <a:spLocks/>
            </p:cNvSpPr>
            <p:nvPr/>
          </p:nvSpPr>
          <p:spPr bwMode="auto">
            <a:xfrm>
              <a:off x="9252915"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0" name="Freeform 32">
              <a:extLst>
                <a:ext uri="{FF2B5EF4-FFF2-40B4-BE49-F238E27FC236}">
                  <a16:creationId xmlns:a16="http://schemas.microsoft.com/office/drawing/2014/main" id="{FDD53A37-0841-4263-9A35-8EAAE340D43B}"/>
                </a:ext>
              </a:extLst>
            </p:cNvPr>
            <p:cNvSpPr>
              <a:spLocks/>
            </p:cNvSpPr>
            <p:nvPr/>
          </p:nvSpPr>
          <p:spPr bwMode="auto">
            <a:xfrm>
              <a:off x="9581544"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1" name="Freeform 447">
              <a:extLst>
                <a:ext uri="{FF2B5EF4-FFF2-40B4-BE49-F238E27FC236}">
                  <a16:creationId xmlns:a16="http://schemas.microsoft.com/office/drawing/2014/main" id="{B7EED427-4F31-4F93-9A9C-BC12C2A6DDAD}"/>
                </a:ext>
              </a:extLst>
            </p:cNvPr>
            <p:cNvSpPr>
              <a:spLocks/>
            </p:cNvSpPr>
            <p:nvPr/>
          </p:nvSpPr>
          <p:spPr bwMode="auto">
            <a:xfrm>
              <a:off x="10129218"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2" name="Freeform 448">
              <a:extLst>
                <a:ext uri="{FF2B5EF4-FFF2-40B4-BE49-F238E27FC236}">
                  <a16:creationId xmlns:a16="http://schemas.microsoft.com/office/drawing/2014/main" id="{E4F8E918-F1EC-4F0E-9C84-89A22F563CCB}"/>
                </a:ext>
              </a:extLst>
            </p:cNvPr>
            <p:cNvSpPr>
              <a:spLocks/>
            </p:cNvSpPr>
            <p:nvPr/>
          </p:nvSpPr>
          <p:spPr bwMode="auto">
            <a:xfrm>
              <a:off x="1045536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3" name="Freeform 449">
              <a:extLst>
                <a:ext uri="{FF2B5EF4-FFF2-40B4-BE49-F238E27FC236}">
                  <a16:creationId xmlns:a16="http://schemas.microsoft.com/office/drawing/2014/main" id="{AB2BD2ED-0180-429D-BB39-EDB70D8EAE32}"/>
                </a:ext>
              </a:extLst>
            </p:cNvPr>
            <p:cNvSpPr>
              <a:spLocks/>
            </p:cNvSpPr>
            <p:nvPr/>
          </p:nvSpPr>
          <p:spPr bwMode="auto">
            <a:xfrm>
              <a:off x="9907685"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4" name="Freeform 450">
              <a:extLst>
                <a:ext uri="{FF2B5EF4-FFF2-40B4-BE49-F238E27FC236}">
                  <a16:creationId xmlns:a16="http://schemas.microsoft.com/office/drawing/2014/main" id="{53C041EC-3C93-4E73-97D5-E87F5F36554E}"/>
                </a:ext>
              </a:extLst>
            </p:cNvPr>
            <p:cNvSpPr>
              <a:spLocks/>
            </p:cNvSpPr>
            <p:nvPr/>
          </p:nvSpPr>
          <p:spPr bwMode="auto">
            <a:xfrm>
              <a:off x="10236312"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5" name="Freeform 29">
              <a:extLst>
                <a:ext uri="{FF2B5EF4-FFF2-40B4-BE49-F238E27FC236}">
                  <a16:creationId xmlns:a16="http://schemas.microsoft.com/office/drawing/2014/main" id="{9915E8AC-529E-40C2-A835-572C41FCC7A5}"/>
                </a:ext>
              </a:extLst>
            </p:cNvPr>
            <p:cNvSpPr>
              <a:spLocks/>
            </p:cNvSpPr>
            <p:nvPr/>
          </p:nvSpPr>
          <p:spPr bwMode="auto">
            <a:xfrm>
              <a:off x="1078398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6" name="Freeform 31">
              <a:extLst>
                <a:ext uri="{FF2B5EF4-FFF2-40B4-BE49-F238E27FC236}">
                  <a16:creationId xmlns:a16="http://schemas.microsoft.com/office/drawing/2014/main" id="{B6E49029-E29C-4351-A323-6ADA8C61F1C6}"/>
                </a:ext>
              </a:extLst>
            </p:cNvPr>
            <p:cNvSpPr>
              <a:spLocks/>
            </p:cNvSpPr>
            <p:nvPr/>
          </p:nvSpPr>
          <p:spPr bwMode="auto">
            <a:xfrm>
              <a:off x="10562454"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7" name="Freeform 29">
              <a:extLst>
                <a:ext uri="{FF2B5EF4-FFF2-40B4-BE49-F238E27FC236}">
                  <a16:creationId xmlns:a16="http://schemas.microsoft.com/office/drawing/2014/main" id="{78C37C65-A53C-4CFE-AE9A-670B395F015F}"/>
                </a:ext>
              </a:extLst>
            </p:cNvPr>
            <p:cNvSpPr>
              <a:spLocks/>
            </p:cNvSpPr>
            <p:nvPr/>
          </p:nvSpPr>
          <p:spPr bwMode="auto">
            <a:xfrm>
              <a:off x="1111261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8" name="Freeform 30">
              <a:extLst>
                <a:ext uri="{FF2B5EF4-FFF2-40B4-BE49-F238E27FC236}">
                  <a16:creationId xmlns:a16="http://schemas.microsoft.com/office/drawing/2014/main" id="{E81C5765-632E-4790-B5E3-B12F3C13A82C}"/>
                </a:ext>
              </a:extLst>
            </p:cNvPr>
            <p:cNvSpPr>
              <a:spLocks/>
            </p:cNvSpPr>
            <p:nvPr/>
          </p:nvSpPr>
          <p:spPr bwMode="auto">
            <a:xfrm>
              <a:off x="1143875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9" name="Freeform 31">
              <a:extLst>
                <a:ext uri="{FF2B5EF4-FFF2-40B4-BE49-F238E27FC236}">
                  <a16:creationId xmlns:a16="http://schemas.microsoft.com/office/drawing/2014/main" id="{33266C91-BE44-495A-B2DE-C01555E89666}"/>
                </a:ext>
              </a:extLst>
            </p:cNvPr>
            <p:cNvSpPr>
              <a:spLocks/>
            </p:cNvSpPr>
            <p:nvPr/>
          </p:nvSpPr>
          <p:spPr bwMode="auto">
            <a:xfrm>
              <a:off x="10891083"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0" name="Freeform 32">
              <a:extLst>
                <a:ext uri="{FF2B5EF4-FFF2-40B4-BE49-F238E27FC236}">
                  <a16:creationId xmlns:a16="http://schemas.microsoft.com/office/drawing/2014/main" id="{2EBFC1DA-E5F9-4849-856D-130B497368EF}"/>
                </a:ext>
              </a:extLst>
            </p:cNvPr>
            <p:cNvSpPr>
              <a:spLocks/>
            </p:cNvSpPr>
            <p:nvPr/>
          </p:nvSpPr>
          <p:spPr bwMode="auto">
            <a:xfrm>
              <a:off x="11219710"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1" name="Freeform 29">
              <a:extLst>
                <a:ext uri="{FF2B5EF4-FFF2-40B4-BE49-F238E27FC236}">
                  <a16:creationId xmlns:a16="http://schemas.microsoft.com/office/drawing/2014/main" id="{5DFE573A-8316-435B-AF08-76701ABB0C82}"/>
                </a:ext>
              </a:extLst>
            </p:cNvPr>
            <p:cNvSpPr>
              <a:spLocks/>
            </p:cNvSpPr>
            <p:nvPr/>
          </p:nvSpPr>
          <p:spPr bwMode="auto">
            <a:xfrm>
              <a:off x="1176738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2" name="Freeform 30">
              <a:extLst>
                <a:ext uri="{FF2B5EF4-FFF2-40B4-BE49-F238E27FC236}">
                  <a16:creationId xmlns:a16="http://schemas.microsoft.com/office/drawing/2014/main" id="{19E0B935-74E8-4408-9D05-D3E37D09301A}"/>
                </a:ext>
              </a:extLst>
            </p:cNvPr>
            <p:cNvSpPr>
              <a:spLocks/>
            </p:cNvSpPr>
            <p:nvPr/>
          </p:nvSpPr>
          <p:spPr bwMode="auto">
            <a:xfrm>
              <a:off x="12093526"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3" name="Freeform 31">
              <a:extLst>
                <a:ext uri="{FF2B5EF4-FFF2-40B4-BE49-F238E27FC236}">
                  <a16:creationId xmlns:a16="http://schemas.microsoft.com/office/drawing/2014/main" id="{9EFBB459-365A-4566-B129-395F6CCAEB9C}"/>
                </a:ext>
              </a:extLst>
            </p:cNvPr>
            <p:cNvSpPr>
              <a:spLocks/>
            </p:cNvSpPr>
            <p:nvPr/>
          </p:nvSpPr>
          <p:spPr bwMode="auto">
            <a:xfrm>
              <a:off x="11545852"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4" name="Freeform 32">
              <a:extLst>
                <a:ext uri="{FF2B5EF4-FFF2-40B4-BE49-F238E27FC236}">
                  <a16:creationId xmlns:a16="http://schemas.microsoft.com/office/drawing/2014/main" id="{80E07E11-BBDF-46B3-84A2-2F40AF03F12D}"/>
                </a:ext>
              </a:extLst>
            </p:cNvPr>
            <p:cNvSpPr>
              <a:spLocks/>
            </p:cNvSpPr>
            <p:nvPr/>
          </p:nvSpPr>
          <p:spPr bwMode="auto">
            <a:xfrm>
              <a:off x="11874480"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grpSp>
      <p:grpSp>
        <p:nvGrpSpPr>
          <p:cNvPr id="1804" name="Group 1803">
            <a:extLst>
              <a:ext uri="{FF2B5EF4-FFF2-40B4-BE49-F238E27FC236}">
                <a16:creationId xmlns:a16="http://schemas.microsoft.com/office/drawing/2014/main" id="{2FFD6C10-FC4C-4F41-B7FF-62886559664D}"/>
              </a:ext>
            </a:extLst>
          </p:cNvPr>
          <p:cNvGrpSpPr/>
          <p:nvPr userDrawn="1"/>
        </p:nvGrpSpPr>
        <p:grpSpPr>
          <a:xfrm>
            <a:off x="85342" y="1809358"/>
            <a:ext cx="12250686" cy="180153"/>
            <a:chOff x="83664" y="1663922"/>
            <a:chExt cx="12009863" cy="176637"/>
          </a:xfrm>
        </p:grpSpPr>
        <p:sp>
          <p:nvSpPr>
            <p:cNvPr id="319" name="Freeform 29">
              <a:extLst>
                <a:ext uri="{FF2B5EF4-FFF2-40B4-BE49-F238E27FC236}">
                  <a16:creationId xmlns:a16="http://schemas.microsoft.com/office/drawing/2014/main" id="{A1FF5F7A-8C3F-4A83-9768-8CB244306837}"/>
                </a:ext>
              </a:extLst>
            </p:cNvPr>
            <p:cNvSpPr>
              <a:spLocks/>
            </p:cNvSpPr>
            <p:nvPr/>
          </p:nvSpPr>
          <p:spPr bwMode="auto">
            <a:xfrm flipH="1">
              <a:off x="11871994"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20" name="Freeform 30">
              <a:extLst>
                <a:ext uri="{FF2B5EF4-FFF2-40B4-BE49-F238E27FC236}">
                  <a16:creationId xmlns:a16="http://schemas.microsoft.com/office/drawing/2014/main" id="{CDE63646-4BE1-445A-853E-1CCC62FDDD5E}"/>
                </a:ext>
              </a:extLst>
            </p:cNvPr>
            <p:cNvSpPr>
              <a:spLocks/>
            </p:cNvSpPr>
            <p:nvPr/>
          </p:nvSpPr>
          <p:spPr bwMode="auto">
            <a:xfrm flipH="1">
              <a:off x="1154585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21" name="Freeform 31">
              <a:extLst>
                <a:ext uri="{FF2B5EF4-FFF2-40B4-BE49-F238E27FC236}">
                  <a16:creationId xmlns:a16="http://schemas.microsoft.com/office/drawing/2014/main" id="{841BDC01-2683-4555-898B-32B6E2C82A4C}"/>
                </a:ext>
              </a:extLst>
            </p:cNvPr>
            <p:cNvSpPr>
              <a:spLocks/>
            </p:cNvSpPr>
            <p:nvPr/>
          </p:nvSpPr>
          <p:spPr bwMode="auto">
            <a:xfrm flipH="1">
              <a:off x="11979088"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22" name="Freeform 32">
              <a:extLst>
                <a:ext uri="{FF2B5EF4-FFF2-40B4-BE49-F238E27FC236}">
                  <a16:creationId xmlns:a16="http://schemas.microsoft.com/office/drawing/2014/main" id="{6FFE5B64-24C7-4D9A-BB64-4C41F7E4D061}"/>
                </a:ext>
              </a:extLst>
            </p:cNvPr>
            <p:cNvSpPr>
              <a:spLocks/>
            </p:cNvSpPr>
            <p:nvPr/>
          </p:nvSpPr>
          <p:spPr bwMode="auto">
            <a:xfrm flipH="1">
              <a:off x="11652948"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23" name="Freeform 29">
              <a:extLst>
                <a:ext uri="{FF2B5EF4-FFF2-40B4-BE49-F238E27FC236}">
                  <a16:creationId xmlns:a16="http://schemas.microsoft.com/office/drawing/2014/main" id="{AEAC90F6-0D91-4EF2-8AEF-C6D2F58C547E}"/>
                </a:ext>
              </a:extLst>
            </p:cNvPr>
            <p:cNvSpPr>
              <a:spLocks/>
            </p:cNvSpPr>
            <p:nvPr/>
          </p:nvSpPr>
          <p:spPr bwMode="auto">
            <a:xfrm flipH="1">
              <a:off x="11217224"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24" name="Freeform 30">
              <a:extLst>
                <a:ext uri="{FF2B5EF4-FFF2-40B4-BE49-F238E27FC236}">
                  <a16:creationId xmlns:a16="http://schemas.microsoft.com/office/drawing/2014/main" id="{FDB19BD2-BB72-4304-9ADA-D846D162AC90}"/>
                </a:ext>
              </a:extLst>
            </p:cNvPr>
            <p:cNvSpPr>
              <a:spLocks/>
            </p:cNvSpPr>
            <p:nvPr/>
          </p:nvSpPr>
          <p:spPr bwMode="auto">
            <a:xfrm flipH="1">
              <a:off x="10891084"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25" name="Freeform 31">
              <a:extLst>
                <a:ext uri="{FF2B5EF4-FFF2-40B4-BE49-F238E27FC236}">
                  <a16:creationId xmlns:a16="http://schemas.microsoft.com/office/drawing/2014/main" id="{2081742D-10AB-4F41-BB2C-E6ED079A8316}"/>
                </a:ext>
              </a:extLst>
            </p:cNvPr>
            <p:cNvSpPr>
              <a:spLocks/>
            </p:cNvSpPr>
            <p:nvPr/>
          </p:nvSpPr>
          <p:spPr bwMode="auto">
            <a:xfrm flipH="1">
              <a:off x="11324319"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26" name="Freeform 32">
              <a:extLst>
                <a:ext uri="{FF2B5EF4-FFF2-40B4-BE49-F238E27FC236}">
                  <a16:creationId xmlns:a16="http://schemas.microsoft.com/office/drawing/2014/main" id="{6F7424D8-E38A-44A6-92FB-1F915121F4DA}"/>
                </a:ext>
              </a:extLst>
            </p:cNvPr>
            <p:cNvSpPr>
              <a:spLocks/>
            </p:cNvSpPr>
            <p:nvPr/>
          </p:nvSpPr>
          <p:spPr bwMode="auto">
            <a:xfrm flipH="1">
              <a:off x="10998178"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27" name="Freeform 29">
              <a:extLst>
                <a:ext uri="{FF2B5EF4-FFF2-40B4-BE49-F238E27FC236}">
                  <a16:creationId xmlns:a16="http://schemas.microsoft.com/office/drawing/2014/main" id="{EC2B0569-BF87-4448-8F49-9B156BE05269}"/>
                </a:ext>
              </a:extLst>
            </p:cNvPr>
            <p:cNvSpPr>
              <a:spLocks/>
            </p:cNvSpPr>
            <p:nvPr/>
          </p:nvSpPr>
          <p:spPr bwMode="auto">
            <a:xfrm flipH="1">
              <a:off x="10562456"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28" name="Freeform 30">
              <a:extLst>
                <a:ext uri="{FF2B5EF4-FFF2-40B4-BE49-F238E27FC236}">
                  <a16:creationId xmlns:a16="http://schemas.microsoft.com/office/drawing/2014/main" id="{44766838-FC45-443E-B58B-B535CC20E6AE}"/>
                </a:ext>
              </a:extLst>
            </p:cNvPr>
            <p:cNvSpPr>
              <a:spLocks/>
            </p:cNvSpPr>
            <p:nvPr/>
          </p:nvSpPr>
          <p:spPr bwMode="auto">
            <a:xfrm flipH="1">
              <a:off x="1023631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29" name="Freeform 31">
              <a:extLst>
                <a:ext uri="{FF2B5EF4-FFF2-40B4-BE49-F238E27FC236}">
                  <a16:creationId xmlns:a16="http://schemas.microsoft.com/office/drawing/2014/main" id="{6DA4BF52-653C-41FB-BE9F-F96C7606CE61}"/>
                </a:ext>
              </a:extLst>
            </p:cNvPr>
            <p:cNvSpPr>
              <a:spLocks/>
            </p:cNvSpPr>
            <p:nvPr/>
          </p:nvSpPr>
          <p:spPr bwMode="auto">
            <a:xfrm flipH="1">
              <a:off x="10669550"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30" name="Freeform 32">
              <a:extLst>
                <a:ext uri="{FF2B5EF4-FFF2-40B4-BE49-F238E27FC236}">
                  <a16:creationId xmlns:a16="http://schemas.microsoft.com/office/drawing/2014/main" id="{0F036587-61CF-4602-B41D-A6AAB5938C1B}"/>
                </a:ext>
              </a:extLst>
            </p:cNvPr>
            <p:cNvSpPr>
              <a:spLocks/>
            </p:cNvSpPr>
            <p:nvPr/>
          </p:nvSpPr>
          <p:spPr bwMode="auto">
            <a:xfrm flipH="1">
              <a:off x="10343410"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31" name="Freeform 29">
              <a:extLst>
                <a:ext uri="{FF2B5EF4-FFF2-40B4-BE49-F238E27FC236}">
                  <a16:creationId xmlns:a16="http://schemas.microsoft.com/office/drawing/2014/main" id="{EA7C30F3-78F4-4BFE-8EAA-F3DA4B319BCA}"/>
                </a:ext>
              </a:extLst>
            </p:cNvPr>
            <p:cNvSpPr>
              <a:spLocks/>
            </p:cNvSpPr>
            <p:nvPr/>
          </p:nvSpPr>
          <p:spPr bwMode="auto">
            <a:xfrm flipH="1">
              <a:off x="9907687"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32" name="Freeform 30">
              <a:extLst>
                <a:ext uri="{FF2B5EF4-FFF2-40B4-BE49-F238E27FC236}">
                  <a16:creationId xmlns:a16="http://schemas.microsoft.com/office/drawing/2014/main" id="{342E3715-3D9A-4944-9423-0B03669A4CB9}"/>
                </a:ext>
              </a:extLst>
            </p:cNvPr>
            <p:cNvSpPr>
              <a:spLocks/>
            </p:cNvSpPr>
            <p:nvPr/>
          </p:nvSpPr>
          <p:spPr bwMode="auto">
            <a:xfrm flipH="1">
              <a:off x="9581546"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33" name="Freeform 31">
              <a:extLst>
                <a:ext uri="{FF2B5EF4-FFF2-40B4-BE49-F238E27FC236}">
                  <a16:creationId xmlns:a16="http://schemas.microsoft.com/office/drawing/2014/main" id="{45F6F329-3D55-4F1F-B4DF-31394C4C7684}"/>
                </a:ext>
              </a:extLst>
            </p:cNvPr>
            <p:cNvSpPr>
              <a:spLocks/>
            </p:cNvSpPr>
            <p:nvPr/>
          </p:nvSpPr>
          <p:spPr bwMode="auto">
            <a:xfrm flipH="1">
              <a:off x="10014782"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34" name="Freeform 32">
              <a:extLst>
                <a:ext uri="{FF2B5EF4-FFF2-40B4-BE49-F238E27FC236}">
                  <a16:creationId xmlns:a16="http://schemas.microsoft.com/office/drawing/2014/main" id="{1659BEF7-8541-41AE-AFCC-8944287FB89D}"/>
                </a:ext>
              </a:extLst>
            </p:cNvPr>
            <p:cNvSpPr>
              <a:spLocks/>
            </p:cNvSpPr>
            <p:nvPr/>
          </p:nvSpPr>
          <p:spPr bwMode="auto">
            <a:xfrm flipH="1">
              <a:off x="9688641"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35" name="Freeform 477">
              <a:extLst>
                <a:ext uri="{FF2B5EF4-FFF2-40B4-BE49-F238E27FC236}">
                  <a16:creationId xmlns:a16="http://schemas.microsoft.com/office/drawing/2014/main" id="{0DCFA3D4-9ED4-496F-A899-1B1F5375DC40}"/>
                </a:ext>
              </a:extLst>
            </p:cNvPr>
            <p:cNvSpPr>
              <a:spLocks/>
            </p:cNvSpPr>
            <p:nvPr/>
          </p:nvSpPr>
          <p:spPr bwMode="auto">
            <a:xfrm flipH="1">
              <a:off x="925291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36" name="Freeform 478">
              <a:extLst>
                <a:ext uri="{FF2B5EF4-FFF2-40B4-BE49-F238E27FC236}">
                  <a16:creationId xmlns:a16="http://schemas.microsoft.com/office/drawing/2014/main" id="{0905BE28-EC14-4542-9B0E-3AF5D62D2297}"/>
                </a:ext>
              </a:extLst>
            </p:cNvPr>
            <p:cNvSpPr>
              <a:spLocks/>
            </p:cNvSpPr>
            <p:nvPr/>
          </p:nvSpPr>
          <p:spPr bwMode="auto">
            <a:xfrm flipH="1">
              <a:off x="8926777"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37" name="Freeform 479">
              <a:extLst>
                <a:ext uri="{FF2B5EF4-FFF2-40B4-BE49-F238E27FC236}">
                  <a16:creationId xmlns:a16="http://schemas.microsoft.com/office/drawing/2014/main" id="{FD1307AA-13C2-4EC1-A12F-227BE61E503C}"/>
                </a:ext>
              </a:extLst>
            </p:cNvPr>
            <p:cNvSpPr>
              <a:spLocks/>
            </p:cNvSpPr>
            <p:nvPr/>
          </p:nvSpPr>
          <p:spPr bwMode="auto">
            <a:xfrm flipH="1">
              <a:off x="9360012"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38" name="Freeform 480">
              <a:extLst>
                <a:ext uri="{FF2B5EF4-FFF2-40B4-BE49-F238E27FC236}">
                  <a16:creationId xmlns:a16="http://schemas.microsoft.com/office/drawing/2014/main" id="{10F5362D-A5D0-4703-AA2A-204A04FF0D25}"/>
                </a:ext>
              </a:extLst>
            </p:cNvPr>
            <p:cNvSpPr>
              <a:spLocks/>
            </p:cNvSpPr>
            <p:nvPr/>
          </p:nvSpPr>
          <p:spPr bwMode="auto">
            <a:xfrm flipH="1">
              <a:off x="9033872"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39" name="Freeform 29">
              <a:extLst>
                <a:ext uri="{FF2B5EF4-FFF2-40B4-BE49-F238E27FC236}">
                  <a16:creationId xmlns:a16="http://schemas.microsoft.com/office/drawing/2014/main" id="{68334580-81FA-48C5-B0D2-8A78F79BB3B8}"/>
                </a:ext>
              </a:extLst>
            </p:cNvPr>
            <p:cNvSpPr>
              <a:spLocks/>
            </p:cNvSpPr>
            <p:nvPr/>
          </p:nvSpPr>
          <p:spPr bwMode="auto">
            <a:xfrm flipH="1">
              <a:off x="859814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40" name="Freeform 31">
              <a:extLst>
                <a:ext uri="{FF2B5EF4-FFF2-40B4-BE49-F238E27FC236}">
                  <a16:creationId xmlns:a16="http://schemas.microsoft.com/office/drawing/2014/main" id="{3549D2BD-CB3B-4332-B394-3118785ED299}"/>
                </a:ext>
              </a:extLst>
            </p:cNvPr>
            <p:cNvSpPr>
              <a:spLocks/>
            </p:cNvSpPr>
            <p:nvPr/>
          </p:nvSpPr>
          <p:spPr bwMode="auto">
            <a:xfrm flipH="1">
              <a:off x="8705243"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41" name="Freeform 29">
              <a:extLst>
                <a:ext uri="{FF2B5EF4-FFF2-40B4-BE49-F238E27FC236}">
                  <a16:creationId xmlns:a16="http://schemas.microsoft.com/office/drawing/2014/main" id="{502327BD-77CB-4FE5-9AF0-1119286362B6}"/>
                </a:ext>
              </a:extLst>
            </p:cNvPr>
            <p:cNvSpPr>
              <a:spLocks/>
            </p:cNvSpPr>
            <p:nvPr/>
          </p:nvSpPr>
          <p:spPr bwMode="auto">
            <a:xfrm flipH="1">
              <a:off x="826952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42" name="Freeform 30">
              <a:extLst>
                <a:ext uri="{FF2B5EF4-FFF2-40B4-BE49-F238E27FC236}">
                  <a16:creationId xmlns:a16="http://schemas.microsoft.com/office/drawing/2014/main" id="{C2476F8F-93FA-4A9B-953C-2E13A906A3CD}"/>
                </a:ext>
              </a:extLst>
            </p:cNvPr>
            <p:cNvSpPr>
              <a:spLocks/>
            </p:cNvSpPr>
            <p:nvPr/>
          </p:nvSpPr>
          <p:spPr bwMode="auto">
            <a:xfrm flipH="1">
              <a:off x="7943379"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43" name="Freeform 31">
              <a:extLst>
                <a:ext uri="{FF2B5EF4-FFF2-40B4-BE49-F238E27FC236}">
                  <a16:creationId xmlns:a16="http://schemas.microsoft.com/office/drawing/2014/main" id="{75A34BDE-D4E1-4BC0-956C-9C659829408F}"/>
                </a:ext>
              </a:extLst>
            </p:cNvPr>
            <p:cNvSpPr>
              <a:spLocks/>
            </p:cNvSpPr>
            <p:nvPr/>
          </p:nvSpPr>
          <p:spPr bwMode="auto">
            <a:xfrm flipH="1">
              <a:off x="8376614"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44" name="Freeform 32">
              <a:extLst>
                <a:ext uri="{FF2B5EF4-FFF2-40B4-BE49-F238E27FC236}">
                  <a16:creationId xmlns:a16="http://schemas.microsoft.com/office/drawing/2014/main" id="{43B05AED-2EA1-4CB7-9103-93FA99D69E75}"/>
                </a:ext>
              </a:extLst>
            </p:cNvPr>
            <p:cNvSpPr>
              <a:spLocks/>
            </p:cNvSpPr>
            <p:nvPr/>
          </p:nvSpPr>
          <p:spPr bwMode="auto">
            <a:xfrm flipH="1">
              <a:off x="8050474"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45" name="Freeform 29">
              <a:extLst>
                <a:ext uri="{FF2B5EF4-FFF2-40B4-BE49-F238E27FC236}">
                  <a16:creationId xmlns:a16="http://schemas.microsoft.com/office/drawing/2014/main" id="{09CC8A84-607A-4144-8398-2C5386C2F488}"/>
                </a:ext>
              </a:extLst>
            </p:cNvPr>
            <p:cNvSpPr>
              <a:spLocks/>
            </p:cNvSpPr>
            <p:nvPr/>
          </p:nvSpPr>
          <p:spPr bwMode="auto">
            <a:xfrm flipH="1">
              <a:off x="7614751"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46" name="Freeform 30">
              <a:extLst>
                <a:ext uri="{FF2B5EF4-FFF2-40B4-BE49-F238E27FC236}">
                  <a16:creationId xmlns:a16="http://schemas.microsoft.com/office/drawing/2014/main" id="{87155829-EDBE-4F63-8502-09657BD6236B}"/>
                </a:ext>
              </a:extLst>
            </p:cNvPr>
            <p:cNvSpPr>
              <a:spLocks/>
            </p:cNvSpPr>
            <p:nvPr/>
          </p:nvSpPr>
          <p:spPr bwMode="auto">
            <a:xfrm flipH="1">
              <a:off x="728861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47" name="Freeform 31">
              <a:extLst>
                <a:ext uri="{FF2B5EF4-FFF2-40B4-BE49-F238E27FC236}">
                  <a16:creationId xmlns:a16="http://schemas.microsoft.com/office/drawing/2014/main" id="{425EF920-E2AB-4F7C-8C6C-62AF4A250AE9}"/>
                </a:ext>
              </a:extLst>
            </p:cNvPr>
            <p:cNvSpPr>
              <a:spLocks/>
            </p:cNvSpPr>
            <p:nvPr/>
          </p:nvSpPr>
          <p:spPr bwMode="auto">
            <a:xfrm flipH="1">
              <a:off x="7721846"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48" name="Freeform 32">
              <a:extLst>
                <a:ext uri="{FF2B5EF4-FFF2-40B4-BE49-F238E27FC236}">
                  <a16:creationId xmlns:a16="http://schemas.microsoft.com/office/drawing/2014/main" id="{9571A7A8-F372-425F-BD0B-59A1E09D3DEC}"/>
                </a:ext>
              </a:extLst>
            </p:cNvPr>
            <p:cNvSpPr>
              <a:spLocks/>
            </p:cNvSpPr>
            <p:nvPr/>
          </p:nvSpPr>
          <p:spPr bwMode="auto">
            <a:xfrm flipH="1">
              <a:off x="7395705"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49" name="Freeform 29">
              <a:extLst>
                <a:ext uri="{FF2B5EF4-FFF2-40B4-BE49-F238E27FC236}">
                  <a16:creationId xmlns:a16="http://schemas.microsoft.com/office/drawing/2014/main" id="{1FCD8FCF-6471-4230-B7B8-4978EB62CEF2}"/>
                </a:ext>
              </a:extLst>
            </p:cNvPr>
            <p:cNvSpPr>
              <a:spLocks/>
            </p:cNvSpPr>
            <p:nvPr/>
          </p:nvSpPr>
          <p:spPr bwMode="auto">
            <a:xfrm flipH="1">
              <a:off x="6959982"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50" name="Freeform 30">
              <a:extLst>
                <a:ext uri="{FF2B5EF4-FFF2-40B4-BE49-F238E27FC236}">
                  <a16:creationId xmlns:a16="http://schemas.microsoft.com/office/drawing/2014/main" id="{45362D78-19AB-48B7-A84D-16D6CD4CDA86}"/>
                </a:ext>
              </a:extLst>
            </p:cNvPr>
            <p:cNvSpPr>
              <a:spLocks/>
            </p:cNvSpPr>
            <p:nvPr/>
          </p:nvSpPr>
          <p:spPr bwMode="auto">
            <a:xfrm flipH="1">
              <a:off x="6633842"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51" name="Freeform 31">
              <a:extLst>
                <a:ext uri="{FF2B5EF4-FFF2-40B4-BE49-F238E27FC236}">
                  <a16:creationId xmlns:a16="http://schemas.microsoft.com/office/drawing/2014/main" id="{272E49C9-4DDD-4D81-9CA4-0EE03FB0F642}"/>
                </a:ext>
              </a:extLst>
            </p:cNvPr>
            <p:cNvSpPr>
              <a:spLocks/>
            </p:cNvSpPr>
            <p:nvPr/>
          </p:nvSpPr>
          <p:spPr bwMode="auto">
            <a:xfrm flipH="1">
              <a:off x="7067077"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52" name="Freeform 32">
              <a:extLst>
                <a:ext uri="{FF2B5EF4-FFF2-40B4-BE49-F238E27FC236}">
                  <a16:creationId xmlns:a16="http://schemas.microsoft.com/office/drawing/2014/main" id="{F22645B0-6477-4DB6-950C-A4B4F93E13AB}"/>
                </a:ext>
              </a:extLst>
            </p:cNvPr>
            <p:cNvSpPr>
              <a:spLocks/>
            </p:cNvSpPr>
            <p:nvPr/>
          </p:nvSpPr>
          <p:spPr bwMode="auto">
            <a:xfrm flipH="1">
              <a:off x="6740936"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53" name="Freeform 29">
              <a:extLst>
                <a:ext uri="{FF2B5EF4-FFF2-40B4-BE49-F238E27FC236}">
                  <a16:creationId xmlns:a16="http://schemas.microsoft.com/office/drawing/2014/main" id="{09B994B1-7A8B-46BB-9C64-B3AD463971FF}"/>
                </a:ext>
              </a:extLst>
            </p:cNvPr>
            <p:cNvSpPr>
              <a:spLocks/>
            </p:cNvSpPr>
            <p:nvPr/>
          </p:nvSpPr>
          <p:spPr bwMode="auto">
            <a:xfrm flipH="1">
              <a:off x="630521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54" name="Freeform 30">
              <a:extLst>
                <a:ext uri="{FF2B5EF4-FFF2-40B4-BE49-F238E27FC236}">
                  <a16:creationId xmlns:a16="http://schemas.microsoft.com/office/drawing/2014/main" id="{7972DAD1-31C4-48BA-A462-D1FD8DA3C3AE}"/>
                </a:ext>
              </a:extLst>
            </p:cNvPr>
            <p:cNvSpPr>
              <a:spLocks/>
            </p:cNvSpPr>
            <p:nvPr/>
          </p:nvSpPr>
          <p:spPr bwMode="auto">
            <a:xfrm flipH="1">
              <a:off x="5979072"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55" name="Freeform 31">
              <a:extLst>
                <a:ext uri="{FF2B5EF4-FFF2-40B4-BE49-F238E27FC236}">
                  <a16:creationId xmlns:a16="http://schemas.microsoft.com/office/drawing/2014/main" id="{64CC8350-60C8-49B3-9488-67DAF380545E}"/>
                </a:ext>
              </a:extLst>
            </p:cNvPr>
            <p:cNvSpPr>
              <a:spLocks/>
            </p:cNvSpPr>
            <p:nvPr/>
          </p:nvSpPr>
          <p:spPr bwMode="auto">
            <a:xfrm flipH="1">
              <a:off x="6412308"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56" name="Freeform 32">
              <a:extLst>
                <a:ext uri="{FF2B5EF4-FFF2-40B4-BE49-F238E27FC236}">
                  <a16:creationId xmlns:a16="http://schemas.microsoft.com/office/drawing/2014/main" id="{725F749E-C060-4467-AFCB-F01D8E6B3FE8}"/>
                </a:ext>
              </a:extLst>
            </p:cNvPr>
            <p:cNvSpPr>
              <a:spLocks/>
            </p:cNvSpPr>
            <p:nvPr/>
          </p:nvSpPr>
          <p:spPr bwMode="auto">
            <a:xfrm flipH="1">
              <a:off x="6086167"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57" name="Freeform 499">
              <a:extLst>
                <a:ext uri="{FF2B5EF4-FFF2-40B4-BE49-F238E27FC236}">
                  <a16:creationId xmlns:a16="http://schemas.microsoft.com/office/drawing/2014/main" id="{A5929FEF-2958-4E24-A181-9366FF366991}"/>
                </a:ext>
              </a:extLst>
            </p:cNvPr>
            <p:cNvSpPr>
              <a:spLocks/>
            </p:cNvSpPr>
            <p:nvPr/>
          </p:nvSpPr>
          <p:spPr bwMode="auto">
            <a:xfrm flipH="1">
              <a:off x="565044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58" name="Freeform 500">
              <a:extLst>
                <a:ext uri="{FF2B5EF4-FFF2-40B4-BE49-F238E27FC236}">
                  <a16:creationId xmlns:a16="http://schemas.microsoft.com/office/drawing/2014/main" id="{94A8D840-28B0-49AA-A1EF-55A8030AD878}"/>
                </a:ext>
              </a:extLst>
            </p:cNvPr>
            <p:cNvSpPr>
              <a:spLocks/>
            </p:cNvSpPr>
            <p:nvPr/>
          </p:nvSpPr>
          <p:spPr bwMode="auto">
            <a:xfrm flipH="1">
              <a:off x="532430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59" name="Freeform 501">
              <a:extLst>
                <a:ext uri="{FF2B5EF4-FFF2-40B4-BE49-F238E27FC236}">
                  <a16:creationId xmlns:a16="http://schemas.microsoft.com/office/drawing/2014/main" id="{410F1B08-1AE0-42A2-9C2B-A2542A82EE77}"/>
                </a:ext>
              </a:extLst>
            </p:cNvPr>
            <p:cNvSpPr>
              <a:spLocks/>
            </p:cNvSpPr>
            <p:nvPr/>
          </p:nvSpPr>
          <p:spPr bwMode="auto">
            <a:xfrm flipH="1">
              <a:off x="5757539"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60" name="Freeform 502">
              <a:extLst>
                <a:ext uri="{FF2B5EF4-FFF2-40B4-BE49-F238E27FC236}">
                  <a16:creationId xmlns:a16="http://schemas.microsoft.com/office/drawing/2014/main" id="{20E66824-37C1-43D0-AA34-FDE99F19BE66}"/>
                </a:ext>
              </a:extLst>
            </p:cNvPr>
            <p:cNvSpPr>
              <a:spLocks/>
            </p:cNvSpPr>
            <p:nvPr/>
          </p:nvSpPr>
          <p:spPr bwMode="auto">
            <a:xfrm flipH="1">
              <a:off x="5431399"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61" name="Freeform 29">
              <a:extLst>
                <a:ext uri="{FF2B5EF4-FFF2-40B4-BE49-F238E27FC236}">
                  <a16:creationId xmlns:a16="http://schemas.microsoft.com/office/drawing/2014/main" id="{189EC206-8EFB-4C2B-807C-BBDE78828ABC}"/>
                </a:ext>
              </a:extLst>
            </p:cNvPr>
            <p:cNvSpPr>
              <a:spLocks/>
            </p:cNvSpPr>
            <p:nvPr/>
          </p:nvSpPr>
          <p:spPr bwMode="auto">
            <a:xfrm flipH="1">
              <a:off x="499567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62" name="Freeform 31">
              <a:extLst>
                <a:ext uri="{FF2B5EF4-FFF2-40B4-BE49-F238E27FC236}">
                  <a16:creationId xmlns:a16="http://schemas.microsoft.com/office/drawing/2014/main" id="{551BEA87-303C-4C90-9B82-763E98AF250E}"/>
                </a:ext>
              </a:extLst>
            </p:cNvPr>
            <p:cNvSpPr>
              <a:spLocks/>
            </p:cNvSpPr>
            <p:nvPr/>
          </p:nvSpPr>
          <p:spPr bwMode="auto">
            <a:xfrm flipH="1">
              <a:off x="5102769"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29" name="Freeform 29">
              <a:extLst>
                <a:ext uri="{FF2B5EF4-FFF2-40B4-BE49-F238E27FC236}">
                  <a16:creationId xmlns:a16="http://schemas.microsoft.com/office/drawing/2014/main" id="{6333BBC6-F1E1-497C-AB64-9D4DB667CF5A}"/>
                </a:ext>
              </a:extLst>
            </p:cNvPr>
            <p:cNvSpPr>
              <a:spLocks/>
            </p:cNvSpPr>
            <p:nvPr/>
          </p:nvSpPr>
          <p:spPr bwMode="auto">
            <a:xfrm flipH="1">
              <a:off x="466704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30" name="Freeform 30">
              <a:extLst>
                <a:ext uri="{FF2B5EF4-FFF2-40B4-BE49-F238E27FC236}">
                  <a16:creationId xmlns:a16="http://schemas.microsoft.com/office/drawing/2014/main" id="{6C4018FE-3A89-4961-90B2-649DD278FAC9}"/>
                </a:ext>
              </a:extLst>
            </p:cNvPr>
            <p:cNvSpPr>
              <a:spLocks/>
            </p:cNvSpPr>
            <p:nvPr/>
          </p:nvSpPr>
          <p:spPr bwMode="auto">
            <a:xfrm flipH="1">
              <a:off x="4340907"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31" name="Freeform 31">
              <a:extLst>
                <a:ext uri="{FF2B5EF4-FFF2-40B4-BE49-F238E27FC236}">
                  <a16:creationId xmlns:a16="http://schemas.microsoft.com/office/drawing/2014/main" id="{C9CFAEF6-A908-4704-886C-4A068C982C1B}"/>
                </a:ext>
              </a:extLst>
            </p:cNvPr>
            <p:cNvSpPr>
              <a:spLocks/>
            </p:cNvSpPr>
            <p:nvPr/>
          </p:nvSpPr>
          <p:spPr bwMode="auto">
            <a:xfrm flipH="1">
              <a:off x="4774142"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32" name="Freeform 32">
              <a:extLst>
                <a:ext uri="{FF2B5EF4-FFF2-40B4-BE49-F238E27FC236}">
                  <a16:creationId xmlns:a16="http://schemas.microsoft.com/office/drawing/2014/main" id="{73B083C5-25A1-43B2-B0A7-3CD495E2E88F}"/>
                </a:ext>
              </a:extLst>
            </p:cNvPr>
            <p:cNvSpPr>
              <a:spLocks/>
            </p:cNvSpPr>
            <p:nvPr/>
          </p:nvSpPr>
          <p:spPr bwMode="auto">
            <a:xfrm flipH="1">
              <a:off x="4448001"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33" name="Freeform 29">
              <a:extLst>
                <a:ext uri="{FF2B5EF4-FFF2-40B4-BE49-F238E27FC236}">
                  <a16:creationId xmlns:a16="http://schemas.microsoft.com/office/drawing/2014/main" id="{DAB884E2-CE71-4DDE-A735-E37DCC5A53EE}"/>
                </a:ext>
              </a:extLst>
            </p:cNvPr>
            <p:cNvSpPr>
              <a:spLocks/>
            </p:cNvSpPr>
            <p:nvPr/>
          </p:nvSpPr>
          <p:spPr bwMode="auto">
            <a:xfrm flipH="1">
              <a:off x="401227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34" name="Freeform 30">
              <a:extLst>
                <a:ext uri="{FF2B5EF4-FFF2-40B4-BE49-F238E27FC236}">
                  <a16:creationId xmlns:a16="http://schemas.microsoft.com/office/drawing/2014/main" id="{EF568FE2-3565-47CD-ADC4-B04DAA7488B1}"/>
                </a:ext>
              </a:extLst>
            </p:cNvPr>
            <p:cNvSpPr>
              <a:spLocks/>
            </p:cNvSpPr>
            <p:nvPr/>
          </p:nvSpPr>
          <p:spPr bwMode="auto">
            <a:xfrm flipH="1">
              <a:off x="368613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35" name="Freeform 31">
              <a:extLst>
                <a:ext uri="{FF2B5EF4-FFF2-40B4-BE49-F238E27FC236}">
                  <a16:creationId xmlns:a16="http://schemas.microsoft.com/office/drawing/2014/main" id="{3F475107-6FC4-4179-B06A-8BF6B5F902F1}"/>
                </a:ext>
              </a:extLst>
            </p:cNvPr>
            <p:cNvSpPr>
              <a:spLocks/>
            </p:cNvSpPr>
            <p:nvPr/>
          </p:nvSpPr>
          <p:spPr bwMode="auto">
            <a:xfrm flipH="1">
              <a:off x="4119373"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36" name="Freeform 32">
              <a:extLst>
                <a:ext uri="{FF2B5EF4-FFF2-40B4-BE49-F238E27FC236}">
                  <a16:creationId xmlns:a16="http://schemas.microsoft.com/office/drawing/2014/main" id="{3C96DC24-7E5F-4906-830F-6227C033421C}"/>
                </a:ext>
              </a:extLst>
            </p:cNvPr>
            <p:cNvSpPr>
              <a:spLocks/>
            </p:cNvSpPr>
            <p:nvPr/>
          </p:nvSpPr>
          <p:spPr bwMode="auto">
            <a:xfrm flipH="1">
              <a:off x="3793231"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37" name="Freeform 29">
              <a:extLst>
                <a:ext uri="{FF2B5EF4-FFF2-40B4-BE49-F238E27FC236}">
                  <a16:creationId xmlns:a16="http://schemas.microsoft.com/office/drawing/2014/main" id="{2DB41DF8-8259-4627-838C-DEAF6FCA5285}"/>
                </a:ext>
              </a:extLst>
            </p:cNvPr>
            <p:cNvSpPr>
              <a:spLocks/>
            </p:cNvSpPr>
            <p:nvPr/>
          </p:nvSpPr>
          <p:spPr bwMode="auto">
            <a:xfrm flipH="1">
              <a:off x="335751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38" name="Freeform 30">
              <a:extLst>
                <a:ext uri="{FF2B5EF4-FFF2-40B4-BE49-F238E27FC236}">
                  <a16:creationId xmlns:a16="http://schemas.microsoft.com/office/drawing/2014/main" id="{3098C31F-8477-481C-B1B1-A82DACCA32C6}"/>
                </a:ext>
              </a:extLst>
            </p:cNvPr>
            <p:cNvSpPr>
              <a:spLocks/>
            </p:cNvSpPr>
            <p:nvPr/>
          </p:nvSpPr>
          <p:spPr bwMode="auto">
            <a:xfrm flipH="1">
              <a:off x="3031369"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39" name="Freeform 31">
              <a:extLst>
                <a:ext uri="{FF2B5EF4-FFF2-40B4-BE49-F238E27FC236}">
                  <a16:creationId xmlns:a16="http://schemas.microsoft.com/office/drawing/2014/main" id="{D983920F-5530-4960-BADE-CAF034760A52}"/>
                </a:ext>
              </a:extLst>
            </p:cNvPr>
            <p:cNvSpPr>
              <a:spLocks/>
            </p:cNvSpPr>
            <p:nvPr/>
          </p:nvSpPr>
          <p:spPr bwMode="auto">
            <a:xfrm flipH="1">
              <a:off x="3464604"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40" name="Freeform 32">
              <a:extLst>
                <a:ext uri="{FF2B5EF4-FFF2-40B4-BE49-F238E27FC236}">
                  <a16:creationId xmlns:a16="http://schemas.microsoft.com/office/drawing/2014/main" id="{D9F4251F-E860-4F45-9E51-D20B1B8D50F9}"/>
                </a:ext>
              </a:extLst>
            </p:cNvPr>
            <p:cNvSpPr>
              <a:spLocks/>
            </p:cNvSpPr>
            <p:nvPr/>
          </p:nvSpPr>
          <p:spPr bwMode="auto">
            <a:xfrm flipH="1">
              <a:off x="3138464"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41" name="Freeform 29">
              <a:extLst>
                <a:ext uri="{FF2B5EF4-FFF2-40B4-BE49-F238E27FC236}">
                  <a16:creationId xmlns:a16="http://schemas.microsoft.com/office/drawing/2014/main" id="{37FC472F-3180-4603-8DAD-6764456D2BC0}"/>
                </a:ext>
              </a:extLst>
            </p:cNvPr>
            <p:cNvSpPr>
              <a:spLocks/>
            </p:cNvSpPr>
            <p:nvPr/>
          </p:nvSpPr>
          <p:spPr bwMode="auto">
            <a:xfrm flipH="1">
              <a:off x="270274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42" name="Freeform 30">
              <a:extLst>
                <a:ext uri="{FF2B5EF4-FFF2-40B4-BE49-F238E27FC236}">
                  <a16:creationId xmlns:a16="http://schemas.microsoft.com/office/drawing/2014/main" id="{C531C4E4-297D-4124-84BC-25B9E439FAB6}"/>
                </a:ext>
              </a:extLst>
            </p:cNvPr>
            <p:cNvSpPr>
              <a:spLocks/>
            </p:cNvSpPr>
            <p:nvPr/>
          </p:nvSpPr>
          <p:spPr bwMode="auto">
            <a:xfrm flipH="1">
              <a:off x="2376599"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43" name="Freeform 31">
              <a:extLst>
                <a:ext uri="{FF2B5EF4-FFF2-40B4-BE49-F238E27FC236}">
                  <a16:creationId xmlns:a16="http://schemas.microsoft.com/office/drawing/2014/main" id="{02DAF02D-D608-4F3F-A2B1-381E5462E606}"/>
                </a:ext>
              </a:extLst>
            </p:cNvPr>
            <p:cNvSpPr>
              <a:spLocks/>
            </p:cNvSpPr>
            <p:nvPr/>
          </p:nvSpPr>
          <p:spPr bwMode="auto">
            <a:xfrm flipH="1">
              <a:off x="2809836"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44" name="Freeform 32">
              <a:extLst>
                <a:ext uri="{FF2B5EF4-FFF2-40B4-BE49-F238E27FC236}">
                  <a16:creationId xmlns:a16="http://schemas.microsoft.com/office/drawing/2014/main" id="{8C7D28A3-C382-45FC-B132-AC3CB6D5D1A4}"/>
                </a:ext>
              </a:extLst>
            </p:cNvPr>
            <p:cNvSpPr>
              <a:spLocks/>
            </p:cNvSpPr>
            <p:nvPr/>
          </p:nvSpPr>
          <p:spPr bwMode="auto">
            <a:xfrm flipH="1">
              <a:off x="2483694"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45" name="Freeform 387">
              <a:extLst>
                <a:ext uri="{FF2B5EF4-FFF2-40B4-BE49-F238E27FC236}">
                  <a16:creationId xmlns:a16="http://schemas.microsoft.com/office/drawing/2014/main" id="{C16632E5-2CA3-4E7D-A11E-9A529C40A4EC}"/>
                </a:ext>
              </a:extLst>
            </p:cNvPr>
            <p:cNvSpPr>
              <a:spLocks/>
            </p:cNvSpPr>
            <p:nvPr/>
          </p:nvSpPr>
          <p:spPr bwMode="auto">
            <a:xfrm flipH="1">
              <a:off x="2047972"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46" name="Freeform 388">
              <a:extLst>
                <a:ext uri="{FF2B5EF4-FFF2-40B4-BE49-F238E27FC236}">
                  <a16:creationId xmlns:a16="http://schemas.microsoft.com/office/drawing/2014/main" id="{B647CA16-4512-4A8A-8CD0-DBD07891ED15}"/>
                </a:ext>
              </a:extLst>
            </p:cNvPr>
            <p:cNvSpPr>
              <a:spLocks/>
            </p:cNvSpPr>
            <p:nvPr/>
          </p:nvSpPr>
          <p:spPr bwMode="auto">
            <a:xfrm flipH="1">
              <a:off x="172183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47" name="Freeform 389">
              <a:extLst>
                <a:ext uri="{FF2B5EF4-FFF2-40B4-BE49-F238E27FC236}">
                  <a16:creationId xmlns:a16="http://schemas.microsoft.com/office/drawing/2014/main" id="{577326F0-060E-4758-9639-9DBDB1B8C43B}"/>
                </a:ext>
              </a:extLst>
            </p:cNvPr>
            <p:cNvSpPr>
              <a:spLocks/>
            </p:cNvSpPr>
            <p:nvPr/>
          </p:nvSpPr>
          <p:spPr bwMode="auto">
            <a:xfrm flipH="1">
              <a:off x="2155066"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48" name="Freeform 390">
              <a:extLst>
                <a:ext uri="{FF2B5EF4-FFF2-40B4-BE49-F238E27FC236}">
                  <a16:creationId xmlns:a16="http://schemas.microsoft.com/office/drawing/2014/main" id="{8631742D-93A8-43E6-8CBA-66BCEE1AB90E}"/>
                </a:ext>
              </a:extLst>
            </p:cNvPr>
            <p:cNvSpPr>
              <a:spLocks/>
            </p:cNvSpPr>
            <p:nvPr/>
          </p:nvSpPr>
          <p:spPr bwMode="auto">
            <a:xfrm flipH="1">
              <a:off x="1828926"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49" name="Freeform 29">
              <a:extLst>
                <a:ext uri="{FF2B5EF4-FFF2-40B4-BE49-F238E27FC236}">
                  <a16:creationId xmlns:a16="http://schemas.microsoft.com/office/drawing/2014/main" id="{E0DD1B22-EC27-454E-96AA-1162EECA0EC2}"/>
                </a:ext>
              </a:extLst>
            </p:cNvPr>
            <p:cNvSpPr>
              <a:spLocks/>
            </p:cNvSpPr>
            <p:nvPr/>
          </p:nvSpPr>
          <p:spPr bwMode="auto">
            <a:xfrm flipH="1">
              <a:off x="139320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50" name="Freeform 31">
              <a:extLst>
                <a:ext uri="{FF2B5EF4-FFF2-40B4-BE49-F238E27FC236}">
                  <a16:creationId xmlns:a16="http://schemas.microsoft.com/office/drawing/2014/main" id="{3FC7C8BE-C066-4AA2-869D-B678A04D0AAE}"/>
                </a:ext>
              </a:extLst>
            </p:cNvPr>
            <p:cNvSpPr>
              <a:spLocks/>
            </p:cNvSpPr>
            <p:nvPr/>
          </p:nvSpPr>
          <p:spPr bwMode="auto">
            <a:xfrm flipH="1">
              <a:off x="1500297"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51" name="Freeform 29">
              <a:extLst>
                <a:ext uri="{FF2B5EF4-FFF2-40B4-BE49-F238E27FC236}">
                  <a16:creationId xmlns:a16="http://schemas.microsoft.com/office/drawing/2014/main" id="{EDD192E1-3D1F-4DA4-A720-2F4E239C0C3D}"/>
                </a:ext>
              </a:extLst>
            </p:cNvPr>
            <p:cNvSpPr>
              <a:spLocks/>
            </p:cNvSpPr>
            <p:nvPr/>
          </p:nvSpPr>
          <p:spPr bwMode="auto">
            <a:xfrm flipH="1">
              <a:off x="106457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52" name="Freeform 30">
              <a:extLst>
                <a:ext uri="{FF2B5EF4-FFF2-40B4-BE49-F238E27FC236}">
                  <a16:creationId xmlns:a16="http://schemas.microsoft.com/office/drawing/2014/main" id="{23BAE904-AA11-4B82-9E9B-E6ADC474C46D}"/>
                </a:ext>
              </a:extLst>
            </p:cNvPr>
            <p:cNvSpPr>
              <a:spLocks/>
            </p:cNvSpPr>
            <p:nvPr/>
          </p:nvSpPr>
          <p:spPr bwMode="auto">
            <a:xfrm flipH="1">
              <a:off x="73843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53" name="Freeform 31">
              <a:extLst>
                <a:ext uri="{FF2B5EF4-FFF2-40B4-BE49-F238E27FC236}">
                  <a16:creationId xmlns:a16="http://schemas.microsoft.com/office/drawing/2014/main" id="{7585F738-7F93-4052-9702-2D558ACE3B8C}"/>
                </a:ext>
              </a:extLst>
            </p:cNvPr>
            <p:cNvSpPr>
              <a:spLocks/>
            </p:cNvSpPr>
            <p:nvPr/>
          </p:nvSpPr>
          <p:spPr bwMode="auto">
            <a:xfrm flipH="1">
              <a:off x="1171668"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54" name="Freeform 32">
              <a:extLst>
                <a:ext uri="{FF2B5EF4-FFF2-40B4-BE49-F238E27FC236}">
                  <a16:creationId xmlns:a16="http://schemas.microsoft.com/office/drawing/2014/main" id="{A3ABF0FF-013C-48E6-B6E9-70CBF62533EF}"/>
                </a:ext>
              </a:extLst>
            </p:cNvPr>
            <p:cNvSpPr>
              <a:spLocks/>
            </p:cNvSpPr>
            <p:nvPr/>
          </p:nvSpPr>
          <p:spPr bwMode="auto">
            <a:xfrm flipH="1">
              <a:off x="845528"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55" name="Freeform 397">
              <a:extLst>
                <a:ext uri="{FF2B5EF4-FFF2-40B4-BE49-F238E27FC236}">
                  <a16:creationId xmlns:a16="http://schemas.microsoft.com/office/drawing/2014/main" id="{636DD28C-CEE0-4B23-B6DA-9B6AE2C43C0F}"/>
                </a:ext>
              </a:extLst>
            </p:cNvPr>
            <p:cNvSpPr>
              <a:spLocks/>
            </p:cNvSpPr>
            <p:nvPr/>
          </p:nvSpPr>
          <p:spPr bwMode="auto">
            <a:xfrm flipH="1">
              <a:off x="40980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56" name="Freeform 398">
              <a:extLst>
                <a:ext uri="{FF2B5EF4-FFF2-40B4-BE49-F238E27FC236}">
                  <a16:creationId xmlns:a16="http://schemas.microsoft.com/office/drawing/2014/main" id="{79DA7F26-9507-44CF-A6F0-D6EC5B5B4586}"/>
                </a:ext>
              </a:extLst>
            </p:cNvPr>
            <p:cNvSpPr>
              <a:spLocks/>
            </p:cNvSpPr>
            <p:nvPr/>
          </p:nvSpPr>
          <p:spPr bwMode="auto">
            <a:xfrm flipH="1">
              <a:off x="83664"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57" name="Freeform 399">
              <a:extLst>
                <a:ext uri="{FF2B5EF4-FFF2-40B4-BE49-F238E27FC236}">
                  <a16:creationId xmlns:a16="http://schemas.microsoft.com/office/drawing/2014/main" id="{D495619C-D13F-4826-98C1-9C0FC1CFC91F}"/>
                </a:ext>
              </a:extLst>
            </p:cNvPr>
            <p:cNvSpPr>
              <a:spLocks/>
            </p:cNvSpPr>
            <p:nvPr/>
          </p:nvSpPr>
          <p:spPr bwMode="auto">
            <a:xfrm flipH="1">
              <a:off x="516899"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58" name="Freeform 400">
              <a:extLst>
                <a:ext uri="{FF2B5EF4-FFF2-40B4-BE49-F238E27FC236}">
                  <a16:creationId xmlns:a16="http://schemas.microsoft.com/office/drawing/2014/main" id="{85903CF0-FCCB-42A3-B0C2-497B3066DF9E}"/>
                </a:ext>
              </a:extLst>
            </p:cNvPr>
            <p:cNvSpPr>
              <a:spLocks/>
            </p:cNvSpPr>
            <p:nvPr/>
          </p:nvSpPr>
          <p:spPr bwMode="auto">
            <a:xfrm flipH="1">
              <a:off x="190758"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grpSp>
      <p:grpSp>
        <p:nvGrpSpPr>
          <p:cNvPr id="1805" name="Group 1804">
            <a:extLst>
              <a:ext uri="{FF2B5EF4-FFF2-40B4-BE49-F238E27FC236}">
                <a16:creationId xmlns:a16="http://schemas.microsoft.com/office/drawing/2014/main" id="{175F517F-E574-43AC-BCC9-20114D6375CB}"/>
              </a:ext>
            </a:extLst>
          </p:cNvPr>
          <p:cNvGrpSpPr/>
          <p:nvPr userDrawn="1"/>
        </p:nvGrpSpPr>
        <p:grpSpPr>
          <a:xfrm>
            <a:off x="85341" y="2100067"/>
            <a:ext cx="12250687" cy="180153"/>
            <a:chOff x="83663" y="1961698"/>
            <a:chExt cx="12009864" cy="176637"/>
          </a:xfrm>
        </p:grpSpPr>
        <p:sp>
          <p:nvSpPr>
            <p:cNvPr id="363" name="Freeform 29">
              <a:extLst>
                <a:ext uri="{FF2B5EF4-FFF2-40B4-BE49-F238E27FC236}">
                  <a16:creationId xmlns:a16="http://schemas.microsoft.com/office/drawing/2014/main" id="{EC7DB8EF-FBB0-4C0A-8DC8-E07F9A78ACC9}"/>
                </a:ext>
              </a:extLst>
            </p:cNvPr>
            <p:cNvSpPr>
              <a:spLocks/>
            </p:cNvSpPr>
            <p:nvPr/>
          </p:nvSpPr>
          <p:spPr bwMode="auto">
            <a:xfrm>
              <a:off x="5217208"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64" name="Freeform 30">
              <a:extLst>
                <a:ext uri="{FF2B5EF4-FFF2-40B4-BE49-F238E27FC236}">
                  <a16:creationId xmlns:a16="http://schemas.microsoft.com/office/drawing/2014/main" id="{F4037115-A375-4861-B05A-B088C53D4799}"/>
                </a:ext>
              </a:extLst>
            </p:cNvPr>
            <p:cNvSpPr>
              <a:spLocks/>
            </p:cNvSpPr>
            <p:nvPr/>
          </p:nvSpPr>
          <p:spPr bwMode="auto">
            <a:xfrm>
              <a:off x="5543349"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65" name="Freeform 31">
              <a:extLst>
                <a:ext uri="{FF2B5EF4-FFF2-40B4-BE49-F238E27FC236}">
                  <a16:creationId xmlns:a16="http://schemas.microsoft.com/office/drawing/2014/main" id="{F71B764F-BBC1-4903-82BF-E8F6BEEC09FD}"/>
                </a:ext>
              </a:extLst>
            </p:cNvPr>
            <p:cNvSpPr>
              <a:spLocks/>
            </p:cNvSpPr>
            <p:nvPr/>
          </p:nvSpPr>
          <p:spPr bwMode="auto">
            <a:xfrm>
              <a:off x="4995675"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66" name="Freeform 32">
              <a:extLst>
                <a:ext uri="{FF2B5EF4-FFF2-40B4-BE49-F238E27FC236}">
                  <a16:creationId xmlns:a16="http://schemas.microsoft.com/office/drawing/2014/main" id="{5B4D083D-0E63-46C1-8BD1-B68FB7974DAE}"/>
                </a:ext>
              </a:extLst>
            </p:cNvPr>
            <p:cNvSpPr>
              <a:spLocks/>
            </p:cNvSpPr>
            <p:nvPr/>
          </p:nvSpPr>
          <p:spPr bwMode="auto">
            <a:xfrm>
              <a:off x="5324302"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67" name="Freeform 29">
              <a:extLst>
                <a:ext uri="{FF2B5EF4-FFF2-40B4-BE49-F238E27FC236}">
                  <a16:creationId xmlns:a16="http://schemas.microsoft.com/office/drawing/2014/main" id="{07F263A1-1052-42EF-BE2E-CBEC0776F00F}"/>
                </a:ext>
              </a:extLst>
            </p:cNvPr>
            <p:cNvSpPr>
              <a:spLocks/>
            </p:cNvSpPr>
            <p:nvPr/>
          </p:nvSpPr>
          <p:spPr bwMode="auto">
            <a:xfrm>
              <a:off x="5871978"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68" name="Freeform 30">
              <a:extLst>
                <a:ext uri="{FF2B5EF4-FFF2-40B4-BE49-F238E27FC236}">
                  <a16:creationId xmlns:a16="http://schemas.microsoft.com/office/drawing/2014/main" id="{0AF9870C-099E-4FC4-B9F3-04E82B06BAD5}"/>
                </a:ext>
              </a:extLst>
            </p:cNvPr>
            <p:cNvSpPr>
              <a:spLocks/>
            </p:cNvSpPr>
            <p:nvPr/>
          </p:nvSpPr>
          <p:spPr bwMode="auto">
            <a:xfrm>
              <a:off x="6198118"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69" name="Freeform 31">
              <a:extLst>
                <a:ext uri="{FF2B5EF4-FFF2-40B4-BE49-F238E27FC236}">
                  <a16:creationId xmlns:a16="http://schemas.microsoft.com/office/drawing/2014/main" id="{A5763AC5-2EB8-4033-A2F4-E64BC95E5F48}"/>
                </a:ext>
              </a:extLst>
            </p:cNvPr>
            <p:cNvSpPr>
              <a:spLocks/>
            </p:cNvSpPr>
            <p:nvPr/>
          </p:nvSpPr>
          <p:spPr bwMode="auto">
            <a:xfrm>
              <a:off x="5650444"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70" name="Freeform 32">
              <a:extLst>
                <a:ext uri="{FF2B5EF4-FFF2-40B4-BE49-F238E27FC236}">
                  <a16:creationId xmlns:a16="http://schemas.microsoft.com/office/drawing/2014/main" id="{A73BC0D5-4387-4AC6-A592-7C4A03AC88D4}"/>
                </a:ext>
              </a:extLst>
            </p:cNvPr>
            <p:cNvSpPr>
              <a:spLocks/>
            </p:cNvSpPr>
            <p:nvPr/>
          </p:nvSpPr>
          <p:spPr bwMode="auto">
            <a:xfrm>
              <a:off x="5979072"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71" name="Freeform 29">
              <a:extLst>
                <a:ext uri="{FF2B5EF4-FFF2-40B4-BE49-F238E27FC236}">
                  <a16:creationId xmlns:a16="http://schemas.microsoft.com/office/drawing/2014/main" id="{9A7B8048-FD3A-4FE1-9ABB-1F97F186A06E}"/>
                </a:ext>
              </a:extLst>
            </p:cNvPr>
            <p:cNvSpPr>
              <a:spLocks/>
            </p:cNvSpPr>
            <p:nvPr/>
          </p:nvSpPr>
          <p:spPr bwMode="auto">
            <a:xfrm>
              <a:off x="6526746"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72" name="Freeform 30">
              <a:extLst>
                <a:ext uri="{FF2B5EF4-FFF2-40B4-BE49-F238E27FC236}">
                  <a16:creationId xmlns:a16="http://schemas.microsoft.com/office/drawing/2014/main" id="{8E705442-3A03-4393-AD7C-5ECD2614D65C}"/>
                </a:ext>
              </a:extLst>
            </p:cNvPr>
            <p:cNvSpPr>
              <a:spLocks/>
            </p:cNvSpPr>
            <p:nvPr/>
          </p:nvSpPr>
          <p:spPr bwMode="auto">
            <a:xfrm>
              <a:off x="6852887"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73" name="Freeform 31">
              <a:extLst>
                <a:ext uri="{FF2B5EF4-FFF2-40B4-BE49-F238E27FC236}">
                  <a16:creationId xmlns:a16="http://schemas.microsoft.com/office/drawing/2014/main" id="{1BFB06A1-FDB8-43AF-9A28-3E1C806BB970}"/>
                </a:ext>
              </a:extLst>
            </p:cNvPr>
            <p:cNvSpPr>
              <a:spLocks/>
            </p:cNvSpPr>
            <p:nvPr/>
          </p:nvSpPr>
          <p:spPr bwMode="auto">
            <a:xfrm>
              <a:off x="6305213"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74" name="Freeform 32">
              <a:extLst>
                <a:ext uri="{FF2B5EF4-FFF2-40B4-BE49-F238E27FC236}">
                  <a16:creationId xmlns:a16="http://schemas.microsoft.com/office/drawing/2014/main" id="{D4C3DB7E-A3A4-4629-86E4-0A6CFB52C1BE}"/>
                </a:ext>
              </a:extLst>
            </p:cNvPr>
            <p:cNvSpPr>
              <a:spLocks/>
            </p:cNvSpPr>
            <p:nvPr/>
          </p:nvSpPr>
          <p:spPr bwMode="auto">
            <a:xfrm>
              <a:off x="6633841"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75" name="Freeform 29">
              <a:extLst>
                <a:ext uri="{FF2B5EF4-FFF2-40B4-BE49-F238E27FC236}">
                  <a16:creationId xmlns:a16="http://schemas.microsoft.com/office/drawing/2014/main" id="{2ED5AD39-DD67-4A6C-9F4F-8AEBE7C640E4}"/>
                </a:ext>
              </a:extLst>
            </p:cNvPr>
            <p:cNvSpPr>
              <a:spLocks/>
            </p:cNvSpPr>
            <p:nvPr/>
          </p:nvSpPr>
          <p:spPr bwMode="auto">
            <a:xfrm>
              <a:off x="7181515"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76" name="Freeform 30">
              <a:extLst>
                <a:ext uri="{FF2B5EF4-FFF2-40B4-BE49-F238E27FC236}">
                  <a16:creationId xmlns:a16="http://schemas.microsoft.com/office/drawing/2014/main" id="{6AB28ED1-CA10-4C14-81CE-430DCF8FE1C0}"/>
                </a:ext>
              </a:extLst>
            </p:cNvPr>
            <p:cNvSpPr>
              <a:spLocks/>
            </p:cNvSpPr>
            <p:nvPr/>
          </p:nvSpPr>
          <p:spPr bwMode="auto">
            <a:xfrm>
              <a:off x="7507656"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77" name="Freeform 31">
              <a:extLst>
                <a:ext uri="{FF2B5EF4-FFF2-40B4-BE49-F238E27FC236}">
                  <a16:creationId xmlns:a16="http://schemas.microsoft.com/office/drawing/2014/main" id="{F706576C-DE7A-41FD-8CCC-0602832481F4}"/>
                </a:ext>
              </a:extLst>
            </p:cNvPr>
            <p:cNvSpPr>
              <a:spLocks/>
            </p:cNvSpPr>
            <p:nvPr/>
          </p:nvSpPr>
          <p:spPr bwMode="auto">
            <a:xfrm>
              <a:off x="6959982"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78" name="Freeform 32">
              <a:extLst>
                <a:ext uri="{FF2B5EF4-FFF2-40B4-BE49-F238E27FC236}">
                  <a16:creationId xmlns:a16="http://schemas.microsoft.com/office/drawing/2014/main" id="{561CB93A-8653-4AD8-B4B6-EA001CA79C8F}"/>
                </a:ext>
              </a:extLst>
            </p:cNvPr>
            <p:cNvSpPr>
              <a:spLocks/>
            </p:cNvSpPr>
            <p:nvPr/>
          </p:nvSpPr>
          <p:spPr bwMode="auto">
            <a:xfrm>
              <a:off x="7288610"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79" name="Freeform 521">
              <a:extLst>
                <a:ext uri="{FF2B5EF4-FFF2-40B4-BE49-F238E27FC236}">
                  <a16:creationId xmlns:a16="http://schemas.microsoft.com/office/drawing/2014/main" id="{2CB5CF9D-4ABD-44F9-ADEE-9B04A5EEC03A}"/>
                </a:ext>
              </a:extLst>
            </p:cNvPr>
            <p:cNvSpPr>
              <a:spLocks/>
            </p:cNvSpPr>
            <p:nvPr/>
          </p:nvSpPr>
          <p:spPr bwMode="auto">
            <a:xfrm>
              <a:off x="7836284"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80" name="Freeform 522">
              <a:extLst>
                <a:ext uri="{FF2B5EF4-FFF2-40B4-BE49-F238E27FC236}">
                  <a16:creationId xmlns:a16="http://schemas.microsoft.com/office/drawing/2014/main" id="{737A4EFC-4138-4498-A9F7-84DF70DFFAB0}"/>
                </a:ext>
              </a:extLst>
            </p:cNvPr>
            <p:cNvSpPr>
              <a:spLocks/>
            </p:cNvSpPr>
            <p:nvPr/>
          </p:nvSpPr>
          <p:spPr bwMode="auto">
            <a:xfrm>
              <a:off x="8162425"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81" name="Freeform 523">
              <a:extLst>
                <a:ext uri="{FF2B5EF4-FFF2-40B4-BE49-F238E27FC236}">
                  <a16:creationId xmlns:a16="http://schemas.microsoft.com/office/drawing/2014/main" id="{529A9722-170F-4D12-A489-780BCCFAAEFC}"/>
                </a:ext>
              </a:extLst>
            </p:cNvPr>
            <p:cNvSpPr>
              <a:spLocks/>
            </p:cNvSpPr>
            <p:nvPr/>
          </p:nvSpPr>
          <p:spPr bwMode="auto">
            <a:xfrm>
              <a:off x="7614751"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82" name="Freeform 524">
              <a:extLst>
                <a:ext uri="{FF2B5EF4-FFF2-40B4-BE49-F238E27FC236}">
                  <a16:creationId xmlns:a16="http://schemas.microsoft.com/office/drawing/2014/main" id="{17B43C9F-DB77-40EA-AD93-0BFC53043B8D}"/>
                </a:ext>
              </a:extLst>
            </p:cNvPr>
            <p:cNvSpPr>
              <a:spLocks/>
            </p:cNvSpPr>
            <p:nvPr/>
          </p:nvSpPr>
          <p:spPr bwMode="auto">
            <a:xfrm>
              <a:off x="7943378"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83" name="Freeform 29">
              <a:extLst>
                <a:ext uri="{FF2B5EF4-FFF2-40B4-BE49-F238E27FC236}">
                  <a16:creationId xmlns:a16="http://schemas.microsoft.com/office/drawing/2014/main" id="{1B85B179-5587-404E-B9FB-BFF498A9F547}"/>
                </a:ext>
              </a:extLst>
            </p:cNvPr>
            <p:cNvSpPr>
              <a:spLocks/>
            </p:cNvSpPr>
            <p:nvPr/>
          </p:nvSpPr>
          <p:spPr bwMode="auto">
            <a:xfrm>
              <a:off x="8491054"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84" name="Freeform 31">
              <a:extLst>
                <a:ext uri="{FF2B5EF4-FFF2-40B4-BE49-F238E27FC236}">
                  <a16:creationId xmlns:a16="http://schemas.microsoft.com/office/drawing/2014/main" id="{E7BA6F5E-DC13-4AF4-9F49-EEF05A8F24F5}"/>
                </a:ext>
              </a:extLst>
            </p:cNvPr>
            <p:cNvSpPr>
              <a:spLocks/>
            </p:cNvSpPr>
            <p:nvPr/>
          </p:nvSpPr>
          <p:spPr bwMode="auto">
            <a:xfrm>
              <a:off x="8269520"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85" name="Freeform 29">
              <a:extLst>
                <a:ext uri="{FF2B5EF4-FFF2-40B4-BE49-F238E27FC236}">
                  <a16:creationId xmlns:a16="http://schemas.microsoft.com/office/drawing/2014/main" id="{7AC21222-F53B-49F4-B120-4142E895988D}"/>
                </a:ext>
              </a:extLst>
            </p:cNvPr>
            <p:cNvSpPr>
              <a:spLocks/>
            </p:cNvSpPr>
            <p:nvPr/>
          </p:nvSpPr>
          <p:spPr bwMode="auto">
            <a:xfrm>
              <a:off x="8819682"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86" name="Freeform 30">
              <a:extLst>
                <a:ext uri="{FF2B5EF4-FFF2-40B4-BE49-F238E27FC236}">
                  <a16:creationId xmlns:a16="http://schemas.microsoft.com/office/drawing/2014/main" id="{1D769113-2D5C-4319-B3A0-1445FC2FEEDF}"/>
                </a:ext>
              </a:extLst>
            </p:cNvPr>
            <p:cNvSpPr>
              <a:spLocks/>
            </p:cNvSpPr>
            <p:nvPr/>
          </p:nvSpPr>
          <p:spPr bwMode="auto">
            <a:xfrm>
              <a:off x="9145823"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87" name="Freeform 31">
              <a:extLst>
                <a:ext uri="{FF2B5EF4-FFF2-40B4-BE49-F238E27FC236}">
                  <a16:creationId xmlns:a16="http://schemas.microsoft.com/office/drawing/2014/main" id="{CF76F5D2-8EBF-4BBF-BAC0-A598831BD4AE}"/>
                </a:ext>
              </a:extLst>
            </p:cNvPr>
            <p:cNvSpPr>
              <a:spLocks/>
            </p:cNvSpPr>
            <p:nvPr/>
          </p:nvSpPr>
          <p:spPr bwMode="auto">
            <a:xfrm>
              <a:off x="8598148"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88" name="Freeform 32">
              <a:extLst>
                <a:ext uri="{FF2B5EF4-FFF2-40B4-BE49-F238E27FC236}">
                  <a16:creationId xmlns:a16="http://schemas.microsoft.com/office/drawing/2014/main" id="{79DF8DA3-0D96-46EC-9297-EC7B5CFF9324}"/>
                </a:ext>
              </a:extLst>
            </p:cNvPr>
            <p:cNvSpPr>
              <a:spLocks/>
            </p:cNvSpPr>
            <p:nvPr/>
          </p:nvSpPr>
          <p:spPr bwMode="auto">
            <a:xfrm>
              <a:off x="8926776"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89" name="Freeform 29">
              <a:extLst>
                <a:ext uri="{FF2B5EF4-FFF2-40B4-BE49-F238E27FC236}">
                  <a16:creationId xmlns:a16="http://schemas.microsoft.com/office/drawing/2014/main" id="{0F27AB28-22A8-415C-B6D0-94ADD1E6061B}"/>
                </a:ext>
              </a:extLst>
            </p:cNvPr>
            <p:cNvSpPr>
              <a:spLocks/>
            </p:cNvSpPr>
            <p:nvPr/>
          </p:nvSpPr>
          <p:spPr bwMode="auto">
            <a:xfrm>
              <a:off x="9474451"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90" name="Freeform 30">
              <a:extLst>
                <a:ext uri="{FF2B5EF4-FFF2-40B4-BE49-F238E27FC236}">
                  <a16:creationId xmlns:a16="http://schemas.microsoft.com/office/drawing/2014/main" id="{D765D90F-EA0F-452A-A34B-3D776168B82C}"/>
                </a:ext>
              </a:extLst>
            </p:cNvPr>
            <p:cNvSpPr>
              <a:spLocks/>
            </p:cNvSpPr>
            <p:nvPr/>
          </p:nvSpPr>
          <p:spPr bwMode="auto">
            <a:xfrm>
              <a:off x="9800592"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91" name="Freeform 31">
              <a:extLst>
                <a:ext uri="{FF2B5EF4-FFF2-40B4-BE49-F238E27FC236}">
                  <a16:creationId xmlns:a16="http://schemas.microsoft.com/office/drawing/2014/main" id="{DD19005B-BC1E-494D-A8C5-6499478589A9}"/>
                </a:ext>
              </a:extLst>
            </p:cNvPr>
            <p:cNvSpPr>
              <a:spLocks/>
            </p:cNvSpPr>
            <p:nvPr/>
          </p:nvSpPr>
          <p:spPr bwMode="auto">
            <a:xfrm>
              <a:off x="9252918"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92" name="Freeform 32">
              <a:extLst>
                <a:ext uri="{FF2B5EF4-FFF2-40B4-BE49-F238E27FC236}">
                  <a16:creationId xmlns:a16="http://schemas.microsoft.com/office/drawing/2014/main" id="{B91B9304-73B8-4185-8D11-481474B8CEB5}"/>
                </a:ext>
              </a:extLst>
            </p:cNvPr>
            <p:cNvSpPr>
              <a:spLocks/>
            </p:cNvSpPr>
            <p:nvPr/>
          </p:nvSpPr>
          <p:spPr bwMode="auto">
            <a:xfrm>
              <a:off x="9581546"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93" name="Freeform 29">
              <a:extLst>
                <a:ext uri="{FF2B5EF4-FFF2-40B4-BE49-F238E27FC236}">
                  <a16:creationId xmlns:a16="http://schemas.microsoft.com/office/drawing/2014/main" id="{E0E23F06-6E0C-4B21-BB6B-EDAFF0375A26}"/>
                </a:ext>
              </a:extLst>
            </p:cNvPr>
            <p:cNvSpPr>
              <a:spLocks/>
            </p:cNvSpPr>
            <p:nvPr/>
          </p:nvSpPr>
          <p:spPr bwMode="auto">
            <a:xfrm>
              <a:off x="10129220"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94" name="Freeform 30">
              <a:extLst>
                <a:ext uri="{FF2B5EF4-FFF2-40B4-BE49-F238E27FC236}">
                  <a16:creationId xmlns:a16="http://schemas.microsoft.com/office/drawing/2014/main" id="{19AA63C5-39A7-41EE-8AB5-23D2AF665F78}"/>
                </a:ext>
              </a:extLst>
            </p:cNvPr>
            <p:cNvSpPr>
              <a:spLocks/>
            </p:cNvSpPr>
            <p:nvPr/>
          </p:nvSpPr>
          <p:spPr bwMode="auto">
            <a:xfrm>
              <a:off x="10455360"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95" name="Freeform 31">
              <a:extLst>
                <a:ext uri="{FF2B5EF4-FFF2-40B4-BE49-F238E27FC236}">
                  <a16:creationId xmlns:a16="http://schemas.microsoft.com/office/drawing/2014/main" id="{C265C136-7F01-4228-9566-BAF8D3CE697D}"/>
                </a:ext>
              </a:extLst>
            </p:cNvPr>
            <p:cNvSpPr>
              <a:spLocks/>
            </p:cNvSpPr>
            <p:nvPr/>
          </p:nvSpPr>
          <p:spPr bwMode="auto">
            <a:xfrm>
              <a:off x="9907686"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96" name="Freeform 32">
              <a:extLst>
                <a:ext uri="{FF2B5EF4-FFF2-40B4-BE49-F238E27FC236}">
                  <a16:creationId xmlns:a16="http://schemas.microsoft.com/office/drawing/2014/main" id="{CE73E6DC-43ED-4A25-BED4-F78B6AECC0DF}"/>
                </a:ext>
              </a:extLst>
            </p:cNvPr>
            <p:cNvSpPr>
              <a:spLocks/>
            </p:cNvSpPr>
            <p:nvPr/>
          </p:nvSpPr>
          <p:spPr bwMode="auto">
            <a:xfrm>
              <a:off x="10236314"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97" name="Freeform 29">
              <a:extLst>
                <a:ext uri="{FF2B5EF4-FFF2-40B4-BE49-F238E27FC236}">
                  <a16:creationId xmlns:a16="http://schemas.microsoft.com/office/drawing/2014/main" id="{E83598B8-DFA4-43D6-9DD0-0E3A9EADEE70}"/>
                </a:ext>
              </a:extLst>
            </p:cNvPr>
            <p:cNvSpPr>
              <a:spLocks/>
            </p:cNvSpPr>
            <p:nvPr/>
          </p:nvSpPr>
          <p:spPr bwMode="auto">
            <a:xfrm>
              <a:off x="10783989"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98" name="Freeform 30">
              <a:extLst>
                <a:ext uri="{FF2B5EF4-FFF2-40B4-BE49-F238E27FC236}">
                  <a16:creationId xmlns:a16="http://schemas.microsoft.com/office/drawing/2014/main" id="{ECAAA4F9-BAE9-4CF4-BB8F-D8BBC0A9778A}"/>
                </a:ext>
              </a:extLst>
            </p:cNvPr>
            <p:cNvSpPr>
              <a:spLocks/>
            </p:cNvSpPr>
            <p:nvPr/>
          </p:nvSpPr>
          <p:spPr bwMode="auto">
            <a:xfrm>
              <a:off x="11110130"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99" name="Freeform 31">
              <a:extLst>
                <a:ext uri="{FF2B5EF4-FFF2-40B4-BE49-F238E27FC236}">
                  <a16:creationId xmlns:a16="http://schemas.microsoft.com/office/drawing/2014/main" id="{17500CAF-9B1D-442B-BBE2-105CF538488A}"/>
                </a:ext>
              </a:extLst>
            </p:cNvPr>
            <p:cNvSpPr>
              <a:spLocks/>
            </p:cNvSpPr>
            <p:nvPr/>
          </p:nvSpPr>
          <p:spPr bwMode="auto">
            <a:xfrm>
              <a:off x="10562455"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00" name="Freeform 32">
              <a:extLst>
                <a:ext uri="{FF2B5EF4-FFF2-40B4-BE49-F238E27FC236}">
                  <a16:creationId xmlns:a16="http://schemas.microsoft.com/office/drawing/2014/main" id="{A48C472F-EA7C-4B21-9F73-16B2616ED7E0}"/>
                </a:ext>
              </a:extLst>
            </p:cNvPr>
            <p:cNvSpPr>
              <a:spLocks/>
            </p:cNvSpPr>
            <p:nvPr/>
          </p:nvSpPr>
          <p:spPr bwMode="auto">
            <a:xfrm>
              <a:off x="10891083"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01" name="Freeform 543">
              <a:extLst>
                <a:ext uri="{FF2B5EF4-FFF2-40B4-BE49-F238E27FC236}">
                  <a16:creationId xmlns:a16="http://schemas.microsoft.com/office/drawing/2014/main" id="{CEDC84EA-1A73-4988-B17D-FA9D4BBAB62F}"/>
                </a:ext>
              </a:extLst>
            </p:cNvPr>
            <p:cNvSpPr>
              <a:spLocks/>
            </p:cNvSpPr>
            <p:nvPr/>
          </p:nvSpPr>
          <p:spPr bwMode="auto">
            <a:xfrm>
              <a:off x="11438757"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02" name="Freeform 544">
              <a:extLst>
                <a:ext uri="{FF2B5EF4-FFF2-40B4-BE49-F238E27FC236}">
                  <a16:creationId xmlns:a16="http://schemas.microsoft.com/office/drawing/2014/main" id="{B0FAC11E-D51E-408E-A483-C3BF5B414687}"/>
                </a:ext>
              </a:extLst>
            </p:cNvPr>
            <p:cNvSpPr>
              <a:spLocks/>
            </p:cNvSpPr>
            <p:nvPr/>
          </p:nvSpPr>
          <p:spPr bwMode="auto">
            <a:xfrm>
              <a:off x="11764899"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03" name="Freeform 545">
              <a:extLst>
                <a:ext uri="{FF2B5EF4-FFF2-40B4-BE49-F238E27FC236}">
                  <a16:creationId xmlns:a16="http://schemas.microsoft.com/office/drawing/2014/main" id="{A16AE418-38DB-4A77-AB1D-6D568C3FC174}"/>
                </a:ext>
              </a:extLst>
            </p:cNvPr>
            <p:cNvSpPr>
              <a:spLocks/>
            </p:cNvSpPr>
            <p:nvPr/>
          </p:nvSpPr>
          <p:spPr bwMode="auto">
            <a:xfrm>
              <a:off x="11217225"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04" name="Freeform 546">
              <a:extLst>
                <a:ext uri="{FF2B5EF4-FFF2-40B4-BE49-F238E27FC236}">
                  <a16:creationId xmlns:a16="http://schemas.microsoft.com/office/drawing/2014/main" id="{14C68599-C497-4BF8-AF9A-1C07AC063E64}"/>
                </a:ext>
              </a:extLst>
            </p:cNvPr>
            <p:cNvSpPr>
              <a:spLocks/>
            </p:cNvSpPr>
            <p:nvPr/>
          </p:nvSpPr>
          <p:spPr bwMode="auto">
            <a:xfrm>
              <a:off x="11545852"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05" name="Freeform 29">
              <a:extLst>
                <a:ext uri="{FF2B5EF4-FFF2-40B4-BE49-F238E27FC236}">
                  <a16:creationId xmlns:a16="http://schemas.microsoft.com/office/drawing/2014/main" id="{B360B77C-F788-4D77-8D09-E35CCE523CC7}"/>
                </a:ext>
              </a:extLst>
            </p:cNvPr>
            <p:cNvSpPr>
              <a:spLocks/>
            </p:cNvSpPr>
            <p:nvPr/>
          </p:nvSpPr>
          <p:spPr bwMode="auto">
            <a:xfrm>
              <a:off x="12093527"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06" name="Freeform 31">
              <a:extLst>
                <a:ext uri="{FF2B5EF4-FFF2-40B4-BE49-F238E27FC236}">
                  <a16:creationId xmlns:a16="http://schemas.microsoft.com/office/drawing/2014/main" id="{2707CBB0-54FD-4855-9208-E3453FCA1120}"/>
                </a:ext>
              </a:extLst>
            </p:cNvPr>
            <p:cNvSpPr>
              <a:spLocks/>
            </p:cNvSpPr>
            <p:nvPr/>
          </p:nvSpPr>
          <p:spPr bwMode="auto">
            <a:xfrm>
              <a:off x="11871993"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59" name="Freeform 30">
              <a:extLst>
                <a:ext uri="{FF2B5EF4-FFF2-40B4-BE49-F238E27FC236}">
                  <a16:creationId xmlns:a16="http://schemas.microsoft.com/office/drawing/2014/main" id="{999F113B-BDFD-4EFD-B098-A10DDFF4202A}"/>
                </a:ext>
              </a:extLst>
            </p:cNvPr>
            <p:cNvSpPr>
              <a:spLocks/>
            </p:cNvSpPr>
            <p:nvPr/>
          </p:nvSpPr>
          <p:spPr bwMode="auto">
            <a:xfrm>
              <a:off x="302710"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60" name="Freeform 32">
              <a:extLst>
                <a:ext uri="{FF2B5EF4-FFF2-40B4-BE49-F238E27FC236}">
                  <a16:creationId xmlns:a16="http://schemas.microsoft.com/office/drawing/2014/main" id="{939ADE80-13C0-4FB3-830A-0081EC37795E}"/>
                </a:ext>
              </a:extLst>
            </p:cNvPr>
            <p:cNvSpPr>
              <a:spLocks/>
            </p:cNvSpPr>
            <p:nvPr/>
          </p:nvSpPr>
          <p:spPr bwMode="auto">
            <a:xfrm>
              <a:off x="83663"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61" name="Freeform 403">
              <a:extLst>
                <a:ext uri="{FF2B5EF4-FFF2-40B4-BE49-F238E27FC236}">
                  <a16:creationId xmlns:a16="http://schemas.microsoft.com/office/drawing/2014/main" id="{51BF8E6F-80B4-4611-B309-FBC92351C04E}"/>
                </a:ext>
              </a:extLst>
            </p:cNvPr>
            <p:cNvSpPr>
              <a:spLocks/>
            </p:cNvSpPr>
            <p:nvPr/>
          </p:nvSpPr>
          <p:spPr bwMode="auto">
            <a:xfrm>
              <a:off x="631337"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62" name="Freeform 404">
              <a:extLst>
                <a:ext uri="{FF2B5EF4-FFF2-40B4-BE49-F238E27FC236}">
                  <a16:creationId xmlns:a16="http://schemas.microsoft.com/office/drawing/2014/main" id="{C1745FD0-455D-411D-A2DF-FD1C75C923CB}"/>
                </a:ext>
              </a:extLst>
            </p:cNvPr>
            <p:cNvSpPr>
              <a:spLocks/>
            </p:cNvSpPr>
            <p:nvPr/>
          </p:nvSpPr>
          <p:spPr bwMode="auto">
            <a:xfrm>
              <a:off x="957479"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63" name="Freeform 405">
              <a:extLst>
                <a:ext uri="{FF2B5EF4-FFF2-40B4-BE49-F238E27FC236}">
                  <a16:creationId xmlns:a16="http://schemas.microsoft.com/office/drawing/2014/main" id="{63720F32-8B89-4D67-B1C4-D727F55BE2A6}"/>
                </a:ext>
              </a:extLst>
            </p:cNvPr>
            <p:cNvSpPr>
              <a:spLocks/>
            </p:cNvSpPr>
            <p:nvPr/>
          </p:nvSpPr>
          <p:spPr bwMode="auto">
            <a:xfrm>
              <a:off x="409806"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64" name="Freeform 406">
              <a:extLst>
                <a:ext uri="{FF2B5EF4-FFF2-40B4-BE49-F238E27FC236}">
                  <a16:creationId xmlns:a16="http://schemas.microsoft.com/office/drawing/2014/main" id="{467ED7CC-B742-44A7-873C-BB650D3367F4}"/>
                </a:ext>
              </a:extLst>
            </p:cNvPr>
            <p:cNvSpPr>
              <a:spLocks/>
            </p:cNvSpPr>
            <p:nvPr/>
          </p:nvSpPr>
          <p:spPr bwMode="auto">
            <a:xfrm>
              <a:off x="738432"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65" name="Freeform 29">
              <a:extLst>
                <a:ext uri="{FF2B5EF4-FFF2-40B4-BE49-F238E27FC236}">
                  <a16:creationId xmlns:a16="http://schemas.microsoft.com/office/drawing/2014/main" id="{783111E6-E0F7-422E-B6AF-A849EA2F7C43}"/>
                </a:ext>
              </a:extLst>
            </p:cNvPr>
            <p:cNvSpPr>
              <a:spLocks/>
            </p:cNvSpPr>
            <p:nvPr/>
          </p:nvSpPr>
          <p:spPr bwMode="auto">
            <a:xfrm>
              <a:off x="1286107"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66" name="Freeform 31">
              <a:extLst>
                <a:ext uri="{FF2B5EF4-FFF2-40B4-BE49-F238E27FC236}">
                  <a16:creationId xmlns:a16="http://schemas.microsoft.com/office/drawing/2014/main" id="{90CFDFDC-52CB-400B-8EB9-6283B7C48209}"/>
                </a:ext>
              </a:extLst>
            </p:cNvPr>
            <p:cNvSpPr>
              <a:spLocks/>
            </p:cNvSpPr>
            <p:nvPr/>
          </p:nvSpPr>
          <p:spPr bwMode="auto">
            <a:xfrm>
              <a:off x="1064574"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67" name="Freeform 29">
              <a:extLst>
                <a:ext uri="{FF2B5EF4-FFF2-40B4-BE49-F238E27FC236}">
                  <a16:creationId xmlns:a16="http://schemas.microsoft.com/office/drawing/2014/main" id="{8CD146FA-E7C7-4224-9559-EDD4DCC58C9A}"/>
                </a:ext>
              </a:extLst>
            </p:cNvPr>
            <p:cNvSpPr>
              <a:spLocks/>
            </p:cNvSpPr>
            <p:nvPr/>
          </p:nvSpPr>
          <p:spPr bwMode="auto">
            <a:xfrm>
              <a:off x="1614735"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68" name="Freeform 30">
              <a:extLst>
                <a:ext uri="{FF2B5EF4-FFF2-40B4-BE49-F238E27FC236}">
                  <a16:creationId xmlns:a16="http://schemas.microsoft.com/office/drawing/2014/main" id="{2174C9C3-2746-4B71-8A52-BF8B8068FD38}"/>
                </a:ext>
              </a:extLst>
            </p:cNvPr>
            <p:cNvSpPr>
              <a:spLocks/>
            </p:cNvSpPr>
            <p:nvPr/>
          </p:nvSpPr>
          <p:spPr bwMode="auto">
            <a:xfrm>
              <a:off x="1940877"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69" name="Freeform 31">
              <a:extLst>
                <a:ext uri="{FF2B5EF4-FFF2-40B4-BE49-F238E27FC236}">
                  <a16:creationId xmlns:a16="http://schemas.microsoft.com/office/drawing/2014/main" id="{75E0E226-D2E8-43AD-98F2-86EF2ACA265C}"/>
                </a:ext>
              </a:extLst>
            </p:cNvPr>
            <p:cNvSpPr>
              <a:spLocks/>
            </p:cNvSpPr>
            <p:nvPr/>
          </p:nvSpPr>
          <p:spPr bwMode="auto">
            <a:xfrm>
              <a:off x="1393203"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70" name="Freeform 32">
              <a:extLst>
                <a:ext uri="{FF2B5EF4-FFF2-40B4-BE49-F238E27FC236}">
                  <a16:creationId xmlns:a16="http://schemas.microsoft.com/office/drawing/2014/main" id="{83948B78-814E-4831-9B16-0604E9CE3449}"/>
                </a:ext>
              </a:extLst>
            </p:cNvPr>
            <p:cNvSpPr>
              <a:spLocks/>
            </p:cNvSpPr>
            <p:nvPr/>
          </p:nvSpPr>
          <p:spPr bwMode="auto">
            <a:xfrm>
              <a:off x="1721829"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71" name="Freeform 29">
              <a:extLst>
                <a:ext uri="{FF2B5EF4-FFF2-40B4-BE49-F238E27FC236}">
                  <a16:creationId xmlns:a16="http://schemas.microsoft.com/office/drawing/2014/main" id="{51B32215-1903-4EA9-96FB-619750A9882E}"/>
                </a:ext>
              </a:extLst>
            </p:cNvPr>
            <p:cNvSpPr>
              <a:spLocks/>
            </p:cNvSpPr>
            <p:nvPr/>
          </p:nvSpPr>
          <p:spPr bwMode="auto">
            <a:xfrm>
              <a:off x="2269505"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72" name="Freeform 30">
              <a:extLst>
                <a:ext uri="{FF2B5EF4-FFF2-40B4-BE49-F238E27FC236}">
                  <a16:creationId xmlns:a16="http://schemas.microsoft.com/office/drawing/2014/main" id="{5BB32B74-3902-4897-9A5A-125FE9459E0C}"/>
                </a:ext>
              </a:extLst>
            </p:cNvPr>
            <p:cNvSpPr>
              <a:spLocks/>
            </p:cNvSpPr>
            <p:nvPr/>
          </p:nvSpPr>
          <p:spPr bwMode="auto">
            <a:xfrm>
              <a:off x="2595646"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73" name="Freeform 31">
              <a:extLst>
                <a:ext uri="{FF2B5EF4-FFF2-40B4-BE49-F238E27FC236}">
                  <a16:creationId xmlns:a16="http://schemas.microsoft.com/office/drawing/2014/main" id="{E113C86A-13B3-41D6-8F14-9B1D2D492032}"/>
                </a:ext>
              </a:extLst>
            </p:cNvPr>
            <p:cNvSpPr>
              <a:spLocks/>
            </p:cNvSpPr>
            <p:nvPr/>
          </p:nvSpPr>
          <p:spPr bwMode="auto">
            <a:xfrm>
              <a:off x="2047971"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74" name="Freeform 32">
              <a:extLst>
                <a:ext uri="{FF2B5EF4-FFF2-40B4-BE49-F238E27FC236}">
                  <a16:creationId xmlns:a16="http://schemas.microsoft.com/office/drawing/2014/main" id="{46595F4E-EC0D-4920-B9EF-822431702435}"/>
                </a:ext>
              </a:extLst>
            </p:cNvPr>
            <p:cNvSpPr>
              <a:spLocks/>
            </p:cNvSpPr>
            <p:nvPr/>
          </p:nvSpPr>
          <p:spPr bwMode="auto">
            <a:xfrm>
              <a:off x="2376599"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75" name="Freeform 29">
              <a:extLst>
                <a:ext uri="{FF2B5EF4-FFF2-40B4-BE49-F238E27FC236}">
                  <a16:creationId xmlns:a16="http://schemas.microsoft.com/office/drawing/2014/main" id="{3609A740-7A32-4857-905F-257EDB41689C}"/>
                </a:ext>
              </a:extLst>
            </p:cNvPr>
            <p:cNvSpPr>
              <a:spLocks/>
            </p:cNvSpPr>
            <p:nvPr/>
          </p:nvSpPr>
          <p:spPr bwMode="auto">
            <a:xfrm>
              <a:off x="2924274"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76" name="Freeform 30">
              <a:extLst>
                <a:ext uri="{FF2B5EF4-FFF2-40B4-BE49-F238E27FC236}">
                  <a16:creationId xmlns:a16="http://schemas.microsoft.com/office/drawing/2014/main" id="{A2D4536C-13C0-4568-977F-47B90CA3BB3D}"/>
                </a:ext>
              </a:extLst>
            </p:cNvPr>
            <p:cNvSpPr>
              <a:spLocks/>
            </p:cNvSpPr>
            <p:nvPr/>
          </p:nvSpPr>
          <p:spPr bwMode="auto">
            <a:xfrm>
              <a:off x="3250415"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77" name="Freeform 31">
              <a:extLst>
                <a:ext uri="{FF2B5EF4-FFF2-40B4-BE49-F238E27FC236}">
                  <a16:creationId xmlns:a16="http://schemas.microsoft.com/office/drawing/2014/main" id="{79C472D0-62B1-43DF-95FE-BDAC0C254114}"/>
                </a:ext>
              </a:extLst>
            </p:cNvPr>
            <p:cNvSpPr>
              <a:spLocks/>
            </p:cNvSpPr>
            <p:nvPr/>
          </p:nvSpPr>
          <p:spPr bwMode="auto">
            <a:xfrm>
              <a:off x="2702740"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78" name="Freeform 32">
              <a:extLst>
                <a:ext uri="{FF2B5EF4-FFF2-40B4-BE49-F238E27FC236}">
                  <a16:creationId xmlns:a16="http://schemas.microsoft.com/office/drawing/2014/main" id="{23CBCA76-32B2-4F01-B3DB-D143F21CC7AC}"/>
                </a:ext>
              </a:extLst>
            </p:cNvPr>
            <p:cNvSpPr>
              <a:spLocks/>
            </p:cNvSpPr>
            <p:nvPr/>
          </p:nvSpPr>
          <p:spPr bwMode="auto">
            <a:xfrm>
              <a:off x="3031368"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79" name="Freeform 29">
              <a:extLst>
                <a:ext uri="{FF2B5EF4-FFF2-40B4-BE49-F238E27FC236}">
                  <a16:creationId xmlns:a16="http://schemas.microsoft.com/office/drawing/2014/main" id="{0B372109-EBA7-4A0E-AD5E-0BEBE69B3419}"/>
                </a:ext>
              </a:extLst>
            </p:cNvPr>
            <p:cNvSpPr>
              <a:spLocks/>
            </p:cNvSpPr>
            <p:nvPr/>
          </p:nvSpPr>
          <p:spPr bwMode="auto">
            <a:xfrm>
              <a:off x="3579042"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80" name="Freeform 30">
              <a:extLst>
                <a:ext uri="{FF2B5EF4-FFF2-40B4-BE49-F238E27FC236}">
                  <a16:creationId xmlns:a16="http://schemas.microsoft.com/office/drawing/2014/main" id="{5D04DD70-90F6-4E74-BE74-AEA71B0C1065}"/>
                </a:ext>
              </a:extLst>
            </p:cNvPr>
            <p:cNvSpPr>
              <a:spLocks/>
            </p:cNvSpPr>
            <p:nvPr/>
          </p:nvSpPr>
          <p:spPr bwMode="auto">
            <a:xfrm>
              <a:off x="3905183"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81" name="Freeform 31">
              <a:extLst>
                <a:ext uri="{FF2B5EF4-FFF2-40B4-BE49-F238E27FC236}">
                  <a16:creationId xmlns:a16="http://schemas.microsoft.com/office/drawing/2014/main" id="{D8BE9966-EC0B-45DB-A058-5D1B67C94922}"/>
                </a:ext>
              </a:extLst>
            </p:cNvPr>
            <p:cNvSpPr>
              <a:spLocks/>
            </p:cNvSpPr>
            <p:nvPr/>
          </p:nvSpPr>
          <p:spPr bwMode="auto">
            <a:xfrm>
              <a:off x="3357509"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82" name="Freeform 32">
              <a:extLst>
                <a:ext uri="{FF2B5EF4-FFF2-40B4-BE49-F238E27FC236}">
                  <a16:creationId xmlns:a16="http://schemas.microsoft.com/office/drawing/2014/main" id="{7F4E4CDD-D68D-4602-9EB7-4C64438A5323}"/>
                </a:ext>
              </a:extLst>
            </p:cNvPr>
            <p:cNvSpPr>
              <a:spLocks/>
            </p:cNvSpPr>
            <p:nvPr/>
          </p:nvSpPr>
          <p:spPr bwMode="auto">
            <a:xfrm>
              <a:off x="3686137"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83" name="Freeform 425">
              <a:extLst>
                <a:ext uri="{FF2B5EF4-FFF2-40B4-BE49-F238E27FC236}">
                  <a16:creationId xmlns:a16="http://schemas.microsoft.com/office/drawing/2014/main" id="{26F919EB-B32A-4217-BDCB-E417FEEC33E5}"/>
                </a:ext>
              </a:extLst>
            </p:cNvPr>
            <p:cNvSpPr>
              <a:spLocks/>
            </p:cNvSpPr>
            <p:nvPr/>
          </p:nvSpPr>
          <p:spPr bwMode="auto">
            <a:xfrm>
              <a:off x="4233811"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84" name="Freeform 426">
              <a:extLst>
                <a:ext uri="{FF2B5EF4-FFF2-40B4-BE49-F238E27FC236}">
                  <a16:creationId xmlns:a16="http://schemas.microsoft.com/office/drawing/2014/main" id="{7BCBBF09-063A-42BB-89C3-1D036AADBE2A}"/>
                </a:ext>
              </a:extLst>
            </p:cNvPr>
            <p:cNvSpPr>
              <a:spLocks/>
            </p:cNvSpPr>
            <p:nvPr/>
          </p:nvSpPr>
          <p:spPr bwMode="auto">
            <a:xfrm>
              <a:off x="4559953"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85" name="Freeform 427">
              <a:extLst>
                <a:ext uri="{FF2B5EF4-FFF2-40B4-BE49-F238E27FC236}">
                  <a16:creationId xmlns:a16="http://schemas.microsoft.com/office/drawing/2014/main" id="{D5B21899-49BE-40DD-9994-4342A92F9CAD}"/>
                </a:ext>
              </a:extLst>
            </p:cNvPr>
            <p:cNvSpPr>
              <a:spLocks/>
            </p:cNvSpPr>
            <p:nvPr/>
          </p:nvSpPr>
          <p:spPr bwMode="auto">
            <a:xfrm>
              <a:off x="4012279"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86" name="Freeform 428">
              <a:extLst>
                <a:ext uri="{FF2B5EF4-FFF2-40B4-BE49-F238E27FC236}">
                  <a16:creationId xmlns:a16="http://schemas.microsoft.com/office/drawing/2014/main" id="{C29A755D-D1E5-428E-9DB2-4A3D05952C9A}"/>
                </a:ext>
              </a:extLst>
            </p:cNvPr>
            <p:cNvSpPr>
              <a:spLocks/>
            </p:cNvSpPr>
            <p:nvPr/>
          </p:nvSpPr>
          <p:spPr bwMode="auto">
            <a:xfrm>
              <a:off x="4340906"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87" name="Freeform 29">
              <a:extLst>
                <a:ext uri="{FF2B5EF4-FFF2-40B4-BE49-F238E27FC236}">
                  <a16:creationId xmlns:a16="http://schemas.microsoft.com/office/drawing/2014/main" id="{B68678C1-2426-4B80-877E-B7DB6EDFE6D1}"/>
                </a:ext>
              </a:extLst>
            </p:cNvPr>
            <p:cNvSpPr>
              <a:spLocks/>
            </p:cNvSpPr>
            <p:nvPr/>
          </p:nvSpPr>
          <p:spPr bwMode="auto">
            <a:xfrm>
              <a:off x="4888581"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88" name="Freeform 31">
              <a:extLst>
                <a:ext uri="{FF2B5EF4-FFF2-40B4-BE49-F238E27FC236}">
                  <a16:creationId xmlns:a16="http://schemas.microsoft.com/office/drawing/2014/main" id="{2E9ECE0B-8B8D-42B5-B7EB-3B49B57B4BD0}"/>
                </a:ext>
              </a:extLst>
            </p:cNvPr>
            <p:cNvSpPr>
              <a:spLocks/>
            </p:cNvSpPr>
            <p:nvPr/>
          </p:nvSpPr>
          <p:spPr bwMode="auto">
            <a:xfrm>
              <a:off x="4667048"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grpSp>
      <p:grpSp>
        <p:nvGrpSpPr>
          <p:cNvPr id="1810" name="Group 1809">
            <a:extLst>
              <a:ext uri="{FF2B5EF4-FFF2-40B4-BE49-F238E27FC236}">
                <a16:creationId xmlns:a16="http://schemas.microsoft.com/office/drawing/2014/main" id="{6B1C29B7-1E4C-42E9-BFF5-AFA071F0966B}"/>
              </a:ext>
            </a:extLst>
          </p:cNvPr>
          <p:cNvGrpSpPr/>
          <p:nvPr userDrawn="1"/>
        </p:nvGrpSpPr>
        <p:grpSpPr>
          <a:xfrm>
            <a:off x="85342" y="2390775"/>
            <a:ext cx="12250686" cy="180153"/>
            <a:chOff x="83664" y="2252007"/>
            <a:chExt cx="12009863" cy="176637"/>
          </a:xfrm>
        </p:grpSpPr>
        <p:sp>
          <p:nvSpPr>
            <p:cNvPr id="407" name="Freeform 29">
              <a:extLst>
                <a:ext uri="{FF2B5EF4-FFF2-40B4-BE49-F238E27FC236}">
                  <a16:creationId xmlns:a16="http://schemas.microsoft.com/office/drawing/2014/main" id="{30334EE7-DCA7-4D60-B28C-8481DA7BC5D8}"/>
                </a:ext>
              </a:extLst>
            </p:cNvPr>
            <p:cNvSpPr>
              <a:spLocks/>
            </p:cNvSpPr>
            <p:nvPr/>
          </p:nvSpPr>
          <p:spPr bwMode="auto">
            <a:xfrm flipH="1">
              <a:off x="11871994"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08" name="Freeform 30">
              <a:extLst>
                <a:ext uri="{FF2B5EF4-FFF2-40B4-BE49-F238E27FC236}">
                  <a16:creationId xmlns:a16="http://schemas.microsoft.com/office/drawing/2014/main" id="{6A60ACAA-F66E-49DE-8A9C-F4642E7E672B}"/>
                </a:ext>
              </a:extLst>
            </p:cNvPr>
            <p:cNvSpPr>
              <a:spLocks/>
            </p:cNvSpPr>
            <p:nvPr/>
          </p:nvSpPr>
          <p:spPr bwMode="auto">
            <a:xfrm flipH="1">
              <a:off x="1154585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09" name="Freeform 31">
              <a:extLst>
                <a:ext uri="{FF2B5EF4-FFF2-40B4-BE49-F238E27FC236}">
                  <a16:creationId xmlns:a16="http://schemas.microsoft.com/office/drawing/2014/main" id="{12DD950A-B306-416B-92C1-5BF4522454A1}"/>
                </a:ext>
              </a:extLst>
            </p:cNvPr>
            <p:cNvSpPr>
              <a:spLocks/>
            </p:cNvSpPr>
            <p:nvPr/>
          </p:nvSpPr>
          <p:spPr bwMode="auto">
            <a:xfrm flipH="1">
              <a:off x="11979088"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10" name="Freeform 32">
              <a:extLst>
                <a:ext uri="{FF2B5EF4-FFF2-40B4-BE49-F238E27FC236}">
                  <a16:creationId xmlns:a16="http://schemas.microsoft.com/office/drawing/2014/main" id="{3C1D0DDA-F080-4134-A0D1-1694C1CB51D4}"/>
                </a:ext>
              </a:extLst>
            </p:cNvPr>
            <p:cNvSpPr>
              <a:spLocks/>
            </p:cNvSpPr>
            <p:nvPr/>
          </p:nvSpPr>
          <p:spPr bwMode="auto">
            <a:xfrm flipH="1">
              <a:off x="11652948"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11" name="Freeform 29">
              <a:extLst>
                <a:ext uri="{FF2B5EF4-FFF2-40B4-BE49-F238E27FC236}">
                  <a16:creationId xmlns:a16="http://schemas.microsoft.com/office/drawing/2014/main" id="{E65E316F-C983-4FB6-89C7-382A5840C022}"/>
                </a:ext>
              </a:extLst>
            </p:cNvPr>
            <p:cNvSpPr>
              <a:spLocks/>
            </p:cNvSpPr>
            <p:nvPr/>
          </p:nvSpPr>
          <p:spPr bwMode="auto">
            <a:xfrm flipH="1">
              <a:off x="11217224"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12" name="Freeform 30">
              <a:extLst>
                <a:ext uri="{FF2B5EF4-FFF2-40B4-BE49-F238E27FC236}">
                  <a16:creationId xmlns:a16="http://schemas.microsoft.com/office/drawing/2014/main" id="{5260D3E2-7E08-4EA8-90C4-4B246107DCC3}"/>
                </a:ext>
              </a:extLst>
            </p:cNvPr>
            <p:cNvSpPr>
              <a:spLocks/>
            </p:cNvSpPr>
            <p:nvPr/>
          </p:nvSpPr>
          <p:spPr bwMode="auto">
            <a:xfrm flipH="1">
              <a:off x="10891084"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13" name="Freeform 31">
              <a:extLst>
                <a:ext uri="{FF2B5EF4-FFF2-40B4-BE49-F238E27FC236}">
                  <a16:creationId xmlns:a16="http://schemas.microsoft.com/office/drawing/2014/main" id="{59BC0DF5-D0B0-4696-ACB0-41E6139ABF66}"/>
                </a:ext>
              </a:extLst>
            </p:cNvPr>
            <p:cNvSpPr>
              <a:spLocks/>
            </p:cNvSpPr>
            <p:nvPr/>
          </p:nvSpPr>
          <p:spPr bwMode="auto">
            <a:xfrm flipH="1">
              <a:off x="11324319"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14" name="Freeform 32">
              <a:extLst>
                <a:ext uri="{FF2B5EF4-FFF2-40B4-BE49-F238E27FC236}">
                  <a16:creationId xmlns:a16="http://schemas.microsoft.com/office/drawing/2014/main" id="{9A7FD932-2299-4707-A101-DD80FE3C992A}"/>
                </a:ext>
              </a:extLst>
            </p:cNvPr>
            <p:cNvSpPr>
              <a:spLocks/>
            </p:cNvSpPr>
            <p:nvPr/>
          </p:nvSpPr>
          <p:spPr bwMode="auto">
            <a:xfrm flipH="1">
              <a:off x="10998178"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15" name="Freeform 29">
              <a:extLst>
                <a:ext uri="{FF2B5EF4-FFF2-40B4-BE49-F238E27FC236}">
                  <a16:creationId xmlns:a16="http://schemas.microsoft.com/office/drawing/2014/main" id="{FE9F9FA4-42D4-4350-BC60-DA5E52668E4E}"/>
                </a:ext>
              </a:extLst>
            </p:cNvPr>
            <p:cNvSpPr>
              <a:spLocks/>
            </p:cNvSpPr>
            <p:nvPr/>
          </p:nvSpPr>
          <p:spPr bwMode="auto">
            <a:xfrm flipH="1">
              <a:off x="10562456"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16" name="Freeform 30">
              <a:extLst>
                <a:ext uri="{FF2B5EF4-FFF2-40B4-BE49-F238E27FC236}">
                  <a16:creationId xmlns:a16="http://schemas.microsoft.com/office/drawing/2014/main" id="{811FE3E0-620A-430A-8EBE-EBFC93957B07}"/>
                </a:ext>
              </a:extLst>
            </p:cNvPr>
            <p:cNvSpPr>
              <a:spLocks/>
            </p:cNvSpPr>
            <p:nvPr/>
          </p:nvSpPr>
          <p:spPr bwMode="auto">
            <a:xfrm flipH="1">
              <a:off x="1023631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17" name="Freeform 31">
              <a:extLst>
                <a:ext uri="{FF2B5EF4-FFF2-40B4-BE49-F238E27FC236}">
                  <a16:creationId xmlns:a16="http://schemas.microsoft.com/office/drawing/2014/main" id="{C32C85E2-DC7D-4483-842D-244D9C32F760}"/>
                </a:ext>
              </a:extLst>
            </p:cNvPr>
            <p:cNvSpPr>
              <a:spLocks/>
            </p:cNvSpPr>
            <p:nvPr/>
          </p:nvSpPr>
          <p:spPr bwMode="auto">
            <a:xfrm flipH="1">
              <a:off x="10669550"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18" name="Freeform 32">
              <a:extLst>
                <a:ext uri="{FF2B5EF4-FFF2-40B4-BE49-F238E27FC236}">
                  <a16:creationId xmlns:a16="http://schemas.microsoft.com/office/drawing/2014/main" id="{F27C982D-C977-48C0-91D0-7F54E46E7764}"/>
                </a:ext>
              </a:extLst>
            </p:cNvPr>
            <p:cNvSpPr>
              <a:spLocks/>
            </p:cNvSpPr>
            <p:nvPr/>
          </p:nvSpPr>
          <p:spPr bwMode="auto">
            <a:xfrm flipH="1">
              <a:off x="10343410"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19" name="Freeform 29">
              <a:extLst>
                <a:ext uri="{FF2B5EF4-FFF2-40B4-BE49-F238E27FC236}">
                  <a16:creationId xmlns:a16="http://schemas.microsoft.com/office/drawing/2014/main" id="{E5756FA2-BA3C-4241-BB1E-E977E6D6A62C}"/>
                </a:ext>
              </a:extLst>
            </p:cNvPr>
            <p:cNvSpPr>
              <a:spLocks/>
            </p:cNvSpPr>
            <p:nvPr/>
          </p:nvSpPr>
          <p:spPr bwMode="auto">
            <a:xfrm flipH="1">
              <a:off x="9907687"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20" name="Freeform 30">
              <a:extLst>
                <a:ext uri="{FF2B5EF4-FFF2-40B4-BE49-F238E27FC236}">
                  <a16:creationId xmlns:a16="http://schemas.microsoft.com/office/drawing/2014/main" id="{D96DF0F1-FDCD-4CFC-8B01-67CAF1249040}"/>
                </a:ext>
              </a:extLst>
            </p:cNvPr>
            <p:cNvSpPr>
              <a:spLocks/>
            </p:cNvSpPr>
            <p:nvPr/>
          </p:nvSpPr>
          <p:spPr bwMode="auto">
            <a:xfrm flipH="1">
              <a:off x="9581546"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21" name="Freeform 31">
              <a:extLst>
                <a:ext uri="{FF2B5EF4-FFF2-40B4-BE49-F238E27FC236}">
                  <a16:creationId xmlns:a16="http://schemas.microsoft.com/office/drawing/2014/main" id="{E8861389-832B-4D82-951A-67AD1E4112DD}"/>
                </a:ext>
              </a:extLst>
            </p:cNvPr>
            <p:cNvSpPr>
              <a:spLocks/>
            </p:cNvSpPr>
            <p:nvPr/>
          </p:nvSpPr>
          <p:spPr bwMode="auto">
            <a:xfrm flipH="1">
              <a:off x="10014782"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22" name="Freeform 32">
              <a:extLst>
                <a:ext uri="{FF2B5EF4-FFF2-40B4-BE49-F238E27FC236}">
                  <a16:creationId xmlns:a16="http://schemas.microsoft.com/office/drawing/2014/main" id="{3513E007-9819-4501-856E-42C4E17E5708}"/>
                </a:ext>
              </a:extLst>
            </p:cNvPr>
            <p:cNvSpPr>
              <a:spLocks/>
            </p:cNvSpPr>
            <p:nvPr/>
          </p:nvSpPr>
          <p:spPr bwMode="auto">
            <a:xfrm flipH="1">
              <a:off x="9688641"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23" name="Freeform 565">
              <a:extLst>
                <a:ext uri="{FF2B5EF4-FFF2-40B4-BE49-F238E27FC236}">
                  <a16:creationId xmlns:a16="http://schemas.microsoft.com/office/drawing/2014/main" id="{7D37D513-F032-4B60-9DB1-75C9CA301F03}"/>
                </a:ext>
              </a:extLst>
            </p:cNvPr>
            <p:cNvSpPr>
              <a:spLocks/>
            </p:cNvSpPr>
            <p:nvPr/>
          </p:nvSpPr>
          <p:spPr bwMode="auto">
            <a:xfrm flipH="1">
              <a:off x="925291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24" name="Freeform 566">
              <a:extLst>
                <a:ext uri="{FF2B5EF4-FFF2-40B4-BE49-F238E27FC236}">
                  <a16:creationId xmlns:a16="http://schemas.microsoft.com/office/drawing/2014/main" id="{CFD414C9-0F46-40C2-B953-8E3E2A1388A1}"/>
                </a:ext>
              </a:extLst>
            </p:cNvPr>
            <p:cNvSpPr>
              <a:spLocks/>
            </p:cNvSpPr>
            <p:nvPr/>
          </p:nvSpPr>
          <p:spPr bwMode="auto">
            <a:xfrm flipH="1">
              <a:off x="8926777"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25" name="Freeform 567">
              <a:extLst>
                <a:ext uri="{FF2B5EF4-FFF2-40B4-BE49-F238E27FC236}">
                  <a16:creationId xmlns:a16="http://schemas.microsoft.com/office/drawing/2014/main" id="{38D52FCD-C432-4288-BC92-5F6643708E19}"/>
                </a:ext>
              </a:extLst>
            </p:cNvPr>
            <p:cNvSpPr>
              <a:spLocks/>
            </p:cNvSpPr>
            <p:nvPr/>
          </p:nvSpPr>
          <p:spPr bwMode="auto">
            <a:xfrm flipH="1">
              <a:off x="9360012"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26" name="Freeform 568">
              <a:extLst>
                <a:ext uri="{FF2B5EF4-FFF2-40B4-BE49-F238E27FC236}">
                  <a16:creationId xmlns:a16="http://schemas.microsoft.com/office/drawing/2014/main" id="{79759CE5-9DDE-4350-A9B6-D1C1D81CFE6B}"/>
                </a:ext>
              </a:extLst>
            </p:cNvPr>
            <p:cNvSpPr>
              <a:spLocks/>
            </p:cNvSpPr>
            <p:nvPr/>
          </p:nvSpPr>
          <p:spPr bwMode="auto">
            <a:xfrm flipH="1">
              <a:off x="9033872"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27" name="Freeform 29">
              <a:extLst>
                <a:ext uri="{FF2B5EF4-FFF2-40B4-BE49-F238E27FC236}">
                  <a16:creationId xmlns:a16="http://schemas.microsoft.com/office/drawing/2014/main" id="{C400C638-EF37-4263-8DBD-7A93CE5FBB77}"/>
                </a:ext>
              </a:extLst>
            </p:cNvPr>
            <p:cNvSpPr>
              <a:spLocks/>
            </p:cNvSpPr>
            <p:nvPr/>
          </p:nvSpPr>
          <p:spPr bwMode="auto">
            <a:xfrm flipH="1">
              <a:off x="859814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28" name="Freeform 31">
              <a:extLst>
                <a:ext uri="{FF2B5EF4-FFF2-40B4-BE49-F238E27FC236}">
                  <a16:creationId xmlns:a16="http://schemas.microsoft.com/office/drawing/2014/main" id="{D609565C-29D3-4ACB-832E-A7773BC5238C}"/>
                </a:ext>
              </a:extLst>
            </p:cNvPr>
            <p:cNvSpPr>
              <a:spLocks/>
            </p:cNvSpPr>
            <p:nvPr/>
          </p:nvSpPr>
          <p:spPr bwMode="auto">
            <a:xfrm flipH="1">
              <a:off x="8705243"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29" name="Freeform 29">
              <a:extLst>
                <a:ext uri="{FF2B5EF4-FFF2-40B4-BE49-F238E27FC236}">
                  <a16:creationId xmlns:a16="http://schemas.microsoft.com/office/drawing/2014/main" id="{69DFA549-08C0-4D50-B468-0C165355FE87}"/>
                </a:ext>
              </a:extLst>
            </p:cNvPr>
            <p:cNvSpPr>
              <a:spLocks/>
            </p:cNvSpPr>
            <p:nvPr/>
          </p:nvSpPr>
          <p:spPr bwMode="auto">
            <a:xfrm flipH="1">
              <a:off x="826952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30" name="Freeform 30">
              <a:extLst>
                <a:ext uri="{FF2B5EF4-FFF2-40B4-BE49-F238E27FC236}">
                  <a16:creationId xmlns:a16="http://schemas.microsoft.com/office/drawing/2014/main" id="{40C600C1-0579-4448-A24F-80681719E90B}"/>
                </a:ext>
              </a:extLst>
            </p:cNvPr>
            <p:cNvSpPr>
              <a:spLocks/>
            </p:cNvSpPr>
            <p:nvPr/>
          </p:nvSpPr>
          <p:spPr bwMode="auto">
            <a:xfrm flipH="1">
              <a:off x="7943379"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31" name="Freeform 31">
              <a:extLst>
                <a:ext uri="{FF2B5EF4-FFF2-40B4-BE49-F238E27FC236}">
                  <a16:creationId xmlns:a16="http://schemas.microsoft.com/office/drawing/2014/main" id="{C73ABC56-87CF-4709-9458-BBA629B1124A}"/>
                </a:ext>
              </a:extLst>
            </p:cNvPr>
            <p:cNvSpPr>
              <a:spLocks/>
            </p:cNvSpPr>
            <p:nvPr/>
          </p:nvSpPr>
          <p:spPr bwMode="auto">
            <a:xfrm flipH="1">
              <a:off x="8376614"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32" name="Freeform 32">
              <a:extLst>
                <a:ext uri="{FF2B5EF4-FFF2-40B4-BE49-F238E27FC236}">
                  <a16:creationId xmlns:a16="http://schemas.microsoft.com/office/drawing/2014/main" id="{4B63C02D-BE29-4577-8C2B-1E1C6C4D72A7}"/>
                </a:ext>
              </a:extLst>
            </p:cNvPr>
            <p:cNvSpPr>
              <a:spLocks/>
            </p:cNvSpPr>
            <p:nvPr/>
          </p:nvSpPr>
          <p:spPr bwMode="auto">
            <a:xfrm flipH="1">
              <a:off x="8050474"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33" name="Freeform 29">
              <a:extLst>
                <a:ext uri="{FF2B5EF4-FFF2-40B4-BE49-F238E27FC236}">
                  <a16:creationId xmlns:a16="http://schemas.microsoft.com/office/drawing/2014/main" id="{75D2C754-7240-45B0-9373-48800CB5B09A}"/>
                </a:ext>
              </a:extLst>
            </p:cNvPr>
            <p:cNvSpPr>
              <a:spLocks/>
            </p:cNvSpPr>
            <p:nvPr/>
          </p:nvSpPr>
          <p:spPr bwMode="auto">
            <a:xfrm flipH="1">
              <a:off x="7614751"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34" name="Freeform 30">
              <a:extLst>
                <a:ext uri="{FF2B5EF4-FFF2-40B4-BE49-F238E27FC236}">
                  <a16:creationId xmlns:a16="http://schemas.microsoft.com/office/drawing/2014/main" id="{EBB3EEC1-6A5E-40A7-9238-B7643D781DFE}"/>
                </a:ext>
              </a:extLst>
            </p:cNvPr>
            <p:cNvSpPr>
              <a:spLocks/>
            </p:cNvSpPr>
            <p:nvPr/>
          </p:nvSpPr>
          <p:spPr bwMode="auto">
            <a:xfrm flipH="1">
              <a:off x="728861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35" name="Freeform 31">
              <a:extLst>
                <a:ext uri="{FF2B5EF4-FFF2-40B4-BE49-F238E27FC236}">
                  <a16:creationId xmlns:a16="http://schemas.microsoft.com/office/drawing/2014/main" id="{CB19B347-1146-4EC7-94DC-540DF73F1B57}"/>
                </a:ext>
              </a:extLst>
            </p:cNvPr>
            <p:cNvSpPr>
              <a:spLocks/>
            </p:cNvSpPr>
            <p:nvPr/>
          </p:nvSpPr>
          <p:spPr bwMode="auto">
            <a:xfrm flipH="1">
              <a:off x="7721846"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36" name="Freeform 32">
              <a:extLst>
                <a:ext uri="{FF2B5EF4-FFF2-40B4-BE49-F238E27FC236}">
                  <a16:creationId xmlns:a16="http://schemas.microsoft.com/office/drawing/2014/main" id="{AB132B5E-B5E6-4128-A9BF-BE52102616DA}"/>
                </a:ext>
              </a:extLst>
            </p:cNvPr>
            <p:cNvSpPr>
              <a:spLocks/>
            </p:cNvSpPr>
            <p:nvPr/>
          </p:nvSpPr>
          <p:spPr bwMode="auto">
            <a:xfrm flipH="1">
              <a:off x="7395705"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37" name="Freeform 29">
              <a:extLst>
                <a:ext uri="{FF2B5EF4-FFF2-40B4-BE49-F238E27FC236}">
                  <a16:creationId xmlns:a16="http://schemas.microsoft.com/office/drawing/2014/main" id="{9C6A4B57-10C1-48E5-B3C8-811592576820}"/>
                </a:ext>
              </a:extLst>
            </p:cNvPr>
            <p:cNvSpPr>
              <a:spLocks/>
            </p:cNvSpPr>
            <p:nvPr/>
          </p:nvSpPr>
          <p:spPr bwMode="auto">
            <a:xfrm flipH="1">
              <a:off x="6959982"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38" name="Freeform 30">
              <a:extLst>
                <a:ext uri="{FF2B5EF4-FFF2-40B4-BE49-F238E27FC236}">
                  <a16:creationId xmlns:a16="http://schemas.microsoft.com/office/drawing/2014/main" id="{90245AB8-D8C8-4C8F-8D9D-8450BBC52979}"/>
                </a:ext>
              </a:extLst>
            </p:cNvPr>
            <p:cNvSpPr>
              <a:spLocks/>
            </p:cNvSpPr>
            <p:nvPr/>
          </p:nvSpPr>
          <p:spPr bwMode="auto">
            <a:xfrm flipH="1">
              <a:off x="6633842"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39" name="Freeform 31">
              <a:extLst>
                <a:ext uri="{FF2B5EF4-FFF2-40B4-BE49-F238E27FC236}">
                  <a16:creationId xmlns:a16="http://schemas.microsoft.com/office/drawing/2014/main" id="{1F778E81-D780-4588-82A4-116A76B28577}"/>
                </a:ext>
              </a:extLst>
            </p:cNvPr>
            <p:cNvSpPr>
              <a:spLocks/>
            </p:cNvSpPr>
            <p:nvPr/>
          </p:nvSpPr>
          <p:spPr bwMode="auto">
            <a:xfrm flipH="1">
              <a:off x="7067077"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40" name="Freeform 32">
              <a:extLst>
                <a:ext uri="{FF2B5EF4-FFF2-40B4-BE49-F238E27FC236}">
                  <a16:creationId xmlns:a16="http://schemas.microsoft.com/office/drawing/2014/main" id="{DF3ADE49-1E81-470A-9CE0-DD30FFCF6F6F}"/>
                </a:ext>
              </a:extLst>
            </p:cNvPr>
            <p:cNvSpPr>
              <a:spLocks/>
            </p:cNvSpPr>
            <p:nvPr/>
          </p:nvSpPr>
          <p:spPr bwMode="auto">
            <a:xfrm flipH="1">
              <a:off x="6740936"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41" name="Freeform 29">
              <a:extLst>
                <a:ext uri="{FF2B5EF4-FFF2-40B4-BE49-F238E27FC236}">
                  <a16:creationId xmlns:a16="http://schemas.microsoft.com/office/drawing/2014/main" id="{F6F9D2CC-0104-403D-9ABE-8FAC4C01FED8}"/>
                </a:ext>
              </a:extLst>
            </p:cNvPr>
            <p:cNvSpPr>
              <a:spLocks/>
            </p:cNvSpPr>
            <p:nvPr/>
          </p:nvSpPr>
          <p:spPr bwMode="auto">
            <a:xfrm flipH="1">
              <a:off x="630521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42" name="Freeform 30">
              <a:extLst>
                <a:ext uri="{FF2B5EF4-FFF2-40B4-BE49-F238E27FC236}">
                  <a16:creationId xmlns:a16="http://schemas.microsoft.com/office/drawing/2014/main" id="{979D1D8B-D906-480E-A68A-2F36085C53FD}"/>
                </a:ext>
              </a:extLst>
            </p:cNvPr>
            <p:cNvSpPr>
              <a:spLocks/>
            </p:cNvSpPr>
            <p:nvPr/>
          </p:nvSpPr>
          <p:spPr bwMode="auto">
            <a:xfrm flipH="1">
              <a:off x="5979072"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43" name="Freeform 31">
              <a:extLst>
                <a:ext uri="{FF2B5EF4-FFF2-40B4-BE49-F238E27FC236}">
                  <a16:creationId xmlns:a16="http://schemas.microsoft.com/office/drawing/2014/main" id="{C33B33A1-D0AF-4F66-9071-F0964ECB5237}"/>
                </a:ext>
              </a:extLst>
            </p:cNvPr>
            <p:cNvSpPr>
              <a:spLocks/>
            </p:cNvSpPr>
            <p:nvPr/>
          </p:nvSpPr>
          <p:spPr bwMode="auto">
            <a:xfrm flipH="1">
              <a:off x="6412308"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44" name="Freeform 32">
              <a:extLst>
                <a:ext uri="{FF2B5EF4-FFF2-40B4-BE49-F238E27FC236}">
                  <a16:creationId xmlns:a16="http://schemas.microsoft.com/office/drawing/2014/main" id="{F5955873-F5FA-4EBC-8E60-75B926B621D1}"/>
                </a:ext>
              </a:extLst>
            </p:cNvPr>
            <p:cNvSpPr>
              <a:spLocks/>
            </p:cNvSpPr>
            <p:nvPr/>
          </p:nvSpPr>
          <p:spPr bwMode="auto">
            <a:xfrm flipH="1">
              <a:off x="6086167"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45" name="Freeform 587">
              <a:extLst>
                <a:ext uri="{FF2B5EF4-FFF2-40B4-BE49-F238E27FC236}">
                  <a16:creationId xmlns:a16="http://schemas.microsoft.com/office/drawing/2014/main" id="{C4F39140-419D-4139-A000-7BCC360E69BF}"/>
                </a:ext>
              </a:extLst>
            </p:cNvPr>
            <p:cNvSpPr>
              <a:spLocks/>
            </p:cNvSpPr>
            <p:nvPr/>
          </p:nvSpPr>
          <p:spPr bwMode="auto">
            <a:xfrm flipH="1">
              <a:off x="565044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46" name="Freeform 588">
              <a:extLst>
                <a:ext uri="{FF2B5EF4-FFF2-40B4-BE49-F238E27FC236}">
                  <a16:creationId xmlns:a16="http://schemas.microsoft.com/office/drawing/2014/main" id="{15CBCD50-9FBC-4B05-BE35-A026686F16AB}"/>
                </a:ext>
              </a:extLst>
            </p:cNvPr>
            <p:cNvSpPr>
              <a:spLocks/>
            </p:cNvSpPr>
            <p:nvPr/>
          </p:nvSpPr>
          <p:spPr bwMode="auto">
            <a:xfrm flipH="1">
              <a:off x="532430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47" name="Freeform 589">
              <a:extLst>
                <a:ext uri="{FF2B5EF4-FFF2-40B4-BE49-F238E27FC236}">
                  <a16:creationId xmlns:a16="http://schemas.microsoft.com/office/drawing/2014/main" id="{B6AEF22C-40E9-434E-9AD0-5AEC85543C57}"/>
                </a:ext>
              </a:extLst>
            </p:cNvPr>
            <p:cNvSpPr>
              <a:spLocks/>
            </p:cNvSpPr>
            <p:nvPr/>
          </p:nvSpPr>
          <p:spPr bwMode="auto">
            <a:xfrm flipH="1">
              <a:off x="5757539"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48" name="Freeform 590">
              <a:extLst>
                <a:ext uri="{FF2B5EF4-FFF2-40B4-BE49-F238E27FC236}">
                  <a16:creationId xmlns:a16="http://schemas.microsoft.com/office/drawing/2014/main" id="{0F205094-1E27-460C-BB2C-F9DBD6884300}"/>
                </a:ext>
              </a:extLst>
            </p:cNvPr>
            <p:cNvSpPr>
              <a:spLocks/>
            </p:cNvSpPr>
            <p:nvPr/>
          </p:nvSpPr>
          <p:spPr bwMode="auto">
            <a:xfrm flipH="1">
              <a:off x="5431399"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49" name="Freeform 29">
              <a:extLst>
                <a:ext uri="{FF2B5EF4-FFF2-40B4-BE49-F238E27FC236}">
                  <a16:creationId xmlns:a16="http://schemas.microsoft.com/office/drawing/2014/main" id="{97D0200D-3F06-45C8-AFC2-42F18A240EC4}"/>
                </a:ext>
              </a:extLst>
            </p:cNvPr>
            <p:cNvSpPr>
              <a:spLocks/>
            </p:cNvSpPr>
            <p:nvPr/>
          </p:nvSpPr>
          <p:spPr bwMode="auto">
            <a:xfrm flipH="1">
              <a:off x="499567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50" name="Freeform 31">
              <a:extLst>
                <a:ext uri="{FF2B5EF4-FFF2-40B4-BE49-F238E27FC236}">
                  <a16:creationId xmlns:a16="http://schemas.microsoft.com/office/drawing/2014/main" id="{DB4992C4-AB4F-4EE6-A461-6FDCB6A0DB03}"/>
                </a:ext>
              </a:extLst>
            </p:cNvPr>
            <p:cNvSpPr>
              <a:spLocks/>
            </p:cNvSpPr>
            <p:nvPr/>
          </p:nvSpPr>
          <p:spPr bwMode="auto">
            <a:xfrm flipH="1">
              <a:off x="5102769"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89" name="Freeform 29">
              <a:extLst>
                <a:ext uri="{FF2B5EF4-FFF2-40B4-BE49-F238E27FC236}">
                  <a16:creationId xmlns:a16="http://schemas.microsoft.com/office/drawing/2014/main" id="{94ECFFDB-6147-4CAF-B17A-A86057CDED5D}"/>
                </a:ext>
              </a:extLst>
            </p:cNvPr>
            <p:cNvSpPr>
              <a:spLocks/>
            </p:cNvSpPr>
            <p:nvPr/>
          </p:nvSpPr>
          <p:spPr bwMode="auto">
            <a:xfrm flipH="1">
              <a:off x="466704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90" name="Freeform 30">
              <a:extLst>
                <a:ext uri="{FF2B5EF4-FFF2-40B4-BE49-F238E27FC236}">
                  <a16:creationId xmlns:a16="http://schemas.microsoft.com/office/drawing/2014/main" id="{C9EA763E-17FA-4882-B97C-B030430622AF}"/>
                </a:ext>
              </a:extLst>
            </p:cNvPr>
            <p:cNvSpPr>
              <a:spLocks/>
            </p:cNvSpPr>
            <p:nvPr/>
          </p:nvSpPr>
          <p:spPr bwMode="auto">
            <a:xfrm flipH="1">
              <a:off x="4340907"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91" name="Freeform 31">
              <a:extLst>
                <a:ext uri="{FF2B5EF4-FFF2-40B4-BE49-F238E27FC236}">
                  <a16:creationId xmlns:a16="http://schemas.microsoft.com/office/drawing/2014/main" id="{058B2F3F-4B1E-4A7B-87C7-18F9FB1FE538}"/>
                </a:ext>
              </a:extLst>
            </p:cNvPr>
            <p:cNvSpPr>
              <a:spLocks/>
            </p:cNvSpPr>
            <p:nvPr/>
          </p:nvSpPr>
          <p:spPr bwMode="auto">
            <a:xfrm flipH="1">
              <a:off x="4774142"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92" name="Freeform 32">
              <a:extLst>
                <a:ext uri="{FF2B5EF4-FFF2-40B4-BE49-F238E27FC236}">
                  <a16:creationId xmlns:a16="http://schemas.microsoft.com/office/drawing/2014/main" id="{8691A76A-85E2-4A5F-BC18-3E4285958F6A}"/>
                </a:ext>
              </a:extLst>
            </p:cNvPr>
            <p:cNvSpPr>
              <a:spLocks/>
            </p:cNvSpPr>
            <p:nvPr/>
          </p:nvSpPr>
          <p:spPr bwMode="auto">
            <a:xfrm flipH="1">
              <a:off x="4448001"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93" name="Freeform 29">
              <a:extLst>
                <a:ext uri="{FF2B5EF4-FFF2-40B4-BE49-F238E27FC236}">
                  <a16:creationId xmlns:a16="http://schemas.microsoft.com/office/drawing/2014/main" id="{CB523568-76FF-4073-99A2-D78D676CA835}"/>
                </a:ext>
              </a:extLst>
            </p:cNvPr>
            <p:cNvSpPr>
              <a:spLocks/>
            </p:cNvSpPr>
            <p:nvPr/>
          </p:nvSpPr>
          <p:spPr bwMode="auto">
            <a:xfrm flipH="1">
              <a:off x="401227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94" name="Freeform 30">
              <a:extLst>
                <a:ext uri="{FF2B5EF4-FFF2-40B4-BE49-F238E27FC236}">
                  <a16:creationId xmlns:a16="http://schemas.microsoft.com/office/drawing/2014/main" id="{A8F99454-55AE-431A-A3C5-C47DA7483ADD}"/>
                </a:ext>
              </a:extLst>
            </p:cNvPr>
            <p:cNvSpPr>
              <a:spLocks/>
            </p:cNvSpPr>
            <p:nvPr/>
          </p:nvSpPr>
          <p:spPr bwMode="auto">
            <a:xfrm flipH="1">
              <a:off x="368613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95" name="Freeform 31">
              <a:extLst>
                <a:ext uri="{FF2B5EF4-FFF2-40B4-BE49-F238E27FC236}">
                  <a16:creationId xmlns:a16="http://schemas.microsoft.com/office/drawing/2014/main" id="{8F0FDA01-8DAA-4CD0-80A6-E8D3A81432DE}"/>
                </a:ext>
              </a:extLst>
            </p:cNvPr>
            <p:cNvSpPr>
              <a:spLocks/>
            </p:cNvSpPr>
            <p:nvPr/>
          </p:nvSpPr>
          <p:spPr bwMode="auto">
            <a:xfrm flipH="1">
              <a:off x="4119373"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96" name="Freeform 32">
              <a:extLst>
                <a:ext uri="{FF2B5EF4-FFF2-40B4-BE49-F238E27FC236}">
                  <a16:creationId xmlns:a16="http://schemas.microsoft.com/office/drawing/2014/main" id="{9CEF7F35-A1B1-43F3-8A04-5E72C03686A7}"/>
                </a:ext>
              </a:extLst>
            </p:cNvPr>
            <p:cNvSpPr>
              <a:spLocks/>
            </p:cNvSpPr>
            <p:nvPr/>
          </p:nvSpPr>
          <p:spPr bwMode="auto">
            <a:xfrm flipH="1">
              <a:off x="3793231"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97" name="Freeform 29">
              <a:extLst>
                <a:ext uri="{FF2B5EF4-FFF2-40B4-BE49-F238E27FC236}">
                  <a16:creationId xmlns:a16="http://schemas.microsoft.com/office/drawing/2014/main" id="{D13E7C3E-E4C8-429D-922F-192978A009CF}"/>
                </a:ext>
              </a:extLst>
            </p:cNvPr>
            <p:cNvSpPr>
              <a:spLocks/>
            </p:cNvSpPr>
            <p:nvPr/>
          </p:nvSpPr>
          <p:spPr bwMode="auto">
            <a:xfrm flipH="1">
              <a:off x="335751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98" name="Freeform 30">
              <a:extLst>
                <a:ext uri="{FF2B5EF4-FFF2-40B4-BE49-F238E27FC236}">
                  <a16:creationId xmlns:a16="http://schemas.microsoft.com/office/drawing/2014/main" id="{E0E374F6-FF36-4B21-84DB-AFE073667AD7}"/>
                </a:ext>
              </a:extLst>
            </p:cNvPr>
            <p:cNvSpPr>
              <a:spLocks/>
            </p:cNvSpPr>
            <p:nvPr/>
          </p:nvSpPr>
          <p:spPr bwMode="auto">
            <a:xfrm flipH="1">
              <a:off x="3031369"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99" name="Freeform 31">
              <a:extLst>
                <a:ext uri="{FF2B5EF4-FFF2-40B4-BE49-F238E27FC236}">
                  <a16:creationId xmlns:a16="http://schemas.microsoft.com/office/drawing/2014/main" id="{8C22C2CF-C025-4B53-8DD9-CD692B1302C1}"/>
                </a:ext>
              </a:extLst>
            </p:cNvPr>
            <p:cNvSpPr>
              <a:spLocks/>
            </p:cNvSpPr>
            <p:nvPr/>
          </p:nvSpPr>
          <p:spPr bwMode="auto">
            <a:xfrm flipH="1">
              <a:off x="3464604"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00" name="Freeform 32">
              <a:extLst>
                <a:ext uri="{FF2B5EF4-FFF2-40B4-BE49-F238E27FC236}">
                  <a16:creationId xmlns:a16="http://schemas.microsoft.com/office/drawing/2014/main" id="{1D453FBC-0C7C-4A0B-91D6-4D374DDEB47E}"/>
                </a:ext>
              </a:extLst>
            </p:cNvPr>
            <p:cNvSpPr>
              <a:spLocks/>
            </p:cNvSpPr>
            <p:nvPr/>
          </p:nvSpPr>
          <p:spPr bwMode="auto">
            <a:xfrm flipH="1">
              <a:off x="3138464"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01" name="Freeform 29">
              <a:extLst>
                <a:ext uri="{FF2B5EF4-FFF2-40B4-BE49-F238E27FC236}">
                  <a16:creationId xmlns:a16="http://schemas.microsoft.com/office/drawing/2014/main" id="{8F950A3A-5B59-48B9-8724-5E2485738B18}"/>
                </a:ext>
              </a:extLst>
            </p:cNvPr>
            <p:cNvSpPr>
              <a:spLocks/>
            </p:cNvSpPr>
            <p:nvPr/>
          </p:nvSpPr>
          <p:spPr bwMode="auto">
            <a:xfrm flipH="1">
              <a:off x="270274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02" name="Freeform 30">
              <a:extLst>
                <a:ext uri="{FF2B5EF4-FFF2-40B4-BE49-F238E27FC236}">
                  <a16:creationId xmlns:a16="http://schemas.microsoft.com/office/drawing/2014/main" id="{06287C92-C071-4E52-8008-C5A16C0A6C11}"/>
                </a:ext>
              </a:extLst>
            </p:cNvPr>
            <p:cNvSpPr>
              <a:spLocks/>
            </p:cNvSpPr>
            <p:nvPr/>
          </p:nvSpPr>
          <p:spPr bwMode="auto">
            <a:xfrm flipH="1">
              <a:off x="2376599"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03" name="Freeform 31">
              <a:extLst>
                <a:ext uri="{FF2B5EF4-FFF2-40B4-BE49-F238E27FC236}">
                  <a16:creationId xmlns:a16="http://schemas.microsoft.com/office/drawing/2014/main" id="{F259D4AF-67CD-40FD-BFDD-834B59513786}"/>
                </a:ext>
              </a:extLst>
            </p:cNvPr>
            <p:cNvSpPr>
              <a:spLocks/>
            </p:cNvSpPr>
            <p:nvPr/>
          </p:nvSpPr>
          <p:spPr bwMode="auto">
            <a:xfrm flipH="1">
              <a:off x="2809836"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04" name="Freeform 32">
              <a:extLst>
                <a:ext uri="{FF2B5EF4-FFF2-40B4-BE49-F238E27FC236}">
                  <a16:creationId xmlns:a16="http://schemas.microsoft.com/office/drawing/2014/main" id="{A1242AF8-F250-4088-A15B-8F269BB4D5BF}"/>
                </a:ext>
              </a:extLst>
            </p:cNvPr>
            <p:cNvSpPr>
              <a:spLocks/>
            </p:cNvSpPr>
            <p:nvPr/>
          </p:nvSpPr>
          <p:spPr bwMode="auto">
            <a:xfrm flipH="1">
              <a:off x="2483694"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05" name="Freeform 447">
              <a:extLst>
                <a:ext uri="{FF2B5EF4-FFF2-40B4-BE49-F238E27FC236}">
                  <a16:creationId xmlns:a16="http://schemas.microsoft.com/office/drawing/2014/main" id="{EF327593-8E3D-4561-BFBC-581F498E34C9}"/>
                </a:ext>
              </a:extLst>
            </p:cNvPr>
            <p:cNvSpPr>
              <a:spLocks/>
            </p:cNvSpPr>
            <p:nvPr/>
          </p:nvSpPr>
          <p:spPr bwMode="auto">
            <a:xfrm flipH="1">
              <a:off x="2047972"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06" name="Freeform 448">
              <a:extLst>
                <a:ext uri="{FF2B5EF4-FFF2-40B4-BE49-F238E27FC236}">
                  <a16:creationId xmlns:a16="http://schemas.microsoft.com/office/drawing/2014/main" id="{69190830-FE3A-48D0-9715-89622CBD0C49}"/>
                </a:ext>
              </a:extLst>
            </p:cNvPr>
            <p:cNvSpPr>
              <a:spLocks/>
            </p:cNvSpPr>
            <p:nvPr/>
          </p:nvSpPr>
          <p:spPr bwMode="auto">
            <a:xfrm flipH="1">
              <a:off x="172183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07" name="Freeform 449">
              <a:extLst>
                <a:ext uri="{FF2B5EF4-FFF2-40B4-BE49-F238E27FC236}">
                  <a16:creationId xmlns:a16="http://schemas.microsoft.com/office/drawing/2014/main" id="{1BEF2E53-1E1E-48BB-8744-C68CCA2EA8F5}"/>
                </a:ext>
              </a:extLst>
            </p:cNvPr>
            <p:cNvSpPr>
              <a:spLocks/>
            </p:cNvSpPr>
            <p:nvPr/>
          </p:nvSpPr>
          <p:spPr bwMode="auto">
            <a:xfrm flipH="1">
              <a:off x="2155066"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08" name="Freeform 450">
              <a:extLst>
                <a:ext uri="{FF2B5EF4-FFF2-40B4-BE49-F238E27FC236}">
                  <a16:creationId xmlns:a16="http://schemas.microsoft.com/office/drawing/2014/main" id="{9B292CAB-0FE5-4528-BCCC-C15FCFD3D985}"/>
                </a:ext>
              </a:extLst>
            </p:cNvPr>
            <p:cNvSpPr>
              <a:spLocks/>
            </p:cNvSpPr>
            <p:nvPr/>
          </p:nvSpPr>
          <p:spPr bwMode="auto">
            <a:xfrm flipH="1">
              <a:off x="1828926"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09" name="Freeform 29">
              <a:extLst>
                <a:ext uri="{FF2B5EF4-FFF2-40B4-BE49-F238E27FC236}">
                  <a16:creationId xmlns:a16="http://schemas.microsoft.com/office/drawing/2014/main" id="{3484EF0C-EC7E-4422-BF44-3C8EFA75DA3D}"/>
                </a:ext>
              </a:extLst>
            </p:cNvPr>
            <p:cNvSpPr>
              <a:spLocks/>
            </p:cNvSpPr>
            <p:nvPr/>
          </p:nvSpPr>
          <p:spPr bwMode="auto">
            <a:xfrm flipH="1">
              <a:off x="139320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10" name="Freeform 31">
              <a:extLst>
                <a:ext uri="{FF2B5EF4-FFF2-40B4-BE49-F238E27FC236}">
                  <a16:creationId xmlns:a16="http://schemas.microsoft.com/office/drawing/2014/main" id="{6CA7C5FB-4991-4DAD-BB72-A31DD8F8B413}"/>
                </a:ext>
              </a:extLst>
            </p:cNvPr>
            <p:cNvSpPr>
              <a:spLocks/>
            </p:cNvSpPr>
            <p:nvPr/>
          </p:nvSpPr>
          <p:spPr bwMode="auto">
            <a:xfrm flipH="1">
              <a:off x="1500297"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11" name="Freeform 29">
              <a:extLst>
                <a:ext uri="{FF2B5EF4-FFF2-40B4-BE49-F238E27FC236}">
                  <a16:creationId xmlns:a16="http://schemas.microsoft.com/office/drawing/2014/main" id="{71EAC17D-AC60-48CB-B898-538DC14BB442}"/>
                </a:ext>
              </a:extLst>
            </p:cNvPr>
            <p:cNvSpPr>
              <a:spLocks/>
            </p:cNvSpPr>
            <p:nvPr/>
          </p:nvSpPr>
          <p:spPr bwMode="auto">
            <a:xfrm flipH="1">
              <a:off x="106457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12" name="Freeform 30">
              <a:extLst>
                <a:ext uri="{FF2B5EF4-FFF2-40B4-BE49-F238E27FC236}">
                  <a16:creationId xmlns:a16="http://schemas.microsoft.com/office/drawing/2014/main" id="{51E05D79-CFDA-4A7B-BD87-3B4ACEBEB9CA}"/>
                </a:ext>
              </a:extLst>
            </p:cNvPr>
            <p:cNvSpPr>
              <a:spLocks/>
            </p:cNvSpPr>
            <p:nvPr/>
          </p:nvSpPr>
          <p:spPr bwMode="auto">
            <a:xfrm flipH="1">
              <a:off x="73843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13" name="Freeform 31">
              <a:extLst>
                <a:ext uri="{FF2B5EF4-FFF2-40B4-BE49-F238E27FC236}">
                  <a16:creationId xmlns:a16="http://schemas.microsoft.com/office/drawing/2014/main" id="{776AEBED-0BC1-433E-8F7E-A73839428630}"/>
                </a:ext>
              </a:extLst>
            </p:cNvPr>
            <p:cNvSpPr>
              <a:spLocks/>
            </p:cNvSpPr>
            <p:nvPr/>
          </p:nvSpPr>
          <p:spPr bwMode="auto">
            <a:xfrm flipH="1">
              <a:off x="1171668"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14" name="Freeform 32">
              <a:extLst>
                <a:ext uri="{FF2B5EF4-FFF2-40B4-BE49-F238E27FC236}">
                  <a16:creationId xmlns:a16="http://schemas.microsoft.com/office/drawing/2014/main" id="{6848562B-16FD-47CF-A3A0-438E48D637FB}"/>
                </a:ext>
              </a:extLst>
            </p:cNvPr>
            <p:cNvSpPr>
              <a:spLocks/>
            </p:cNvSpPr>
            <p:nvPr/>
          </p:nvSpPr>
          <p:spPr bwMode="auto">
            <a:xfrm flipH="1">
              <a:off x="845528"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15" name="Freeform 29">
              <a:extLst>
                <a:ext uri="{FF2B5EF4-FFF2-40B4-BE49-F238E27FC236}">
                  <a16:creationId xmlns:a16="http://schemas.microsoft.com/office/drawing/2014/main" id="{AF2205AF-95CE-422F-8277-283A57842227}"/>
                </a:ext>
              </a:extLst>
            </p:cNvPr>
            <p:cNvSpPr>
              <a:spLocks/>
            </p:cNvSpPr>
            <p:nvPr/>
          </p:nvSpPr>
          <p:spPr bwMode="auto">
            <a:xfrm flipH="1">
              <a:off x="40980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16" name="Freeform 30">
              <a:extLst>
                <a:ext uri="{FF2B5EF4-FFF2-40B4-BE49-F238E27FC236}">
                  <a16:creationId xmlns:a16="http://schemas.microsoft.com/office/drawing/2014/main" id="{737A3A5E-14AF-4D90-A13F-15C858F95246}"/>
                </a:ext>
              </a:extLst>
            </p:cNvPr>
            <p:cNvSpPr>
              <a:spLocks/>
            </p:cNvSpPr>
            <p:nvPr/>
          </p:nvSpPr>
          <p:spPr bwMode="auto">
            <a:xfrm flipH="1">
              <a:off x="83664"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17" name="Freeform 31">
              <a:extLst>
                <a:ext uri="{FF2B5EF4-FFF2-40B4-BE49-F238E27FC236}">
                  <a16:creationId xmlns:a16="http://schemas.microsoft.com/office/drawing/2014/main" id="{D4789729-3BCE-4B1D-ACB7-C6E0F0F43838}"/>
                </a:ext>
              </a:extLst>
            </p:cNvPr>
            <p:cNvSpPr>
              <a:spLocks/>
            </p:cNvSpPr>
            <p:nvPr/>
          </p:nvSpPr>
          <p:spPr bwMode="auto">
            <a:xfrm flipH="1">
              <a:off x="516899"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18" name="Freeform 32">
              <a:extLst>
                <a:ext uri="{FF2B5EF4-FFF2-40B4-BE49-F238E27FC236}">
                  <a16:creationId xmlns:a16="http://schemas.microsoft.com/office/drawing/2014/main" id="{BDC3E4DE-455B-44F9-8756-E2D3F04A6D93}"/>
                </a:ext>
              </a:extLst>
            </p:cNvPr>
            <p:cNvSpPr>
              <a:spLocks/>
            </p:cNvSpPr>
            <p:nvPr/>
          </p:nvSpPr>
          <p:spPr bwMode="auto">
            <a:xfrm flipH="1">
              <a:off x="190758"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grpSp>
      <p:grpSp>
        <p:nvGrpSpPr>
          <p:cNvPr id="1798" name="Group 1797">
            <a:extLst>
              <a:ext uri="{FF2B5EF4-FFF2-40B4-BE49-F238E27FC236}">
                <a16:creationId xmlns:a16="http://schemas.microsoft.com/office/drawing/2014/main" id="{5F02200C-C22A-4A75-B14B-3B600A54815C}"/>
              </a:ext>
            </a:extLst>
          </p:cNvPr>
          <p:cNvGrpSpPr/>
          <p:nvPr userDrawn="1"/>
        </p:nvGrpSpPr>
        <p:grpSpPr>
          <a:xfrm>
            <a:off x="85341" y="937233"/>
            <a:ext cx="12250686" cy="180153"/>
            <a:chOff x="83663" y="795844"/>
            <a:chExt cx="12009863" cy="176637"/>
          </a:xfrm>
        </p:grpSpPr>
        <p:sp>
          <p:nvSpPr>
            <p:cNvPr id="543" name="Freeform 29">
              <a:extLst>
                <a:ext uri="{FF2B5EF4-FFF2-40B4-BE49-F238E27FC236}">
                  <a16:creationId xmlns:a16="http://schemas.microsoft.com/office/drawing/2014/main" id="{6848065B-1377-4A23-8465-C03CED970868}"/>
                </a:ext>
              </a:extLst>
            </p:cNvPr>
            <p:cNvSpPr>
              <a:spLocks/>
            </p:cNvSpPr>
            <p:nvPr/>
          </p:nvSpPr>
          <p:spPr bwMode="auto">
            <a:xfrm>
              <a:off x="305196"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44" name="Freeform 30">
              <a:extLst>
                <a:ext uri="{FF2B5EF4-FFF2-40B4-BE49-F238E27FC236}">
                  <a16:creationId xmlns:a16="http://schemas.microsoft.com/office/drawing/2014/main" id="{5FC7E91F-C2CD-4879-9041-52792503E21E}"/>
                </a:ext>
              </a:extLst>
            </p:cNvPr>
            <p:cNvSpPr>
              <a:spLocks/>
            </p:cNvSpPr>
            <p:nvPr/>
          </p:nvSpPr>
          <p:spPr bwMode="auto">
            <a:xfrm>
              <a:off x="63133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45" name="Freeform 31">
              <a:extLst>
                <a:ext uri="{FF2B5EF4-FFF2-40B4-BE49-F238E27FC236}">
                  <a16:creationId xmlns:a16="http://schemas.microsoft.com/office/drawing/2014/main" id="{48D46C1F-B0AB-48F1-97F5-F23DA11348AF}"/>
                </a:ext>
              </a:extLst>
            </p:cNvPr>
            <p:cNvSpPr>
              <a:spLocks/>
            </p:cNvSpPr>
            <p:nvPr/>
          </p:nvSpPr>
          <p:spPr bwMode="auto">
            <a:xfrm>
              <a:off x="83663"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46" name="Freeform 32">
              <a:extLst>
                <a:ext uri="{FF2B5EF4-FFF2-40B4-BE49-F238E27FC236}">
                  <a16:creationId xmlns:a16="http://schemas.microsoft.com/office/drawing/2014/main" id="{A570722E-36D8-4DE7-99C6-793A112D85B9}"/>
                </a:ext>
              </a:extLst>
            </p:cNvPr>
            <p:cNvSpPr>
              <a:spLocks/>
            </p:cNvSpPr>
            <p:nvPr/>
          </p:nvSpPr>
          <p:spPr bwMode="auto">
            <a:xfrm>
              <a:off x="412290"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47" name="Freeform 29">
              <a:extLst>
                <a:ext uri="{FF2B5EF4-FFF2-40B4-BE49-F238E27FC236}">
                  <a16:creationId xmlns:a16="http://schemas.microsoft.com/office/drawing/2014/main" id="{FA7A1E9E-6726-421A-A64F-6DB8A7D1426B}"/>
                </a:ext>
              </a:extLst>
            </p:cNvPr>
            <p:cNvSpPr>
              <a:spLocks/>
            </p:cNvSpPr>
            <p:nvPr/>
          </p:nvSpPr>
          <p:spPr bwMode="auto">
            <a:xfrm>
              <a:off x="959966"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48" name="Freeform 30">
              <a:extLst>
                <a:ext uri="{FF2B5EF4-FFF2-40B4-BE49-F238E27FC236}">
                  <a16:creationId xmlns:a16="http://schemas.microsoft.com/office/drawing/2014/main" id="{E98FE030-8CD4-40ED-8497-2D1A677F61CF}"/>
                </a:ext>
              </a:extLst>
            </p:cNvPr>
            <p:cNvSpPr>
              <a:spLocks/>
            </p:cNvSpPr>
            <p:nvPr/>
          </p:nvSpPr>
          <p:spPr bwMode="auto">
            <a:xfrm>
              <a:off x="1286106"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49" name="Freeform 31">
              <a:extLst>
                <a:ext uri="{FF2B5EF4-FFF2-40B4-BE49-F238E27FC236}">
                  <a16:creationId xmlns:a16="http://schemas.microsoft.com/office/drawing/2014/main" id="{F732A4A6-A4DB-4DB5-9C07-855566567D1D}"/>
                </a:ext>
              </a:extLst>
            </p:cNvPr>
            <p:cNvSpPr>
              <a:spLocks/>
            </p:cNvSpPr>
            <p:nvPr/>
          </p:nvSpPr>
          <p:spPr bwMode="auto">
            <a:xfrm>
              <a:off x="738432"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50" name="Freeform 32">
              <a:extLst>
                <a:ext uri="{FF2B5EF4-FFF2-40B4-BE49-F238E27FC236}">
                  <a16:creationId xmlns:a16="http://schemas.microsoft.com/office/drawing/2014/main" id="{653D0EB4-D0DE-4CEE-AAAC-1DD6D85E8A7E}"/>
                </a:ext>
              </a:extLst>
            </p:cNvPr>
            <p:cNvSpPr>
              <a:spLocks/>
            </p:cNvSpPr>
            <p:nvPr/>
          </p:nvSpPr>
          <p:spPr bwMode="auto">
            <a:xfrm>
              <a:off x="1067060"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51" name="Freeform 29">
              <a:extLst>
                <a:ext uri="{FF2B5EF4-FFF2-40B4-BE49-F238E27FC236}">
                  <a16:creationId xmlns:a16="http://schemas.microsoft.com/office/drawing/2014/main" id="{9DEBC409-18DD-4BBD-8159-B2736BC849BD}"/>
                </a:ext>
              </a:extLst>
            </p:cNvPr>
            <p:cNvSpPr>
              <a:spLocks/>
            </p:cNvSpPr>
            <p:nvPr/>
          </p:nvSpPr>
          <p:spPr bwMode="auto">
            <a:xfrm>
              <a:off x="1614734"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52" name="Freeform 30">
              <a:extLst>
                <a:ext uri="{FF2B5EF4-FFF2-40B4-BE49-F238E27FC236}">
                  <a16:creationId xmlns:a16="http://schemas.microsoft.com/office/drawing/2014/main" id="{C1FA6741-C9AE-4D5E-B0D3-214C3A01989D}"/>
                </a:ext>
              </a:extLst>
            </p:cNvPr>
            <p:cNvSpPr>
              <a:spLocks/>
            </p:cNvSpPr>
            <p:nvPr/>
          </p:nvSpPr>
          <p:spPr bwMode="auto">
            <a:xfrm>
              <a:off x="194087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53" name="Freeform 31">
              <a:extLst>
                <a:ext uri="{FF2B5EF4-FFF2-40B4-BE49-F238E27FC236}">
                  <a16:creationId xmlns:a16="http://schemas.microsoft.com/office/drawing/2014/main" id="{D4EFDCE7-A1F5-47A4-88FB-1F920149E56C}"/>
                </a:ext>
              </a:extLst>
            </p:cNvPr>
            <p:cNvSpPr>
              <a:spLocks/>
            </p:cNvSpPr>
            <p:nvPr/>
          </p:nvSpPr>
          <p:spPr bwMode="auto">
            <a:xfrm>
              <a:off x="1393201"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54" name="Freeform 32">
              <a:extLst>
                <a:ext uri="{FF2B5EF4-FFF2-40B4-BE49-F238E27FC236}">
                  <a16:creationId xmlns:a16="http://schemas.microsoft.com/office/drawing/2014/main" id="{F90D7821-4C40-4FB5-AB2E-1B5DB393FCE2}"/>
                </a:ext>
              </a:extLst>
            </p:cNvPr>
            <p:cNvSpPr>
              <a:spLocks/>
            </p:cNvSpPr>
            <p:nvPr/>
          </p:nvSpPr>
          <p:spPr bwMode="auto">
            <a:xfrm>
              <a:off x="1721829"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55" name="Freeform 29">
              <a:extLst>
                <a:ext uri="{FF2B5EF4-FFF2-40B4-BE49-F238E27FC236}">
                  <a16:creationId xmlns:a16="http://schemas.microsoft.com/office/drawing/2014/main" id="{B154F13F-C320-452A-8B9C-56F572730A57}"/>
                </a:ext>
              </a:extLst>
            </p:cNvPr>
            <p:cNvSpPr>
              <a:spLocks/>
            </p:cNvSpPr>
            <p:nvPr/>
          </p:nvSpPr>
          <p:spPr bwMode="auto">
            <a:xfrm>
              <a:off x="2269503"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56" name="Freeform 30">
              <a:extLst>
                <a:ext uri="{FF2B5EF4-FFF2-40B4-BE49-F238E27FC236}">
                  <a16:creationId xmlns:a16="http://schemas.microsoft.com/office/drawing/2014/main" id="{DF2F6850-9CF8-4F0A-A390-57B080FB2D9D}"/>
                </a:ext>
              </a:extLst>
            </p:cNvPr>
            <p:cNvSpPr>
              <a:spLocks/>
            </p:cNvSpPr>
            <p:nvPr/>
          </p:nvSpPr>
          <p:spPr bwMode="auto">
            <a:xfrm>
              <a:off x="2595644"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57" name="Freeform 31">
              <a:extLst>
                <a:ext uri="{FF2B5EF4-FFF2-40B4-BE49-F238E27FC236}">
                  <a16:creationId xmlns:a16="http://schemas.microsoft.com/office/drawing/2014/main" id="{32B42DA3-F9EF-4D3F-AA6F-07CC8737691B}"/>
                </a:ext>
              </a:extLst>
            </p:cNvPr>
            <p:cNvSpPr>
              <a:spLocks/>
            </p:cNvSpPr>
            <p:nvPr/>
          </p:nvSpPr>
          <p:spPr bwMode="auto">
            <a:xfrm>
              <a:off x="2047969"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58" name="Freeform 32">
              <a:extLst>
                <a:ext uri="{FF2B5EF4-FFF2-40B4-BE49-F238E27FC236}">
                  <a16:creationId xmlns:a16="http://schemas.microsoft.com/office/drawing/2014/main" id="{D4090B04-88A6-4201-8717-68D0A8FC2816}"/>
                </a:ext>
              </a:extLst>
            </p:cNvPr>
            <p:cNvSpPr>
              <a:spLocks/>
            </p:cNvSpPr>
            <p:nvPr/>
          </p:nvSpPr>
          <p:spPr bwMode="auto">
            <a:xfrm>
              <a:off x="2376598"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59" name="Freeform 477">
              <a:extLst>
                <a:ext uri="{FF2B5EF4-FFF2-40B4-BE49-F238E27FC236}">
                  <a16:creationId xmlns:a16="http://schemas.microsoft.com/office/drawing/2014/main" id="{EE5BDC09-C71F-4891-B663-0BB915350AF5}"/>
                </a:ext>
              </a:extLst>
            </p:cNvPr>
            <p:cNvSpPr>
              <a:spLocks/>
            </p:cNvSpPr>
            <p:nvPr/>
          </p:nvSpPr>
          <p:spPr bwMode="auto">
            <a:xfrm>
              <a:off x="292427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60" name="Freeform 478">
              <a:extLst>
                <a:ext uri="{FF2B5EF4-FFF2-40B4-BE49-F238E27FC236}">
                  <a16:creationId xmlns:a16="http://schemas.microsoft.com/office/drawing/2014/main" id="{FF3FEFCC-6161-4383-9A8E-86D88406887E}"/>
                </a:ext>
              </a:extLst>
            </p:cNvPr>
            <p:cNvSpPr>
              <a:spLocks/>
            </p:cNvSpPr>
            <p:nvPr/>
          </p:nvSpPr>
          <p:spPr bwMode="auto">
            <a:xfrm>
              <a:off x="3250413"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61" name="Freeform 479">
              <a:extLst>
                <a:ext uri="{FF2B5EF4-FFF2-40B4-BE49-F238E27FC236}">
                  <a16:creationId xmlns:a16="http://schemas.microsoft.com/office/drawing/2014/main" id="{120C69E0-06DB-41BB-9B9A-F5319301CE19}"/>
                </a:ext>
              </a:extLst>
            </p:cNvPr>
            <p:cNvSpPr>
              <a:spLocks/>
            </p:cNvSpPr>
            <p:nvPr/>
          </p:nvSpPr>
          <p:spPr bwMode="auto">
            <a:xfrm>
              <a:off x="2702739"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62" name="Freeform 480">
              <a:extLst>
                <a:ext uri="{FF2B5EF4-FFF2-40B4-BE49-F238E27FC236}">
                  <a16:creationId xmlns:a16="http://schemas.microsoft.com/office/drawing/2014/main" id="{3D13074E-4582-46CD-96C9-9CE6E75BDDFC}"/>
                </a:ext>
              </a:extLst>
            </p:cNvPr>
            <p:cNvSpPr>
              <a:spLocks/>
            </p:cNvSpPr>
            <p:nvPr/>
          </p:nvSpPr>
          <p:spPr bwMode="auto">
            <a:xfrm>
              <a:off x="3031366"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63" name="Freeform 29">
              <a:extLst>
                <a:ext uri="{FF2B5EF4-FFF2-40B4-BE49-F238E27FC236}">
                  <a16:creationId xmlns:a16="http://schemas.microsoft.com/office/drawing/2014/main" id="{6FFA26B9-D9F0-4D99-A70C-555B908F413B}"/>
                </a:ext>
              </a:extLst>
            </p:cNvPr>
            <p:cNvSpPr>
              <a:spLocks/>
            </p:cNvSpPr>
            <p:nvPr/>
          </p:nvSpPr>
          <p:spPr bwMode="auto">
            <a:xfrm>
              <a:off x="357904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64" name="Freeform 31">
              <a:extLst>
                <a:ext uri="{FF2B5EF4-FFF2-40B4-BE49-F238E27FC236}">
                  <a16:creationId xmlns:a16="http://schemas.microsoft.com/office/drawing/2014/main" id="{6F280A6F-F67F-4DE7-8050-B8F2E2AE26D2}"/>
                </a:ext>
              </a:extLst>
            </p:cNvPr>
            <p:cNvSpPr>
              <a:spLocks/>
            </p:cNvSpPr>
            <p:nvPr/>
          </p:nvSpPr>
          <p:spPr bwMode="auto">
            <a:xfrm>
              <a:off x="3357508"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65" name="Freeform 29">
              <a:extLst>
                <a:ext uri="{FF2B5EF4-FFF2-40B4-BE49-F238E27FC236}">
                  <a16:creationId xmlns:a16="http://schemas.microsoft.com/office/drawing/2014/main" id="{C8E90094-69DE-4651-9545-A71340266DE0}"/>
                </a:ext>
              </a:extLst>
            </p:cNvPr>
            <p:cNvSpPr>
              <a:spLocks/>
            </p:cNvSpPr>
            <p:nvPr/>
          </p:nvSpPr>
          <p:spPr bwMode="auto">
            <a:xfrm>
              <a:off x="390767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66" name="Freeform 30">
              <a:extLst>
                <a:ext uri="{FF2B5EF4-FFF2-40B4-BE49-F238E27FC236}">
                  <a16:creationId xmlns:a16="http://schemas.microsoft.com/office/drawing/2014/main" id="{830570CB-E4A4-4603-B75E-205A81F40FE6}"/>
                </a:ext>
              </a:extLst>
            </p:cNvPr>
            <p:cNvSpPr>
              <a:spLocks/>
            </p:cNvSpPr>
            <p:nvPr/>
          </p:nvSpPr>
          <p:spPr bwMode="auto">
            <a:xfrm>
              <a:off x="4233811"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67" name="Freeform 31">
              <a:extLst>
                <a:ext uri="{FF2B5EF4-FFF2-40B4-BE49-F238E27FC236}">
                  <a16:creationId xmlns:a16="http://schemas.microsoft.com/office/drawing/2014/main" id="{BDC7470C-762D-4D12-AE23-6BD7A63DCF70}"/>
                </a:ext>
              </a:extLst>
            </p:cNvPr>
            <p:cNvSpPr>
              <a:spLocks/>
            </p:cNvSpPr>
            <p:nvPr/>
          </p:nvSpPr>
          <p:spPr bwMode="auto">
            <a:xfrm>
              <a:off x="3686136"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68" name="Freeform 32">
              <a:extLst>
                <a:ext uri="{FF2B5EF4-FFF2-40B4-BE49-F238E27FC236}">
                  <a16:creationId xmlns:a16="http://schemas.microsoft.com/office/drawing/2014/main" id="{5EB80833-126E-4ADE-8495-0389BC2E6985}"/>
                </a:ext>
              </a:extLst>
            </p:cNvPr>
            <p:cNvSpPr>
              <a:spLocks/>
            </p:cNvSpPr>
            <p:nvPr/>
          </p:nvSpPr>
          <p:spPr bwMode="auto">
            <a:xfrm>
              <a:off x="4014764"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69" name="Freeform 29">
              <a:extLst>
                <a:ext uri="{FF2B5EF4-FFF2-40B4-BE49-F238E27FC236}">
                  <a16:creationId xmlns:a16="http://schemas.microsoft.com/office/drawing/2014/main" id="{5DF22FA4-E31F-46C8-AE8E-92FDD8F80341}"/>
                </a:ext>
              </a:extLst>
            </p:cNvPr>
            <p:cNvSpPr>
              <a:spLocks/>
            </p:cNvSpPr>
            <p:nvPr/>
          </p:nvSpPr>
          <p:spPr bwMode="auto">
            <a:xfrm>
              <a:off x="4562439"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70" name="Freeform 30">
              <a:extLst>
                <a:ext uri="{FF2B5EF4-FFF2-40B4-BE49-F238E27FC236}">
                  <a16:creationId xmlns:a16="http://schemas.microsoft.com/office/drawing/2014/main" id="{E29D7A71-2F96-40DD-AD08-E7D5B8E63FF8}"/>
                </a:ext>
              </a:extLst>
            </p:cNvPr>
            <p:cNvSpPr>
              <a:spLocks/>
            </p:cNvSpPr>
            <p:nvPr/>
          </p:nvSpPr>
          <p:spPr bwMode="auto">
            <a:xfrm>
              <a:off x="488858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71" name="Freeform 31">
              <a:extLst>
                <a:ext uri="{FF2B5EF4-FFF2-40B4-BE49-F238E27FC236}">
                  <a16:creationId xmlns:a16="http://schemas.microsoft.com/office/drawing/2014/main" id="{74D10B8E-94AC-4D0F-A6A2-03CB3E835496}"/>
                </a:ext>
              </a:extLst>
            </p:cNvPr>
            <p:cNvSpPr>
              <a:spLocks/>
            </p:cNvSpPr>
            <p:nvPr/>
          </p:nvSpPr>
          <p:spPr bwMode="auto">
            <a:xfrm>
              <a:off x="4340905"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72" name="Freeform 32">
              <a:extLst>
                <a:ext uri="{FF2B5EF4-FFF2-40B4-BE49-F238E27FC236}">
                  <a16:creationId xmlns:a16="http://schemas.microsoft.com/office/drawing/2014/main" id="{3547FE03-F7E4-45C4-A772-3DB66F006798}"/>
                </a:ext>
              </a:extLst>
            </p:cNvPr>
            <p:cNvSpPr>
              <a:spLocks/>
            </p:cNvSpPr>
            <p:nvPr/>
          </p:nvSpPr>
          <p:spPr bwMode="auto">
            <a:xfrm>
              <a:off x="4669534"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73" name="Freeform 29">
              <a:extLst>
                <a:ext uri="{FF2B5EF4-FFF2-40B4-BE49-F238E27FC236}">
                  <a16:creationId xmlns:a16="http://schemas.microsoft.com/office/drawing/2014/main" id="{EFB07733-17B8-4D5C-AA17-430A38595641}"/>
                </a:ext>
              </a:extLst>
            </p:cNvPr>
            <p:cNvSpPr>
              <a:spLocks/>
            </p:cNvSpPr>
            <p:nvPr/>
          </p:nvSpPr>
          <p:spPr bwMode="auto">
            <a:xfrm>
              <a:off x="5217208"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74" name="Freeform 30">
              <a:extLst>
                <a:ext uri="{FF2B5EF4-FFF2-40B4-BE49-F238E27FC236}">
                  <a16:creationId xmlns:a16="http://schemas.microsoft.com/office/drawing/2014/main" id="{1FDD120E-1E30-4649-820F-F2F3B22F258F}"/>
                </a:ext>
              </a:extLst>
            </p:cNvPr>
            <p:cNvSpPr>
              <a:spLocks/>
            </p:cNvSpPr>
            <p:nvPr/>
          </p:nvSpPr>
          <p:spPr bwMode="auto">
            <a:xfrm>
              <a:off x="5543348"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75" name="Freeform 31">
              <a:extLst>
                <a:ext uri="{FF2B5EF4-FFF2-40B4-BE49-F238E27FC236}">
                  <a16:creationId xmlns:a16="http://schemas.microsoft.com/office/drawing/2014/main" id="{8673633B-3700-42F4-9F1F-432DBEE433AB}"/>
                </a:ext>
              </a:extLst>
            </p:cNvPr>
            <p:cNvSpPr>
              <a:spLocks/>
            </p:cNvSpPr>
            <p:nvPr/>
          </p:nvSpPr>
          <p:spPr bwMode="auto">
            <a:xfrm>
              <a:off x="4995674"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76" name="Freeform 32">
              <a:extLst>
                <a:ext uri="{FF2B5EF4-FFF2-40B4-BE49-F238E27FC236}">
                  <a16:creationId xmlns:a16="http://schemas.microsoft.com/office/drawing/2014/main" id="{1698314C-BA3D-4E44-B141-914E665A2F13}"/>
                </a:ext>
              </a:extLst>
            </p:cNvPr>
            <p:cNvSpPr>
              <a:spLocks/>
            </p:cNvSpPr>
            <p:nvPr/>
          </p:nvSpPr>
          <p:spPr bwMode="auto">
            <a:xfrm>
              <a:off x="5324302"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77" name="Freeform 29">
              <a:extLst>
                <a:ext uri="{FF2B5EF4-FFF2-40B4-BE49-F238E27FC236}">
                  <a16:creationId xmlns:a16="http://schemas.microsoft.com/office/drawing/2014/main" id="{7EDA0B9E-A1ED-4440-BB8F-DE634006E96B}"/>
                </a:ext>
              </a:extLst>
            </p:cNvPr>
            <p:cNvSpPr>
              <a:spLocks/>
            </p:cNvSpPr>
            <p:nvPr/>
          </p:nvSpPr>
          <p:spPr bwMode="auto">
            <a:xfrm>
              <a:off x="587197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78" name="Freeform 30">
              <a:extLst>
                <a:ext uri="{FF2B5EF4-FFF2-40B4-BE49-F238E27FC236}">
                  <a16:creationId xmlns:a16="http://schemas.microsoft.com/office/drawing/2014/main" id="{0097BC4C-2BB1-4042-9475-9C9DE56DF73F}"/>
                </a:ext>
              </a:extLst>
            </p:cNvPr>
            <p:cNvSpPr>
              <a:spLocks/>
            </p:cNvSpPr>
            <p:nvPr/>
          </p:nvSpPr>
          <p:spPr bwMode="auto">
            <a:xfrm>
              <a:off x="6198118"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79" name="Freeform 31">
              <a:extLst>
                <a:ext uri="{FF2B5EF4-FFF2-40B4-BE49-F238E27FC236}">
                  <a16:creationId xmlns:a16="http://schemas.microsoft.com/office/drawing/2014/main" id="{43F4B269-502C-47F2-8FC1-E233F0E29144}"/>
                </a:ext>
              </a:extLst>
            </p:cNvPr>
            <p:cNvSpPr>
              <a:spLocks/>
            </p:cNvSpPr>
            <p:nvPr/>
          </p:nvSpPr>
          <p:spPr bwMode="auto">
            <a:xfrm>
              <a:off x="5650443"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80" name="Freeform 32">
              <a:extLst>
                <a:ext uri="{FF2B5EF4-FFF2-40B4-BE49-F238E27FC236}">
                  <a16:creationId xmlns:a16="http://schemas.microsoft.com/office/drawing/2014/main" id="{8955CC37-2F33-4FA4-ABF9-B6BDCE7BA75F}"/>
                </a:ext>
              </a:extLst>
            </p:cNvPr>
            <p:cNvSpPr>
              <a:spLocks/>
            </p:cNvSpPr>
            <p:nvPr/>
          </p:nvSpPr>
          <p:spPr bwMode="auto">
            <a:xfrm>
              <a:off x="5979071"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81" name="Freeform 499">
              <a:extLst>
                <a:ext uri="{FF2B5EF4-FFF2-40B4-BE49-F238E27FC236}">
                  <a16:creationId xmlns:a16="http://schemas.microsoft.com/office/drawing/2014/main" id="{B20879FB-09D0-499D-879C-29A57451B2A5}"/>
                </a:ext>
              </a:extLst>
            </p:cNvPr>
            <p:cNvSpPr>
              <a:spLocks/>
            </p:cNvSpPr>
            <p:nvPr/>
          </p:nvSpPr>
          <p:spPr bwMode="auto">
            <a:xfrm>
              <a:off x="652674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82" name="Freeform 500">
              <a:extLst>
                <a:ext uri="{FF2B5EF4-FFF2-40B4-BE49-F238E27FC236}">
                  <a16:creationId xmlns:a16="http://schemas.microsoft.com/office/drawing/2014/main" id="{8CEB450C-35EC-4096-8312-A9B37594066E}"/>
                </a:ext>
              </a:extLst>
            </p:cNvPr>
            <p:cNvSpPr>
              <a:spLocks/>
            </p:cNvSpPr>
            <p:nvPr/>
          </p:nvSpPr>
          <p:spPr bwMode="auto">
            <a:xfrm>
              <a:off x="685288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83" name="Freeform 501">
              <a:extLst>
                <a:ext uri="{FF2B5EF4-FFF2-40B4-BE49-F238E27FC236}">
                  <a16:creationId xmlns:a16="http://schemas.microsoft.com/office/drawing/2014/main" id="{BDDC4AAF-9C76-45F7-AB73-A516457D7385}"/>
                </a:ext>
              </a:extLst>
            </p:cNvPr>
            <p:cNvSpPr>
              <a:spLocks/>
            </p:cNvSpPr>
            <p:nvPr/>
          </p:nvSpPr>
          <p:spPr bwMode="auto">
            <a:xfrm>
              <a:off x="6305212"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84" name="Freeform 502">
              <a:extLst>
                <a:ext uri="{FF2B5EF4-FFF2-40B4-BE49-F238E27FC236}">
                  <a16:creationId xmlns:a16="http://schemas.microsoft.com/office/drawing/2014/main" id="{FD54AED2-E9B5-4FC6-96B1-FAF4C6234ED1}"/>
                </a:ext>
              </a:extLst>
            </p:cNvPr>
            <p:cNvSpPr>
              <a:spLocks/>
            </p:cNvSpPr>
            <p:nvPr/>
          </p:nvSpPr>
          <p:spPr bwMode="auto">
            <a:xfrm>
              <a:off x="6633840"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85" name="Freeform 29">
              <a:extLst>
                <a:ext uri="{FF2B5EF4-FFF2-40B4-BE49-F238E27FC236}">
                  <a16:creationId xmlns:a16="http://schemas.microsoft.com/office/drawing/2014/main" id="{EE5D6E7A-922C-44ED-808C-E65F1CAC7853}"/>
                </a:ext>
              </a:extLst>
            </p:cNvPr>
            <p:cNvSpPr>
              <a:spLocks/>
            </p:cNvSpPr>
            <p:nvPr/>
          </p:nvSpPr>
          <p:spPr bwMode="auto">
            <a:xfrm>
              <a:off x="718151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86" name="Freeform 31">
              <a:extLst>
                <a:ext uri="{FF2B5EF4-FFF2-40B4-BE49-F238E27FC236}">
                  <a16:creationId xmlns:a16="http://schemas.microsoft.com/office/drawing/2014/main" id="{5EE629D9-E857-4627-BCED-E00747F758C6}"/>
                </a:ext>
              </a:extLst>
            </p:cNvPr>
            <p:cNvSpPr>
              <a:spLocks/>
            </p:cNvSpPr>
            <p:nvPr/>
          </p:nvSpPr>
          <p:spPr bwMode="auto">
            <a:xfrm>
              <a:off x="6959981"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53" name="Freeform 29">
              <a:extLst>
                <a:ext uri="{FF2B5EF4-FFF2-40B4-BE49-F238E27FC236}">
                  <a16:creationId xmlns:a16="http://schemas.microsoft.com/office/drawing/2014/main" id="{E355B6B8-705C-4486-89C5-CD9DFDC03C91}"/>
                </a:ext>
              </a:extLst>
            </p:cNvPr>
            <p:cNvSpPr>
              <a:spLocks/>
            </p:cNvSpPr>
            <p:nvPr/>
          </p:nvSpPr>
          <p:spPr bwMode="auto">
            <a:xfrm>
              <a:off x="751014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54" name="Freeform 30">
              <a:extLst>
                <a:ext uri="{FF2B5EF4-FFF2-40B4-BE49-F238E27FC236}">
                  <a16:creationId xmlns:a16="http://schemas.microsoft.com/office/drawing/2014/main" id="{71EAB415-2CE4-471A-9A0C-D149846D4462}"/>
                </a:ext>
              </a:extLst>
            </p:cNvPr>
            <p:cNvSpPr>
              <a:spLocks/>
            </p:cNvSpPr>
            <p:nvPr/>
          </p:nvSpPr>
          <p:spPr bwMode="auto">
            <a:xfrm>
              <a:off x="7836283"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55" name="Freeform 31">
              <a:extLst>
                <a:ext uri="{FF2B5EF4-FFF2-40B4-BE49-F238E27FC236}">
                  <a16:creationId xmlns:a16="http://schemas.microsoft.com/office/drawing/2014/main" id="{61E2BB8F-020F-4E90-92A9-7C1156D75697}"/>
                </a:ext>
              </a:extLst>
            </p:cNvPr>
            <p:cNvSpPr>
              <a:spLocks/>
            </p:cNvSpPr>
            <p:nvPr/>
          </p:nvSpPr>
          <p:spPr bwMode="auto">
            <a:xfrm>
              <a:off x="7288609"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56" name="Freeform 32">
              <a:extLst>
                <a:ext uri="{FF2B5EF4-FFF2-40B4-BE49-F238E27FC236}">
                  <a16:creationId xmlns:a16="http://schemas.microsoft.com/office/drawing/2014/main" id="{F063538C-31A5-4E90-9726-36359D7BF88F}"/>
                </a:ext>
              </a:extLst>
            </p:cNvPr>
            <p:cNvSpPr>
              <a:spLocks/>
            </p:cNvSpPr>
            <p:nvPr/>
          </p:nvSpPr>
          <p:spPr bwMode="auto">
            <a:xfrm>
              <a:off x="7617237"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57" name="Freeform 29">
              <a:extLst>
                <a:ext uri="{FF2B5EF4-FFF2-40B4-BE49-F238E27FC236}">
                  <a16:creationId xmlns:a16="http://schemas.microsoft.com/office/drawing/2014/main" id="{C9269EA8-7774-4BE6-A632-185043052D3E}"/>
                </a:ext>
              </a:extLst>
            </p:cNvPr>
            <p:cNvSpPr>
              <a:spLocks/>
            </p:cNvSpPr>
            <p:nvPr/>
          </p:nvSpPr>
          <p:spPr bwMode="auto">
            <a:xfrm>
              <a:off x="816491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58" name="Freeform 30">
              <a:extLst>
                <a:ext uri="{FF2B5EF4-FFF2-40B4-BE49-F238E27FC236}">
                  <a16:creationId xmlns:a16="http://schemas.microsoft.com/office/drawing/2014/main" id="{6FA9F760-D8B0-4A2D-8664-BA5901232D8E}"/>
                </a:ext>
              </a:extLst>
            </p:cNvPr>
            <p:cNvSpPr>
              <a:spLocks/>
            </p:cNvSpPr>
            <p:nvPr/>
          </p:nvSpPr>
          <p:spPr bwMode="auto">
            <a:xfrm>
              <a:off x="849105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59" name="Freeform 31">
              <a:extLst>
                <a:ext uri="{FF2B5EF4-FFF2-40B4-BE49-F238E27FC236}">
                  <a16:creationId xmlns:a16="http://schemas.microsoft.com/office/drawing/2014/main" id="{EAE5F1D5-3A1A-4098-9716-DC42B4CD8918}"/>
                </a:ext>
              </a:extLst>
            </p:cNvPr>
            <p:cNvSpPr>
              <a:spLocks/>
            </p:cNvSpPr>
            <p:nvPr/>
          </p:nvSpPr>
          <p:spPr bwMode="auto">
            <a:xfrm>
              <a:off x="7943378"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60" name="Freeform 32">
              <a:extLst>
                <a:ext uri="{FF2B5EF4-FFF2-40B4-BE49-F238E27FC236}">
                  <a16:creationId xmlns:a16="http://schemas.microsoft.com/office/drawing/2014/main" id="{A0CD98C8-DEDC-413C-AAE0-B8664482BF8C}"/>
                </a:ext>
              </a:extLst>
            </p:cNvPr>
            <p:cNvSpPr>
              <a:spLocks/>
            </p:cNvSpPr>
            <p:nvPr/>
          </p:nvSpPr>
          <p:spPr bwMode="auto">
            <a:xfrm>
              <a:off x="8272007"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61" name="Freeform 29">
              <a:extLst>
                <a:ext uri="{FF2B5EF4-FFF2-40B4-BE49-F238E27FC236}">
                  <a16:creationId xmlns:a16="http://schemas.microsoft.com/office/drawing/2014/main" id="{C780E0D8-60FD-4EDD-9CD8-7E16BA808DC1}"/>
                </a:ext>
              </a:extLst>
            </p:cNvPr>
            <p:cNvSpPr>
              <a:spLocks/>
            </p:cNvSpPr>
            <p:nvPr/>
          </p:nvSpPr>
          <p:spPr bwMode="auto">
            <a:xfrm>
              <a:off x="881968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62" name="Freeform 30">
              <a:extLst>
                <a:ext uri="{FF2B5EF4-FFF2-40B4-BE49-F238E27FC236}">
                  <a16:creationId xmlns:a16="http://schemas.microsoft.com/office/drawing/2014/main" id="{68C5F65A-2091-40BE-9ABE-356F146096D7}"/>
                </a:ext>
              </a:extLst>
            </p:cNvPr>
            <p:cNvSpPr>
              <a:spLocks/>
            </p:cNvSpPr>
            <p:nvPr/>
          </p:nvSpPr>
          <p:spPr bwMode="auto">
            <a:xfrm>
              <a:off x="9145821"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63" name="Freeform 31">
              <a:extLst>
                <a:ext uri="{FF2B5EF4-FFF2-40B4-BE49-F238E27FC236}">
                  <a16:creationId xmlns:a16="http://schemas.microsoft.com/office/drawing/2014/main" id="{8CE0C39C-EB67-4F43-9EB6-0A980D570693}"/>
                </a:ext>
              </a:extLst>
            </p:cNvPr>
            <p:cNvSpPr>
              <a:spLocks/>
            </p:cNvSpPr>
            <p:nvPr/>
          </p:nvSpPr>
          <p:spPr bwMode="auto">
            <a:xfrm>
              <a:off x="8598147"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64" name="Freeform 32">
              <a:extLst>
                <a:ext uri="{FF2B5EF4-FFF2-40B4-BE49-F238E27FC236}">
                  <a16:creationId xmlns:a16="http://schemas.microsoft.com/office/drawing/2014/main" id="{4D40A3C6-5940-45E8-939D-03C382285E09}"/>
                </a:ext>
              </a:extLst>
            </p:cNvPr>
            <p:cNvSpPr>
              <a:spLocks/>
            </p:cNvSpPr>
            <p:nvPr/>
          </p:nvSpPr>
          <p:spPr bwMode="auto">
            <a:xfrm>
              <a:off x="8926774"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65" name="Freeform 29">
              <a:extLst>
                <a:ext uri="{FF2B5EF4-FFF2-40B4-BE49-F238E27FC236}">
                  <a16:creationId xmlns:a16="http://schemas.microsoft.com/office/drawing/2014/main" id="{2D070B8F-D388-42F8-9060-AC85AA3171C2}"/>
                </a:ext>
              </a:extLst>
            </p:cNvPr>
            <p:cNvSpPr>
              <a:spLocks/>
            </p:cNvSpPr>
            <p:nvPr/>
          </p:nvSpPr>
          <p:spPr bwMode="auto">
            <a:xfrm>
              <a:off x="947445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66" name="Freeform 30">
              <a:extLst>
                <a:ext uri="{FF2B5EF4-FFF2-40B4-BE49-F238E27FC236}">
                  <a16:creationId xmlns:a16="http://schemas.microsoft.com/office/drawing/2014/main" id="{D0680CB7-6B1B-496C-B4C3-66F5C290F9A4}"/>
                </a:ext>
              </a:extLst>
            </p:cNvPr>
            <p:cNvSpPr>
              <a:spLocks/>
            </p:cNvSpPr>
            <p:nvPr/>
          </p:nvSpPr>
          <p:spPr bwMode="auto">
            <a:xfrm>
              <a:off x="9800591"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67" name="Freeform 31">
              <a:extLst>
                <a:ext uri="{FF2B5EF4-FFF2-40B4-BE49-F238E27FC236}">
                  <a16:creationId xmlns:a16="http://schemas.microsoft.com/office/drawing/2014/main" id="{07E75AAD-D078-4D04-B62F-4FE20DF5BF9B}"/>
                </a:ext>
              </a:extLst>
            </p:cNvPr>
            <p:cNvSpPr>
              <a:spLocks/>
            </p:cNvSpPr>
            <p:nvPr/>
          </p:nvSpPr>
          <p:spPr bwMode="auto">
            <a:xfrm>
              <a:off x="9252915"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68" name="Freeform 32">
              <a:extLst>
                <a:ext uri="{FF2B5EF4-FFF2-40B4-BE49-F238E27FC236}">
                  <a16:creationId xmlns:a16="http://schemas.microsoft.com/office/drawing/2014/main" id="{752AA88E-2254-434E-A3A6-8F35D541F2ED}"/>
                </a:ext>
              </a:extLst>
            </p:cNvPr>
            <p:cNvSpPr>
              <a:spLocks/>
            </p:cNvSpPr>
            <p:nvPr/>
          </p:nvSpPr>
          <p:spPr bwMode="auto">
            <a:xfrm>
              <a:off x="9581544"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69" name="Freeform 387">
              <a:extLst>
                <a:ext uri="{FF2B5EF4-FFF2-40B4-BE49-F238E27FC236}">
                  <a16:creationId xmlns:a16="http://schemas.microsoft.com/office/drawing/2014/main" id="{91AFAD3B-76EF-49F8-AF4E-F79B155B5D2A}"/>
                </a:ext>
              </a:extLst>
            </p:cNvPr>
            <p:cNvSpPr>
              <a:spLocks/>
            </p:cNvSpPr>
            <p:nvPr/>
          </p:nvSpPr>
          <p:spPr bwMode="auto">
            <a:xfrm>
              <a:off x="10129218"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70" name="Freeform 388">
              <a:extLst>
                <a:ext uri="{FF2B5EF4-FFF2-40B4-BE49-F238E27FC236}">
                  <a16:creationId xmlns:a16="http://schemas.microsoft.com/office/drawing/2014/main" id="{AD4AE479-698B-4F3F-9106-2D1E55471674}"/>
                </a:ext>
              </a:extLst>
            </p:cNvPr>
            <p:cNvSpPr>
              <a:spLocks/>
            </p:cNvSpPr>
            <p:nvPr/>
          </p:nvSpPr>
          <p:spPr bwMode="auto">
            <a:xfrm>
              <a:off x="1045536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71" name="Freeform 389">
              <a:extLst>
                <a:ext uri="{FF2B5EF4-FFF2-40B4-BE49-F238E27FC236}">
                  <a16:creationId xmlns:a16="http://schemas.microsoft.com/office/drawing/2014/main" id="{3D200F2D-46A1-4FAB-9BFA-7822CAB97A91}"/>
                </a:ext>
              </a:extLst>
            </p:cNvPr>
            <p:cNvSpPr>
              <a:spLocks/>
            </p:cNvSpPr>
            <p:nvPr/>
          </p:nvSpPr>
          <p:spPr bwMode="auto">
            <a:xfrm>
              <a:off x="9907685"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72" name="Freeform 390">
              <a:extLst>
                <a:ext uri="{FF2B5EF4-FFF2-40B4-BE49-F238E27FC236}">
                  <a16:creationId xmlns:a16="http://schemas.microsoft.com/office/drawing/2014/main" id="{29DAC8BE-02CE-460E-AA58-7F00B180FE49}"/>
                </a:ext>
              </a:extLst>
            </p:cNvPr>
            <p:cNvSpPr>
              <a:spLocks/>
            </p:cNvSpPr>
            <p:nvPr/>
          </p:nvSpPr>
          <p:spPr bwMode="auto">
            <a:xfrm>
              <a:off x="10236312"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73" name="Freeform 29">
              <a:extLst>
                <a:ext uri="{FF2B5EF4-FFF2-40B4-BE49-F238E27FC236}">
                  <a16:creationId xmlns:a16="http://schemas.microsoft.com/office/drawing/2014/main" id="{E373CEA0-3971-46E0-B00A-838759A15E25}"/>
                </a:ext>
              </a:extLst>
            </p:cNvPr>
            <p:cNvSpPr>
              <a:spLocks/>
            </p:cNvSpPr>
            <p:nvPr/>
          </p:nvSpPr>
          <p:spPr bwMode="auto">
            <a:xfrm>
              <a:off x="1078398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74" name="Freeform 31">
              <a:extLst>
                <a:ext uri="{FF2B5EF4-FFF2-40B4-BE49-F238E27FC236}">
                  <a16:creationId xmlns:a16="http://schemas.microsoft.com/office/drawing/2014/main" id="{712BDDB2-BAAF-46E0-A930-8E2D26181FDA}"/>
                </a:ext>
              </a:extLst>
            </p:cNvPr>
            <p:cNvSpPr>
              <a:spLocks/>
            </p:cNvSpPr>
            <p:nvPr/>
          </p:nvSpPr>
          <p:spPr bwMode="auto">
            <a:xfrm>
              <a:off x="10562454"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75" name="Freeform 29">
              <a:extLst>
                <a:ext uri="{FF2B5EF4-FFF2-40B4-BE49-F238E27FC236}">
                  <a16:creationId xmlns:a16="http://schemas.microsoft.com/office/drawing/2014/main" id="{53A68A05-9B0D-4E89-8166-04B1059EB9DA}"/>
                </a:ext>
              </a:extLst>
            </p:cNvPr>
            <p:cNvSpPr>
              <a:spLocks/>
            </p:cNvSpPr>
            <p:nvPr/>
          </p:nvSpPr>
          <p:spPr bwMode="auto">
            <a:xfrm>
              <a:off x="1111261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76" name="Freeform 30">
              <a:extLst>
                <a:ext uri="{FF2B5EF4-FFF2-40B4-BE49-F238E27FC236}">
                  <a16:creationId xmlns:a16="http://schemas.microsoft.com/office/drawing/2014/main" id="{28C34594-F466-44D8-81DB-C6168625DB01}"/>
                </a:ext>
              </a:extLst>
            </p:cNvPr>
            <p:cNvSpPr>
              <a:spLocks/>
            </p:cNvSpPr>
            <p:nvPr/>
          </p:nvSpPr>
          <p:spPr bwMode="auto">
            <a:xfrm>
              <a:off x="1143875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77" name="Freeform 31">
              <a:extLst>
                <a:ext uri="{FF2B5EF4-FFF2-40B4-BE49-F238E27FC236}">
                  <a16:creationId xmlns:a16="http://schemas.microsoft.com/office/drawing/2014/main" id="{05F1A90C-5F99-4981-B4F0-40D673DC21D0}"/>
                </a:ext>
              </a:extLst>
            </p:cNvPr>
            <p:cNvSpPr>
              <a:spLocks/>
            </p:cNvSpPr>
            <p:nvPr/>
          </p:nvSpPr>
          <p:spPr bwMode="auto">
            <a:xfrm>
              <a:off x="10891083"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78" name="Freeform 32">
              <a:extLst>
                <a:ext uri="{FF2B5EF4-FFF2-40B4-BE49-F238E27FC236}">
                  <a16:creationId xmlns:a16="http://schemas.microsoft.com/office/drawing/2014/main" id="{580AC64F-5593-4181-A0A2-082CB86C0442}"/>
                </a:ext>
              </a:extLst>
            </p:cNvPr>
            <p:cNvSpPr>
              <a:spLocks/>
            </p:cNvSpPr>
            <p:nvPr/>
          </p:nvSpPr>
          <p:spPr bwMode="auto">
            <a:xfrm>
              <a:off x="11219710"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79" name="Freeform 397">
              <a:extLst>
                <a:ext uri="{FF2B5EF4-FFF2-40B4-BE49-F238E27FC236}">
                  <a16:creationId xmlns:a16="http://schemas.microsoft.com/office/drawing/2014/main" id="{05A42094-8C7E-481A-A6A8-05C295C8FE0F}"/>
                </a:ext>
              </a:extLst>
            </p:cNvPr>
            <p:cNvSpPr>
              <a:spLocks/>
            </p:cNvSpPr>
            <p:nvPr/>
          </p:nvSpPr>
          <p:spPr bwMode="auto">
            <a:xfrm>
              <a:off x="1176738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80" name="Freeform 398">
              <a:extLst>
                <a:ext uri="{FF2B5EF4-FFF2-40B4-BE49-F238E27FC236}">
                  <a16:creationId xmlns:a16="http://schemas.microsoft.com/office/drawing/2014/main" id="{432208F0-F6FB-4FD7-AFFA-7C0E6257F8D0}"/>
                </a:ext>
              </a:extLst>
            </p:cNvPr>
            <p:cNvSpPr>
              <a:spLocks/>
            </p:cNvSpPr>
            <p:nvPr/>
          </p:nvSpPr>
          <p:spPr bwMode="auto">
            <a:xfrm>
              <a:off x="12093526"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81" name="Freeform 399">
              <a:extLst>
                <a:ext uri="{FF2B5EF4-FFF2-40B4-BE49-F238E27FC236}">
                  <a16:creationId xmlns:a16="http://schemas.microsoft.com/office/drawing/2014/main" id="{52302EEC-BC83-4C40-B335-379B0B3C7743}"/>
                </a:ext>
              </a:extLst>
            </p:cNvPr>
            <p:cNvSpPr>
              <a:spLocks/>
            </p:cNvSpPr>
            <p:nvPr/>
          </p:nvSpPr>
          <p:spPr bwMode="auto">
            <a:xfrm>
              <a:off x="11545852"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82" name="Freeform 400">
              <a:extLst>
                <a:ext uri="{FF2B5EF4-FFF2-40B4-BE49-F238E27FC236}">
                  <a16:creationId xmlns:a16="http://schemas.microsoft.com/office/drawing/2014/main" id="{DA9C0D33-F413-48F7-BA12-7E9DC9E16213}"/>
                </a:ext>
              </a:extLst>
            </p:cNvPr>
            <p:cNvSpPr>
              <a:spLocks/>
            </p:cNvSpPr>
            <p:nvPr/>
          </p:nvSpPr>
          <p:spPr bwMode="auto">
            <a:xfrm>
              <a:off x="11874480"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grpSp>
      <p:grpSp>
        <p:nvGrpSpPr>
          <p:cNvPr id="1808" name="Group 1807">
            <a:extLst>
              <a:ext uri="{FF2B5EF4-FFF2-40B4-BE49-F238E27FC236}">
                <a16:creationId xmlns:a16="http://schemas.microsoft.com/office/drawing/2014/main" id="{F97B1388-E461-4A38-9B09-B364514CB632}"/>
              </a:ext>
            </a:extLst>
          </p:cNvPr>
          <p:cNvGrpSpPr/>
          <p:nvPr userDrawn="1"/>
        </p:nvGrpSpPr>
        <p:grpSpPr>
          <a:xfrm>
            <a:off x="85341" y="1227942"/>
            <a:ext cx="12250687" cy="180153"/>
            <a:chOff x="83663" y="1093620"/>
            <a:chExt cx="12009864" cy="176637"/>
          </a:xfrm>
        </p:grpSpPr>
        <p:sp>
          <p:nvSpPr>
            <p:cNvPr id="587" name="Freeform 29">
              <a:extLst>
                <a:ext uri="{FF2B5EF4-FFF2-40B4-BE49-F238E27FC236}">
                  <a16:creationId xmlns:a16="http://schemas.microsoft.com/office/drawing/2014/main" id="{36B162BB-7163-4D21-B3A9-C8C41569AC07}"/>
                </a:ext>
              </a:extLst>
            </p:cNvPr>
            <p:cNvSpPr>
              <a:spLocks/>
            </p:cNvSpPr>
            <p:nvPr/>
          </p:nvSpPr>
          <p:spPr bwMode="auto">
            <a:xfrm flipH="1">
              <a:off x="6959982"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88" name="Freeform 30">
              <a:extLst>
                <a:ext uri="{FF2B5EF4-FFF2-40B4-BE49-F238E27FC236}">
                  <a16:creationId xmlns:a16="http://schemas.microsoft.com/office/drawing/2014/main" id="{697E87B2-E6B5-49F6-AC2D-2C41C8927D19}"/>
                </a:ext>
              </a:extLst>
            </p:cNvPr>
            <p:cNvSpPr>
              <a:spLocks/>
            </p:cNvSpPr>
            <p:nvPr/>
          </p:nvSpPr>
          <p:spPr bwMode="auto">
            <a:xfrm flipH="1">
              <a:off x="6633841"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89" name="Freeform 31">
              <a:extLst>
                <a:ext uri="{FF2B5EF4-FFF2-40B4-BE49-F238E27FC236}">
                  <a16:creationId xmlns:a16="http://schemas.microsoft.com/office/drawing/2014/main" id="{867C8C9E-A4EC-40C3-82BE-A1E95DD29A37}"/>
                </a:ext>
              </a:extLst>
            </p:cNvPr>
            <p:cNvSpPr>
              <a:spLocks/>
            </p:cNvSpPr>
            <p:nvPr/>
          </p:nvSpPr>
          <p:spPr bwMode="auto">
            <a:xfrm flipH="1">
              <a:off x="7067076"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90" name="Freeform 32">
              <a:extLst>
                <a:ext uri="{FF2B5EF4-FFF2-40B4-BE49-F238E27FC236}">
                  <a16:creationId xmlns:a16="http://schemas.microsoft.com/office/drawing/2014/main" id="{E6581502-05A8-44D2-A397-CB6D4AEBAFA2}"/>
                </a:ext>
              </a:extLst>
            </p:cNvPr>
            <p:cNvSpPr>
              <a:spLocks/>
            </p:cNvSpPr>
            <p:nvPr/>
          </p:nvSpPr>
          <p:spPr bwMode="auto">
            <a:xfrm flipH="1">
              <a:off x="6740936"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91" name="Freeform 29">
              <a:extLst>
                <a:ext uri="{FF2B5EF4-FFF2-40B4-BE49-F238E27FC236}">
                  <a16:creationId xmlns:a16="http://schemas.microsoft.com/office/drawing/2014/main" id="{E84CA57F-FCA6-4C7B-8760-905E893F0B4D}"/>
                </a:ext>
              </a:extLst>
            </p:cNvPr>
            <p:cNvSpPr>
              <a:spLocks/>
            </p:cNvSpPr>
            <p:nvPr/>
          </p:nvSpPr>
          <p:spPr bwMode="auto">
            <a:xfrm flipH="1">
              <a:off x="6305212"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92" name="Freeform 30">
              <a:extLst>
                <a:ext uri="{FF2B5EF4-FFF2-40B4-BE49-F238E27FC236}">
                  <a16:creationId xmlns:a16="http://schemas.microsoft.com/office/drawing/2014/main" id="{04B23132-24D5-45D5-8D5D-ABFCF82AEF81}"/>
                </a:ext>
              </a:extLst>
            </p:cNvPr>
            <p:cNvSpPr>
              <a:spLocks/>
            </p:cNvSpPr>
            <p:nvPr/>
          </p:nvSpPr>
          <p:spPr bwMode="auto">
            <a:xfrm flipH="1">
              <a:off x="5979072"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93" name="Freeform 31">
              <a:extLst>
                <a:ext uri="{FF2B5EF4-FFF2-40B4-BE49-F238E27FC236}">
                  <a16:creationId xmlns:a16="http://schemas.microsoft.com/office/drawing/2014/main" id="{1BFE2D4E-2F01-4812-91E4-4A3DCD067558}"/>
                </a:ext>
              </a:extLst>
            </p:cNvPr>
            <p:cNvSpPr>
              <a:spLocks/>
            </p:cNvSpPr>
            <p:nvPr/>
          </p:nvSpPr>
          <p:spPr bwMode="auto">
            <a:xfrm flipH="1">
              <a:off x="6412307"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94" name="Freeform 32">
              <a:extLst>
                <a:ext uri="{FF2B5EF4-FFF2-40B4-BE49-F238E27FC236}">
                  <a16:creationId xmlns:a16="http://schemas.microsoft.com/office/drawing/2014/main" id="{616787D7-48DF-4F58-88DE-FDCF48065F52}"/>
                </a:ext>
              </a:extLst>
            </p:cNvPr>
            <p:cNvSpPr>
              <a:spLocks/>
            </p:cNvSpPr>
            <p:nvPr/>
          </p:nvSpPr>
          <p:spPr bwMode="auto">
            <a:xfrm flipH="1">
              <a:off x="6086166"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95" name="Freeform 29">
              <a:extLst>
                <a:ext uri="{FF2B5EF4-FFF2-40B4-BE49-F238E27FC236}">
                  <a16:creationId xmlns:a16="http://schemas.microsoft.com/office/drawing/2014/main" id="{239E8565-CEDA-40B3-A95D-9C053AF7C629}"/>
                </a:ext>
              </a:extLst>
            </p:cNvPr>
            <p:cNvSpPr>
              <a:spLocks/>
            </p:cNvSpPr>
            <p:nvPr/>
          </p:nvSpPr>
          <p:spPr bwMode="auto">
            <a:xfrm flipH="1">
              <a:off x="5650444"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96" name="Freeform 30">
              <a:extLst>
                <a:ext uri="{FF2B5EF4-FFF2-40B4-BE49-F238E27FC236}">
                  <a16:creationId xmlns:a16="http://schemas.microsoft.com/office/drawing/2014/main" id="{75726EFC-E202-4C6E-A623-182690D5C6FB}"/>
                </a:ext>
              </a:extLst>
            </p:cNvPr>
            <p:cNvSpPr>
              <a:spLocks/>
            </p:cNvSpPr>
            <p:nvPr/>
          </p:nvSpPr>
          <p:spPr bwMode="auto">
            <a:xfrm flipH="1">
              <a:off x="5324303"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97" name="Freeform 31">
              <a:extLst>
                <a:ext uri="{FF2B5EF4-FFF2-40B4-BE49-F238E27FC236}">
                  <a16:creationId xmlns:a16="http://schemas.microsoft.com/office/drawing/2014/main" id="{AE07D73F-0FBB-4CC6-AAE5-FCE5AE42A8A6}"/>
                </a:ext>
              </a:extLst>
            </p:cNvPr>
            <p:cNvSpPr>
              <a:spLocks/>
            </p:cNvSpPr>
            <p:nvPr/>
          </p:nvSpPr>
          <p:spPr bwMode="auto">
            <a:xfrm flipH="1">
              <a:off x="5757538"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98" name="Freeform 32">
              <a:extLst>
                <a:ext uri="{FF2B5EF4-FFF2-40B4-BE49-F238E27FC236}">
                  <a16:creationId xmlns:a16="http://schemas.microsoft.com/office/drawing/2014/main" id="{14C1270F-0E67-42B6-AC5A-672BA742CCBF}"/>
                </a:ext>
              </a:extLst>
            </p:cNvPr>
            <p:cNvSpPr>
              <a:spLocks/>
            </p:cNvSpPr>
            <p:nvPr/>
          </p:nvSpPr>
          <p:spPr bwMode="auto">
            <a:xfrm flipH="1">
              <a:off x="5431398"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99" name="Freeform 29">
              <a:extLst>
                <a:ext uri="{FF2B5EF4-FFF2-40B4-BE49-F238E27FC236}">
                  <a16:creationId xmlns:a16="http://schemas.microsoft.com/office/drawing/2014/main" id="{534CAF96-30DC-4EB7-A93A-50DA5A4F2EB4}"/>
                </a:ext>
              </a:extLst>
            </p:cNvPr>
            <p:cNvSpPr>
              <a:spLocks/>
            </p:cNvSpPr>
            <p:nvPr/>
          </p:nvSpPr>
          <p:spPr bwMode="auto">
            <a:xfrm flipH="1">
              <a:off x="4995675"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00" name="Freeform 30">
              <a:extLst>
                <a:ext uri="{FF2B5EF4-FFF2-40B4-BE49-F238E27FC236}">
                  <a16:creationId xmlns:a16="http://schemas.microsoft.com/office/drawing/2014/main" id="{125C76F1-16D6-4905-B7FB-B5218F83B842}"/>
                </a:ext>
              </a:extLst>
            </p:cNvPr>
            <p:cNvSpPr>
              <a:spLocks/>
            </p:cNvSpPr>
            <p:nvPr/>
          </p:nvSpPr>
          <p:spPr bwMode="auto">
            <a:xfrm flipH="1">
              <a:off x="4669534"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01" name="Freeform 31">
              <a:extLst>
                <a:ext uri="{FF2B5EF4-FFF2-40B4-BE49-F238E27FC236}">
                  <a16:creationId xmlns:a16="http://schemas.microsoft.com/office/drawing/2014/main" id="{B3E03C26-E907-4B62-B931-C3A78968B51F}"/>
                </a:ext>
              </a:extLst>
            </p:cNvPr>
            <p:cNvSpPr>
              <a:spLocks/>
            </p:cNvSpPr>
            <p:nvPr/>
          </p:nvSpPr>
          <p:spPr bwMode="auto">
            <a:xfrm flipH="1">
              <a:off x="5102769"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02" name="Freeform 32">
              <a:extLst>
                <a:ext uri="{FF2B5EF4-FFF2-40B4-BE49-F238E27FC236}">
                  <a16:creationId xmlns:a16="http://schemas.microsoft.com/office/drawing/2014/main" id="{E1FC75F6-8CC4-485B-BC78-7D2330B3BBAB}"/>
                </a:ext>
              </a:extLst>
            </p:cNvPr>
            <p:cNvSpPr>
              <a:spLocks/>
            </p:cNvSpPr>
            <p:nvPr/>
          </p:nvSpPr>
          <p:spPr bwMode="auto">
            <a:xfrm flipH="1">
              <a:off x="4776629"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03" name="Freeform 521">
              <a:extLst>
                <a:ext uri="{FF2B5EF4-FFF2-40B4-BE49-F238E27FC236}">
                  <a16:creationId xmlns:a16="http://schemas.microsoft.com/office/drawing/2014/main" id="{970F6CC9-D98B-41E8-B148-FACF62CDB5FC}"/>
                </a:ext>
              </a:extLst>
            </p:cNvPr>
            <p:cNvSpPr>
              <a:spLocks/>
            </p:cNvSpPr>
            <p:nvPr/>
          </p:nvSpPr>
          <p:spPr bwMode="auto">
            <a:xfrm flipH="1">
              <a:off x="4340906"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04" name="Freeform 522">
              <a:extLst>
                <a:ext uri="{FF2B5EF4-FFF2-40B4-BE49-F238E27FC236}">
                  <a16:creationId xmlns:a16="http://schemas.microsoft.com/office/drawing/2014/main" id="{39471E83-CC9B-45BE-AAA7-F4A58772E036}"/>
                </a:ext>
              </a:extLst>
            </p:cNvPr>
            <p:cNvSpPr>
              <a:spLocks/>
            </p:cNvSpPr>
            <p:nvPr/>
          </p:nvSpPr>
          <p:spPr bwMode="auto">
            <a:xfrm flipH="1">
              <a:off x="4014765"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05" name="Freeform 523">
              <a:extLst>
                <a:ext uri="{FF2B5EF4-FFF2-40B4-BE49-F238E27FC236}">
                  <a16:creationId xmlns:a16="http://schemas.microsoft.com/office/drawing/2014/main" id="{9A221B38-7190-4F41-B393-A22B6DF3E675}"/>
                </a:ext>
              </a:extLst>
            </p:cNvPr>
            <p:cNvSpPr>
              <a:spLocks/>
            </p:cNvSpPr>
            <p:nvPr/>
          </p:nvSpPr>
          <p:spPr bwMode="auto">
            <a:xfrm flipH="1">
              <a:off x="4447999"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06" name="Freeform 524">
              <a:extLst>
                <a:ext uri="{FF2B5EF4-FFF2-40B4-BE49-F238E27FC236}">
                  <a16:creationId xmlns:a16="http://schemas.microsoft.com/office/drawing/2014/main" id="{1F59ACC4-4494-4672-ACC1-8A2C02F7B8CE}"/>
                </a:ext>
              </a:extLst>
            </p:cNvPr>
            <p:cNvSpPr>
              <a:spLocks/>
            </p:cNvSpPr>
            <p:nvPr/>
          </p:nvSpPr>
          <p:spPr bwMode="auto">
            <a:xfrm flipH="1">
              <a:off x="4121860"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07" name="Freeform 29">
              <a:extLst>
                <a:ext uri="{FF2B5EF4-FFF2-40B4-BE49-F238E27FC236}">
                  <a16:creationId xmlns:a16="http://schemas.microsoft.com/office/drawing/2014/main" id="{1AFC02B4-5C47-4F76-B5CE-2F12F0B9A16F}"/>
                </a:ext>
              </a:extLst>
            </p:cNvPr>
            <p:cNvSpPr>
              <a:spLocks/>
            </p:cNvSpPr>
            <p:nvPr/>
          </p:nvSpPr>
          <p:spPr bwMode="auto">
            <a:xfrm flipH="1">
              <a:off x="3686136"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08" name="Freeform 31">
              <a:extLst>
                <a:ext uri="{FF2B5EF4-FFF2-40B4-BE49-F238E27FC236}">
                  <a16:creationId xmlns:a16="http://schemas.microsoft.com/office/drawing/2014/main" id="{3C8F2F10-339A-4BC5-B9B5-2CB5F4C569E0}"/>
                </a:ext>
              </a:extLst>
            </p:cNvPr>
            <p:cNvSpPr>
              <a:spLocks/>
            </p:cNvSpPr>
            <p:nvPr/>
          </p:nvSpPr>
          <p:spPr bwMode="auto">
            <a:xfrm flipH="1">
              <a:off x="3793231"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09" name="Freeform 29">
              <a:extLst>
                <a:ext uri="{FF2B5EF4-FFF2-40B4-BE49-F238E27FC236}">
                  <a16:creationId xmlns:a16="http://schemas.microsoft.com/office/drawing/2014/main" id="{B57197C2-DCE7-408C-9419-70B75E96EA74}"/>
                </a:ext>
              </a:extLst>
            </p:cNvPr>
            <p:cNvSpPr>
              <a:spLocks/>
            </p:cNvSpPr>
            <p:nvPr/>
          </p:nvSpPr>
          <p:spPr bwMode="auto">
            <a:xfrm flipH="1">
              <a:off x="3357508"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10" name="Freeform 30">
              <a:extLst>
                <a:ext uri="{FF2B5EF4-FFF2-40B4-BE49-F238E27FC236}">
                  <a16:creationId xmlns:a16="http://schemas.microsoft.com/office/drawing/2014/main" id="{30EB9B17-B68D-4FE2-BF0E-6F6798D527D6}"/>
                </a:ext>
              </a:extLst>
            </p:cNvPr>
            <p:cNvSpPr>
              <a:spLocks/>
            </p:cNvSpPr>
            <p:nvPr/>
          </p:nvSpPr>
          <p:spPr bwMode="auto">
            <a:xfrm flipH="1">
              <a:off x="3031367"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11" name="Freeform 31">
              <a:extLst>
                <a:ext uri="{FF2B5EF4-FFF2-40B4-BE49-F238E27FC236}">
                  <a16:creationId xmlns:a16="http://schemas.microsoft.com/office/drawing/2014/main" id="{86B1E483-6FE2-43E3-AB5F-039CED079D85}"/>
                </a:ext>
              </a:extLst>
            </p:cNvPr>
            <p:cNvSpPr>
              <a:spLocks/>
            </p:cNvSpPr>
            <p:nvPr/>
          </p:nvSpPr>
          <p:spPr bwMode="auto">
            <a:xfrm flipH="1">
              <a:off x="3464602"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12" name="Freeform 32">
              <a:extLst>
                <a:ext uri="{FF2B5EF4-FFF2-40B4-BE49-F238E27FC236}">
                  <a16:creationId xmlns:a16="http://schemas.microsoft.com/office/drawing/2014/main" id="{FA62A1BF-A571-46C9-A11C-5AEE1C417817}"/>
                </a:ext>
              </a:extLst>
            </p:cNvPr>
            <p:cNvSpPr>
              <a:spLocks/>
            </p:cNvSpPr>
            <p:nvPr/>
          </p:nvSpPr>
          <p:spPr bwMode="auto">
            <a:xfrm flipH="1">
              <a:off x="3138462"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13" name="Freeform 29">
              <a:extLst>
                <a:ext uri="{FF2B5EF4-FFF2-40B4-BE49-F238E27FC236}">
                  <a16:creationId xmlns:a16="http://schemas.microsoft.com/office/drawing/2014/main" id="{2768E451-7777-4880-845E-F7B6BE7FA8F1}"/>
                </a:ext>
              </a:extLst>
            </p:cNvPr>
            <p:cNvSpPr>
              <a:spLocks/>
            </p:cNvSpPr>
            <p:nvPr/>
          </p:nvSpPr>
          <p:spPr bwMode="auto">
            <a:xfrm flipH="1">
              <a:off x="2702739"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14" name="Freeform 30">
              <a:extLst>
                <a:ext uri="{FF2B5EF4-FFF2-40B4-BE49-F238E27FC236}">
                  <a16:creationId xmlns:a16="http://schemas.microsoft.com/office/drawing/2014/main" id="{6AAA3D23-B21A-4993-A356-986EA1DE2862}"/>
                </a:ext>
              </a:extLst>
            </p:cNvPr>
            <p:cNvSpPr>
              <a:spLocks/>
            </p:cNvSpPr>
            <p:nvPr/>
          </p:nvSpPr>
          <p:spPr bwMode="auto">
            <a:xfrm flipH="1">
              <a:off x="2376598"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15" name="Freeform 31">
              <a:extLst>
                <a:ext uri="{FF2B5EF4-FFF2-40B4-BE49-F238E27FC236}">
                  <a16:creationId xmlns:a16="http://schemas.microsoft.com/office/drawing/2014/main" id="{F81C0D60-08CF-4B7F-A6C3-4C964E21CC3B}"/>
                </a:ext>
              </a:extLst>
            </p:cNvPr>
            <p:cNvSpPr>
              <a:spLocks/>
            </p:cNvSpPr>
            <p:nvPr/>
          </p:nvSpPr>
          <p:spPr bwMode="auto">
            <a:xfrm flipH="1">
              <a:off x="2809833"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16" name="Freeform 32">
              <a:extLst>
                <a:ext uri="{FF2B5EF4-FFF2-40B4-BE49-F238E27FC236}">
                  <a16:creationId xmlns:a16="http://schemas.microsoft.com/office/drawing/2014/main" id="{C779632A-3F99-4EEE-8779-C94FFD483CB1}"/>
                </a:ext>
              </a:extLst>
            </p:cNvPr>
            <p:cNvSpPr>
              <a:spLocks/>
            </p:cNvSpPr>
            <p:nvPr/>
          </p:nvSpPr>
          <p:spPr bwMode="auto">
            <a:xfrm flipH="1">
              <a:off x="2483693"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17" name="Freeform 29">
              <a:extLst>
                <a:ext uri="{FF2B5EF4-FFF2-40B4-BE49-F238E27FC236}">
                  <a16:creationId xmlns:a16="http://schemas.microsoft.com/office/drawing/2014/main" id="{88635CBC-DAAE-463A-A7FA-BDF471C23417}"/>
                </a:ext>
              </a:extLst>
            </p:cNvPr>
            <p:cNvSpPr>
              <a:spLocks/>
            </p:cNvSpPr>
            <p:nvPr/>
          </p:nvSpPr>
          <p:spPr bwMode="auto">
            <a:xfrm flipH="1">
              <a:off x="2047970"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18" name="Freeform 30">
              <a:extLst>
                <a:ext uri="{FF2B5EF4-FFF2-40B4-BE49-F238E27FC236}">
                  <a16:creationId xmlns:a16="http://schemas.microsoft.com/office/drawing/2014/main" id="{98EF7E55-704F-4D85-A12C-D8E593AD2D89}"/>
                </a:ext>
              </a:extLst>
            </p:cNvPr>
            <p:cNvSpPr>
              <a:spLocks/>
            </p:cNvSpPr>
            <p:nvPr/>
          </p:nvSpPr>
          <p:spPr bwMode="auto">
            <a:xfrm flipH="1">
              <a:off x="1721830"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19" name="Freeform 31">
              <a:extLst>
                <a:ext uri="{FF2B5EF4-FFF2-40B4-BE49-F238E27FC236}">
                  <a16:creationId xmlns:a16="http://schemas.microsoft.com/office/drawing/2014/main" id="{CFBBF037-13CE-44D7-B7F7-2EA00F92D08E}"/>
                </a:ext>
              </a:extLst>
            </p:cNvPr>
            <p:cNvSpPr>
              <a:spLocks/>
            </p:cNvSpPr>
            <p:nvPr/>
          </p:nvSpPr>
          <p:spPr bwMode="auto">
            <a:xfrm flipH="1">
              <a:off x="2155065"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20" name="Freeform 32">
              <a:extLst>
                <a:ext uri="{FF2B5EF4-FFF2-40B4-BE49-F238E27FC236}">
                  <a16:creationId xmlns:a16="http://schemas.microsoft.com/office/drawing/2014/main" id="{36C3D6C6-8C25-48FB-99D7-CDD4DA0E2DF9}"/>
                </a:ext>
              </a:extLst>
            </p:cNvPr>
            <p:cNvSpPr>
              <a:spLocks/>
            </p:cNvSpPr>
            <p:nvPr/>
          </p:nvSpPr>
          <p:spPr bwMode="auto">
            <a:xfrm flipH="1">
              <a:off x="1828924"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21" name="Freeform 29">
              <a:extLst>
                <a:ext uri="{FF2B5EF4-FFF2-40B4-BE49-F238E27FC236}">
                  <a16:creationId xmlns:a16="http://schemas.microsoft.com/office/drawing/2014/main" id="{BE4E4866-79AD-496A-B825-4FCF74DC7397}"/>
                </a:ext>
              </a:extLst>
            </p:cNvPr>
            <p:cNvSpPr>
              <a:spLocks/>
            </p:cNvSpPr>
            <p:nvPr/>
          </p:nvSpPr>
          <p:spPr bwMode="auto">
            <a:xfrm flipH="1">
              <a:off x="1393201"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22" name="Freeform 30">
              <a:extLst>
                <a:ext uri="{FF2B5EF4-FFF2-40B4-BE49-F238E27FC236}">
                  <a16:creationId xmlns:a16="http://schemas.microsoft.com/office/drawing/2014/main" id="{37624B24-B1BF-4103-8468-856B7D2F105E}"/>
                </a:ext>
              </a:extLst>
            </p:cNvPr>
            <p:cNvSpPr>
              <a:spLocks/>
            </p:cNvSpPr>
            <p:nvPr/>
          </p:nvSpPr>
          <p:spPr bwMode="auto">
            <a:xfrm flipH="1">
              <a:off x="1067060"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23" name="Freeform 31">
              <a:extLst>
                <a:ext uri="{FF2B5EF4-FFF2-40B4-BE49-F238E27FC236}">
                  <a16:creationId xmlns:a16="http://schemas.microsoft.com/office/drawing/2014/main" id="{285A91E1-96BC-42C3-AF9D-B9F2EDC3F72B}"/>
                </a:ext>
              </a:extLst>
            </p:cNvPr>
            <p:cNvSpPr>
              <a:spLocks/>
            </p:cNvSpPr>
            <p:nvPr/>
          </p:nvSpPr>
          <p:spPr bwMode="auto">
            <a:xfrm flipH="1">
              <a:off x="1500296"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24" name="Freeform 32">
              <a:extLst>
                <a:ext uri="{FF2B5EF4-FFF2-40B4-BE49-F238E27FC236}">
                  <a16:creationId xmlns:a16="http://schemas.microsoft.com/office/drawing/2014/main" id="{5B40AAB1-E0F8-4AC8-B294-77D343A3C257}"/>
                </a:ext>
              </a:extLst>
            </p:cNvPr>
            <p:cNvSpPr>
              <a:spLocks/>
            </p:cNvSpPr>
            <p:nvPr/>
          </p:nvSpPr>
          <p:spPr bwMode="auto">
            <a:xfrm flipH="1">
              <a:off x="1174155"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25" name="Freeform 543">
              <a:extLst>
                <a:ext uri="{FF2B5EF4-FFF2-40B4-BE49-F238E27FC236}">
                  <a16:creationId xmlns:a16="http://schemas.microsoft.com/office/drawing/2014/main" id="{15B45575-B0A8-4E1A-A502-6FBA948C5B2E}"/>
                </a:ext>
              </a:extLst>
            </p:cNvPr>
            <p:cNvSpPr>
              <a:spLocks/>
            </p:cNvSpPr>
            <p:nvPr/>
          </p:nvSpPr>
          <p:spPr bwMode="auto">
            <a:xfrm flipH="1">
              <a:off x="738433"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26" name="Freeform 544">
              <a:extLst>
                <a:ext uri="{FF2B5EF4-FFF2-40B4-BE49-F238E27FC236}">
                  <a16:creationId xmlns:a16="http://schemas.microsoft.com/office/drawing/2014/main" id="{F00C7CD9-4664-4851-B7E8-F320B38B6C14}"/>
                </a:ext>
              </a:extLst>
            </p:cNvPr>
            <p:cNvSpPr>
              <a:spLocks/>
            </p:cNvSpPr>
            <p:nvPr/>
          </p:nvSpPr>
          <p:spPr bwMode="auto">
            <a:xfrm flipH="1">
              <a:off x="412291"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27" name="Freeform 545">
              <a:extLst>
                <a:ext uri="{FF2B5EF4-FFF2-40B4-BE49-F238E27FC236}">
                  <a16:creationId xmlns:a16="http://schemas.microsoft.com/office/drawing/2014/main" id="{79E7243C-3F48-4917-A35D-F6B4760E0C5A}"/>
                </a:ext>
              </a:extLst>
            </p:cNvPr>
            <p:cNvSpPr>
              <a:spLocks/>
            </p:cNvSpPr>
            <p:nvPr/>
          </p:nvSpPr>
          <p:spPr bwMode="auto">
            <a:xfrm flipH="1">
              <a:off x="845526"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28" name="Freeform 546">
              <a:extLst>
                <a:ext uri="{FF2B5EF4-FFF2-40B4-BE49-F238E27FC236}">
                  <a16:creationId xmlns:a16="http://schemas.microsoft.com/office/drawing/2014/main" id="{0E06BBDA-92F4-4670-8013-AA005C5D468A}"/>
                </a:ext>
              </a:extLst>
            </p:cNvPr>
            <p:cNvSpPr>
              <a:spLocks/>
            </p:cNvSpPr>
            <p:nvPr/>
          </p:nvSpPr>
          <p:spPr bwMode="auto">
            <a:xfrm flipH="1">
              <a:off x="519387"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29" name="Freeform 29">
              <a:extLst>
                <a:ext uri="{FF2B5EF4-FFF2-40B4-BE49-F238E27FC236}">
                  <a16:creationId xmlns:a16="http://schemas.microsoft.com/office/drawing/2014/main" id="{AC7FC873-6A15-4A31-B5E9-3D3D3ED770A2}"/>
                </a:ext>
              </a:extLst>
            </p:cNvPr>
            <p:cNvSpPr>
              <a:spLocks/>
            </p:cNvSpPr>
            <p:nvPr/>
          </p:nvSpPr>
          <p:spPr bwMode="auto">
            <a:xfrm flipH="1">
              <a:off x="83663"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30" name="Freeform 31">
              <a:extLst>
                <a:ext uri="{FF2B5EF4-FFF2-40B4-BE49-F238E27FC236}">
                  <a16:creationId xmlns:a16="http://schemas.microsoft.com/office/drawing/2014/main" id="{F0A21B7E-B68B-43D9-A348-6A37C83E136E}"/>
                </a:ext>
              </a:extLst>
            </p:cNvPr>
            <p:cNvSpPr>
              <a:spLocks/>
            </p:cNvSpPr>
            <p:nvPr/>
          </p:nvSpPr>
          <p:spPr bwMode="auto">
            <a:xfrm flipH="1">
              <a:off x="190757"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83" name="Freeform 30">
              <a:extLst>
                <a:ext uri="{FF2B5EF4-FFF2-40B4-BE49-F238E27FC236}">
                  <a16:creationId xmlns:a16="http://schemas.microsoft.com/office/drawing/2014/main" id="{0505EC1E-71A0-4757-AA67-CB066898004A}"/>
                </a:ext>
              </a:extLst>
            </p:cNvPr>
            <p:cNvSpPr>
              <a:spLocks/>
            </p:cNvSpPr>
            <p:nvPr/>
          </p:nvSpPr>
          <p:spPr bwMode="auto">
            <a:xfrm flipH="1">
              <a:off x="11874480"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84" name="Freeform 32">
              <a:extLst>
                <a:ext uri="{FF2B5EF4-FFF2-40B4-BE49-F238E27FC236}">
                  <a16:creationId xmlns:a16="http://schemas.microsoft.com/office/drawing/2014/main" id="{5552218F-8F2F-4BED-818B-B48D43F0B16E}"/>
                </a:ext>
              </a:extLst>
            </p:cNvPr>
            <p:cNvSpPr>
              <a:spLocks/>
            </p:cNvSpPr>
            <p:nvPr/>
          </p:nvSpPr>
          <p:spPr bwMode="auto">
            <a:xfrm flipH="1">
              <a:off x="11981575"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85" name="Freeform 403">
              <a:extLst>
                <a:ext uri="{FF2B5EF4-FFF2-40B4-BE49-F238E27FC236}">
                  <a16:creationId xmlns:a16="http://schemas.microsoft.com/office/drawing/2014/main" id="{D1FB006D-7447-48B6-BC17-46267D0B98F5}"/>
                </a:ext>
              </a:extLst>
            </p:cNvPr>
            <p:cNvSpPr>
              <a:spLocks/>
            </p:cNvSpPr>
            <p:nvPr/>
          </p:nvSpPr>
          <p:spPr bwMode="auto">
            <a:xfrm flipH="1">
              <a:off x="11545853"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86" name="Freeform 404">
              <a:extLst>
                <a:ext uri="{FF2B5EF4-FFF2-40B4-BE49-F238E27FC236}">
                  <a16:creationId xmlns:a16="http://schemas.microsoft.com/office/drawing/2014/main" id="{61FF96BF-D17A-4E41-8CF2-1C39CBCA3938}"/>
                </a:ext>
              </a:extLst>
            </p:cNvPr>
            <p:cNvSpPr>
              <a:spLocks/>
            </p:cNvSpPr>
            <p:nvPr/>
          </p:nvSpPr>
          <p:spPr bwMode="auto">
            <a:xfrm flipH="1">
              <a:off x="11219711"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87" name="Freeform 405">
              <a:extLst>
                <a:ext uri="{FF2B5EF4-FFF2-40B4-BE49-F238E27FC236}">
                  <a16:creationId xmlns:a16="http://schemas.microsoft.com/office/drawing/2014/main" id="{F69EA0B0-D8F2-484D-8C6B-3E65F5200399}"/>
                </a:ext>
              </a:extLst>
            </p:cNvPr>
            <p:cNvSpPr>
              <a:spLocks/>
            </p:cNvSpPr>
            <p:nvPr/>
          </p:nvSpPr>
          <p:spPr bwMode="auto">
            <a:xfrm flipH="1">
              <a:off x="11652945"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88" name="Freeform 406">
              <a:extLst>
                <a:ext uri="{FF2B5EF4-FFF2-40B4-BE49-F238E27FC236}">
                  <a16:creationId xmlns:a16="http://schemas.microsoft.com/office/drawing/2014/main" id="{077EC9E4-3943-4C91-BEB3-C0C847359988}"/>
                </a:ext>
              </a:extLst>
            </p:cNvPr>
            <p:cNvSpPr>
              <a:spLocks/>
            </p:cNvSpPr>
            <p:nvPr/>
          </p:nvSpPr>
          <p:spPr bwMode="auto">
            <a:xfrm flipH="1">
              <a:off x="11326806"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89" name="Freeform 29">
              <a:extLst>
                <a:ext uri="{FF2B5EF4-FFF2-40B4-BE49-F238E27FC236}">
                  <a16:creationId xmlns:a16="http://schemas.microsoft.com/office/drawing/2014/main" id="{C772453A-CA0A-4192-809C-1BBC4B26C8E6}"/>
                </a:ext>
              </a:extLst>
            </p:cNvPr>
            <p:cNvSpPr>
              <a:spLocks/>
            </p:cNvSpPr>
            <p:nvPr/>
          </p:nvSpPr>
          <p:spPr bwMode="auto">
            <a:xfrm flipH="1">
              <a:off x="10891083"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90" name="Freeform 31">
              <a:extLst>
                <a:ext uri="{FF2B5EF4-FFF2-40B4-BE49-F238E27FC236}">
                  <a16:creationId xmlns:a16="http://schemas.microsoft.com/office/drawing/2014/main" id="{A505ED5C-83DB-45E9-9B45-09451403E1C9}"/>
                </a:ext>
              </a:extLst>
            </p:cNvPr>
            <p:cNvSpPr>
              <a:spLocks/>
            </p:cNvSpPr>
            <p:nvPr/>
          </p:nvSpPr>
          <p:spPr bwMode="auto">
            <a:xfrm flipH="1">
              <a:off x="10998177"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91" name="Freeform 29">
              <a:extLst>
                <a:ext uri="{FF2B5EF4-FFF2-40B4-BE49-F238E27FC236}">
                  <a16:creationId xmlns:a16="http://schemas.microsoft.com/office/drawing/2014/main" id="{57C850A7-ACFC-4CDD-8757-A3229D5DB42E}"/>
                </a:ext>
              </a:extLst>
            </p:cNvPr>
            <p:cNvSpPr>
              <a:spLocks/>
            </p:cNvSpPr>
            <p:nvPr/>
          </p:nvSpPr>
          <p:spPr bwMode="auto">
            <a:xfrm flipH="1">
              <a:off x="10562455"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92" name="Freeform 30">
              <a:extLst>
                <a:ext uri="{FF2B5EF4-FFF2-40B4-BE49-F238E27FC236}">
                  <a16:creationId xmlns:a16="http://schemas.microsoft.com/office/drawing/2014/main" id="{A8588D13-D9C9-4760-A976-F6E680ADCAFD}"/>
                </a:ext>
              </a:extLst>
            </p:cNvPr>
            <p:cNvSpPr>
              <a:spLocks/>
            </p:cNvSpPr>
            <p:nvPr/>
          </p:nvSpPr>
          <p:spPr bwMode="auto">
            <a:xfrm flipH="1">
              <a:off x="10236313"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93" name="Freeform 31">
              <a:extLst>
                <a:ext uri="{FF2B5EF4-FFF2-40B4-BE49-F238E27FC236}">
                  <a16:creationId xmlns:a16="http://schemas.microsoft.com/office/drawing/2014/main" id="{180833DC-1CFB-41CA-90B2-2CCE86E83D92}"/>
                </a:ext>
              </a:extLst>
            </p:cNvPr>
            <p:cNvSpPr>
              <a:spLocks/>
            </p:cNvSpPr>
            <p:nvPr/>
          </p:nvSpPr>
          <p:spPr bwMode="auto">
            <a:xfrm flipH="1">
              <a:off x="10669548"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94" name="Freeform 32">
              <a:extLst>
                <a:ext uri="{FF2B5EF4-FFF2-40B4-BE49-F238E27FC236}">
                  <a16:creationId xmlns:a16="http://schemas.microsoft.com/office/drawing/2014/main" id="{7D64AF77-4D5D-4817-B827-B11D44AAD28A}"/>
                </a:ext>
              </a:extLst>
            </p:cNvPr>
            <p:cNvSpPr>
              <a:spLocks/>
            </p:cNvSpPr>
            <p:nvPr/>
          </p:nvSpPr>
          <p:spPr bwMode="auto">
            <a:xfrm flipH="1">
              <a:off x="10343408"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95" name="Freeform 29">
              <a:extLst>
                <a:ext uri="{FF2B5EF4-FFF2-40B4-BE49-F238E27FC236}">
                  <a16:creationId xmlns:a16="http://schemas.microsoft.com/office/drawing/2014/main" id="{1EBE0504-4F94-4B68-B004-7CE88CA86BAF}"/>
                </a:ext>
              </a:extLst>
            </p:cNvPr>
            <p:cNvSpPr>
              <a:spLocks/>
            </p:cNvSpPr>
            <p:nvPr/>
          </p:nvSpPr>
          <p:spPr bwMode="auto">
            <a:xfrm flipH="1">
              <a:off x="9907685"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96" name="Freeform 30">
              <a:extLst>
                <a:ext uri="{FF2B5EF4-FFF2-40B4-BE49-F238E27FC236}">
                  <a16:creationId xmlns:a16="http://schemas.microsoft.com/office/drawing/2014/main" id="{A3F3D72F-364F-4F43-BDC8-57961723519C}"/>
                </a:ext>
              </a:extLst>
            </p:cNvPr>
            <p:cNvSpPr>
              <a:spLocks/>
            </p:cNvSpPr>
            <p:nvPr/>
          </p:nvSpPr>
          <p:spPr bwMode="auto">
            <a:xfrm flipH="1">
              <a:off x="9581544"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97" name="Freeform 31">
              <a:extLst>
                <a:ext uri="{FF2B5EF4-FFF2-40B4-BE49-F238E27FC236}">
                  <a16:creationId xmlns:a16="http://schemas.microsoft.com/office/drawing/2014/main" id="{A5E0DE00-7E2C-43F3-A74D-D9BBABA1A65C}"/>
                </a:ext>
              </a:extLst>
            </p:cNvPr>
            <p:cNvSpPr>
              <a:spLocks/>
            </p:cNvSpPr>
            <p:nvPr/>
          </p:nvSpPr>
          <p:spPr bwMode="auto">
            <a:xfrm flipH="1">
              <a:off x="10014780"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98" name="Freeform 32">
              <a:extLst>
                <a:ext uri="{FF2B5EF4-FFF2-40B4-BE49-F238E27FC236}">
                  <a16:creationId xmlns:a16="http://schemas.microsoft.com/office/drawing/2014/main" id="{3CB09C05-AFE1-4043-9CEA-554A825CB4D9}"/>
                </a:ext>
              </a:extLst>
            </p:cNvPr>
            <p:cNvSpPr>
              <a:spLocks/>
            </p:cNvSpPr>
            <p:nvPr/>
          </p:nvSpPr>
          <p:spPr bwMode="auto">
            <a:xfrm flipH="1">
              <a:off x="9688639"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99" name="Freeform 29">
              <a:extLst>
                <a:ext uri="{FF2B5EF4-FFF2-40B4-BE49-F238E27FC236}">
                  <a16:creationId xmlns:a16="http://schemas.microsoft.com/office/drawing/2014/main" id="{32F82255-1C6C-4F2D-AFF6-0DEFB9BB382B}"/>
                </a:ext>
              </a:extLst>
            </p:cNvPr>
            <p:cNvSpPr>
              <a:spLocks/>
            </p:cNvSpPr>
            <p:nvPr/>
          </p:nvSpPr>
          <p:spPr bwMode="auto">
            <a:xfrm flipH="1">
              <a:off x="9252916"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00" name="Freeform 30">
              <a:extLst>
                <a:ext uri="{FF2B5EF4-FFF2-40B4-BE49-F238E27FC236}">
                  <a16:creationId xmlns:a16="http://schemas.microsoft.com/office/drawing/2014/main" id="{90ED368B-C56C-4638-BDED-57AAE97B4447}"/>
                </a:ext>
              </a:extLst>
            </p:cNvPr>
            <p:cNvSpPr>
              <a:spLocks/>
            </p:cNvSpPr>
            <p:nvPr/>
          </p:nvSpPr>
          <p:spPr bwMode="auto">
            <a:xfrm flipH="1">
              <a:off x="8926775"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01" name="Freeform 31">
              <a:extLst>
                <a:ext uri="{FF2B5EF4-FFF2-40B4-BE49-F238E27FC236}">
                  <a16:creationId xmlns:a16="http://schemas.microsoft.com/office/drawing/2014/main" id="{F78D68BB-3538-45D3-877E-773442DC114F}"/>
                </a:ext>
              </a:extLst>
            </p:cNvPr>
            <p:cNvSpPr>
              <a:spLocks/>
            </p:cNvSpPr>
            <p:nvPr/>
          </p:nvSpPr>
          <p:spPr bwMode="auto">
            <a:xfrm flipH="1">
              <a:off x="9360011"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02" name="Freeform 32">
              <a:extLst>
                <a:ext uri="{FF2B5EF4-FFF2-40B4-BE49-F238E27FC236}">
                  <a16:creationId xmlns:a16="http://schemas.microsoft.com/office/drawing/2014/main" id="{DE8D0B18-51B4-4B08-B7EC-C0CAEC9919D8}"/>
                </a:ext>
              </a:extLst>
            </p:cNvPr>
            <p:cNvSpPr>
              <a:spLocks/>
            </p:cNvSpPr>
            <p:nvPr/>
          </p:nvSpPr>
          <p:spPr bwMode="auto">
            <a:xfrm flipH="1">
              <a:off x="9033870"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03" name="Freeform 29">
              <a:extLst>
                <a:ext uri="{FF2B5EF4-FFF2-40B4-BE49-F238E27FC236}">
                  <a16:creationId xmlns:a16="http://schemas.microsoft.com/office/drawing/2014/main" id="{FE69D609-E608-42DA-848F-C13313CA2E86}"/>
                </a:ext>
              </a:extLst>
            </p:cNvPr>
            <p:cNvSpPr>
              <a:spLocks/>
            </p:cNvSpPr>
            <p:nvPr/>
          </p:nvSpPr>
          <p:spPr bwMode="auto">
            <a:xfrm flipH="1">
              <a:off x="8598148"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04" name="Freeform 30">
              <a:extLst>
                <a:ext uri="{FF2B5EF4-FFF2-40B4-BE49-F238E27FC236}">
                  <a16:creationId xmlns:a16="http://schemas.microsoft.com/office/drawing/2014/main" id="{AE2C51F5-C918-4FEB-9816-FB44F800658D}"/>
                </a:ext>
              </a:extLst>
            </p:cNvPr>
            <p:cNvSpPr>
              <a:spLocks/>
            </p:cNvSpPr>
            <p:nvPr/>
          </p:nvSpPr>
          <p:spPr bwMode="auto">
            <a:xfrm flipH="1">
              <a:off x="8272007"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05" name="Freeform 31">
              <a:extLst>
                <a:ext uri="{FF2B5EF4-FFF2-40B4-BE49-F238E27FC236}">
                  <a16:creationId xmlns:a16="http://schemas.microsoft.com/office/drawing/2014/main" id="{BDA39113-B17F-4E4F-A0A5-142A76BF7D33}"/>
                </a:ext>
              </a:extLst>
            </p:cNvPr>
            <p:cNvSpPr>
              <a:spLocks/>
            </p:cNvSpPr>
            <p:nvPr/>
          </p:nvSpPr>
          <p:spPr bwMode="auto">
            <a:xfrm flipH="1">
              <a:off x="8705242"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06" name="Freeform 32">
              <a:extLst>
                <a:ext uri="{FF2B5EF4-FFF2-40B4-BE49-F238E27FC236}">
                  <a16:creationId xmlns:a16="http://schemas.microsoft.com/office/drawing/2014/main" id="{0549CF8D-2955-4DCF-89C6-A4A5D9D945A4}"/>
                </a:ext>
              </a:extLst>
            </p:cNvPr>
            <p:cNvSpPr>
              <a:spLocks/>
            </p:cNvSpPr>
            <p:nvPr/>
          </p:nvSpPr>
          <p:spPr bwMode="auto">
            <a:xfrm flipH="1">
              <a:off x="8379101"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07" name="Freeform 425">
              <a:extLst>
                <a:ext uri="{FF2B5EF4-FFF2-40B4-BE49-F238E27FC236}">
                  <a16:creationId xmlns:a16="http://schemas.microsoft.com/office/drawing/2014/main" id="{C27AE4E9-D86B-4032-BEF1-8302F2A98428}"/>
                </a:ext>
              </a:extLst>
            </p:cNvPr>
            <p:cNvSpPr>
              <a:spLocks/>
            </p:cNvSpPr>
            <p:nvPr/>
          </p:nvSpPr>
          <p:spPr bwMode="auto">
            <a:xfrm flipH="1">
              <a:off x="7943379"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08" name="Freeform 426">
              <a:extLst>
                <a:ext uri="{FF2B5EF4-FFF2-40B4-BE49-F238E27FC236}">
                  <a16:creationId xmlns:a16="http://schemas.microsoft.com/office/drawing/2014/main" id="{9B59B0E4-B884-4807-B731-5DD8C8318FDD}"/>
                </a:ext>
              </a:extLst>
            </p:cNvPr>
            <p:cNvSpPr>
              <a:spLocks/>
            </p:cNvSpPr>
            <p:nvPr/>
          </p:nvSpPr>
          <p:spPr bwMode="auto">
            <a:xfrm flipH="1">
              <a:off x="7617237"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09" name="Freeform 427">
              <a:extLst>
                <a:ext uri="{FF2B5EF4-FFF2-40B4-BE49-F238E27FC236}">
                  <a16:creationId xmlns:a16="http://schemas.microsoft.com/office/drawing/2014/main" id="{421DA6DF-1688-4B28-8A93-CF30836F581E}"/>
                </a:ext>
              </a:extLst>
            </p:cNvPr>
            <p:cNvSpPr>
              <a:spLocks/>
            </p:cNvSpPr>
            <p:nvPr/>
          </p:nvSpPr>
          <p:spPr bwMode="auto">
            <a:xfrm flipH="1">
              <a:off x="8050472"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10" name="Freeform 428">
              <a:extLst>
                <a:ext uri="{FF2B5EF4-FFF2-40B4-BE49-F238E27FC236}">
                  <a16:creationId xmlns:a16="http://schemas.microsoft.com/office/drawing/2014/main" id="{7DBC9D7A-990D-4EB3-BB41-AF524D863D55}"/>
                </a:ext>
              </a:extLst>
            </p:cNvPr>
            <p:cNvSpPr>
              <a:spLocks/>
            </p:cNvSpPr>
            <p:nvPr/>
          </p:nvSpPr>
          <p:spPr bwMode="auto">
            <a:xfrm flipH="1">
              <a:off x="7724332"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11" name="Freeform 29">
              <a:extLst>
                <a:ext uri="{FF2B5EF4-FFF2-40B4-BE49-F238E27FC236}">
                  <a16:creationId xmlns:a16="http://schemas.microsoft.com/office/drawing/2014/main" id="{CD10BADB-C74B-4DDC-BC8A-370CF75C6E2F}"/>
                </a:ext>
              </a:extLst>
            </p:cNvPr>
            <p:cNvSpPr>
              <a:spLocks/>
            </p:cNvSpPr>
            <p:nvPr/>
          </p:nvSpPr>
          <p:spPr bwMode="auto">
            <a:xfrm flipH="1">
              <a:off x="7288609"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12" name="Freeform 31">
              <a:extLst>
                <a:ext uri="{FF2B5EF4-FFF2-40B4-BE49-F238E27FC236}">
                  <a16:creationId xmlns:a16="http://schemas.microsoft.com/office/drawing/2014/main" id="{36CD42B8-8600-48C7-88C2-93E307AF600F}"/>
                </a:ext>
              </a:extLst>
            </p:cNvPr>
            <p:cNvSpPr>
              <a:spLocks/>
            </p:cNvSpPr>
            <p:nvPr/>
          </p:nvSpPr>
          <p:spPr bwMode="auto">
            <a:xfrm flipH="1">
              <a:off x="7395703"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grpSp>
      <p:grpSp>
        <p:nvGrpSpPr>
          <p:cNvPr id="1809" name="Group 1808">
            <a:extLst>
              <a:ext uri="{FF2B5EF4-FFF2-40B4-BE49-F238E27FC236}">
                <a16:creationId xmlns:a16="http://schemas.microsoft.com/office/drawing/2014/main" id="{800BFD97-21DF-408D-9CD6-4059272BD1AA}"/>
              </a:ext>
            </a:extLst>
          </p:cNvPr>
          <p:cNvGrpSpPr/>
          <p:nvPr userDrawn="1"/>
        </p:nvGrpSpPr>
        <p:grpSpPr>
          <a:xfrm>
            <a:off x="85341" y="1518650"/>
            <a:ext cx="12250686" cy="180153"/>
            <a:chOff x="83663" y="1383929"/>
            <a:chExt cx="12009863" cy="176637"/>
          </a:xfrm>
        </p:grpSpPr>
        <p:sp>
          <p:nvSpPr>
            <p:cNvPr id="631" name="Freeform 29">
              <a:extLst>
                <a:ext uri="{FF2B5EF4-FFF2-40B4-BE49-F238E27FC236}">
                  <a16:creationId xmlns:a16="http://schemas.microsoft.com/office/drawing/2014/main" id="{275AE894-5F57-4756-B8B0-F6732601DAD5}"/>
                </a:ext>
              </a:extLst>
            </p:cNvPr>
            <p:cNvSpPr>
              <a:spLocks/>
            </p:cNvSpPr>
            <p:nvPr/>
          </p:nvSpPr>
          <p:spPr bwMode="auto">
            <a:xfrm>
              <a:off x="305196"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32" name="Freeform 30">
              <a:extLst>
                <a:ext uri="{FF2B5EF4-FFF2-40B4-BE49-F238E27FC236}">
                  <a16:creationId xmlns:a16="http://schemas.microsoft.com/office/drawing/2014/main" id="{0166BA60-A5D3-4D55-9706-8973748CF404}"/>
                </a:ext>
              </a:extLst>
            </p:cNvPr>
            <p:cNvSpPr>
              <a:spLocks/>
            </p:cNvSpPr>
            <p:nvPr/>
          </p:nvSpPr>
          <p:spPr bwMode="auto">
            <a:xfrm>
              <a:off x="63133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33" name="Freeform 31">
              <a:extLst>
                <a:ext uri="{FF2B5EF4-FFF2-40B4-BE49-F238E27FC236}">
                  <a16:creationId xmlns:a16="http://schemas.microsoft.com/office/drawing/2014/main" id="{3BD0BB31-B483-4368-8B7D-0FEFA5ED3534}"/>
                </a:ext>
              </a:extLst>
            </p:cNvPr>
            <p:cNvSpPr>
              <a:spLocks/>
            </p:cNvSpPr>
            <p:nvPr/>
          </p:nvSpPr>
          <p:spPr bwMode="auto">
            <a:xfrm>
              <a:off x="83663"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34" name="Freeform 32">
              <a:extLst>
                <a:ext uri="{FF2B5EF4-FFF2-40B4-BE49-F238E27FC236}">
                  <a16:creationId xmlns:a16="http://schemas.microsoft.com/office/drawing/2014/main" id="{3856F6D3-7640-48C3-9083-930CF8B7F128}"/>
                </a:ext>
              </a:extLst>
            </p:cNvPr>
            <p:cNvSpPr>
              <a:spLocks/>
            </p:cNvSpPr>
            <p:nvPr/>
          </p:nvSpPr>
          <p:spPr bwMode="auto">
            <a:xfrm>
              <a:off x="412290"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35" name="Freeform 29">
              <a:extLst>
                <a:ext uri="{FF2B5EF4-FFF2-40B4-BE49-F238E27FC236}">
                  <a16:creationId xmlns:a16="http://schemas.microsoft.com/office/drawing/2014/main" id="{598B339C-C84C-4965-95AF-9B5CC64EF94B}"/>
                </a:ext>
              </a:extLst>
            </p:cNvPr>
            <p:cNvSpPr>
              <a:spLocks/>
            </p:cNvSpPr>
            <p:nvPr/>
          </p:nvSpPr>
          <p:spPr bwMode="auto">
            <a:xfrm>
              <a:off x="959966"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36" name="Freeform 30">
              <a:extLst>
                <a:ext uri="{FF2B5EF4-FFF2-40B4-BE49-F238E27FC236}">
                  <a16:creationId xmlns:a16="http://schemas.microsoft.com/office/drawing/2014/main" id="{5EED12BE-03A9-4E74-8A0C-FE0F8C417CC5}"/>
                </a:ext>
              </a:extLst>
            </p:cNvPr>
            <p:cNvSpPr>
              <a:spLocks/>
            </p:cNvSpPr>
            <p:nvPr/>
          </p:nvSpPr>
          <p:spPr bwMode="auto">
            <a:xfrm>
              <a:off x="1286106"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37" name="Freeform 31">
              <a:extLst>
                <a:ext uri="{FF2B5EF4-FFF2-40B4-BE49-F238E27FC236}">
                  <a16:creationId xmlns:a16="http://schemas.microsoft.com/office/drawing/2014/main" id="{6A6AFD3A-377D-4963-ADA2-D5ABA7D2F436}"/>
                </a:ext>
              </a:extLst>
            </p:cNvPr>
            <p:cNvSpPr>
              <a:spLocks/>
            </p:cNvSpPr>
            <p:nvPr/>
          </p:nvSpPr>
          <p:spPr bwMode="auto">
            <a:xfrm>
              <a:off x="738432"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38" name="Freeform 32">
              <a:extLst>
                <a:ext uri="{FF2B5EF4-FFF2-40B4-BE49-F238E27FC236}">
                  <a16:creationId xmlns:a16="http://schemas.microsoft.com/office/drawing/2014/main" id="{792AFD11-4544-4C5B-B631-6C472C82AB2F}"/>
                </a:ext>
              </a:extLst>
            </p:cNvPr>
            <p:cNvSpPr>
              <a:spLocks/>
            </p:cNvSpPr>
            <p:nvPr/>
          </p:nvSpPr>
          <p:spPr bwMode="auto">
            <a:xfrm>
              <a:off x="1067060"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39" name="Freeform 29">
              <a:extLst>
                <a:ext uri="{FF2B5EF4-FFF2-40B4-BE49-F238E27FC236}">
                  <a16:creationId xmlns:a16="http://schemas.microsoft.com/office/drawing/2014/main" id="{A3D52F42-FAFE-4C52-BFC5-14C28EB01F70}"/>
                </a:ext>
              </a:extLst>
            </p:cNvPr>
            <p:cNvSpPr>
              <a:spLocks/>
            </p:cNvSpPr>
            <p:nvPr/>
          </p:nvSpPr>
          <p:spPr bwMode="auto">
            <a:xfrm>
              <a:off x="1614734"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40" name="Freeform 30">
              <a:extLst>
                <a:ext uri="{FF2B5EF4-FFF2-40B4-BE49-F238E27FC236}">
                  <a16:creationId xmlns:a16="http://schemas.microsoft.com/office/drawing/2014/main" id="{A4E994EF-C8B5-4CD5-8E60-619E0312D946}"/>
                </a:ext>
              </a:extLst>
            </p:cNvPr>
            <p:cNvSpPr>
              <a:spLocks/>
            </p:cNvSpPr>
            <p:nvPr/>
          </p:nvSpPr>
          <p:spPr bwMode="auto">
            <a:xfrm>
              <a:off x="194087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41" name="Freeform 31">
              <a:extLst>
                <a:ext uri="{FF2B5EF4-FFF2-40B4-BE49-F238E27FC236}">
                  <a16:creationId xmlns:a16="http://schemas.microsoft.com/office/drawing/2014/main" id="{CB58488A-5B2A-468A-9126-1CA4120C8521}"/>
                </a:ext>
              </a:extLst>
            </p:cNvPr>
            <p:cNvSpPr>
              <a:spLocks/>
            </p:cNvSpPr>
            <p:nvPr/>
          </p:nvSpPr>
          <p:spPr bwMode="auto">
            <a:xfrm>
              <a:off x="1393201"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42" name="Freeform 32">
              <a:extLst>
                <a:ext uri="{FF2B5EF4-FFF2-40B4-BE49-F238E27FC236}">
                  <a16:creationId xmlns:a16="http://schemas.microsoft.com/office/drawing/2014/main" id="{EF59B971-147D-4A34-8D71-E2253172F1EE}"/>
                </a:ext>
              </a:extLst>
            </p:cNvPr>
            <p:cNvSpPr>
              <a:spLocks/>
            </p:cNvSpPr>
            <p:nvPr/>
          </p:nvSpPr>
          <p:spPr bwMode="auto">
            <a:xfrm>
              <a:off x="1721829"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43" name="Freeform 29">
              <a:extLst>
                <a:ext uri="{FF2B5EF4-FFF2-40B4-BE49-F238E27FC236}">
                  <a16:creationId xmlns:a16="http://schemas.microsoft.com/office/drawing/2014/main" id="{0BC106F8-8EAA-4A25-B8AA-1611996CD9F3}"/>
                </a:ext>
              </a:extLst>
            </p:cNvPr>
            <p:cNvSpPr>
              <a:spLocks/>
            </p:cNvSpPr>
            <p:nvPr/>
          </p:nvSpPr>
          <p:spPr bwMode="auto">
            <a:xfrm>
              <a:off x="2269503"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44" name="Freeform 30">
              <a:extLst>
                <a:ext uri="{FF2B5EF4-FFF2-40B4-BE49-F238E27FC236}">
                  <a16:creationId xmlns:a16="http://schemas.microsoft.com/office/drawing/2014/main" id="{4040D904-A251-4694-9A8C-ED1158A97BC6}"/>
                </a:ext>
              </a:extLst>
            </p:cNvPr>
            <p:cNvSpPr>
              <a:spLocks/>
            </p:cNvSpPr>
            <p:nvPr/>
          </p:nvSpPr>
          <p:spPr bwMode="auto">
            <a:xfrm>
              <a:off x="2595644"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45" name="Freeform 31">
              <a:extLst>
                <a:ext uri="{FF2B5EF4-FFF2-40B4-BE49-F238E27FC236}">
                  <a16:creationId xmlns:a16="http://schemas.microsoft.com/office/drawing/2014/main" id="{271711D7-B927-4900-81C5-CB35D576682D}"/>
                </a:ext>
              </a:extLst>
            </p:cNvPr>
            <p:cNvSpPr>
              <a:spLocks/>
            </p:cNvSpPr>
            <p:nvPr/>
          </p:nvSpPr>
          <p:spPr bwMode="auto">
            <a:xfrm>
              <a:off x="2047969"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46" name="Freeform 32">
              <a:extLst>
                <a:ext uri="{FF2B5EF4-FFF2-40B4-BE49-F238E27FC236}">
                  <a16:creationId xmlns:a16="http://schemas.microsoft.com/office/drawing/2014/main" id="{B15E34E8-1921-4DAD-97C1-95AF17EF929F}"/>
                </a:ext>
              </a:extLst>
            </p:cNvPr>
            <p:cNvSpPr>
              <a:spLocks/>
            </p:cNvSpPr>
            <p:nvPr/>
          </p:nvSpPr>
          <p:spPr bwMode="auto">
            <a:xfrm>
              <a:off x="2376598"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47" name="Freeform 565">
              <a:extLst>
                <a:ext uri="{FF2B5EF4-FFF2-40B4-BE49-F238E27FC236}">
                  <a16:creationId xmlns:a16="http://schemas.microsoft.com/office/drawing/2014/main" id="{F301E858-F59A-4C3B-8612-147F91249500}"/>
                </a:ext>
              </a:extLst>
            </p:cNvPr>
            <p:cNvSpPr>
              <a:spLocks/>
            </p:cNvSpPr>
            <p:nvPr/>
          </p:nvSpPr>
          <p:spPr bwMode="auto">
            <a:xfrm>
              <a:off x="292427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48" name="Freeform 566">
              <a:extLst>
                <a:ext uri="{FF2B5EF4-FFF2-40B4-BE49-F238E27FC236}">
                  <a16:creationId xmlns:a16="http://schemas.microsoft.com/office/drawing/2014/main" id="{4C61B98D-9D7B-455A-9B97-304E919E42BE}"/>
                </a:ext>
              </a:extLst>
            </p:cNvPr>
            <p:cNvSpPr>
              <a:spLocks/>
            </p:cNvSpPr>
            <p:nvPr/>
          </p:nvSpPr>
          <p:spPr bwMode="auto">
            <a:xfrm>
              <a:off x="3250413"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49" name="Freeform 567">
              <a:extLst>
                <a:ext uri="{FF2B5EF4-FFF2-40B4-BE49-F238E27FC236}">
                  <a16:creationId xmlns:a16="http://schemas.microsoft.com/office/drawing/2014/main" id="{A97BF01D-6B6E-405D-AF65-BEC15DE4BAE8}"/>
                </a:ext>
              </a:extLst>
            </p:cNvPr>
            <p:cNvSpPr>
              <a:spLocks/>
            </p:cNvSpPr>
            <p:nvPr/>
          </p:nvSpPr>
          <p:spPr bwMode="auto">
            <a:xfrm>
              <a:off x="2702739"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50" name="Freeform 568">
              <a:extLst>
                <a:ext uri="{FF2B5EF4-FFF2-40B4-BE49-F238E27FC236}">
                  <a16:creationId xmlns:a16="http://schemas.microsoft.com/office/drawing/2014/main" id="{83F6F5E5-0ADC-4FA7-8DA8-C9B1DE6600FD}"/>
                </a:ext>
              </a:extLst>
            </p:cNvPr>
            <p:cNvSpPr>
              <a:spLocks/>
            </p:cNvSpPr>
            <p:nvPr/>
          </p:nvSpPr>
          <p:spPr bwMode="auto">
            <a:xfrm>
              <a:off x="3031366"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51" name="Freeform 29">
              <a:extLst>
                <a:ext uri="{FF2B5EF4-FFF2-40B4-BE49-F238E27FC236}">
                  <a16:creationId xmlns:a16="http://schemas.microsoft.com/office/drawing/2014/main" id="{D42E65C0-CBD2-4A7A-B086-A9601D688595}"/>
                </a:ext>
              </a:extLst>
            </p:cNvPr>
            <p:cNvSpPr>
              <a:spLocks/>
            </p:cNvSpPr>
            <p:nvPr/>
          </p:nvSpPr>
          <p:spPr bwMode="auto">
            <a:xfrm>
              <a:off x="357904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52" name="Freeform 31">
              <a:extLst>
                <a:ext uri="{FF2B5EF4-FFF2-40B4-BE49-F238E27FC236}">
                  <a16:creationId xmlns:a16="http://schemas.microsoft.com/office/drawing/2014/main" id="{674BEB64-EBA4-44DC-BEB5-7D5AFBBDF96C}"/>
                </a:ext>
              </a:extLst>
            </p:cNvPr>
            <p:cNvSpPr>
              <a:spLocks/>
            </p:cNvSpPr>
            <p:nvPr/>
          </p:nvSpPr>
          <p:spPr bwMode="auto">
            <a:xfrm>
              <a:off x="3357508"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53" name="Freeform 29">
              <a:extLst>
                <a:ext uri="{FF2B5EF4-FFF2-40B4-BE49-F238E27FC236}">
                  <a16:creationId xmlns:a16="http://schemas.microsoft.com/office/drawing/2014/main" id="{18508602-3070-4BA7-A8E3-354F40616C20}"/>
                </a:ext>
              </a:extLst>
            </p:cNvPr>
            <p:cNvSpPr>
              <a:spLocks/>
            </p:cNvSpPr>
            <p:nvPr/>
          </p:nvSpPr>
          <p:spPr bwMode="auto">
            <a:xfrm>
              <a:off x="390767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54" name="Freeform 30">
              <a:extLst>
                <a:ext uri="{FF2B5EF4-FFF2-40B4-BE49-F238E27FC236}">
                  <a16:creationId xmlns:a16="http://schemas.microsoft.com/office/drawing/2014/main" id="{36BEB0EA-D419-4EA9-AAC3-8A60B2C85F1A}"/>
                </a:ext>
              </a:extLst>
            </p:cNvPr>
            <p:cNvSpPr>
              <a:spLocks/>
            </p:cNvSpPr>
            <p:nvPr/>
          </p:nvSpPr>
          <p:spPr bwMode="auto">
            <a:xfrm>
              <a:off x="4233811"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55" name="Freeform 31">
              <a:extLst>
                <a:ext uri="{FF2B5EF4-FFF2-40B4-BE49-F238E27FC236}">
                  <a16:creationId xmlns:a16="http://schemas.microsoft.com/office/drawing/2014/main" id="{6C3772DD-4E41-4AA9-BECA-9D2ECAB8EBA9}"/>
                </a:ext>
              </a:extLst>
            </p:cNvPr>
            <p:cNvSpPr>
              <a:spLocks/>
            </p:cNvSpPr>
            <p:nvPr/>
          </p:nvSpPr>
          <p:spPr bwMode="auto">
            <a:xfrm>
              <a:off x="3686136"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56" name="Freeform 32">
              <a:extLst>
                <a:ext uri="{FF2B5EF4-FFF2-40B4-BE49-F238E27FC236}">
                  <a16:creationId xmlns:a16="http://schemas.microsoft.com/office/drawing/2014/main" id="{A56661FC-8CD0-4B17-BE7B-D477877B9C97}"/>
                </a:ext>
              </a:extLst>
            </p:cNvPr>
            <p:cNvSpPr>
              <a:spLocks/>
            </p:cNvSpPr>
            <p:nvPr/>
          </p:nvSpPr>
          <p:spPr bwMode="auto">
            <a:xfrm>
              <a:off x="4014764"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57" name="Freeform 29">
              <a:extLst>
                <a:ext uri="{FF2B5EF4-FFF2-40B4-BE49-F238E27FC236}">
                  <a16:creationId xmlns:a16="http://schemas.microsoft.com/office/drawing/2014/main" id="{04837D6C-4FA1-4679-BA0C-28DC054899C4}"/>
                </a:ext>
              </a:extLst>
            </p:cNvPr>
            <p:cNvSpPr>
              <a:spLocks/>
            </p:cNvSpPr>
            <p:nvPr/>
          </p:nvSpPr>
          <p:spPr bwMode="auto">
            <a:xfrm>
              <a:off x="4562439"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58" name="Freeform 30">
              <a:extLst>
                <a:ext uri="{FF2B5EF4-FFF2-40B4-BE49-F238E27FC236}">
                  <a16:creationId xmlns:a16="http://schemas.microsoft.com/office/drawing/2014/main" id="{F6DA6ABB-1EE0-4A01-84FF-906EC17C1057}"/>
                </a:ext>
              </a:extLst>
            </p:cNvPr>
            <p:cNvSpPr>
              <a:spLocks/>
            </p:cNvSpPr>
            <p:nvPr/>
          </p:nvSpPr>
          <p:spPr bwMode="auto">
            <a:xfrm>
              <a:off x="488858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59" name="Freeform 31">
              <a:extLst>
                <a:ext uri="{FF2B5EF4-FFF2-40B4-BE49-F238E27FC236}">
                  <a16:creationId xmlns:a16="http://schemas.microsoft.com/office/drawing/2014/main" id="{0F4C7EEC-BAF6-472E-BA9C-AE939370C218}"/>
                </a:ext>
              </a:extLst>
            </p:cNvPr>
            <p:cNvSpPr>
              <a:spLocks/>
            </p:cNvSpPr>
            <p:nvPr/>
          </p:nvSpPr>
          <p:spPr bwMode="auto">
            <a:xfrm>
              <a:off x="4340905"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60" name="Freeform 32">
              <a:extLst>
                <a:ext uri="{FF2B5EF4-FFF2-40B4-BE49-F238E27FC236}">
                  <a16:creationId xmlns:a16="http://schemas.microsoft.com/office/drawing/2014/main" id="{6A8EE3B6-C085-40B2-84C1-40622D54B584}"/>
                </a:ext>
              </a:extLst>
            </p:cNvPr>
            <p:cNvSpPr>
              <a:spLocks/>
            </p:cNvSpPr>
            <p:nvPr/>
          </p:nvSpPr>
          <p:spPr bwMode="auto">
            <a:xfrm>
              <a:off x="4669534"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61" name="Freeform 29">
              <a:extLst>
                <a:ext uri="{FF2B5EF4-FFF2-40B4-BE49-F238E27FC236}">
                  <a16:creationId xmlns:a16="http://schemas.microsoft.com/office/drawing/2014/main" id="{1E9EF89E-A8CB-4779-A344-353933B3EE0C}"/>
                </a:ext>
              </a:extLst>
            </p:cNvPr>
            <p:cNvSpPr>
              <a:spLocks/>
            </p:cNvSpPr>
            <p:nvPr/>
          </p:nvSpPr>
          <p:spPr bwMode="auto">
            <a:xfrm>
              <a:off x="5217208"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62" name="Freeform 30">
              <a:extLst>
                <a:ext uri="{FF2B5EF4-FFF2-40B4-BE49-F238E27FC236}">
                  <a16:creationId xmlns:a16="http://schemas.microsoft.com/office/drawing/2014/main" id="{E17E0A6D-EFDC-49AA-A1C8-8124EFE0E23F}"/>
                </a:ext>
              </a:extLst>
            </p:cNvPr>
            <p:cNvSpPr>
              <a:spLocks/>
            </p:cNvSpPr>
            <p:nvPr/>
          </p:nvSpPr>
          <p:spPr bwMode="auto">
            <a:xfrm>
              <a:off x="5543348"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63" name="Freeform 31">
              <a:extLst>
                <a:ext uri="{FF2B5EF4-FFF2-40B4-BE49-F238E27FC236}">
                  <a16:creationId xmlns:a16="http://schemas.microsoft.com/office/drawing/2014/main" id="{BEE4A88D-C520-47BC-B7B1-C38A40185E02}"/>
                </a:ext>
              </a:extLst>
            </p:cNvPr>
            <p:cNvSpPr>
              <a:spLocks/>
            </p:cNvSpPr>
            <p:nvPr/>
          </p:nvSpPr>
          <p:spPr bwMode="auto">
            <a:xfrm>
              <a:off x="4995674"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64" name="Freeform 32">
              <a:extLst>
                <a:ext uri="{FF2B5EF4-FFF2-40B4-BE49-F238E27FC236}">
                  <a16:creationId xmlns:a16="http://schemas.microsoft.com/office/drawing/2014/main" id="{EDEE3BB3-EA25-4AA9-B082-1BDF0163C4DC}"/>
                </a:ext>
              </a:extLst>
            </p:cNvPr>
            <p:cNvSpPr>
              <a:spLocks/>
            </p:cNvSpPr>
            <p:nvPr/>
          </p:nvSpPr>
          <p:spPr bwMode="auto">
            <a:xfrm>
              <a:off x="5324302"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65" name="Freeform 29">
              <a:extLst>
                <a:ext uri="{FF2B5EF4-FFF2-40B4-BE49-F238E27FC236}">
                  <a16:creationId xmlns:a16="http://schemas.microsoft.com/office/drawing/2014/main" id="{8272046A-8640-41F6-90B6-2C3FD08880B9}"/>
                </a:ext>
              </a:extLst>
            </p:cNvPr>
            <p:cNvSpPr>
              <a:spLocks/>
            </p:cNvSpPr>
            <p:nvPr/>
          </p:nvSpPr>
          <p:spPr bwMode="auto">
            <a:xfrm>
              <a:off x="587197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66" name="Freeform 30">
              <a:extLst>
                <a:ext uri="{FF2B5EF4-FFF2-40B4-BE49-F238E27FC236}">
                  <a16:creationId xmlns:a16="http://schemas.microsoft.com/office/drawing/2014/main" id="{231F5A58-9373-4A61-98D0-FA2CD9BBBEA3}"/>
                </a:ext>
              </a:extLst>
            </p:cNvPr>
            <p:cNvSpPr>
              <a:spLocks/>
            </p:cNvSpPr>
            <p:nvPr/>
          </p:nvSpPr>
          <p:spPr bwMode="auto">
            <a:xfrm>
              <a:off x="6198118"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67" name="Freeform 31">
              <a:extLst>
                <a:ext uri="{FF2B5EF4-FFF2-40B4-BE49-F238E27FC236}">
                  <a16:creationId xmlns:a16="http://schemas.microsoft.com/office/drawing/2014/main" id="{D00ED0BD-24C6-463B-937A-3D9521399271}"/>
                </a:ext>
              </a:extLst>
            </p:cNvPr>
            <p:cNvSpPr>
              <a:spLocks/>
            </p:cNvSpPr>
            <p:nvPr/>
          </p:nvSpPr>
          <p:spPr bwMode="auto">
            <a:xfrm>
              <a:off x="5650443"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68" name="Freeform 32">
              <a:extLst>
                <a:ext uri="{FF2B5EF4-FFF2-40B4-BE49-F238E27FC236}">
                  <a16:creationId xmlns:a16="http://schemas.microsoft.com/office/drawing/2014/main" id="{B86E4124-58D3-49C8-A5A2-544A71209AC2}"/>
                </a:ext>
              </a:extLst>
            </p:cNvPr>
            <p:cNvSpPr>
              <a:spLocks/>
            </p:cNvSpPr>
            <p:nvPr/>
          </p:nvSpPr>
          <p:spPr bwMode="auto">
            <a:xfrm>
              <a:off x="5979071"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69" name="Freeform 587">
              <a:extLst>
                <a:ext uri="{FF2B5EF4-FFF2-40B4-BE49-F238E27FC236}">
                  <a16:creationId xmlns:a16="http://schemas.microsoft.com/office/drawing/2014/main" id="{BD4E5B58-499B-435F-B2E4-2828C95067C7}"/>
                </a:ext>
              </a:extLst>
            </p:cNvPr>
            <p:cNvSpPr>
              <a:spLocks/>
            </p:cNvSpPr>
            <p:nvPr/>
          </p:nvSpPr>
          <p:spPr bwMode="auto">
            <a:xfrm>
              <a:off x="652674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70" name="Freeform 588">
              <a:extLst>
                <a:ext uri="{FF2B5EF4-FFF2-40B4-BE49-F238E27FC236}">
                  <a16:creationId xmlns:a16="http://schemas.microsoft.com/office/drawing/2014/main" id="{21A4F09A-3514-4471-8643-A2BCD4F66B8C}"/>
                </a:ext>
              </a:extLst>
            </p:cNvPr>
            <p:cNvSpPr>
              <a:spLocks/>
            </p:cNvSpPr>
            <p:nvPr/>
          </p:nvSpPr>
          <p:spPr bwMode="auto">
            <a:xfrm>
              <a:off x="685288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71" name="Freeform 589">
              <a:extLst>
                <a:ext uri="{FF2B5EF4-FFF2-40B4-BE49-F238E27FC236}">
                  <a16:creationId xmlns:a16="http://schemas.microsoft.com/office/drawing/2014/main" id="{AA235E5D-0F1F-4625-8956-43980DDB5EC3}"/>
                </a:ext>
              </a:extLst>
            </p:cNvPr>
            <p:cNvSpPr>
              <a:spLocks/>
            </p:cNvSpPr>
            <p:nvPr/>
          </p:nvSpPr>
          <p:spPr bwMode="auto">
            <a:xfrm>
              <a:off x="6305212"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72" name="Freeform 590">
              <a:extLst>
                <a:ext uri="{FF2B5EF4-FFF2-40B4-BE49-F238E27FC236}">
                  <a16:creationId xmlns:a16="http://schemas.microsoft.com/office/drawing/2014/main" id="{D0249B94-586B-46CD-992F-5C7D046FD977}"/>
                </a:ext>
              </a:extLst>
            </p:cNvPr>
            <p:cNvSpPr>
              <a:spLocks/>
            </p:cNvSpPr>
            <p:nvPr/>
          </p:nvSpPr>
          <p:spPr bwMode="auto">
            <a:xfrm>
              <a:off x="6633840"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73" name="Freeform 29">
              <a:extLst>
                <a:ext uri="{FF2B5EF4-FFF2-40B4-BE49-F238E27FC236}">
                  <a16:creationId xmlns:a16="http://schemas.microsoft.com/office/drawing/2014/main" id="{26797216-55B8-46C9-8C85-F2D8FD388C51}"/>
                </a:ext>
              </a:extLst>
            </p:cNvPr>
            <p:cNvSpPr>
              <a:spLocks/>
            </p:cNvSpPr>
            <p:nvPr/>
          </p:nvSpPr>
          <p:spPr bwMode="auto">
            <a:xfrm>
              <a:off x="718151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74" name="Freeform 31">
              <a:extLst>
                <a:ext uri="{FF2B5EF4-FFF2-40B4-BE49-F238E27FC236}">
                  <a16:creationId xmlns:a16="http://schemas.microsoft.com/office/drawing/2014/main" id="{10364C7F-0261-40A6-B4C7-389373F96992}"/>
                </a:ext>
              </a:extLst>
            </p:cNvPr>
            <p:cNvSpPr>
              <a:spLocks/>
            </p:cNvSpPr>
            <p:nvPr/>
          </p:nvSpPr>
          <p:spPr bwMode="auto">
            <a:xfrm>
              <a:off x="6959981"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13" name="Freeform 29">
              <a:extLst>
                <a:ext uri="{FF2B5EF4-FFF2-40B4-BE49-F238E27FC236}">
                  <a16:creationId xmlns:a16="http://schemas.microsoft.com/office/drawing/2014/main" id="{1B23074C-B760-4AE3-BFC6-E6DC25B99C52}"/>
                </a:ext>
              </a:extLst>
            </p:cNvPr>
            <p:cNvSpPr>
              <a:spLocks/>
            </p:cNvSpPr>
            <p:nvPr/>
          </p:nvSpPr>
          <p:spPr bwMode="auto">
            <a:xfrm>
              <a:off x="751014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14" name="Freeform 30">
              <a:extLst>
                <a:ext uri="{FF2B5EF4-FFF2-40B4-BE49-F238E27FC236}">
                  <a16:creationId xmlns:a16="http://schemas.microsoft.com/office/drawing/2014/main" id="{B04C2E3D-CCDB-4711-B533-BDABAA3EECD4}"/>
                </a:ext>
              </a:extLst>
            </p:cNvPr>
            <p:cNvSpPr>
              <a:spLocks/>
            </p:cNvSpPr>
            <p:nvPr/>
          </p:nvSpPr>
          <p:spPr bwMode="auto">
            <a:xfrm>
              <a:off x="7836283"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15" name="Freeform 31">
              <a:extLst>
                <a:ext uri="{FF2B5EF4-FFF2-40B4-BE49-F238E27FC236}">
                  <a16:creationId xmlns:a16="http://schemas.microsoft.com/office/drawing/2014/main" id="{E6B2FF50-E60E-4045-92F4-4C5181D1984A}"/>
                </a:ext>
              </a:extLst>
            </p:cNvPr>
            <p:cNvSpPr>
              <a:spLocks/>
            </p:cNvSpPr>
            <p:nvPr/>
          </p:nvSpPr>
          <p:spPr bwMode="auto">
            <a:xfrm>
              <a:off x="7288609"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16" name="Freeform 32">
              <a:extLst>
                <a:ext uri="{FF2B5EF4-FFF2-40B4-BE49-F238E27FC236}">
                  <a16:creationId xmlns:a16="http://schemas.microsoft.com/office/drawing/2014/main" id="{03F6C6C0-B24C-4F0B-9496-B3AB7CFB6252}"/>
                </a:ext>
              </a:extLst>
            </p:cNvPr>
            <p:cNvSpPr>
              <a:spLocks/>
            </p:cNvSpPr>
            <p:nvPr/>
          </p:nvSpPr>
          <p:spPr bwMode="auto">
            <a:xfrm>
              <a:off x="7617237"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17" name="Freeform 29">
              <a:extLst>
                <a:ext uri="{FF2B5EF4-FFF2-40B4-BE49-F238E27FC236}">
                  <a16:creationId xmlns:a16="http://schemas.microsoft.com/office/drawing/2014/main" id="{2251D283-CFC8-4956-87A6-3934D8BD1EAA}"/>
                </a:ext>
              </a:extLst>
            </p:cNvPr>
            <p:cNvSpPr>
              <a:spLocks/>
            </p:cNvSpPr>
            <p:nvPr/>
          </p:nvSpPr>
          <p:spPr bwMode="auto">
            <a:xfrm>
              <a:off x="816491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18" name="Freeform 30">
              <a:extLst>
                <a:ext uri="{FF2B5EF4-FFF2-40B4-BE49-F238E27FC236}">
                  <a16:creationId xmlns:a16="http://schemas.microsoft.com/office/drawing/2014/main" id="{5FB9D921-2E24-4EC5-8A33-997C1E2DF9EE}"/>
                </a:ext>
              </a:extLst>
            </p:cNvPr>
            <p:cNvSpPr>
              <a:spLocks/>
            </p:cNvSpPr>
            <p:nvPr/>
          </p:nvSpPr>
          <p:spPr bwMode="auto">
            <a:xfrm>
              <a:off x="849105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19" name="Freeform 31">
              <a:extLst>
                <a:ext uri="{FF2B5EF4-FFF2-40B4-BE49-F238E27FC236}">
                  <a16:creationId xmlns:a16="http://schemas.microsoft.com/office/drawing/2014/main" id="{279D4165-A1DA-49C1-86F5-5C74978D202D}"/>
                </a:ext>
              </a:extLst>
            </p:cNvPr>
            <p:cNvSpPr>
              <a:spLocks/>
            </p:cNvSpPr>
            <p:nvPr/>
          </p:nvSpPr>
          <p:spPr bwMode="auto">
            <a:xfrm>
              <a:off x="7943378"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20" name="Freeform 32">
              <a:extLst>
                <a:ext uri="{FF2B5EF4-FFF2-40B4-BE49-F238E27FC236}">
                  <a16:creationId xmlns:a16="http://schemas.microsoft.com/office/drawing/2014/main" id="{6420202D-B845-4312-A9D9-9A3535432171}"/>
                </a:ext>
              </a:extLst>
            </p:cNvPr>
            <p:cNvSpPr>
              <a:spLocks/>
            </p:cNvSpPr>
            <p:nvPr/>
          </p:nvSpPr>
          <p:spPr bwMode="auto">
            <a:xfrm>
              <a:off x="8272007"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21" name="Freeform 29">
              <a:extLst>
                <a:ext uri="{FF2B5EF4-FFF2-40B4-BE49-F238E27FC236}">
                  <a16:creationId xmlns:a16="http://schemas.microsoft.com/office/drawing/2014/main" id="{8EFF6071-F289-4062-BBC4-AE33CFC717D0}"/>
                </a:ext>
              </a:extLst>
            </p:cNvPr>
            <p:cNvSpPr>
              <a:spLocks/>
            </p:cNvSpPr>
            <p:nvPr/>
          </p:nvSpPr>
          <p:spPr bwMode="auto">
            <a:xfrm>
              <a:off x="881968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22" name="Freeform 30">
              <a:extLst>
                <a:ext uri="{FF2B5EF4-FFF2-40B4-BE49-F238E27FC236}">
                  <a16:creationId xmlns:a16="http://schemas.microsoft.com/office/drawing/2014/main" id="{441787D0-96B2-4E08-AF69-D655C63CAADD}"/>
                </a:ext>
              </a:extLst>
            </p:cNvPr>
            <p:cNvSpPr>
              <a:spLocks/>
            </p:cNvSpPr>
            <p:nvPr/>
          </p:nvSpPr>
          <p:spPr bwMode="auto">
            <a:xfrm>
              <a:off x="9145821"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23" name="Freeform 31">
              <a:extLst>
                <a:ext uri="{FF2B5EF4-FFF2-40B4-BE49-F238E27FC236}">
                  <a16:creationId xmlns:a16="http://schemas.microsoft.com/office/drawing/2014/main" id="{A8787C4B-025A-490D-90AE-BD89AEF8E797}"/>
                </a:ext>
              </a:extLst>
            </p:cNvPr>
            <p:cNvSpPr>
              <a:spLocks/>
            </p:cNvSpPr>
            <p:nvPr/>
          </p:nvSpPr>
          <p:spPr bwMode="auto">
            <a:xfrm>
              <a:off x="8598147"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24" name="Freeform 32">
              <a:extLst>
                <a:ext uri="{FF2B5EF4-FFF2-40B4-BE49-F238E27FC236}">
                  <a16:creationId xmlns:a16="http://schemas.microsoft.com/office/drawing/2014/main" id="{7A7773F0-5F9E-411C-9112-3DF5BDB7CE0F}"/>
                </a:ext>
              </a:extLst>
            </p:cNvPr>
            <p:cNvSpPr>
              <a:spLocks/>
            </p:cNvSpPr>
            <p:nvPr/>
          </p:nvSpPr>
          <p:spPr bwMode="auto">
            <a:xfrm>
              <a:off x="8926774"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25" name="Freeform 29">
              <a:extLst>
                <a:ext uri="{FF2B5EF4-FFF2-40B4-BE49-F238E27FC236}">
                  <a16:creationId xmlns:a16="http://schemas.microsoft.com/office/drawing/2014/main" id="{70C38269-91B8-4258-8499-10988D6BF046}"/>
                </a:ext>
              </a:extLst>
            </p:cNvPr>
            <p:cNvSpPr>
              <a:spLocks/>
            </p:cNvSpPr>
            <p:nvPr/>
          </p:nvSpPr>
          <p:spPr bwMode="auto">
            <a:xfrm>
              <a:off x="947445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26" name="Freeform 30">
              <a:extLst>
                <a:ext uri="{FF2B5EF4-FFF2-40B4-BE49-F238E27FC236}">
                  <a16:creationId xmlns:a16="http://schemas.microsoft.com/office/drawing/2014/main" id="{22A0D130-5D75-4073-8E44-6274D6E9211A}"/>
                </a:ext>
              </a:extLst>
            </p:cNvPr>
            <p:cNvSpPr>
              <a:spLocks/>
            </p:cNvSpPr>
            <p:nvPr/>
          </p:nvSpPr>
          <p:spPr bwMode="auto">
            <a:xfrm>
              <a:off x="9800591"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27" name="Freeform 31">
              <a:extLst>
                <a:ext uri="{FF2B5EF4-FFF2-40B4-BE49-F238E27FC236}">
                  <a16:creationId xmlns:a16="http://schemas.microsoft.com/office/drawing/2014/main" id="{B0764C1F-7406-4704-A7D3-A9A7FEE4BD2E}"/>
                </a:ext>
              </a:extLst>
            </p:cNvPr>
            <p:cNvSpPr>
              <a:spLocks/>
            </p:cNvSpPr>
            <p:nvPr/>
          </p:nvSpPr>
          <p:spPr bwMode="auto">
            <a:xfrm>
              <a:off x="9252915"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28" name="Freeform 32">
              <a:extLst>
                <a:ext uri="{FF2B5EF4-FFF2-40B4-BE49-F238E27FC236}">
                  <a16:creationId xmlns:a16="http://schemas.microsoft.com/office/drawing/2014/main" id="{4087F621-368C-4FEB-A399-5B88E67660F3}"/>
                </a:ext>
              </a:extLst>
            </p:cNvPr>
            <p:cNvSpPr>
              <a:spLocks/>
            </p:cNvSpPr>
            <p:nvPr/>
          </p:nvSpPr>
          <p:spPr bwMode="auto">
            <a:xfrm>
              <a:off x="9581544"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29" name="Freeform 447">
              <a:extLst>
                <a:ext uri="{FF2B5EF4-FFF2-40B4-BE49-F238E27FC236}">
                  <a16:creationId xmlns:a16="http://schemas.microsoft.com/office/drawing/2014/main" id="{BC1CFDE7-9BCA-4A53-85B0-11FBC7DFE411}"/>
                </a:ext>
              </a:extLst>
            </p:cNvPr>
            <p:cNvSpPr>
              <a:spLocks/>
            </p:cNvSpPr>
            <p:nvPr/>
          </p:nvSpPr>
          <p:spPr bwMode="auto">
            <a:xfrm>
              <a:off x="10129218"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30" name="Freeform 448">
              <a:extLst>
                <a:ext uri="{FF2B5EF4-FFF2-40B4-BE49-F238E27FC236}">
                  <a16:creationId xmlns:a16="http://schemas.microsoft.com/office/drawing/2014/main" id="{8564789F-9744-4D85-932C-E1CE10961BBC}"/>
                </a:ext>
              </a:extLst>
            </p:cNvPr>
            <p:cNvSpPr>
              <a:spLocks/>
            </p:cNvSpPr>
            <p:nvPr/>
          </p:nvSpPr>
          <p:spPr bwMode="auto">
            <a:xfrm>
              <a:off x="1045536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31" name="Freeform 449">
              <a:extLst>
                <a:ext uri="{FF2B5EF4-FFF2-40B4-BE49-F238E27FC236}">
                  <a16:creationId xmlns:a16="http://schemas.microsoft.com/office/drawing/2014/main" id="{025C7E22-6146-4ADD-9B7D-DBFC3555D87C}"/>
                </a:ext>
              </a:extLst>
            </p:cNvPr>
            <p:cNvSpPr>
              <a:spLocks/>
            </p:cNvSpPr>
            <p:nvPr/>
          </p:nvSpPr>
          <p:spPr bwMode="auto">
            <a:xfrm>
              <a:off x="9907685"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32" name="Freeform 450">
              <a:extLst>
                <a:ext uri="{FF2B5EF4-FFF2-40B4-BE49-F238E27FC236}">
                  <a16:creationId xmlns:a16="http://schemas.microsoft.com/office/drawing/2014/main" id="{BF9FB715-794B-4D24-8F67-017555492EC1}"/>
                </a:ext>
              </a:extLst>
            </p:cNvPr>
            <p:cNvSpPr>
              <a:spLocks/>
            </p:cNvSpPr>
            <p:nvPr/>
          </p:nvSpPr>
          <p:spPr bwMode="auto">
            <a:xfrm>
              <a:off x="10236312"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33" name="Freeform 29">
              <a:extLst>
                <a:ext uri="{FF2B5EF4-FFF2-40B4-BE49-F238E27FC236}">
                  <a16:creationId xmlns:a16="http://schemas.microsoft.com/office/drawing/2014/main" id="{9A19AD2D-B7CF-46A6-9D3B-6C009FCB1D02}"/>
                </a:ext>
              </a:extLst>
            </p:cNvPr>
            <p:cNvSpPr>
              <a:spLocks/>
            </p:cNvSpPr>
            <p:nvPr/>
          </p:nvSpPr>
          <p:spPr bwMode="auto">
            <a:xfrm>
              <a:off x="1078398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34" name="Freeform 31">
              <a:extLst>
                <a:ext uri="{FF2B5EF4-FFF2-40B4-BE49-F238E27FC236}">
                  <a16:creationId xmlns:a16="http://schemas.microsoft.com/office/drawing/2014/main" id="{998CF140-4FC7-47C7-A1C2-45A21FFE667E}"/>
                </a:ext>
              </a:extLst>
            </p:cNvPr>
            <p:cNvSpPr>
              <a:spLocks/>
            </p:cNvSpPr>
            <p:nvPr/>
          </p:nvSpPr>
          <p:spPr bwMode="auto">
            <a:xfrm>
              <a:off x="10562454"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35" name="Freeform 29">
              <a:extLst>
                <a:ext uri="{FF2B5EF4-FFF2-40B4-BE49-F238E27FC236}">
                  <a16:creationId xmlns:a16="http://schemas.microsoft.com/office/drawing/2014/main" id="{E91376E1-7A93-4F7D-AD50-B333A4850976}"/>
                </a:ext>
              </a:extLst>
            </p:cNvPr>
            <p:cNvSpPr>
              <a:spLocks/>
            </p:cNvSpPr>
            <p:nvPr/>
          </p:nvSpPr>
          <p:spPr bwMode="auto">
            <a:xfrm>
              <a:off x="1111261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36" name="Freeform 30">
              <a:extLst>
                <a:ext uri="{FF2B5EF4-FFF2-40B4-BE49-F238E27FC236}">
                  <a16:creationId xmlns:a16="http://schemas.microsoft.com/office/drawing/2014/main" id="{511A0981-A534-4FD2-B887-AE1BEF109554}"/>
                </a:ext>
              </a:extLst>
            </p:cNvPr>
            <p:cNvSpPr>
              <a:spLocks/>
            </p:cNvSpPr>
            <p:nvPr/>
          </p:nvSpPr>
          <p:spPr bwMode="auto">
            <a:xfrm>
              <a:off x="1143875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37" name="Freeform 31">
              <a:extLst>
                <a:ext uri="{FF2B5EF4-FFF2-40B4-BE49-F238E27FC236}">
                  <a16:creationId xmlns:a16="http://schemas.microsoft.com/office/drawing/2014/main" id="{81D88B08-8F56-4E3F-BC75-228782C800CF}"/>
                </a:ext>
              </a:extLst>
            </p:cNvPr>
            <p:cNvSpPr>
              <a:spLocks/>
            </p:cNvSpPr>
            <p:nvPr/>
          </p:nvSpPr>
          <p:spPr bwMode="auto">
            <a:xfrm>
              <a:off x="10891083"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38" name="Freeform 32">
              <a:extLst>
                <a:ext uri="{FF2B5EF4-FFF2-40B4-BE49-F238E27FC236}">
                  <a16:creationId xmlns:a16="http://schemas.microsoft.com/office/drawing/2014/main" id="{08AAF1B2-FECE-4CA6-85BB-1445355998EF}"/>
                </a:ext>
              </a:extLst>
            </p:cNvPr>
            <p:cNvSpPr>
              <a:spLocks/>
            </p:cNvSpPr>
            <p:nvPr/>
          </p:nvSpPr>
          <p:spPr bwMode="auto">
            <a:xfrm>
              <a:off x="11219710"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39" name="Freeform 29">
              <a:extLst>
                <a:ext uri="{FF2B5EF4-FFF2-40B4-BE49-F238E27FC236}">
                  <a16:creationId xmlns:a16="http://schemas.microsoft.com/office/drawing/2014/main" id="{981619CE-8471-429C-B161-78393B3C6E31}"/>
                </a:ext>
              </a:extLst>
            </p:cNvPr>
            <p:cNvSpPr>
              <a:spLocks/>
            </p:cNvSpPr>
            <p:nvPr/>
          </p:nvSpPr>
          <p:spPr bwMode="auto">
            <a:xfrm>
              <a:off x="1176738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40" name="Freeform 30">
              <a:extLst>
                <a:ext uri="{FF2B5EF4-FFF2-40B4-BE49-F238E27FC236}">
                  <a16:creationId xmlns:a16="http://schemas.microsoft.com/office/drawing/2014/main" id="{DBCEADE3-C9EC-478A-83D6-7169E4ED9A63}"/>
                </a:ext>
              </a:extLst>
            </p:cNvPr>
            <p:cNvSpPr>
              <a:spLocks/>
            </p:cNvSpPr>
            <p:nvPr/>
          </p:nvSpPr>
          <p:spPr bwMode="auto">
            <a:xfrm>
              <a:off x="12093526"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41" name="Freeform 31">
              <a:extLst>
                <a:ext uri="{FF2B5EF4-FFF2-40B4-BE49-F238E27FC236}">
                  <a16:creationId xmlns:a16="http://schemas.microsoft.com/office/drawing/2014/main" id="{938D0299-C5CD-4324-B804-D5811220D2CD}"/>
                </a:ext>
              </a:extLst>
            </p:cNvPr>
            <p:cNvSpPr>
              <a:spLocks/>
            </p:cNvSpPr>
            <p:nvPr/>
          </p:nvSpPr>
          <p:spPr bwMode="auto">
            <a:xfrm>
              <a:off x="11545852"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42" name="Freeform 32">
              <a:extLst>
                <a:ext uri="{FF2B5EF4-FFF2-40B4-BE49-F238E27FC236}">
                  <a16:creationId xmlns:a16="http://schemas.microsoft.com/office/drawing/2014/main" id="{D8716C04-EB42-44E4-937C-B43EBEB0E09E}"/>
                </a:ext>
              </a:extLst>
            </p:cNvPr>
            <p:cNvSpPr>
              <a:spLocks/>
            </p:cNvSpPr>
            <p:nvPr/>
          </p:nvSpPr>
          <p:spPr bwMode="auto">
            <a:xfrm>
              <a:off x="11874480"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grpSp>
      <p:grpSp>
        <p:nvGrpSpPr>
          <p:cNvPr id="1795" name="Group 1794">
            <a:extLst>
              <a:ext uri="{FF2B5EF4-FFF2-40B4-BE49-F238E27FC236}">
                <a16:creationId xmlns:a16="http://schemas.microsoft.com/office/drawing/2014/main" id="{FE4EC17A-6954-4BFF-B6A5-218A353571C6}"/>
              </a:ext>
            </a:extLst>
          </p:cNvPr>
          <p:cNvGrpSpPr/>
          <p:nvPr userDrawn="1"/>
        </p:nvGrpSpPr>
        <p:grpSpPr>
          <a:xfrm>
            <a:off x="85342" y="65109"/>
            <a:ext cx="12250686" cy="180153"/>
            <a:chOff x="83664" y="-72234"/>
            <a:chExt cx="12009863" cy="176637"/>
          </a:xfrm>
        </p:grpSpPr>
        <p:sp>
          <p:nvSpPr>
            <p:cNvPr id="767" name="Freeform 29">
              <a:extLst>
                <a:ext uri="{FF2B5EF4-FFF2-40B4-BE49-F238E27FC236}">
                  <a16:creationId xmlns:a16="http://schemas.microsoft.com/office/drawing/2014/main" id="{614772F6-5921-4727-BC67-275267D5C9A9}"/>
                </a:ext>
              </a:extLst>
            </p:cNvPr>
            <p:cNvSpPr>
              <a:spLocks/>
            </p:cNvSpPr>
            <p:nvPr/>
          </p:nvSpPr>
          <p:spPr bwMode="auto">
            <a:xfrm flipH="1">
              <a:off x="11871994"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68" name="Freeform 30">
              <a:extLst>
                <a:ext uri="{FF2B5EF4-FFF2-40B4-BE49-F238E27FC236}">
                  <a16:creationId xmlns:a16="http://schemas.microsoft.com/office/drawing/2014/main" id="{89336505-89EE-4649-8108-22C63E45C297}"/>
                </a:ext>
              </a:extLst>
            </p:cNvPr>
            <p:cNvSpPr>
              <a:spLocks/>
            </p:cNvSpPr>
            <p:nvPr/>
          </p:nvSpPr>
          <p:spPr bwMode="auto">
            <a:xfrm flipH="1">
              <a:off x="1154585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69" name="Freeform 31">
              <a:extLst>
                <a:ext uri="{FF2B5EF4-FFF2-40B4-BE49-F238E27FC236}">
                  <a16:creationId xmlns:a16="http://schemas.microsoft.com/office/drawing/2014/main" id="{42B468DB-FFEB-4035-9FFB-A121E08243A8}"/>
                </a:ext>
              </a:extLst>
            </p:cNvPr>
            <p:cNvSpPr>
              <a:spLocks/>
            </p:cNvSpPr>
            <p:nvPr/>
          </p:nvSpPr>
          <p:spPr bwMode="auto">
            <a:xfrm flipH="1">
              <a:off x="11979088"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70" name="Freeform 32">
              <a:extLst>
                <a:ext uri="{FF2B5EF4-FFF2-40B4-BE49-F238E27FC236}">
                  <a16:creationId xmlns:a16="http://schemas.microsoft.com/office/drawing/2014/main" id="{2EB30022-3839-458D-9E9F-98DDD691F959}"/>
                </a:ext>
              </a:extLst>
            </p:cNvPr>
            <p:cNvSpPr>
              <a:spLocks/>
            </p:cNvSpPr>
            <p:nvPr/>
          </p:nvSpPr>
          <p:spPr bwMode="auto">
            <a:xfrm flipH="1">
              <a:off x="11652948"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71" name="Freeform 29">
              <a:extLst>
                <a:ext uri="{FF2B5EF4-FFF2-40B4-BE49-F238E27FC236}">
                  <a16:creationId xmlns:a16="http://schemas.microsoft.com/office/drawing/2014/main" id="{6E24D4C4-66A5-4809-BC19-D3B2137474AA}"/>
                </a:ext>
              </a:extLst>
            </p:cNvPr>
            <p:cNvSpPr>
              <a:spLocks/>
            </p:cNvSpPr>
            <p:nvPr/>
          </p:nvSpPr>
          <p:spPr bwMode="auto">
            <a:xfrm flipH="1">
              <a:off x="11217224"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72" name="Freeform 30">
              <a:extLst>
                <a:ext uri="{FF2B5EF4-FFF2-40B4-BE49-F238E27FC236}">
                  <a16:creationId xmlns:a16="http://schemas.microsoft.com/office/drawing/2014/main" id="{C3854B07-3B9B-4D95-99D7-5DE0BDEB6401}"/>
                </a:ext>
              </a:extLst>
            </p:cNvPr>
            <p:cNvSpPr>
              <a:spLocks/>
            </p:cNvSpPr>
            <p:nvPr/>
          </p:nvSpPr>
          <p:spPr bwMode="auto">
            <a:xfrm flipH="1">
              <a:off x="10891084"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73" name="Freeform 31">
              <a:extLst>
                <a:ext uri="{FF2B5EF4-FFF2-40B4-BE49-F238E27FC236}">
                  <a16:creationId xmlns:a16="http://schemas.microsoft.com/office/drawing/2014/main" id="{96865299-EF88-4194-854E-9D71DA401555}"/>
                </a:ext>
              </a:extLst>
            </p:cNvPr>
            <p:cNvSpPr>
              <a:spLocks/>
            </p:cNvSpPr>
            <p:nvPr/>
          </p:nvSpPr>
          <p:spPr bwMode="auto">
            <a:xfrm flipH="1">
              <a:off x="11324319"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74" name="Freeform 32">
              <a:extLst>
                <a:ext uri="{FF2B5EF4-FFF2-40B4-BE49-F238E27FC236}">
                  <a16:creationId xmlns:a16="http://schemas.microsoft.com/office/drawing/2014/main" id="{16EE6F5C-132B-4A65-92A1-1EEF9B1E8713}"/>
                </a:ext>
              </a:extLst>
            </p:cNvPr>
            <p:cNvSpPr>
              <a:spLocks/>
            </p:cNvSpPr>
            <p:nvPr/>
          </p:nvSpPr>
          <p:spPr bwMode="auto">
            <a:xfrm flipH="1">
              <a:off x="10998178"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75" name="Freeform 29">
              <a:extLst>
                <a:ext uri="{FF2B5EF4-FFF2-40B4-BE49-F238E27FC236}">
                  <a16:creationId xmlns:a16="http://schemas.microsoft.com/office/drawing/2014/main" id="{22679479-F7CB-4AF0-B6D7-3EB0BCC38167}"/>
                </a:ext>
              </a:extLst>
            </p:cNvPr>
            <p:cNvSpPr>
              <a:spLocks/>
            </p:cNvSpPr>
            <p:nvPr/>
          </p:nvSpPr>
          <p:spPr bwMode="auto">
            <a:xfrm flipH="1">
              <a:off x="10562456"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76" name="Freeform 30">
              <a:extLst>
                <a:ext uri="{FF2B5EF4-FFF2-40B4-BE49-F238E27FC236}">
                  <a16:creationId xmlns:a16="http://schemas.microsoft.com/office/drawing/2014/main" id="{BB7129C3-93D6-46BA-87AF-0855E4264A85}"/>
                </a:ext>
              </a:extLst>
            </p:cNvPr>
            <p:cNvSpPr>
              <a:spLocks/>
            </p:cNvSpPr>
            <p:nvPr/>
          </p:nvSpPr>
          <p:spPr bwMode="auto">
            <a:xfrm flipH="1">
              <a:off x="1023631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77" name="Freeform 31">
              <a:extLst>
                <a:ext uri="{FF2B5EF4-FFF2-40B4-BE49-F238E27FC236}">
                  <a16:creationId xmlns:a16="http://schemas.microsoft.com/office/drawing/2014/main" id="{046F4406-0AB4-4B5A-A41A-950E5C9B2F20}"/>
                </a:ext>
              </a:extLst>
            </p:cNvPr>
            <p:cNvSpPr>
              <a:spLocks/>
            </p:cNvSpPr>
            <p:nvPr/>
          </p:nvSpPr>
          <p:spPr bwMode="auto">
            <a:xfrm flipH="1">
              <a:off x="10669550"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78" name="Freeform 32">
              <a:extLst>
                <a:ext uri="{FF2B5EF4-FFF2-40B4-BE49-F238E27FC236}">
                  <a16:creationId xmlns:a16="http://schemas.microsoft.com/office/drawing/2014/main" id="{3D8F9CFE-3DE0-44D1-82C2-BDC52115EBF9}"/>
                </a:ext>
              </a:extLst>
            </p:cNvPr>
            <p:cNvSpPr>
              <a:spLocks/>
            </p:cNvSpPr>
            <p:nvPr/>
          </p:nvSpPr>
          <p:spPr bwMode="auto">
            <a:xfrm flipH="1">
              <a:off x="10343410"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79" name="Freeform 29">
              <a:extLst>
                <a:ext uri="{FF2B5EF4-FFF2-40B4-BE49-F238E27FC236}">
                  <a16:creationId xmlns:a16="http://schemas.microsoft.com/office/drawing/2014/main" id="{8EDE7192-E2C3-43D5-8D61-93B0A15E4503}"/>
                </a:ext>
              </a:extLst>
            </p:cNvPr>
            <p:cNvSpPr>
              <a:spLocks/>
            </p:cNvSpPr>
            <p:nvPr/>
          </p:nvSpPr>
          <p:spPr bwMode="auto">
            <a:xfrm flipH="1">
              <a:off x="9907687"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80" name="Freeform 30">
              <a:extLst>
                <a:ext uri="{FF2B5EF4-FFF2-40B4-BE49-F238E27FC236}">
                  <a16:creationId xmlns:a16="http://schemas.microsoft.com/office/drawing/2014/main" id="{00F56E48-DAC8-46C0-AF33-72FC0E01E9EF}"/>
                </a:ext>
              </a:extLst>
            </p:cNvPr>
            <p:cNvSpPr>
              <a:spLocks/>
            </p:cNvSpPr>
            <p:nvPr/>
          </p:nvSpPr>
          <p:spPr bwMode="auto">
            <a:xfrm flipH="1">
              <a:off x="9581546"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81" name="Freeform 31">
              <a:extLst>
                <a:ext uri="{FF2B5EF4-FFF2-40B4-BE49-F238E27FC236}">
                  <a16:creationId xmlns:a16="http://schemas.microsoft.com/office/drawing/2014/main" id="{B8311F7E-0E6C-410C-9047-BA2DC201DF0E}"/>
                </a:ext>
              </a:extLst>
            </p:cNvPr>
            <p:cNvSpPr>
              <a:spLocks/>
            </p:cNvSpPr>
            <p:nvPr/>
          </p:nvSpPr>
          <p:spPr bwMode="auto">
            <a:xfrm flipH="1">
              <a:off x="10014782"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82" name="Freeform 32">
              <a:extLst>
                <a:ext uri="{FF2B5EF4-FFF2-40B4-BE49-F238E27FC236}">
                  <a16:creationId xmlns:a16="http://schemas.microsoft.com/office/drawing/2014/main" id="{3F934E6C-DB5C-4BC1-9B45-A9CAC498C62A}"/>
                </a:ext>
              </a:extLst>
            </p:cNvPr>
            <p:cNvSpPr>
              <a:spLocks/>
            </p:cNvSpPr>
            <p:nvPr/>
          </p:nvSpPr>
          <p:spPr bwMode="auto">
            <a:xfrm flipH="1">
              <a:off x="9688641"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83" name="Freeform 477">
              <a:extLst>
                <a:ext uri="{FF2B5EF4-FFF2-40B4-BE49-F238E27FC236}">
                  <a16:creationId xmlns:a16="http://schemas.microsoft.com/office/drawing/2014/main" id="{0512599F-6B28-489C-9C90-25A3A5D22969}"/>
                </a:ext>
              </a:extLst>
            </p:cNvPr>
            <p:cNvSpPr>
              <a:spLocks/>
            </p:cNvSpPr>
            <p:nvPr/>
          </p:nvSpPr>
          <p:spPr bwMode="auto">
            <a:xfrm flipH="1">
              <a:off x="925291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84" name="Freeform 478">
              <a:extLst>
                <a:ext uri="{FF2B5EF4-FFF2-40B4-BE49-F238E27FC236}">
                  <a16:creationId xmlns:a16="http://schemas.microsoft.com/office/drawing/2014/main" id="{FFC70E00-1360-4FF9-A11F-5545F2AEE50E}"/>
                </a:ext>
              </a:extLst>
            </p:cNvPr>
            <p:cNvSpPr>
              <a:spLocks/>
            </p:cNvSpPr>
            <p:nvPr/>
          </p:nvSpPr>
          <p:spPr bwMode="auto">
            <a:xfrm flipH="1">
              <a:off x="8926777"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85" name="Freeform 479">
              <a:extLst>
                <a:ext uri="{FF2B5EF4-FFF2-40B4-BE49-F238E27FC236}">
                  <a16:creationId xmlns:a16="http://schemas.microsoft.com/office/drawing/2014/main" id="{201AEC0A-EDD6-4F6D-BD6A-7C1E9B2F66AF}"/>
                </a:ext>
              </a:extLst>
            </p:cNvPr>
            <p:cNvSpPr>
              <a:spLocks/>
            </p:cNvSpPr>
            <p:nvPr/>
          </p:nvSpPr>
          <p:spPr bwMode="auto">
            <a:xfrm flipH="1">
              <a:off x="9360012"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86" name="Freeform 480">
              <a:extLst>
                <a:ext uri="{FF2B5EF4-FFF2-40B4-BE49-F238E27FC236}">
                  <a16:creationId xmlns:a16="http://schemas.microsoft.com/office/drawing/2014/main" id="{A4D00A7C-F2EE-43A3-847F-C3D4E057D6DC}"/>
                </a:ext>
              </a:extLst>
            </p:cNvPr>
            <p:cNvSpPr>
              <a:spLocks/>
            </p:cNvSpPr>
            <p:nvPr/>
          </p:nvSpPr>
          <p:spPr bwMode="auto">
            <a:xfrm flipH="1">
              <a:off x="9033872"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87" name="Freeform 29">
              <a:extLst>
                <a:ext uri="{FF2B5EF4-FFF2-40B4-BE49-F238E27FC236}">
                  <a16:creationId xmlns:a16="http://schemas.microsoft.com/office/drawing/2014/main" id="{AA625113-BA4F-4619-98A5-EB664EF5B917}"/>
                </a:ext>
              </a:extLst>
            </p:cNvPr>
            <p:cNvSpPr>
              <a:spLocks/>
            </p:cNvSpPr>
            <p:nvPr/>
          </p:nvSpPr>
          <p:spPr bwMode="auto">
            <a:xfrm flipH="1">
              <a:off x="859814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88" name="Freeform 31">
              <a:extLst>
                <a:ext uri="{FF2B5EF4-FFF2-40B4-BE49-F238E27FC236}">
                  <a16:creationId xmlns:a16="http://schemas.microsoft.com/office/drawing/2014/main" id="{BBB7A7C7-18DC-4A64-A1DD-C4BDBDACC85C}"/>
                </a:ext>
              </a:extLst>
            </p:cNvPr>
            <p:cNvSpPr>
              <a:spLocks/>
            </p:cNvSpPr>
            <p:nvPr/>
          </p:nvSpPr>
          <p:spPr bwMode="auto">
            <a:xfrm flipH="1">
              <a:off x="8705243"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89" name="Freeform 29">
              <a:extLst>
                <a:ext uri="{FF2B5EF4-FFF2-40B4-BE49-F238E27FC236}">
                  <a16:creationId xmlns:a16="http://schemas.microsoft.com/office/drawing/2014/main" id="{0C9D492A-30BA-4896-9F80-19FF0E1B920E}"/>
                </a:ext>
              </a:extLst>
            </p:cNvPr>
            <p:cNvSpPr>
              <a:spLocks/>
            </p:cNvSpPr>
            <p:nvPr/>
          </p:nvSpPr>
          <p:spPr bwMode="auto">
            <a:xfrm flipH="1">
              <a:off x="826952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90" name="Freeform 30">
              <a:extLst>
                <a:ext uri="{FF2B5EF4-FFF2-40B4-BE49-F238E27FC236}">
                  <a16:creationId xmlns:a16="http://schemas.microsoft.com/office/drawing/2014/main" id="{DE3CA819-A6A5-43A8-96E6-B441700272C1}"/>
                </a:ext>
              </a:extLst>
            </p:cNvPr>
            <p:cNvSpPr>
              <a:spLocks/>
            </p:cNvSpPr>
            <p:nvPr/>
          </p:nvSpPr>
          <p:spPr bwMode="auto">
            <a:xfrm flipH="1">
              <a:off x="7943379"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91" name="Freeform 31">
              <a:extLst>
                <a:ext uri="{FF2B5EF4-FFF2-40B4-BE49-F238E27FC236}">
                  <a16:creationId xmlns:a16="http://schemas.microsoft.com/office/drawing/2014/main" id="{B0613448-BBF5-480A-9F2A-9220C1B517AF}"/>
                </a:ext>
              </a:extLst>
            </p:cNvPr>
            <p:cNvSpPr>
              <a:spLocks/>
            </p:cNvSpPr>
            <p:nvPr/>
          </p:nvSpPr>
          <p:spPr bwMode="auto">
            <a:xfrm flipH="1">
              <a:off x="8376614"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92" name="Freeform 32">
              <a:extLst>
                <a:ext uri="{FF2B5EF4-FFF2-40B4-BE49-F238E27FC236}">
                  <a16:creationId xmlns:a16="http://schemas.microsoft.com/office/drawing/2014/main" id="{7E4D36C6-5D5F-44FF-B8A4-078ED1626317}"/>
                </a:ext>
              </a:extLst>
            </p:cNvPr>
            <p:cNvSpPr>
              <a:spLocks/>
            </p:cNvSpPr>
            <p:nvPr/>
          </p:nvSpPr>
          <p:spPr bwMode="auto">
            <a:xfrm flipH="1">
              <a:off x="8050474"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93" name="Freeform 29">
              <a:extLst>
                <a:ext uri="{FF2B5EF4-FFF2-40B4-BE49-F238E27FC236}">
                  <a16:creationId xmlns:a16="http://schemas.microsoft.com/office/drawing/2014/main" id="{453B15EA-C731-4360-B62B-D3B1F7FF44E4}"/>
                </a:ext>
              </a:extLst>
            </p:cNvPr>
            <p:cNvSpPr>
              <a:spLocks/>
            </p:cNvSpPr>
            <p:nvPr/>
          </p:nvSpPr>
          <p:spPr bwMode="auto">
            <a:xfrm flipH="1">
              <a:off x="7614751"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94" name="Freeform 30">
              <a:extLst>
                <a:ext uri="{FF2B5EF4-FFF2-40B4-BE49-F238E27FC236}">
                  <a16:creationId xmlns:a16="http://schemas.microsoft.com/office/drawing/2014/main" id="{E9E8D968-CD65-47D0-B193-62C4AA279100}"/>
                </a:ext>
              </a:extLst>
            </p:cNvPr>
            <p:cNvSpPr>
              <a:spLocks/>
            </p:cNvSpPr>
            <p:nvPr/>
          </p:nvSpPr>
          <p:spPr bwMode="auto">
            <a:xfrm flipH="1">
              <a:off x="728861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95" name="Freeform 31">
              <a:extLst>
                <a:ext uri="{FF2B5EF4-FFF2-40B4-BE49-F238E27FC236}">
                  <a16:creationId xmlns:a16="http://schemas.microsoft.com/office/drawing/2014/main" id="{DD1076A3-1711-4E77-AD9C-EBFEA664E44B}"/>
                </a:ext>
              </a:extLst>
            </p:cNvPr>
            <p:cNvSpPr>
              <a:spLocks/>
            </p:cNvSpPr>
            <p:nvPr/>
          </p:nvSpPr>
          <p:spPr bwMode="auto">
            <a:xfrm flipH="1">
              <a:off x="7721846"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96" name="Freeform 32">
              <a:extLst>
                <a:ext uri="{FF2B5EF4-FFF2-40B4-BE49-F238E27FC236}">
                  <a16:creationId xmlns:a16="http://schemas.microsoft.com/office/drawing/2014/main" id="{56C67064-9657-466C-9E02-818672363B35}"/>
                </a:ext>
              </a:extLst>
            </p:cNvPr>
            <p:cNvSpPr>
              <a:spLocks/>
            </p:cNvSpPr>
            <p:nvPr/>
          </p:nvSpPr>
          <p:spPr bwMode="auto">
            <a:xfrm flipH="1">
              <a:off x="7395705"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97" name="Freeform 29">
              <a:extLst>
                <a:ext uri="{FF2B5EF4-FFF2-40B4-BE49-F238E27FC236}">
                  <a16:creationId xmlns:a16="http://schemas.microsoft.com/office/drawing/2014/main" id="{A697151C-FF75-4A1D-98F8-5FC9F45A1BF0}"/>
                </a:ext>
              </a:extLst>
            </p:cNvPr>
            <p:cNvSpPr>
              <a:spLocks/>
            </p:cNvSpPr>
            <p:nvPr/>
          </p:nvSpPr>
          <p:spPr bwMode="auto">
            <a:xfrm flipH="1">
              <a:off x="6959982"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98" name="Freeform 30">
              <a:extLst>
                <a:ext uri="{FF2B5EF4-FFF2-40B4-BE49-F238E27FC236}">
                  <a16:creationId xmlns:a16="http://schemas.microsoft.com/office/drawing/2014/main" id="{FF8405CC-B602-467C-BD78-3111C2E5D7A0}"/>
                </a:ext>
              </a:extLst>
            </p:cNvPr>
            <p:cNvSpPr>
              <a:spLocks/>
            </p:cNvSpPr>
            <p:nvPr/>
          </p:nvSpPr>
          <p:spPr bwMode="auto">
            <a:xfrm flipH="1">
              <a:off x="6633842"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99" name="Freeform 31">
              <a:extLst>
                <a:ext uri="{FF2B5EF4-FFF2-40B4-BE49-F238E27FC236}">
                  <a16:creationId xmlns:a16="http://schemas.microsoft.com/office/drawing/2014/main" id="{0C707019-2AAF-4F24-8B38-88C5377E18A0}"/>
                </a:ext>
              </a:extLst>
            </p:cNvPr>
            <p:cNvSpPr>
              <a:spLocks/>
            </p:cNvSpPr>
            <p:nvPr/>
          </p:nvSpPr>
          <p:spPr bwMode="auto">
            <a:xfrm flipH="1">
              <a:off x="7067077"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00" name="Freeform 32">
              <a:extLst>
                <a:ext uri="{FF2B5EF4-FFF2-40B4-BE49-F238E27FC236}">
                  <a16:creationId xmlns:a16="http://schemas.microsoft.com/office/drawing/2014/main" id="{DDA94D69-3028-4CEC-8CDE-EEBAA857F016}"/>
                </a:ext>
              </a:extLst>
            </p:cNvPr>
            <p:cNvSpPr>
              <a:spLocks/>
            </p:cNvSpPr>
            <p:nvPr/>
          </p:nvSpPr>
          <p:spPr bwMode="auto">
            <a:xfrm flipH="1">
              <a:off x="6740936"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01" name="Freeform 29">
              <a:extLst>
                <a:ext uri="{FF2B5EF4-FFF2-40B4-BE49-F238E27FC236}">
                  <a16:creationId xmlns:a16="http://schemas.microsoft.com/office/drawing/2014/main" id="{BC0FDDE9-6F06-4A73-B7F9-16C9A24EE217}"/>
                </a:ext>
              </a:extLst>
            </p:cNvPr>
            <p:cNvSpPr>
              <a:spLocks/>
            </p:cNvSpPr>
            <p:nvPr/>
          </p:nvSpPr>
          <p:spPr bwMode="auto">
            <a:xfrm flipH="1">
              <a:off x="630521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02" name="Freeform 30">
              <a:extLst>
                <a:ext uri="{FF2B5EF4-FFF2-40B4-BE49-F238E27FC236}">
                  <a16:creationId xmlns:a16="http://schemas.microsoft.com/office/drawing/2014/main" id="{FF7D72B8-1FA9-4D3C-B026-D406C0B5852F}"/>
                </a:ext>
              </a:extLst>
            </p:cNvPr>
            <p:cNvSpPr>
              <a:spLocks/>
            </p:cNvSpPr>
            <p:nvPr/>
          </p:nvSpPr>
          <p:spPr bwMode="auto">
            <a:xfrm flipH="1">
              <a:off x="5979072"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03" name="Freeform 31">
              <a:extLst>
                <a:ext uri="{FF2B5EF4-FFF2-40B4-BE49-F238E27FC236}">
                  <a16:creationId xmlns:a16="http://schemas.microsoft.com/office/drawing/2014/main" id="{8BDD8B04-FE65-4187-B9B4-F0749D9A7027}"/>
                </a:ext>
              </a:extLst>
            </p:cNvPr>
            <p:cNvSpPr>
              <a:spLocks/>
            </p:cNvSpPr>
            <p:nvPr/>
          </p:nvSpPr>
          <p:spPr bwMode="auto">
            <a:xfrm flipH="1">
              <a:off x="6412308"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04" name="Freeform 32">
              <a:extLst>
                <a:ext uri="{FF2B5EF4-FFF2-40B4-BE49-F238E27FC236}">
                  <a16:creationId xmlns:a16="http://schemas.microsoft.com/office/drawing/2014/main" id="{E8C0C503-094F-4FAA-AED6-E7C6A156D481}"/>
                </a:ext>
              </a:extLst>
            </p:cNvPr>
            <p:cNvSpPr>
              <a:spLocks/>
            </p:cNvSpPr>
            <p:nvPr/>
          </p:nvSpPr>
          <p:spPr bwMode="auto">
            <a:xfrm flipH="1">
              <a:off x="6086167"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05" name="Freeform 499">
              <a:extLst>
                <a:ext uri="{FF2B5EF4-FFF2-40B4-BE49-F238E27FC236}">
                  <a16:creationId xmlns:a16="http://schemas.microsoft.com/office/drawing/2014/main" id="{76909794-918D-4D91-9C5C-1E181BC2CEE2}"/>
                </a:ext>
              </a:extLst>
            </p:cNvPr>
            <p:cNvSpPr>
              <a:spLocks/>
            </p:cNvSpPr>
            <p:nvPr/>
          </p:nvSpPr>
          <p:spPr bwMode="auto">
            <a:xfrm flipH="1">
              <a:off x="565044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06" name="Freeform 500">
              <a:extLst>
                <a:ext uri="{FF2B5EF4-FFF2-40B4-BE49-F238E27FC236}">
                  <a16:creationId xmlns:a16="http://schemas.microsoft.com/office/drawing/2014/main" id="{265D8DDB-4A31-486B-AE91-9FDD7F983A2B}"/>
                </a:ext>
              </a:extLst>
            </p:cNvPr>
            <p:cNvSpPr>
              <a:spLocks/>
            </p:cNvSpPr>
            <p:nvPr/>
          </p:nvSpPr>
          <p:spPr bwMode="auto">
            <a:xfrm flipH="1">
              <a:off x="532430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07" name="Freeform 501">
              <a:extLst>
                <a:ext uri="{FF2B5EF4-FFF2-40B4-BE49-F238E27FC236}">
                  <a16:creationId xmlns:a16="http://schemas.microsoft.com/office/drawing/2014/main" id="{362247C6-3F8C-41F3-B9AA-AC5AB045A8E9}"/>
                </a:ext>
              </a:extLst>
            </p:cNvPr>
            <p:cNvSpPr>
              <a:spLocks/>
            </p:cNvSpPr>
            <p:nvPr/>
          </p:nvSpPr>
          <p:spPr bwMode="auto">
            <a:xfrm flipH="1">
              <a:off x="5757539"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08" name="Freeform 502">
              <a:extLst>
                <a:ext uri="{FF2B5EF4-FFF2-40B4-BE49-F238E27FC236}">
                  <a16:creationId xmlns:a16="http://schemas.microsoft.com/office/drawing/2014/main" id="{B97B9337-888E-4283-A2A5-646D532E3B34}"/>
                </a:ext>
              </a:extLst>
            </p:cNvPr>
            <p:cNvSpPr>
              <a:spLocks/>
            </p:cNvSpPr>
            <p:nvPr/>
          </p:nvSpPr>
          <p:spPr bwMode="auto">
            <a:xfrm flipH="1">
              <a:off x="5431399"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09" name="Freeform 29">
              <a:extLst>
                <a:ext uri="{FF2B5EF4-FFF2-40B4-BE49-F238E27FC236}">
                  <a16:creationId xmlns:a16="http://schemas.microsoft.com/office/drawing/2014/main" id="{92536FBE-583E-4FB5-A1FA-F9C26DB266A5}"/>
                </a:ext>
              </a:extLst>
            </p:cNvPr>
            <p:cNvSpPr>
              <a:spLocks/>
            </p:cNvSpPr>
            <p:nvPr/>
          </p:nvSpPr>
          <p:spPr bwMode="auto">
            <a:xfrm flipH="1">
              <a:off x="499567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10" name="Freeform 31">
              <a:extLst>
                <a:ext uri="{FF2B5EF4-FFF2-40B4-BE49-F238E27FC236}">
                  <a16:creationId xmlns:a16="http://schemas.microsoft.com/office/drawing/2014/main" id="{EE005D88-210D-452D-8763-336F63B8C2B0}"/>
                </a:ext>
              </a:extLst>
            </p:cNvPr>
            <p:cNvSpPr>
              <a:spLocks/>
            </p:cNvSpPr>
            <p:nvPr/>
          </p:nvSpPr>
          <p:spPr bwMode="auto">
            <a:xfrm flipH="1">
              <a:off x="5102769"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77" name="Freeform 29">
              <a:extLst>
                <a:ext uri="{FF2B5EF4-FFF2-40B4-BE49-F238E27FC236}">
                  <a16:creationId xmlns:a16="http://schemas.microsoft.com/office/drawing/2014/main" id="{FE9D6EC3-A58A-4E31-AC55-2D57D6BCB5C2}"/>
                </a:ext>
              </a:extLst>
            </p:cNvPr>
            <p:cNvSpPr>
              <a:spLocks/>
            </p:cNvSpPr>
            <p:nvPr/>
          </p:nvSpPr>
          <p:spPr bwMode="auto">
            <a:xfrm flipH="1">
              <a:off x="466704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78" name="Freeform 30">
              <a:extLst>
                <a:ext uri="{FF2B5EF4-FFF2-40B4-BE49-F238E27FC236}">
                  <a16:creationId xmlns:a16="http://schemas.microsoft.com/office/drawing/2014/main" id="{A11155C5-42D1-4707-8AF7-D6078F97AFF3}"/>
                </a:ext>
              </a:extLst>
            </p:cNvPr>
            <p:cNvSpPr>
              <a:spLocks/>
            </p:cNvSpPr>
            <p:nvPr/>
          </p:nvSpPr>
          <p:spPr bwMode="auto">
            <a:xfrm flipH="1">
              <a:off x="4340907"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79" name="Freeform 31">
              <a:extLst>
                <a:ext uri="{FF2B5EF4-FFF2-40B4-BE49-F238E27FC236}">
                  <a16:creationId xmlns:a16="http://schemas.microsoft.com/office/drawing/2014/main" id="{5B097D59-75A3-47B7-8B6D-42537A5EEEE1}"/>
                </a:ext>
              </a:extLst>
            </p:cNvPr>
            <p:cNvSpPr>
              <a:spLocks/>
            </p:cNvSpPr>
            <p:nvPr/>
          </p:nvSpPr>
          <p:spPr bwMode="auto">
            <a:xfrm flipH="1">
              <a:off x="4774142"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80" name="Freeform 32">
              <a:extLst>
                <a:ext uri="{FF2B5EF4-FFF2-40B4-BE49-F238E27FC236}">
                  <a16:creationId xmlns:a16="http://schemas.microsoft.com/office/drawing/2014/main" id="{70E017AD-4B48-44E8-8B05-7F99D844B08A}"/>
                </a:ext>
              </a:extLst>
            </p:cNvPr>
            <p:cNvSpPr>
              <a:spLocks/>
            </p:cNvSpPr>
            <p:nvPr/>
          </p:nvSpPr>
          <p:spPr bwMode="auto">
            <a:xfrm flipH="1">
              <a:off x="4448001"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81" name="Freeform 29">
              <a:extLst>
                <a:ext uri="{FF2B5EF4-FFF2-40B4-BE49-F238E27FC236}">
                  <a16:creationId xmlns:a16="http://schemas.microsoft.com/office/drawing/2014/main" id="{7E8D14B5-1349-40CA-9808-CFFD1A703270}"/>
                </a:ext>
              </a:extLst>
            </p:cNvPr>
            <p:cNvSpPr>
              <a:spLocks/>
            </p:cNvSpPr>
            <p:nvPr/>
          </p:nvSpPr>
          <p:spPr bwMode="auto">
            <a:xfrm flipH="1">
              <a:off x="401227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82" name="Freeform 30">
              <a:extLst>
                <a:ext uri="{FF2B5EF4-FFF2-40B4-BE49-F238E27FC236}">
                  <a16:creationId xmlns:a16="http://schemas.microsoft.com/office/drawing/2014/main" id="{AF784CB8-E2F5-49DF-A819-E44A5D75F37D}"/>
                </a:ext>
              </a:extLst>
            </p:cNvPr>
            <p:cNvSpPr>
              <a:spLocks/>
            </p:cNvSpPr>
            <p:nvPr/>
          </p:nvSpPr>
          <p:spPr bwMode="auto">
            <a:xfrm flipH="1">
              <a:off x="368613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83" name="Freeform 31">
              <a:extLst>
                <a:ext uri="{FF2B5EF4-FFF2-40B4-BE49-F238E27FC236}">
                  <a16:creationId xmlns:a16="http://schemas.microsoft.com/office/drawing/2014/main" id="{BD762B4B-40CF-4ACB-BA51-9BBF5A273D78}"/>
                </a:ext>
              </a:extLst>
            </p:cNvPr>
            <p:cNvSpPr>
              <a:spLocks/>
            </p:cNvSpPr>
            <p:nvPr/>
          </p:nvSpPr>
          <p:spPr bwMode="auto">
            <a:xfrm flipH="1">
              <a:off x="4119373"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84" name="Freeform 32">
              <a:extLst>
                <a:ext uri="{FF2B5EF4-FFF2-40B4-BE49-F238E27FC236}">
                  <a16:creationId xmlns:a16="http://schemas.microsoft.com/office/drawing/2014/main" id="{BA1CD4E8-2177-4700-8DCD-61E8BE6FE656}"/>
                </a:ext>
              </a:extLst>
            </p:cNvPr>
            <p:cNvSpPr>
              <a:spLocks/>
            </p:cNvSpPr>
            <p:nvPr/>
          </p:nvSpPr>
          <p:spPr bwMode="auto">
            <a:xfrm flipH="1">
              <a:off x="3793231"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85" name="Freeform 29">
              <a:extLst>
                <a:ext uri="{FF2B5EF4-FFF2-40B4-BE49-F238E27FC236}">
                  <a16:creationId xmlns:a16="http://schemas.microsoft.com/office/drawing/2014/main" id="{E943FD70-EBDD-4249-8F10-C034813A5CD1}"/>
                </a:ext>
              </a:extLst>
            </p:cNvPr>
            <p:cNvSpPr>
              <a:spLocks/>
            </p:cNvSpPr>
            <p:nvPr/>
          </p:nvSpPr>
          <p:spPr bwMode="auto">
            <a:xfrm flipH="1">
              <a:off x="335751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86" name="Freeform 30">
              <a:extLst>
                <a:ext uri="{FF2B5EF4-FFF2-40B4-BE49-F238E27FC236}">
                  <a16:creationId xmlns:a16="http://schemas.microsoft.com/office/drawing/2014/main" id="{E67C34C1-A534-4441-8974-23B1F982D5E9}"/>
                </a:ext>
              </a:extLst>
            </p:cNvPr>
            <p:cNvSpPr>
              <a:spLocks/>
            </p:cNvSpPr>
            <p:nvPr/>
          </p:nvSpPr>
          <p:spPr bwMode="auto">
            <a:xfrm flipH="1">
              <a:off x="3031369"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87" name="Freeform 31">
              <a:extLst>
                <a:ext uri="{FF2B5EF4-FFF2-40B4-BE49-F238E27FC236}">
                  <a16:creationId xmlns:a16="http://schemas.microsoft.com/office/drawing/2014/main" id="{59385809-82B3-4617-B36C-9B3C471BDDB4}"/>
                </a:ext>
              </a:extLst>
            </p:cNvPr>
            <p:cNvSpPr>
              <a:spLocks/>
            </p:cNvSpPr>
            <p:nvPr/>
          </p:nvSpPr>
          <p:spPr bwMode="auto">
            <a:xfrm flipH="1">
              <a:off x="3464604"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88" name="Freeform 32">
              <a:extLst>
                <a:ext uri="{FF2B5EF4-FFF2-40B4-BE49-F238E27FC236}">
                  <a16:creationId xmlns:a16="http://schemas.microsoft.com/office/drawing/2014/main" id="{44FDD806-D312-46C1-B2C2-E4D1C444FF89}"/>
                </a:ext>
              </a:extLst>
            </p:cNvPr>
            <p:cNvSpPr>
              <a:spLocks/>
            </p:cNvSpPr>
            <p:nvPr/>
          </p:nvSpPr>
          <p:spPr bwMode="auto">
            <a:xfrm flipH="1">
              <a:off x="3138464"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89" name="Freeform 29">
              <a:extLst>
                <a:ext uri="{FF2B5EF4-FFF2-40B4-BE49-F238E27FC236}">
                  <a16:creationId xmlns:a16="http://schemas.microsoft.com/office/drawing/2014/main" id="{FA1B48A1-53A3-4400-893D-EBD0DA2B9577}"/>
                </a:ext>
              </a:extLst>
            </p:cNvPr>
            <p:cNvSpPr>
              <a:spLocks/>
            </p:cNvSpPr>
            <p:nvPr/>
          </p:nvSpPr>
          <p:spPr bwMode="auto">
            <a:xfrm flipH="1">
              <a:off x="270274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90" name="Freeform 30">
              <a:extLst>
                <a:ext uri="{FF2B5EF4-FFF2-40B4-BE49-F238E27FC236}">
                  <a16:creationId xmlns:a16="http://schemas.microsoft.com/office/drawing/2014/main" id="{B7C2537A-C55D-4B46-BDDB-1DC4311BCE4E}"/>
                </a:ext>
              </a:extLst>
            </p:cNvPr>
            <p:cNvSpPr>
              <a:spLocks/>
            </p:cNvSpPr>
            <p:nvPr/>
          </p:nvSpPr>
          <p:spPr bwMode="auto">
            <a:xfrm flipH="1">
              <a:off x="2376599"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91" name="Freeform 31">
              <a:extLst>
                <a:ext uri="{FF2B5EF4-FFF2-40B4-BE49-F238E27FC236}">
                  <a16:creationId xmlns:a16="http://schemas.microsoft.com/office/drawing/2014/main" id="{C88524B4-B1D5-4916-8271-6255E2375994}"/>
                </a:ext>
              </a:extLst>
            </p:cNvPr>
            <p:cNvSpPr>
              <a:spLocks/>
            </p:cNvSpPr>
            <p:nvPr/>
          </p:nvSpPr>
          <p:spPr bwMode="auto">
            <a:xfrm flipH="1">
              <a:off x="2809836"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92" name="Freeform 32">
              <a:extLst>
                <a:ext uri="{FF2B5EF4-FFF2-40B4-BE49-F238E27FC236}">
                  <a16:creationId xmlns:a16="http://schemas.microsoft.com/office/drawing/2014/main" id="{A236D27D-4D7D-42D2-94C3-190F61F309AA}"/>
                </a:ext>
              </a:extLst>
            </p:cNvPr>
            <p:cNvSpPr>
              <a:spLocks/>
            </p:cNvSpPr>
            <p:nvPr/>
          </p:nvSpPr>
          <p:spPr bwMode="auto">
            <a:xfrm flipH="1">
              <a:off x="2483694"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93" name="Freeform 387">
              <a:extLst>
                <a:ext uri="{FF2B5EF4-FFF2-40B4-BE49-F238E27FC236}">
                  <a16:creationId xmlns:a16="http://schemas.microsoft.com/office/drawing/2014/main" id="{0F1334F5-7AAE-4F9C-97DC-34E214920C78}"/>
                </a:ext>
              </a:extLst>
            </p:cNvPr>
            <p:cNvSpPr>
              <a:spLocks/>
            </p:cNvSpPr>
            <p:nvPr/>
          </p:nvSpPr>
          <p:spPr bwMode="auto">
            <a:xfrm flipH="1">
              <a:off x="2047972"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94" name="Freeform 388">
              <a:extLst>
                <a:ext uri="{FF2B5EF4-FFF2-40B4-BE49-F238E27FC236}">
                  <a16:creationId xmlns:a16="http://schemas.microsoft.com/office/drawing/2014/main" id="{76D88E1A-A29B-40C7-8A9C-66F13DDB0B3C}"/>
                </a:ext>
              </a:extLst>
            </p:cNvPr>
            <p:cNvSpPr>
              <a:spLocks/>
            </p:cNvSpPr>
            <p:nvPr/>
          </p:nvSpPr>
          <p:spPr bwMode="auto">
            <a:xfrm flipH="1">
              <a:off x="172183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95" name="Freeform 389">
              <a:extLst>
                <a:ext uri="{FF2B5EF4-FFF2-40B4-BE49-F238E27FC236}">
                  <a16:creationId xmlns:a16="http://schemas.microsoft.com/office/drawing/2014/main" id="{E426840C-7796-4C50-B813-1F0405DECC89}"/>
                </a:ext>
              </a:extLst>
            </p:cNvPr>
            <p:cNvSpPr>
              <a:spLocks/>
            </p:cNvSpPr>
            <p:nvPr/>
          </p:nvSpPr>
          <p:spPr bwMode="auto">
            <a:xfrm flipH="1">
              <a:off x="2155066"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96" name="Freeform 390">
              <a:extLst>
                <a:ext uri="{FF2B5EF4-FFF2-40B4-BE49-F238E27FC236}">
                  <a16:creationId xmlns:a16="http://schemas.microsoft.com/office/drawing/2014/main" id="{DBD0B1F1-6FFD-4BBF-B388-CDBD745D5AE5}"/>
                </a:ext>
              </a:extLst>
            </p:cNvPr>
            <p:cNvSpPr>
              <a:spLocks/>
            </p:cNvSpPr>
            <p:nvPr/>
          </p:nvSpPr>
          <p:spPr bwMode="auto">
            <a:xfrm flipH="1">
              <a:off x="1828926"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97" name="Freeform 29">
              <a:extLst>
                <a:ext uri="{FF2B5EF4-FFF2-40B4-BE49-F238E27FC236}">
                  <a16:creationId xmlns:a16="http://schemas.microsoft.com/office/drawing/2014/main" id="{1947A14D-9B37-4100-81B0-258E3BC44E42}"/>
                </a:ext>
              </a:extLst>
            </p:cNvPr>
            <p:cNvSpPr>
              <a:spLocks/>
            </p:cNvSpPr>
            <p:nvPr/>
          </p:nvSpPr>
          <p:spPr bwMode="auto">
            <a:xfrm flipH="1">
              <a:off x="139320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98" name="Freeform 31">
              <a:extLst>
                <a:ext uri="{FF2B5EF4-FFF2-40B4-BE49-F238E27FC236}">
                  <a16:creationId xmlns:a16="http://schemas.microsoft.com/office/drawing/2014/main" id="{5453913E-348D-40B7-9374-DFF29C4CE140}"/>
                </a:ext>
              </a:extLst>
            </p:cNvPr>
            <p:cNvSpPr>
              <a:spLocks/>
            </p:cNvSpPr>
            <p:nvPr/>
          </p:nvSpPr>
          <p:spPr bwMode="auto">
            <a:xfrm flipH="1">
              <a:off x="1500297"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99" name="Freeform 29">
              <a:extLst>
                <a:ext uri="{FF2B5EF4-FFF2-40B4-BE49-F238E27FC236}">
                  <a16:creationId xmlns:a16="http://schemas.microsoft.com/office/drawing/2014/main" id="{4ECD8DC6-4CBB-429E-A832-0B4201300A9F}"/>
                </a:ext>
              </a:extLst>
            </p:cNvPr>
            <p:cNvSpPr>
              <a:spLocks/>
            </p:cNvSpPr>
            <p:nvPr/>
          </p:nvSpPr>
          <p:spPr bwMode="auto">
            <a:xfrm flipH="1">
              <a:off x="106457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00" name="Freeform 30">
              <a:extLst>
                <a:ext uri="{FF2B5EF4-FFF2-40B4-BE49-F238E27FC236}">
                  <a16:creationId xmlns:a16="http://schemas.microsoft.com/office/drawing/2014/main" id="{EE264C89-1F9F-402D-AE8F-8965CBB43DAB}"/>
                </a:ext>
              </a:extLst>
            </p:cNvPr>
            <p:cNvSpPr>
              <a:spLocks/>
            </p:cNvSpPr>
            <p:nvPr/>
          </p:nvSpPr>
          <p:spPr bwMode="auto">
            <a:xfrm flipH="1">
              <a:off x="73843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01" name="Freeform 31">
              <a:extLst>
                <a:ext uri="{FF2B5EF4-FFF2-40B4-BE49-F238E27FC236}">
                  <a16:creationId xmlns:a16="http://schemas.microsoft.com/office/drawing/2014/main" id="{78BE4E85-42C5-4CCD-8B83-5C74AD875C1D}"/>
                </a:ext>
              </a:extLst>
            </p:cNvPr>
            <p:cNvSpPr>
              <a:spLocks/>
            </p:cNvSpPr>
            <p:nvPr/>
          </p:nvSpPr>
          <p:spPr bwMode="auto">
            <a:xfrm flipH="1">
              <a:off x="1171668"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02" name="Freeform 32">
              <a:extLst>
                <a:ext uri="{FF2B5EF4-FFF2-40B4-BE49-F238E27FC236}">
                  <a16:creationId xmlns:a16="http://schemas.microsoft.com/office/drawing/2014/main" id="{713ADC67-1B79-4531-8A08-6E56ED866146}"/>
                </a:ext>
              </a:extLst>
            </p:cNvPr>
            <p:cNvSpPr>
              <a:spLocks/>
            </p:cNvSpPr>
            <p:nvPr/>
          </p:nvSpPr>
          <p:spPr bwMode="auto">
            <a:xfrm flipH="1">
              <a:off x="845528"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03" name="Freeform 397">
              <a:extLst>
                <a:ext uri="{FF2B5EF4-FFF2-40B4-BE49-F238E27FC236}">
                  <a16:creationId xmlns:a16="http://schemas.microsoft.com/office/drawing/2014/main" id="{FF27E2F8-2B3C-48D5-99DB-2ED40A89BEF2}"/>
                </a:ext>
              </a:extLst>
            </p:cNvPr>
            <p:cNvSpPr>
              <a:spLocks/>
            </p:cNvSpPr>
            <p:nvPr/>
          </p:nvSpPr>
          <p:spPr bwMode="auto">
            <a:xfrm flipH="1">
              <a:off x="40980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04" name="Freeform 398">
              <a:extLst>
                <a:ext uri="{FF2B5EF4-FFF2-40B4-BE49-F238E27FC236}">
                  <a16:creationId xmlns:a16="http://schemas.microsoft.com/office/drawing/2014/main" id="{D644679D-AAFB-4890-8CCD-CD32049F3AF7}"/>
                </a:ext>
              </a:extLst>
            </p:cNvPr>
            <p:cNvSpPr>
              <a:spLocks/>
            </p:cNvSpPr>
            <p:nvPr/>
          </p:nvSpPr>
          <p:spPr bwMode="auto">
            <a:xfrm flipH="1">
              <a:off x="83664"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05" name="Freeform 399">
              <a:extLst>
                <a:ext uri="{FF2B5EF4-FFF2-40B4-BE49-F238E27FC236}">
                  <a16:creationId xmlns:a16="http://schemas.microsoft.com/office/drawing/2014/main" id="{00E76FF1-CF2E-4965-9B4D-FB55D7D2FC3A}"/>
                </a:ext>
              </a:extLst>
            </p:cNvPr>
            <p:cNvSpPr>
              <a:spLocks/>
            </p:cNvSpPr>
            <p:nvPr/>
          </p:nvSpPr>
          <p:spPr bwMode="auto">
            <a:xfrm flipH="1">
              <a:off x="516899"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06" name="Freeform 400">
              <a:extLst>
                <a:ext uri="{FF2B5EF4-FFF2-40B4-BE49-F238E27FC236}">
                  <a16:creationId xmlns:a16="http://schemas.microsoft.com/office/drawing/2014/main" id="{01D5C4B2-6A15-4430-A586-61A49A222994}"/>
                </a:ext>
              </a:extLst>
            </p:cNvPr>
            <p:cNvSpPr>
              <a:spLocks/>
            </p:cNvSpPr>
            <p:nvPr/>
          </p:nvSpPr>
          <p:spPr bwMode="auto">
            <a:xfrm flipH="1">
              <a:off x="190758"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grpSp>
      <p:grpSp>
        <p:nvGrpSpPr>
          <p:cNvPr id="1796" name="Group 1795">
            <a:extLst>
              <a:ext uri="{FF2B5EF4-FFF2-40B4-BE49-F238E27FC236}">
                <a16:creationId xmlns:a16="http://schemas.microsoft.com/office/drawing/2014/main" id="{78F5DB95-0743-4194-AF8E-731BCEBC63A0}"/>
              </a:ext>
            </a:extLst>
          </p:cNvPr>
          <p:cNvGrpSpPr/>
          <p:nvPr userDrawn="1"/>
        </p:nvGrpSpPr>
        <p:grpSpPr>
          <a:xfrm>
            <a:off x="85341" y="355817"/>
            <a:ext cx="12250687" cy="180153"/>
            <a:chOff x="83663" y="225542"/>
            <a:chExt cx="12009864" cy="176637"/>
          </a:xfrm>
        </p:grpSpPr>
        <p:sp>
          <p:nvSpPr>
            <p:cNvPr id="811" name="Freeform 29">
              <a:extLst>
                <a:ext uri="{FF2B5EF4-FFF2-40B4-BE49-F238E27FC236}">
                  <a16:creationId xmlns:a16="http://schemas.microsoft.com/office/drawing/2014/main" id="{48C2BA7C-C171-4DE7-B360-0D6AD3E7EB1C}"/>
                </a:ext>
              </a:extLst>
            </p:cNvPr>
            <p:cNvSpPr>
              <a:spLocks/>
            </p:cNvSpPr>
            <p:nvPr/>
          </p:nvSpPr>
          <p:spPr bwMode="auto">
            <a:xfrm>
              <a:off x="5217208"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12" name="Freeform 30">
              <a:extLst>
                <a:ext uri="{FF2B5EF4-FFF2-40B4-BE49-F238E27FC236}">
                  <a16:creationId xmlns:a16="http://schemas.microsoft.com/office/drawing/2014/main" id="{760CE1DE-ACCB-4DB4-B5A3-8B6FD14A4E12}"/>
                </a:ext>
              </a:extLst>
            </p:cNvPr>
            <p:cNvSpPr>
              <a:spLocks/>
            </p:cNvSpPr>
            <p:nvPr/>
          </p:nvSpPr>
          <p:spPr bwMode="auto">
            <a:xfrm>
              <a:off x="5543349"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13" name="Freeform 31">
              <a:extLst>
                <a:ext uri="{FF2B5EF4-FFF2-40B4-BE49-F238E27FC236}">
                  <a16:creationId xmlns:a16="http://schemas.microsoft.com/office/drawing/2014/main" id="{F6E04536-CA56-4716-96F4-4A132F4D4069}"/>
                </a:ext>
              </a:extLst>
            </p:cNvPr>
            <p:cNvSpPr>
              <a:spLocks/>
            </p:cNvSpPr>
            <p:nvPr/>
          </p:nvSpPr>
          <p:spPr bwMode="auto">
            <a:xfrm>
              <a:off x="4995675"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14" name="Freeform 32">
              <a:extLst>
                <a:ext uri="{FF2B5EF4-FFF2-40B4-BE49-F238E27FC236}">
                  <a16:creationId xmlns:a16="http://schemas.microsoft.com/office/drawing/2014/main" id="{2AFA537E-385D-4008-856F-F34A92494ABD}"/>
                </a:ext>
              </a:extLst>
            </p:cNvPr>
            <p:cNvSpPr>
              <a:spLocks/>
            </p:cNvSpPr>
            <p:nvPr/>
          </p:nvSpPr>
          <p:spPr bwMode="auto">
            <a:xfrm>
              <a:off x="5324302"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15" name="Freeform 29">
              <a:extLst>
                <a:ext uri="{FF2B5EF4-FFF2-40B4-BE49-F238E27FC236}">
                  <a16:creationId xmlns:a16="http://schemas.microsoft.com/office/drawing/2014/main" id="{EFD04C3C-A4AB-4871-B02B-0E733E3BDEB5}"/>
                </a:ext>
              </a:extLst>
            </p:cNvPr>
            <p:cNvSpPr>
              <a:spLocks/>
            </p:cNvSpPr>
            <p:nvPr/>
          </p:nvSpPr>
          <p:spPr bwMode="auto">
            <a:xfrm>
              <a:off x="5871978"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16" name="Freeform 30">
              <a:extLst>
                <a:ext uri="{FF2B5EF4-FFF2-40B4-BE49-F238E27FC236}">
                  <a16:creationId xmlns:a16="http://schemas.microsoft.com/office/drawing/2014/main" id="{37FEA7BF-04A4-4A9C-8CB5-DCA193913217}"/>
                </a:ext>
              </a:extLst>
            </p:cNvPr>
            <p:cNvSpPr>
              <a:spLocks/>
            </p:cNvSpPr>
            <p:nvPr/>
          </p:nvSpPr>
          <p:spPr bwMode="auto">
            <a:xfrm>
              <a:off x="6198118"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17" name="Freeform 31">
              <a:extLst>
                <a:ext uri="{FF2B5EF4-FFF2-40B4-BE49-F238E27FC236}">
                  <a16:creationId xmlns:a16="http://schemas.microsoft.com/office/drawing/2014/main" id="{039BFC52-0F72-43C8-A3A3-38405DB261EB}"/>
                </a:ext>
              </a:extLst>
            </p:cNvPr>
            <p:cNvSpPr>
              <a:spLocks/>
            </p:cNvSpPr>
            <p:nvPr/>
          </p:nvSpPr>
          <p:spPr bwMode="auto">
            <a:xfrm>
              <a:off x="5650444"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18" name="Freeform 32">
              <a:extLst>
                <a:ext uri="{FF2B5EF4-FFF2-40B4-BE49-F238E27FC236}">
                  <a16:creationId xmlns:a16="http://schemas.microsoft.com/office/drawing/2014/main" id="{29FC1F44-1F6F-4038-B2B4-0944B1A8B2A2}"/>
                </a:ext>
              </a:extLst>
            </p:cNvPr>
            <p:cNvSpPr>
              <a:spLocks/>
            </p:cNvSpPr>
            <p:nvPr/>
          </p:nvSpPr>
          <p:spPr bwMode="auto">
            <a:xfrm>
              <a:off x="5979072"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19" name="Freeform 29">
              <a:extLst>
                <a:ext uri="{FF2B5EF4-FFF2-40B4-BE49-F238E27FC236}">
                  <a16:creationId xmlns:a16="http://schemas.microsoft.com/office/drawing/2014/main" id="{6CDA1E19-1982-4657-90F9-76384E561FF5}"/>
                </a:ext>
              </a:extLst>
            </p:cNvPr>
            <p:cNvSpPr>
              <a:spLocks/>
            </p:cNvSpPr>
            <p:nvPr/>
          </p:nvSpPr>
          <p:spPr bwMode="auto">
            <a:xfrm>
              <a:off x="6526746"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20" name="Freeform 30">
              <a:extLst>
                <a:ext uri="{FF2B5EF4-FFF2-40B4-BE49-F238E27FC236}">
                  <a16:creationId xmlns:a16="http://schemas.microsoft.com/office/drawing/2014/main" id="{C2163247-7818-43CB-B885-2804B135D97F}"/>
                </a:ext>
              </a:extLst>
            </p:cNvPr>
            <p:cNvSpPr>
              <a:spLocks/>
            </p:cNvSpPr>
            <p:nvPr/>
          </p:nvSpPr>
          <p:spPr bwMode="auto">
            <a:xfrm>
              <a:off x="6852887"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21" name="Freeform 31">
              <a:extLst>
                <a:ext uri="{FF2B5EF4-FFF2-40B4-BE49-F238E27FC236}">
                  <a16:creationId xmlns:a16="http://schemas.microsoft.com/office/drawing/2014/main" id="{FA256FAE-3764-4396-874F-31962D968926}"/>
                </a:ext>
              </a:extLst>
            </p:cNvPr>
            <p:cNvSpPr>
              <a:spLocks/>
            </p:cNvSpPr>
            <p:nvPr/>
          </p:nvSpPr>
          <p:spPr bwMode="auto">
            <a:xfrm>
              <a:off x="6305213"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22" name="Freeform 32">
              <a:extLst>
                <a:ext uri="{FF2B5EF4-FFF2-40B4-BE49-F238E27FC236}">
                  <a16:creationId xmlns:a16="http://schemas.microsoft.com/office/drawing/2014/main" id="{8720DB38-7D29-41B3-BFF2-9D549CB39D62}"/>
                </a:ext>
              </a:extLst>
            </p:cNvPr>
            <p:cNvSpPr>
              <a:spLocks/>
            </p:cNvSpPr>
            <p:nvPr/>
          </p:nvSpPr>
          <p:spPr bwMode="auto">
            <a:xfrm>
              <a:off x="6633841"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23" name="Freeform 29">
              <a:extLst>
                <a:ext uri="{FF2B5EF4-FFF2-40B4-BE49-F238E27FC236}">
                  <a16:creationId xmlns:a16="http://schemas.microsoft.com/office/drawing/2014/main" id="{1FB0C8F1-C645-4A0D-BC09-7086DBD13A55}"/>
                </a:ext>
              </a:extLst>
            </p:cNvPr>
            <p:cNvSpPr>
              <a:spLocks/>
            </p:cNvSpPr>
            <p:nvPr/>
          </p:nvSpPr>
          <p:spPr bwMode="auto">
            <a:xfrm>
              <a:off x="7181515"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24" name="Freeform 30">
              <a:extLst>
                <a:ext uri="{FF2B5EF4-FFF2-40B4-BE49-F238E27FC236}">
                  <a16:creationId xmlns:a16="http://schemas.microsoft.com/office/drawing/2014/main" id="{258079EE-33F0-4702-97A1-D1554A5AD28E}"/>
                </a:ext>
              </a:extLst>
            </p:cNvPr>
            <p:cNvSpPr>
              <a:spLocks/>
            </p:cNvSpPr>
            <p:nvPr/>
          </p:nvSpPr>
          <p:spPr bwMode="auto">
            <a:xfrm>
              <a:off x="7507656"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25" name="Freeform 31">
              <a:extLst>
                <a:ext uri="{FF2B5EF4-FFF2-40B4-BE49-F238E27FC236}">
                  <a16:creationId xmlns:a16="http://schemas.microsoft.com/office/drawing/2014/main" id="{09E1B1FC-279B-4B68-B35B-8CF92EEF8725}"/>
                </a:ext>
              </a:extLst>
            </p:cNvPr>
            <p:cNvSpPr>
              <a:spLocks/>
            </p:cNvSpPr>
            <p:nvPr/>
          </p:nvSpPr>
          <p:spPr bwMode="auto">
            <a:xfrm>
              <a:off x="6959982"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26" name="Freeform 32">
              <a:extLst>
                <a:ext uri="{FF2B5EF4-FFF2-40B4-BE49-F238E27FC236}">
                  <a16:creationId xmlns:a16="http://schemas.microsoft.com/office/drawing/2014/main" id="{BDD4D431-D290-4A4D-95E6-4E564CAD1EA6}"/>
                </a:ext>
              </a:extLst>
            </p:cNvPr>
            <p:cNvSpPr>
              <a:spLocks/>
            </p:cNvSpPr>
            <p:nvPr/>
          </p:nvSpPr>
          <p:spPr bwMode="auto">
            <a:xfrm>
              <a:off x="7288610"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27" name="Freeform 521">
              <a:extLst>
                <a:ext uri="{FF2B5EF4-FFF2-40B4-BE49-F238E27FC236}">
                  <a16:creationId xmlns:a16="http://schemas.microsoft.com/office/drawing/2014/main" id="{EBB834A8-4D91-49DE-937E-A5BDCE086468}"/>
                </a:ext>
              </a:extLst>
            </p:cNvPr>
            <p:cNvSpPr>
              <a:spLocks/>
            </p:cNvSpPr>
            <p:nvPr/>
          </p:nvSpPr>
          <p:spPr bwMode="auto">
            <a:xfrm>
              <a:off x="7836284"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28" name="Freeform 522">
              <a:extLst>
                <a:ext uri="{FF2B5EF4-FFF2-40B4-BE49-F238E27FC236}">
                  <a16:creationId xmlns:a16="http://schemas.microsoft.com/office/drawing/2014/main" id="{704A953A-7E84-4A09-840D-6453C51F005A}"/>
                </a:ext>
              </a:extLst>
            </p:cNvPr>
            <p:cNvSpPr>
              <a:spLocks/>
            </p:cNvSpPr>
            <p:nvPr/>
          </p:nvSpPr>
          <p:spPr bwMode="auto">
            <a:xfrm>
              <a:off x="8162425"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29" name="Freeform 523">
              <a:extLst>
                <a:ext uri="{FF2B5EF4-FFF2-40B4-BE49-F238E27FC236}">
                  <a16:creationId xmlns:a16="http://schemas.microsoft.com/office/drawing/2014/main" id="{3CADE2DC-1BE1-43CE-9028-A17EB4858FD1}"/>
                </a:ext>
              </a:extLst>
            </p:cNvPr>
            <p:cNvSpPr>
              <a:spLocks/>
            </p:cNvSpPr>
            <p:nvPr/>
          </p:nvSpPr>
          <p:spPr bwMode="auto">
            <a:xfrm>
              <a:off x="7614751"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30" name="Freeform 524">
              <a:extLst>
                <a:ext uri="{FF2B5EF4-FFF2-40B4-BE49-F238E27FC236}">
                  <a16:creationId xmlns:a16="http://schemas.microsoft.com/office/drawing/2014/main" id="{2F825BFF-9883-416D-B601-B2550760A44C}"/>
                </a:ext>
              </a:extLst>
            </p:cNvPr>
            <p:cNvSpPr>
              <a:spLocks/>
            </p:cNvSpPr>
            <p:nvPr/>
          </p:nvSpPr>
          <p:spPr bwMode="auto">
            <a:xfrm>
              <a:off x="7943378"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31" name="Freeform 29">
              <a:extLst>
                <a:ext uri="{FF2B5EF4-FFF2-40B4-BE49-F238E27FC236}">
                  <a16:creationId xmlns:a16="http://schemas.microsoft.com/office/drawing/2014/main" id="{A421E879-F37C-40C4-988A-05AB002F01FB}"/>
                </a:ext>
              </a:extLst>
            </p:cNvPr>
            <p:cNvSpPr>
              <a:spLocks/>
            </p:cNvSpPr>
            <p:nvPr/>
          </p:nvSpPr>
          <p:spPr bwMode="auto">
            <a:xfrm>
              <a:off x="8491054"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32" name="Freeform 31">
              <a:extLst>
                <a:ext uri="{FF2B5EF4-FFF2-40B4-BE49-F238E27FC236}">
                  <a16:creationId xmlns:a16="http://schemas.microsoft.com/office/drawing/2014/main" id="{24199D43-9FDB-41FC-8DAA-E10684625933}"/>
                </a:ext>
              </a:extLst>
            </p:cNvPr>
            <p:cNvSpPr>
              <a:spLocks/>
            </p:cNvSpPr>
            <p:nvPr/>
          </p:nvSpPr>
          <p:spPr bwMode="auto">
            <a:xfrm>
              <a:off x="8269520"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33" name="Freeform 29">
              <a:extLst>
                <a:ext uri="{FF2B5EF4-FFF2-40B4-BE49-F238E27FC236}">
                  <a16:creationId xmlns:a16="http://schemas.microsoft.com/office/drawing/2014/main" id="{9FBBF5D5-45D8-405B-A0A1-EC9E696AAB3D}"/>
                </a:ext>
              </a:extLst>
            </p:cNvPr>
            <p:cNvSpPr>
              <a:spLocks/>
            </p:cNvSpPr>
            <p:nvPr/>
          </p:nvSpPr>
          <p:spPr bwMode="auto">
            <a:xfrm>
              <a:off x="8819682"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34" name="Freeform 30">
              <a:extLst>
                <a:ext uri="{FF2B5EF4-FFF2-40B4-BE49-F238E27FC236}">
                  <a16:creationId xmlns:a16="http://schemas.microsoft.com/office/drawing/2014/main" id="{EAF3A785-EDBE-40E3-A43F-B311232B9CB1}"/>
                </a:ext>
              </a:extLst>
            </p:cNvPr>
            <p:cNvSpPr>
              <a:spLocks/>
            </p:cNvSpPr>
            <p:nvPr/>
          </p:nvSpPr>
          <p:spPr bwMode="auto">
            <a:xfrm>
              <a:off x="9145823"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35" name="Freeform 31">
              <a:extLst>
                <a:ext uri="{FF2B5EF4-FFF2-40B4-BE49-F238E27FC236}">
                  <a16:creationId xmlns:a16="http://schemas.microsoft.com/office/drawing/2014/main" id="{C3E82A85-BBBE-4443-89D9-BB06433AB863}"/>
                </a:ext>
              </a:extLst>
            </p:cNvPr>
            <p:cNvSpPr>
              <a:spLocks/>
            </p:cNvSpPr>
            <p:nvPr/>
          </p:nvSpPr>
          <p:spPr bwMode="auto">
            <a:xfrm>
              <a:off x="8598148"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36" name="Freeform 32">
              <a:extLst>
                <a:ext uri="{FF2B5EF4-FFF2-40B4-BE49-F238E27FC236}">
                  <a16:creationId xmlns:a16="http://schemas.microsoft.com/office/drawing/2014/main" id="{CEBE9F7B-6655-45A6-93B4-E5B2F9FFF765}"/>
                </a:ext>
              </a:extLst>
            </p:cNvPr>
            <p:cNvSpPr>
              <a:spLocks/>
            </p:cNvSpPr>
            <p:nvPr/>
          </p:nvSpPr>
          <p:spPr bwMode="auto">
            <a:xfrm>
              <a:off x="8926776"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37" name="Freeform 29">
              <a:extLst>
                <a:ext uri="{FF2B5EF4-FFF2-40B4-BE49-F238E27FC236}">
                  <a16:creationId xmlns:a16="http://schemas.microsoft.com/office/drawing/2014/main" id="{7EAF867D-F458-4BED-B217-26623704AE39}"/>
                </a:ext>
              </a:extLst>
            </p:cNvPr>
            <p:cNvSpPr>
              <a:spLocks/>
            </p:cNvSpPr>
            <p:nvPr/>
          </p:nvSpPr>
          <p:spPr bwMode="auto">
            <a:xfrm>
              <a:off x="9474451"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38" name="Freeform 30">
              <a:extLst>
                <a:ext uri="{FF2B5EF4-FFF2-40B4-BE49-F238E27FC236}">
                  <a16:creationId xmlns:a16="http://schemas.microsoft.com/office/drawing/2014/main" id="{F525BE7B-2E2A-453D-8D92-EEF0DD1A3ADE}"/>
                </a:ext>
              </a:extLst>
            </p:cNvPr>
            <p:cNvSpPr>
              <a:spLocks/>
            </p:cNvSpPr>
            <p:nvPr/>
          </p:nvSpPr>
          <p:spPr bwMode="auto">
            <a:xfrm>
              <a:off x="9800592"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39" name="Freeform 31">
              <a:extLst>
                <a:ext uri="{FF2B5EF4-FFF2-40B4-BE49-F238E27FC236}">
                  <a16:creationId xmlns:a16="http://schemas.microsoft.com/office/drawing/2014/main" id="{940AF245-23E8-4049-A71B-82B0FBFE59B9}"/>
                </a:ext>
              </a:extLst>
            </p:cNvPr>
            <p:cNvSpPr>
              <a:spLocks/>
            </p:cNvSpPr>
            <p:nvPr/>
          </p:nvSpPr>
          <p:spPr bwMode="auto">
            <a:xfrm>
              <a:off x="9252918"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40" name="Freeform 32">
              <a:extLst>
                <a:ext uri="{FF2B5EF4-FFF2-40B4-BE49-F238E27FC236}">
                  <a16:creationId xmlns:a16="http://schemas.microsoft.com/office/drawing/2014/main" id="{B9782BEE-4F82-448C-9F67-9F3C31383225}"/>
                </a:ext>
              </a:extLst>
            </p:cNvPr>
            <p:cNvSpPr>
              <a:spLocks/>
            </p:cNvSpPr>
            <p:nvPr/>
          </p:nvSpPr>
          <p:spPr bwMode="auto">
            <a:xfrm>
              <a:off x="9581546"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41" name="Freeform 29">
              <a:extLst>
                <a:ext uri="{FF2B5EF4-FFF2-40B4-BE49-F238E27FC236}">
                  <a16:creationId xmlns:a16="http://schemas.microsoft.com/office/drawing/2014/main" id="{FC50875A-C2B1-49F7-85DC-314A5EEAC0A4}"/>
                </a:ext>
              </a:extLst>
            </p:cNvPr>
            <p:cNvSpPr>
              <a:spLocks/>
            </p:cNvSpPr>
            <p:nvPr/>
          </p:nvSpPr>
          <p:spPr bwMode="auto">
            <a:xfrm>
              <a:off x="10129220"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42" name="Freeform 30">
              <a:extLst>
                <a:ext uri="{FF2B5EF4-FFF2-40B4-BE49-F238E27FC236}">
                  <a16:creationId xmlns:a16="http://schemas.microsoft.com/office/drawing/2014/main" id="{99B4AE58-D34F-4FB7-B49A-F6880B0D1F95}"/>
                </a:ext>
              </a:extLst>
            </p:cNvPr>
            <p:cNvSpPr>
              <a:spLocks/>
            </p:cNvSpPr>
            <p:nvPr/>
          </p:nvSpPr>
          <p:spPr bwMode="auto">
            <a:xfrm>
              <a:off x="10455360"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43" name="Freeform 31">
              <a:extLst>
                <a:ext uri="{FF2B5EF4-FFF2-40B4-BE49-F238E27FC236}">
                  <a16:creationId xmlns:a16="http://schemas.microsoft.com/office/drawing/2014/main" id="{B782F265-72D7-4730-8609-B70179C3D070}"/>
                </a:ext>
              </a:extLst>
            </p:cNvPr>
            <p:cNvSpPr>
              <a:spLocks/>
            </p:cNvSpPr>
            <p:nvPr/>
          </p:nvSpPr>
          <p:spPr bwMode="auto">
            <a:xfrm>
              <a:off x="9907686"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44" name="Freeform 32">
              <a:extLst>
                <a:ext uri="{FF2B5EF4-FFF2-40B4-BE49-F238E27FC236}">
                  <a16:creationId xmlns:a16="http://schemas.microsoft.com/office/drawing/2014/main" id="{5D873FB8-D4FE-49B8-9258-348E8376D58C}"/>
                </a:ext>
              </a:extLst>
            </p:cNvPr>
            <p:cNvSpPr>
              <a:spLocks/>
            </p:cNvSpPr>
            <p:nvPr/>
          </p:nvSpPr>
          <p:spPr bwMode="auto">
            <a:xfrm>
              <a:off x="10236314"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45" name="Freeform 29">
              <a:extLst>
                <a:ext uri="{FF2B5EF4-FFF2-40B4-BE49-F238E27FC236}">
                  <a16:creationId xmlns:a16="http://schemas.microsoft.com/office/drawing/2014/main" id="{DCDD0143-596F-452E-9CC5-6DB71914B37B}"/>
                </a:ext>
              </a:extLst>
            </p:cNvPr>
            <p:cNvSpPr>
              <a:spLocks/>
            </p:cNvSpPr>
            <p:nvPr/>
          </p:nvSpPr>
          <p:spPr bwMode="auto">
            <a:xfrm>
              <a:off x="10783989"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46" name="Freeform 30">
              <a:extLst>
                <a:ext uri="{FF2B5EF4-FFF2-40B4-BE49-F238E27FC236}">
                  <a16:creationId xmlns:a16="http://schemas.microsoft.com/office/drawing/2014/main" id="{02FB15A4-8775-431D-A2DB-72C419E47ACF}"/>
                </a:ext>
              </a:extLst>
            </p:cNvPr>
            <p:cNvSpPr>
              <a:spLocks/>
            </p:cNvSpPr>
            <p:nvPr/>
          </p:nvSpPr>
          <p:spPr bwMode="auto">
            <a:xfrm>
              <a:off x="11110130"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47" name="Freeform 31">
              <a:extLst>
                <a:ext uri="{FF2B5EF4-FFF2-40B4-BE49-F238E27FC236}">
                  <a16:creationId xmlns:a16="http://schemas.microsoft.com/office/drawing/2014/main" id="{F960D10A-F346-483E-AB2D-2097A0D04B81}"/>
                </a:ext>
              </a:extLst>
            </p:cNvPr>
            <p:cNvSpPr>
              <a:spLocks/>
            </p:cNvSpPr>
            <p:nvPr/>
          </p:nvSpPr>
          <p:spPr bwMode="auto">
            <a:xfrm>
              <a:off x="10562455"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48" name="Freeform 32">
              <a:extLst>
                <a:ext uri="{FF2B5EF4-FFF2-40B4-BE49-F238E27FC236}">
                  <a16:creationId xmlns:a16="http://schemas.microsoft.com/office/drawing/2014/main" id="{0FA958CF-B505-4CC7-AC6E-A36B124A8ADE}"/>
                </a:ext>
              </a:extLst>
            </p:cNvPr>
            <p:cNvSpPr>
              <a:spLocks/>
            </p:cNvSpPr>
            <p:nvPr/>
          </p:nvSpPr>
          <p:spPr bwMode="auto">
            <a:xfrm>
              <a:off x="10891083"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49" name="Freeform 543">
              <a:extLst>
                <a:ext uri="{FF2B5EF4-FFF2-40B4-BE49-F238E27FC236}">
                  <a16:creationId xmlns:a16="http://schemas.microsoft.com/office/drawing/2014/main" id="{A5B76D52-0DBD-4003-BAE3-635980856E63}"/>
                </a:ext>
              </a:extLst>
            </p:cNvPr>
            <p:cNvSpPr>
              <a:spLocks/>
            </p:cNvSpPr>
            <p:nvPr/>
          </p:nvSpPr>
          <p:spPr bwMode="auto">
            <a:xfrm>
              <a:off x="11438757"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50" name="Freeform 544">
              <a:extLst>
                <a:ext uri="{FF2B5EF4-FFF2-40B4-BE49-F238E27FC236}">
                  <a16:creationId xmlns:a16="http://schemas.microsoft.com/office/drawing/2014/main" id="{7B3AF653-F21B-4B83-9E37-2EF2A42796E0}"/>
                </a:ext>
              </a:extLst>
            </p:cNvPr>
            <p:cNvSpPr>
              <a:spLocks/>
            </p:cNvSpPr>
            <p:nvPr/>
          </p:nvSpPr>
          <p:spPr bwMode="auto">
            <a:xfrm>
              <a:off x="11764899"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51" name="Freeform 545">
              <a:extLst>
                <a:ext uri="{FF2B5EF4-FFF2-40B4-BE49-F238E27FC236}">
                  <a16:creationId xmlns:a16="http://schemas.microsoft.com/office/drawing/2014/main" id="{F90FA9E6-C19E-482C-8BB7-59DCF5A5AC72}"/>
                </a:ext>
              </a:extLst>
            </p:cNvPr>
            <p:cNvSpPr>
              <a:spLocks/>
            </p:cNvSpPr>
            <p:nvPr/>
          </p:nvSpPr>
          <p:spPr bwMode="auto">
            <a:xfrm>
              <a:off x="11217225"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52" name="Freeform 546">
              <a:extLst>
                <a:ext uri="{FF2B5EF4-FFF2-40B4-BE49-F238E27FC236}">
                  <a16:creationId xmlns:a16="http://schemas.microsoft.com/office/drawing/2014/main" id="{86352EEF-4465-467D-B743-8FE94FCE0EF4}"/>
                </a:ext>
              </a:extLst>
            </p:cNvPr>
            <p:cNvSpPr>
              <a:spLocks/>
            </p:cNvSpPr>
            <p:nvPr/>
          </p:nvSpPr>
          <p:spPr bwMode="auto">
            <a:xfrm>
              <a:off x="11545852"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53" name="Freeform 29">
              <a:extLst>
                <a:ext uri="{FF2B5EF4-FFF2-40B4-BE49-F238E27FC236}">
                  <a16:creationId xmlns:a16="http://schemas.microsoft.com/office/drawing/2014/main" id="{B5D670BF-6A8D-4A95-86D1-81EDA2622851}"/>
                </a:ext>
              </a:extLst>
            </p:cNvPr>
            <p:cNvSpPr>
              <a:spLocks/>
            </p:cNvSpPr>
            <p:nvPr/>
          </p:nvSpPr>
          <p:spPr bwMode="auto">
            <a:xfrm>
              <a:off x="12093527"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54" name="Freeform 31">
              <a:extLst>
                <a:ext uri="{FF2B5EF4-FFF2-40B4-BE49-F238E27FC236}">
                  <a16:creationId xmlns:a16="http://schemas.microsoft.com/office/drawing/2014/main" id="{A1EACFB4-E3CC-44C0-9479-EB0FDC1C581A}"/>
                </a:ext>
              </a:extLst>
            </p:cNvPr>
            <p:cNvSpPr>
              <a:spLocks/>
            </p:cNvSpPr>
            <p:nvPr/>
          </p:nvSpPr>
          <p:spPr bwMode="auto">
            <a:xfrm>
              <a:off x="11871993"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07" name="Freeform 30">
              <a:extLst>
                <a:ext uri="{FF2B5EF4-FFF2-40B4-BE49-F238E27FC236}">
                  <a16:creationId xmlns:a16="http://schemas.microsoft.com/office/drawing/2014/main" id="{E20F7C2C-7993-4B39-9176-3D0F086C0C95}"/>
                </a:ext>
              </a:extLst>
            </p:cNvPr>
            <p:cNvSpPr>
              <a:spLocks/>
            </p:cNvSpPr>
            <p:nvPr/>
          </p:nvSpPr>
          <p:spPr bwMode="auto">
            <a:xfrm>
              <a:off x="302710"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08" name="Freeform 32">
              <a:extLst>
                <a:ext uri="{FF2B5EF4-FFF2-40B4-BE49-F238E27FC236}">
                  <a16:creationId xmlns:a16="http://schemas.microsoft.com/office/drawing/2014/main" id="{1AD6621C-3BA8-4D45-8131-EB6A25194D6D}"/>
                </a:ext>
              </a:extLst>
            </p:cNvPr>
            <p:cNvSpPr>
              <a:spLocks/>
            </p:cNvSpPr>
            <p:nvPr/>
          </p:nvSpPr>
          <p:spPr bwMode="auto">
            <a:xfrm>
              <a:off x="83663"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09" name="Freeform 403">
              <a:extLst>
                <a:ext uri="{FF2B5EF4-FFF2-40B4-BE49-F238E27FC236}">
                  <a16:creationId xmlns:a16="http://schemas.microsoft.com/office/drawing/2014/main" id="{810F15F8-DA4A-44B4-B592-5A28AC6EEDA4}"/>
                </a:ext>
              </a:extLst>
            </p:cNvPr>
            <p:cNvSpPr>
              <a:spLocks/>
            </p:cNvSpPr>
            <p:nvPr/>
          </p:nvSpPr>
          <p:spPr bwMode="auto">
            <a:xfrm>
              <a:off x="631337"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10" name="Freeform 404">
              <a:extLst>
                <a:ext uri="{FF2B5EF4-FFF2-40B4-BE49-F238E27FC236}">
                  <a16:creationId xmlns:a16="http://schemas.microsoft.com/office/drawing/2014/main" id="{ABEB85FD-5B71-4977-B6F1-19D3732C8604}"/>
                </a:ext>
              </a:extLst>
            </p:cNvPr>
            <p:cNvSpPr>
              <a:spLocks/>
            </p:cNvSpPr>
            <p:nvPr/>
          </p:nvSpPr>
          <p:spPr bwMode="auto">
            <a:xfrm>
              <a:off x="957479"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11" name="Freeform 405">
              <a:extLst>
                <a:ext uri="{FF2B5EF4-FFF2-40B4-BE49-F238E27FC236}">
                  <a16:creationId xmlns:a16="http://schemas.microsoft.com/office/drawing/2014/main" id="{718A2A5E-DC1F-4D86-A899-5BBFFBEC5E6E}"/>
                </a:ext>
              </a:extLst>
            </p:cNvPr>
            <p:cNvSpPr>
              <a:spLocks/>
            </p:cNvSpPr>
            <p:nvPr/>
          </p:nvSpPr>
          <p:spPr bwMode="auto">
            <a:xfrm>
              <a:off x="409806"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12" name="Freeform 406">
              <a:extLst>
                <a:ext uri="{FF2B5EF4-FFF2-40B4-BE49-F238E27FC236}">
                  <a16:creationId xmlns:a16="http://schemas.microsoft.com/office/drawing/2014/main" id="{A03C9514-065D-4E3D-AD1E-7309B6A12B65}"/>
                </a:ext>
              </a:extLst>
            </p:cNvPr>
            <p:cNvSpPr>
              <a:spLocks/>
            </p:cNvSpPr>
            <p:nvPr/>
          </p:nvSpPr>
          <p:spPr bwMode="auto">
            <a:xfrm>
              <a:off x="738432"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13" name="Freeform 29">
              <a:extLst>
                <a:ext uri="{FF2B5EF4-FFF2-40B4-BE49-F238E27FC236}">
                  <a16:creationId xmlns:a16="http://schemas.microsoft.com/office/drawing/2014/main" id="{E43FAB20-0023-4CDD-85AD-E9776A7CC7DD}"/>
                </a:ext>
              </a:extLst>
            </p:cNvPr>
            <p:cNvSpPr>
              <a:spLocks/>
            </p:cNvSpPr>
            <p:nvPr/>
          </p:nvSpPr>
          <p:spPr bwMode="auto">
            <a:xfrm>
              <a:off x="1286107"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14" name="Freeform 31">
              <a:extLst>
                <a:ext uri="{FF2B5EF4-FFF2-40B4-BE49-F238E27FC236}">
                  <a16:creationId xmlns:a16="http://schemas.microsoft.com/office/drawing/2014/main" id="{517A3143-60B6-4277-AE64-C0C00A00F340}"/>
                </a:ext>
              </a:extLst>
            </p:cNvPr>
            <p:cNvSpPr>
              <a:spLocks/>
            </p:cNvSpPr>
            <p:nvPr/>
          </p:nvSpPr>
          <p:spPr bwMode="auto">
            <a:xfrm>
              <a:off x="1064574"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15" name="Freeform 29">
              <a:extLst>
                <a:ext uri="{FF2B5EF4-FFF2-40B4-BE49-F238E27FC236}">
                  <a16:creationId xmlns:a16="http://schemas.microsoft.com/office/drawing/2014/main" id="{8C460EDD-A409-43C5-A818-D48459FD1CFE}"/>
                </a:ext>
              </a:extLst>
            </p:cNvPr>
            <p:cNvSpPr>
              <a:spLocks/>
            </p:cNvSpPr>
            <p:nvPr/>
          </p:nvSpPr>
          <p:spPr bwMode="auto">
            <a:xfrm>
              <a:off x="1614735"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16" name="Freeform 30">
              <a:extLst>
                <a:ext uri="{FF2B5EF4-FFF2-40B4-BE49-F238E27FC236}">
                  <a16:creationId xmlns:a16="http://schemas.microsoft.com/office/drawing/2014/main" id="{F7225F37-E476-47F4-8C2D-54BC93493FF9}"/>
                </a:ext>
              </a:extLst>
            </p:cNvPr>
            <p:cNvSpPr>
              <a:spLocks/>
            </p:cNvSpPr>
            <p:nvPr/>
          </p:nvSpPr>
          <p:spPr bwMode="auto">
            <a:xfrm>
              <a:off x="1940877"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17" name="Freeform 31">
              <a:extLst>
                <a:ext uri="{FF2B5EF4-FFF2-40B4-BE49-F238E27FC236}">
                  <a16:creationId xmlns:a16="http://schemas.microsoft.com/office/drawing/2014/main" id="{8AD84EF1-F659-462A-84EF-71D9DE5DCA61}"/>
                </a:ext>
              </a:extLst>
            </p:cNvPr>
            <p:cNvSpPr>
              <a:spLocks/>
            </p:cNvSpPr>
            <p:nvPr/>
          </p:nvSpPr>
          <p:spPr bwMode="auto">
            <a:xfrm>
              <a:off x="1393203"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18" name="Freeform 32">
              <a:extLst>
                <a:ext uri="{FF2B5EF4-FFF2-40B4-BE49-F238E27FC236}">
                  <a16:creationId xmlns:a16="http://schemas.microsoft.com/office/drawing/2014/main" id="{B57D17D5-9FF0-4B29-836A-D4BFE77BFB2B}"/>
                </a:ext>
              </a:extLst>
            </p:cNvPr>
            <p:cNvSpPr>
              <a:spLocks/>
            </p:cNvSpPr>
            <p:nvPr/>
          </p:nvSpPr>
          <p:spPr bwMode="auto">
            <a:xfrm>
              <a:off x="1721829"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19" name="Freeform 29">
              <a:extLst>
                <a:ext uri="{FF2B5EF4-FFF2-40B4-BE49-F238E27FC236}">
                  <a16:creationId xmlns:a16="http://schemas.microsoft.com/office/drawing/2014/main" id="{8335515F-C5ED-4F43-A162-D808FC39B3DD}"/>
                </a:ext>
              </a:extLst>
            </p:cNvPr>
            <p:cNvSpPr>
              <a:spLocks/>
            </p:cNvSpPr>
            <p:nvPr/>
          </p:nvSpPr>
          <p:spPr bwMode="auto">
            <a:xfrm>
              <a:off x="2269505"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20" name="Freeform 30">
              <a:extLst>
                <a:ext uri="{FF2B5EF4-FFF2-40B4-BE49-F238E27FC236}">
                  <a16:creationId xmlns:a16="http://schemas.microsoft.com/office/drawing/2014/main" id="{6B5E1C9D-A33E-4854-B9D5-5B2DD3B140C0}"/>
                </a:ext>
              </a:extLst>
            </p:cNvPr>
            <p:cNvSpPr>
              <a:spLocks/>
            </p:cNvSpPr>
            <p:nvPr/>
          </p:nvSpPr>
          <p:spPr bwMode="auto">
            <a:xfrm>
              <a:off x="2595646"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21" name="Freeform 31">
              <a:extLst>
                <a:ext uri="{FF2B5EF4-FFF2-40B4-BE49-F238E27FC236}">
                  <a16:creationId xmlns:a16="http://schemas.microsoft.com/office/drawing/2014/main" id="{BE6D315F-9CA3-4489-A83D-373A1027A017}"/>
                </a:ext>
              </a:extLst>
            </p:cNvPr>
            <p:cNvSpPr>
              <a:spLocks/>
            </p:cNvSpPr>
            <p:nvPr/>
          </p:nvSpPr>
          <p:spPr bwMode="auto">
            <a:xfrm>
              <a:off x="2047971"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22" name="Freeform 32">
              <a:extLst>
                <a:ext uri="{FF2B5EF4-FFF2-40B4-BE49-F238E27FC236}">
                  <a16:creationId xmlns:a16="http://schemas.microsoft.com/office/drawing/2014/main" id="{0A57BC63-DC74-455C-8CBF-F53CD9BFDB68}"/>
                </a:ext>
              </a:extLst>
            </p:cNvPr>
            <p:cNvSpPr>
              <a:spLocks/>
            </p:cNvSpPr>
            <p:nvPr/>
          </p:nvSpPr>
          <p:spPr bwMode="auto">
            <a:xfrm>
              <a:off x="2376599"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23" name="Freeform 29">
              <a:extLst>
                <a:ext uri="{FF2B5EF4-FFF2-40B4-BE49-F238E27FC236}">
                  <a16:creationId xmlns:a16="http://schemas.microsoft.com/office/drawing/2014/main" id="{971FF6DE-5F63-4C91-8DCA-5ADD7F1CDF97}"/>
                </a:ext>
              </a:extLst>
            </p:cNvPr>
            <p:cNvSpPr>
              <a:spLocks/>
            </p:cNvSpPr>
            <p:nvPr/>
          </p:nvSpPr>
          <p:spPr bwMode="auto">
            <a:xfrm>
              <a:off x="2924274"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24" name="Freeform 30">
              <a:extLst>
                <a:ext uri="{FF2B5EF4-FFF2-40B4-BE49-F238E27FC236}">
                  <a16:creationId xmlns:a16="http://schemas.microsoft.com/office/drawing/2014/main" id="{1CF1C91C-F9A1-406F-AABB-85AE0E78DE8C}"/>
                </a:ext>
              </a:extLst>
            </p:cNvPr>
            <p:cNvSpPr>
              <a:spLocks/>
            </p:cNvSpPr>
            <p:nvPr/>
          </p:nvSpPr>
          <p:spPr bwMode="auto">
            <a:xfrm>
              <a:off x="3250415"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25" name="Freeform 31">
              <a:extLst>
                <a:ext uri="{FF2B5EF4-FFF2-40B4-BE49-F238E27FC236}">
                  <a16:creationId xmlns:a16="http://schemas.microsoft.com/office/drawing/2014/main" id="{F8FA1523-EDBA-47D4-ABEB-4036DB9CAC2C}"/>
                </a:ext>
              </a:extLst>
            </p:cNvPr>
            <p:cNvSpPr>
              <a:spLocks/>
            </p:cNvSpPr>
            <p:nvPr/>
          </p:nvSpPr>
          <p:spPr bwMode="auto">
            <a:xfrm>
              <a:off x="2702740"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26" name="Freeform 32">
              <a:extLst>
                <a:ext uri="{FF2B5EF4-FFF2-40B4-BE49-F238E27FC236}">
                  <a16:creationId xmlns:a16="http://schemas.microsoft.com/office/drawing/2014/main" id="{BE57E2E6-D73B-449B-A633-D58E0E15F2E5}"/>
                </a:ext>
              </a:extLst>
            </p:cNvPr>
            <p:cNvSpPr>
              <a:spLocks/>
            </p:cNvSpPr>
            <p:nvPr/>
          </p:nvSpPr>
          <p:spPr bwMode="auto">
            <a:xfrm>
              <a:off x="3031368"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27" name="Freeform 29">
              <a:extLst>
                <a:ext uri="{FF2B5EF4-FFF2-40B4-BE49-F238E27FC236}">
                  <a16:creationId xmlns:a16="http://schemas.microsoft.com/office/drawing/2014/main" id="{22A2C003-86F1-4BC2-89B6-5FBCE7E8F322}"/>
                </a:ext>
              </a:extLst>
            </p:cNvPr>
            <p:cNvSpPr>
              <a:spLocks/>
            </p:cNvSpPr>
            <p:nvPr/>
          </p:nvSpPr>
          <p:spPr bwMode="auto">
            <a:xfrm>
              <a:off x="3579042"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28" name="Freeform 30">
              <a:extLst>
                <a:ext uri="{FF2B5EF4-FFF2-40B4-BE49-F238E27FC236}">
                  <a16:creationId xmlns:a16="http://schemas.microsoft.com/office/drawing/2014/main" id="{02793DFA-3885-402E-AE28-0049A4C19225}"/>
                </a:ext>
              </a:extLst>
            </p:cNvPr>
            <p:cNvSpPr>
              <a:spLocks/>
            </p:cNvSpPr>
            <p:nvPr/>
          </p:nvSpPr>
          <p:spPr bwMode="auto">
            <a:xfrm>
              <a:off x="3905183"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29" name="Freeform 31">
              <a:extLst>
                <a:ext uri="{FF2B5EF4-FFF2-40B4-BE49-F238E27FC236}">
                  <a16:creationId xmlns:a16="http://schemas.microsoft.com/office/drawing/2014/main" id="{C062DBAD-868A-4CC5-B5A1-0292C94F74BB}"/>
                </a:ext>
              </a:extLst>
            </p:cNvPr>
            <p:cNvSpPr>
              <a:spLocks/>
            </p:cNvSpPr>
            <p:nvPr/>
          </p:nvSpPr>
          <p:spPr bwMode="auto">
            <a:xfrm>
              <a:off x="3357509"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30" name="Freeform 32">
              <a:extLst>
                <a:ext uri="{FF2B5EF4-FFF2-40B4-BE49-F238E27FC236}">
                  <a16:creationId xmlns:a16="http://schemas.microsoft.com/office/drawing/2014/main" id="{590C4795-00C6-4312-876F-27FE1F5D5746}"/>
                </a:ext>
              </a:extLst>
            </p:cNvPr>
            <p:cNvSpPr>
              <a:spLocks/>
            </p:cNvSpPr>
            <p:nvPr/>
          </p:nvSpPr>
          <p:spPr bwMode="auto">
            <a:xfrm>
              <a:off x="3686137"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31" name="Freeform 425">
              <a:extLst>
                <a:ext uri="{FF2B5EF4-FFF2-40B4-BE49-F238E27FC236}">
                  <a16:creationId xmlns:a16="http://schemas.microsoft.com/office/drawing/2014/main" id="{EACA9DD9-457E-4668-947B-2EF6B263DB91}"/>
                </a:ext>
              </a:extLst>
            </p:cNvPr>
            <p:cNvSpPr>
              <a:spLocks/>
            </p:cNvSpPr>
            <p:nvPr/>
          </p:nvSpPr>
          <p:spPr bwMode="auto">
            <a:xfrm>
              <a:off x="4233811"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32" name="Freeform 426">
              <a:extLst>
                <a:ext uri="{FF2B5EF4-FFF2-40B4-BE49-F238E27FC236}">
                  <a16:creationId xmlns:a16="http://schemas.microsoft.com/office/drawing/2014/main" id="{02AB393D-C55B-4550-9097-B68D42F31634}"/>
                </a:ext>
              </a:extLst>
            </p:cNvPr>
            <p:cNvSpPr>
              <a:spLocks/>
            </p:cNvSpPr>
            <p:nvPr/>
          </p:nvSpPr>
          <p:spPr bwMode="auto">
            <a:xfrm>
              <a:off x="4559953"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33" name="Freeform 427">
              <a:extLst>
                <a:ext uri="{FF2B5EF4-FFF2-40B4-BE49-F238E27FC236}">
                  <a16:creationId xmlns:a16="http://schemas.microsoft.com/office/drawing/2014/main" id="{7383A351-D0B5-4A75-B53E-C8458538DC1C}"/>
                </a:ext>
              </a:extLst>
            </p:cNvPr>
            <p:cNvSpPr>
              <a:spLocks/>
            </p:cNvSpPr>
            <p:nvPr/>
          </p:nvSpPr>
          <p:spPr bwMode="auto">
            <a:xfrm>
              <a:off x="4012279"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34" name="Freeform 428">
              <a:extLst>
                <a:ext uri="{FF2B5EF4-FFF2-40B4-BE49-F238E27FC236}">
                  <a16:creationId xmlns:a16="http://schemas.microsoft.com/office/drawing/2014/main" id="{3A9B07B3-DA9B-47A3-9550-E28DE1918B95}"/>
                </a:ext>
              </a:extLst>
            </p:cNvPr>
            <p:cNvSpPr>
              <a:spLocks/>
            </p:cNvSpPr>
            <p:nvPr/>
          </p:nvSpPr>
          <p:spPr bwMode="auto">
            <a:xfrm>
              <a:off x="4340906"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35" name="Freeform 29">
              <a:extLst>
                <a:ext uri="{FF2B5EF4-FFF2-40B4-BE49-F238E27FC236}">
                  <a16:creationId xmlns:a16="http://schemas.microsoft.com/office/drawing/2014/main" id="{BEC038E3-3E95-4433-B4B1-4485B46D3D7D}"/>
                </a:ext>
              </a:extLst>
            </p:cNvPr>
            <p:cNvSpPr>
              <a:spLocks/>
            </p:cNvSpPr>
            <p:nvPr/>
          </p:nvSpPr>
          <p:spPr bwMode="auto">
            <a:xfrm>
              <a:off x="4888581"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36" name="Freeform 31">
              <a:extLst>
                <a:ext uri="{FF2B5EF4-FFF2-40B4-BE49-F238E27FC236}">
                  <a16:creationId xmlns:a16="http://schemas.microsoft.com/office/drawing/2014/main" id="{CC19AD42-AF04-4026-A66D-0229D381EA3B}"/>
                </a:ext>
              </a:extLst>
            </p:cNvPr>
            <p:cNvSpPr>
              <a:spLocks/>
            </p:cNvSpPr>
            <p:nvPr/>
          </p:nvSpPr>
          <p:spPr bwMode="auto">
            <a:xfrm>
              <a:off x="4667048"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grpSp>
      <p:grpSp>
        <p:nvGrpSpPr>
          <p:cNvPr id="1797" name="Group 1796">
            <a:extLst>
              <a:ext uri="{FF2B5EF4-FFF2-40B4-BE49-F238E27FC236}">
                <a16:creationId xmlns:a16="http://schemas.microsoft.com/office/drawing/2014/main" id="{ADCA3183-3389-4486-8913-D1AEFF5E6A10}"/>
              </a:ext>
            </a:extLst>
          </p:cNvPr>
          <p:cNvGrpSpPr/>
          <p:nvPr userDrawn="1"/>
        </p:nvGrpSpPr>
        <p:grpSpPr>
          <a:xfrm>
            <a:off x="85342" y="646525"/>
            <a:ext cx="12250686" cy="180153"/>
            <a:chOff x="83664" y="515851"/>
            <a:chExt cx="12009863" cy="176637"/>
          </a:xfrm>
        </p:grpSpPr>
        <p:sp>
          <p:nvSpPr>
            <p:cNvPr id="855" name="Freeform 29">
              <a:extLst>
                <a:ext uri="{FF2B5EF4-FFF2-40B4-BE49-F238E27FC236}">
                  <a16:creationId xmlns:a16="http://schemas.microsoft.com/office/drawing/2014/main" id="{6F086788-0344-4F9A-AF82-274CD2E8D455}"/>
                </a:ext>
              </a:extLst>
            </p:cNvPr>
            <p:cNvSpPr>
              <a:spLocks/>
            </p:cNvSpPr>
            <p:nvPr/>
          </p:nvSpPr>
          <p:spPr bwMode="auto">
            <a:xfrm flipH="1">
              <a:off x="11871994"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56" name="Freeform 30">
              <a:extLst>
                <a:ext uri="{FF2B5EF4-FFF2-40B4-BE49-F238E27FC236}">
                  <a16:creationId xmlns:a16="http://schemas.microsoft.com/office/drawing/2014/main" id="{30F87FD2-AAE9-48DD-8109-3CFD7F34AC8B}"/>
                </a:ext>
              </a:extLst>
            </p:cNvPr>
            <p:cNvSpPr>
              <a:spLocks/>
            </p:cNvSpPr>
            <p:nvPr/>
          </p:nvSpPr>
          <p:spPr bwMode="auto">
            <a:xfrm flipH="1">
              <a:off x="1154585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57" name="Freeform 31">
              <a:extLst>
                <a:ext uri="{FF2B5EF4-FFF2-40B4-BE49-F238E27FC236}">
                  <a16:creationId xmlns:a16="http://schemas.microsoft.com/office/drawing/2014/main" id="{D320E54A-79E5-412A-8147-D110485ABB13}"/>
                </a:ext>
              </a:extLst>
            </p:cNvPr>
            <p:cNvSpPr>
              <a:spLocks/>
            </p:cNvSpPr>
            <p:nvPr/>
          </p:nvSpPr>
          <p:spPr bwMode="auto">
            <a:xfrm flipH="1">
              <a:off x="11979088"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58" name="Freeform 32">
              <a:extLst>
                <a:ext uri="{FF2B5EF4-FFF2-40B4-BE49-F238E27FC236}">
                  <a16:creationId xmlns:a16="http://schemas.microsoft.com/office/drawing/2014/main" id="{26552B62-A56A-484E-BBC5-0BEA953D7AD2}"/>
                </a:ext>
              </a:extLst>
            </p:cNvPr>
            <p:cNvSpPr>
              <a:spLocks/>
            </p:cNvSpPr>
            <p:nvPr/>
          </p:nvSpPr>
          <p:spPr bwMode="auto">
            <a:xfrm flipH="1">
              <a:off x="11652948"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59" name="Freeform 29">
              <a:extLst>
                <a:ext uri="{FF2B5EF4-FFF2-40B4-BE49-F238E27FC236}">
                  <a16:creationId xmlns:a16="http://schemas.microsoft.com/office/drawing/2014/main" id="{11A85A65-D9AE-4B3E-991D-CEF44C60DD95}"/>
                </a:ext>
              </a:extLst>
            </p:cNvPr>
            <p:cNvSpPr>
              <a:spLocks/>
            </p:cNvSpPr>
            <p:nvPr/>
          </p:nvSpPr>
          <p:spPr bwMode="auto">
            <a:xfrm flipH="1">
              <a:off x="11217224"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60" name="Freeform 30">
              <a:extLst>
                <a:ext uri="{FF2B5EF4-FFF2-40B4-BE49-F238E27FC236}">
                  <a16:creationId xmlns:a16="http://schemas.microsoft.com/office/drawing/2014/main" id="{30542A38-A051-439C-B0E9-A658C8A17B39}"/>
                </a:ext>
              </a:extLst>
            </p:cNvPr>
            <p:cNvSpPr>
              <a:spLocks/>
            </p:cNvSpPr>
            <p:nvPr/>
          </p:nvSpPr>
          <p:spPr bwMode="auto">
            <a:xfrm flipH="1">
              <a:off x="10891084"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61" name="Freeform 31">
              <a:extLst>
                <a:ext uri="{FF2B5EF4-FFF2-40B4-BE49-F238E27FC236}">
                  <a16:creationId xmlns:a16="http://schemas.microsoft.com/office/drawing/2014/main" id="{19CDDAB7-5384-40F2-AA25-D13A7401CCAF}"/>
                </a:ext>
              </a:extLst>
            </p:cNvPr>
            <p:cNvSpPr>
              <a:spLocks/>
            </p:cNvSpPr>
            <p:nvPr/>
          </p:nvSpPr>
          <p:spPr bwMode="auto">
            <a:xfrm flipH="1">
              <a:off x="11324319"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62" name="Freeform 32">
              <a:extLst>
                <a:ext uri="{FF2B5EF4-FFF2-40B4-BE49-F238E27FC236}">
                  <a16:creationId xmlns:a16="http://schemas.microsoft.com/office/drawing/2014/main" id="{FB7354C1-E715-4D0E-AA7D-95CE100AC17A}"/>
                </a:ext>
              </a:extLst>
            </p:cNvPr>
            <p:cNvSpPr>
              <a:spLocks/>
            </p:cNvSpPr>
            <p:nvPr/>
          </p:nvSpPr>
          <p:spPr bwMode="auto">
            <a:xfrm flipH="1">
              <a:off x="10998178"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63" name="Freeform 29">
              <a:extLst>
                <a:ext uri="{FF2B5EF4-FFF2-40B4-BE49-F238E27FC236}">
                  <a16:creationId xmlns:a16="http://schemas.microsoft.com/office/drawing/2014/main" id="{B91BC49D-BE73-47A9-8E61-D700C272084F}"/>
                </a:ext>
              </a:extLst>
            </p:cNvPr>
            <p:cNvSpPr>
              <a:spLocks/>
            </p:cNvSpPr>
            <p:nvPr/>
          </p:nvSpPr>
          <p:spPr bwMode="auto">
            <a:xfrm flipH="1">
              <a:off x="10562456"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64" name="Freeform 30">
              <a:extLst>
                <a:ext uri="{FF2B5EF4-FFF2-40B4-BE49-F238E27FC236}">
                  <a16:creationId xmlns:a16="http://schemas.microsoft.com/office/drawing/2014/main" id="{BCA17DFF-B361-4DBE-99DD-339461E37C76}"/>
                </a:ext>
              </a:extLst>
            </p:cNvPr>
            <p:cNvSpPr>
              <a:spLocks/>
            </p:cNvSpPr>
            <p:nvPr/>
          </p:nvSpPr>
          <p:spPr bwMode="auto">
            <a:xfrm flipH="1">
              <a:off x="1023631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65" name="Freeform 31">
              <a:extLst>
                <a:ext uri="{FF2B5EF4-FFF2-40B4-BE49-F238E27FC236}">
                  <a16:creationId xmlns:a16="http://schemas.microsoft.com/office/drawing/2014/main" id="{A61862B0-58BE-4AF1-9458-F76D44AB596B}"/>
                </a:ext>
              </a:extLst>
            </p:cNvPr>
            <p:cNvSpPr>
              <a:spLocks/>
            </p:cNvSpPr>
            <p:nvPr/>
          </p:nvSpPr>
          <p:spPr bwMode="auto">
            <a:xfrm flipH="1">
              <a:off x="10669550"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66" name="Freeform 32">
              <a:extLst>
                <a:ext uri="{FF2B5EF4-FFF2-40B4-BE49-F238E27FC236}">
                  <a16:creationId xmlns:a16="http://schemas.microsoft.com/office/drawing/2014/main" id="{F5090DFF-8E4D-43D2-92D3-ADA80CBE0D4A}"/>
                </a:ext>
              </a:extLst>
            </p:cNvPr>
            <p:cNvSpPr>
              <a:spLocks/>
            </p:cNvSpPr>
            <p:nvPr/>
          </p:nvSpPr>
          <p:spPr bwMode="auto">
            <a:xfrm flipH="1">
              <a:off x="10343410"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67" name="Freeform 29">
              <a:extLst>
                <a:ext uri="{FF2B5EF4-FFF2-40B4-BE49-F238E27FC236}">
                  <a16:creationId xmlns:a16="http://schemas.microsoft.com/office/drawing/2014/main" id="{2B977FE1-DD0F-45B7-868C-0FD285B0CD0F}"/>
                </a:ext>
              </a:extLst>
            </p:cNvPr>
            <p:cNvSpPr>
              <a:spLocks/>
            </p:cNvSpPr>
            <p:nvPr/>
          </p:nvSpPr>
          <p:spPr bwMode="auto">
            <a:xfrm flipH="1">
              <a:off x="9907687"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68" name="Freeform 30">
              <a:extLst>
                <a:ext uri="{FF2B5EF4-FFF2-40B4-BE49-F238E27FC236}">
                  <a16:creationId xmlns:a16="http://schemas.microsoft.com/office/drawing/2014/main" id="{CA941E1C-6C82-4228-92A3-96039A6D519E}"/>
                </a:ext>
              </a:extLst>
            </p:cNvPr>
            <p:cNvSpPr>
              <a:spLocks/>
            </p:cNvSpPr>
            <p:nvPr/>
          </p:nvSpPr>
          <p:spPr bwMode="auto">
            <a:xfrm flipH="1">
              <a:off x="9581546"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69" name="Freeform 31">
              <a:extLst>
                <a:ext uri="{FF2B5EF4-FFF2-40B4-BE49-F238E27FC236}">
                  <a16:creationId xmlns:a16="http://schemas.microsoft.com/office/drawing/2014/main" id="{1519D63C-253C-43D9-A3C0-8D7C8684F311}"/>
                </a:ext>
              </a:extLst>
            </p:cNvPr>
            <p:cNvSpPr>
              <a:spLocks/>
            </p:cNvSpPr>
            <p:nvPr/>
          </p:nvSpPr>
          <p:spPr bwMode="auto">
            <a:xfrm flipH="1">
              <a:off x="10014782"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70" name="Freeform 32">
              <a:extLst>
                <a:ext uri="{FF2B5EF4-FFF2-40B4-BE49-F238E27FC236}">
                  <a16:creationId xmlns:a16="http://schemas.microsoft.com/office/drawing/2014/main" id="{54FEF199-2D31-478E-8B88-9510760E6895}"/>
                </a:ext>
              </a:extLst>
            </p:cNvPr>
            <p:cNvSpPr>
              <a:spLocks/>
            </p:cNvSpPr>
            <p:nvPr/>
          </p:nvSpPr>
          <p:spPr bwMode="auto">
            <a:xfrm flipH="1">
              <a:off x="9688641"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71" name="Freeform 565">
              <a:extLst>
                <a:ext uri="{FF2B5EF4-FFF2-40B4-BE49-F238E27FC236}">
                  <a16:creationId xmlns:a16="http://schemas.microsoft.com/office/drawing/2014/main" id="{263ABB50-686D-4B37-99EC-EAF4D691580E}"/>
                </a:ext>
              </a:extLst>
            </p:cNvPr>
            <p:cNvSpPr>
              <a:spLocks/>
            </p:cNvSpPr>
            <p:nvPr/>
          </p:nvSpPr>
          <p:spPr bwMode="auto">
            <a:xfrm flipH="1">
              <a:off x="925291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72" name="Freeform 566">
              <a:extLst>
                <a:ext uri="{FF2B5EF4-FFF2-40B4-BE49-F238E27FC236}">
                  <a16:creationId xmlns:a16="http://schemas.microsoft.com/office/drawing/2014/main" id="{1BD229F8-5511-43EF-9612-3001510781F4}"/>
                </a:ext>
              </a:extLst>
            </p:cNvPr>
            <p:cNvSpPr>
              <a:spLocks/>
            </p:cNvSpPr>
            <p:nvPr/>
          </p:nvSpPr>
          <p:spPr bwMode="auto">
            <a:xfrm flipH="1">
              <a:off x="8926777"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73" name="Freeform 567">
              <a:extLst>
                <a:ext uri="{FF2B5EF4-FFF2-40B4-BE49-F238E27FC236}">
                  <a16:creationId xmlns:a16="http://schemas.microsoft.com/office/drawing/2014/main" id="{06F5A3AF-DE9A-48B1-8E69-DFD180E2317A}"/>
                </a:ext>
              </a:extLst>
            </p:cNvPr>
            <p:cNvSpPr>
              <a:spLocks/>
            </p:cNvSpPr>
            <p:nvPr/>
          </p:nvSpPr>
          <p:spPr bwMode="auto">
            <a:xfrm flipH="1">
              <a:off x="9360012"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74" name="Freeform 568">
              <a:extLst>
                <a:ext uri="{FF2B5EF4-FFF2-40B4-BE49-F238E27FC236}">
                  <a16:creationId xmlns:a16="http://schemas.microsoft.com/office/drawing/2014/main" id="{EE0F8874-1230-43B8-9E19-6939E240D4E5}"/>
                </a:ext>
              </a:extLst>
            </p:cNvPr>
            <p:cNvSpPr>
              <a:spLocks/>
            </p:cNvSpPr>
            <p:nvPr/>
          </p:nvSpPr>
          <p:spPr bwMode="auto">
            <a:xfrm flipH="1">
              <a:off x="9033872"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75" name="Freeform 29">
              <a:extLst>
                <a:ext uri="{FF2B5EF4-FFF2-40B4-BE49-F238E27FC236}">
                  <a16:creationId xmlns:a16="http://schemas.microsoft.com/office/drawing/2014/main" id="{350709BA-B049-48FC-9299-1C2D219E614B}"/>
                </a:ext>
              </a:extLst>
            </p:cNvPr>
            <p:cNvSpPr>
              <a:spLocks/>
            </p:cNvSpPr>
            <p:nvPr/>
          </p:nvSpPr>
          <p:spPr bwMode="auto">
            <a:xfrm flipH="1">
              <a:off x="859814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76" name="Freeform 31">
              <a:extLst>
                <a:ext uri="{FF2B5EF4-FFF2-40B4-BE49-F238E27FC236}">
                  <a16:creationId xmlns:a16="http://schemas.microsoft.com/office/drawing/2014/main" id="{07BEFD49-4BD2-4528-8EF5-C7671A12CA28}"/>
                </a:ext>
              </a:extLst>
            </p:cNvPr>
            <p:cNvSpPr>
              <a:spLocks/>
            </p:cNvSpPr>
            <p:nvPr/>
          </p:nvSpPr>
          <p:spPr bwMode="auto">
            <a:xfrm flipH="1">
              <a:off x="8705243"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77" name="Freeform 29">
              <a:extLst>
                <a:ext uri="{FF2B5EF4-FFF2-40B4-BE49-F238E27FC236}">
                  <a16:creationId xmlns:a16="http://schemas.microsoft.com/office/drawing/2014/main" id="{1E25FB51-65BE-439F-AF5C-071CB5A662BF}"/>
                </a:ext>
              </a:extLst>
            </p:cNvPr>
            <p:cNvSpPr>
              <a:spLocks/>
            </p:cNvSpPr>
            <p:nvPr/>
          </p:nvSpPr>
          <p:spPr bwMode="auto">
            <a:xfrm flipH="1">
              <a:off x="826952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78" name="Freeform 30">
              <a:extLst>
                <a:ext uri="{FF2B5EF4-FFF2-40B4-BE49-F238E27FC236}">
                  <a16:creationId xmlns:a16="http://schemas.microsoft.com/office/drawing/2014/main" id="{7C77C092-0B57-4731-A117-6B5879E8E502}"/>
                </a:ext>
              </a:extLst>
            </p:cNvPr>
            <p:cNvSpPr>
              <a:spLocks/>
            </p:cNvSpPr>
            <p:nvPr/>
          </p:nvSpPr>
          <p:spPr bwMode="auto">
            <a:xfrm flipH="1">
              <a:off x="7943379"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79" name="Freeform 31">
              <a:extLst>
                <a:ext uri="{FF2B5EF4-FFF2-40B4-BE49-F238E27FC236}">
                  <a16:creationId xmlns:a16="http://schemas.microsoft.com/office/drawing/2014/main" id="{4FAF69FD-8478-440F-A0D9-29D124D91AA5}"/>
                </a:ext>
              </a:extLst>
            </p:cNvPr>
            <p:cNvSpPr>
              <a:spLocks/>
            </p:cNvSpPr>
            <p:nvPr/>
          </p:nvSpPr>
          <p:spPr bwMode="auto">
            <a:xfrm flipH="1">
              <a:off x="8376614"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80" name="Freeform 32">
              <a:extLst>
                <a:ext uri="{FF2B5EF4-FFF2-40B4-BE49-F238E27FC236}">
                  <a16:creationId xmlns:a16="http://schemas.microsoft.com/office/drawing/2014/main" id="{73D6C1E6-A15C-4775-A5EA-5675FDD2A616}"/>
                </a:ext>
              </a:extLst>
            </p:cNvPr>
            <p:cNvSpPr>
              <a:spLocks/>
            </p:cNvSpPr>
            <p:nvPr/>
          </p:nvSpPr>
          <p:spPr bwMode="auto">
            <a:xfrm flipH="1">
              <a:off x="8050474"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81" name="Freeform 29">
              <a:extLst>
                <a:ext uri="{FF2B5EF4-FFF2-40B4-BE49-F238E27FC236}">
                  <a16:creationId xmlns:a16="http://schemas.microsoft.com/office/drawing/2014/main" id="{26EE3B4D-AFF2-482B-AD50-D4AAE7380D4D}"/>
                </a:ext>
              </a:extLst>
            </p:cNvPr>
            <p:cNvSpPr>
              <a:spLocks/>
            </p:cNvSpPr>
            <p:nvPr/>
          </p:nvSpPr>
          <p:spPr bwMode="auto">
            <a:xfrm flipH="1">
              <a:off x="7614751"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82" name="Freeform 30">
              <a:extLst>
                <a:ext uri="{FF2B5EF4-FFF2-40B4-BE49-F238E27FC236}">
                  <a16:creationId xmlns:a16="http://schemas.microsoft.com/office/drawing/2014/main" id="{855276D7-FBA8-492C-B482-97AF086BDBEC}"/>
                </a:ext>
              </a:extLst>
            </p:cNvPr>
            <p:cNvSpPr>
              <a:spLocks/>
            </p:cNvSpPr>
            <p:nvPr/>
          </p:nvSpPr>
          <p:spPr bwMode="auto">
            <a:xfrm flipH="1">
              <a:off x="728861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83" name="Freeform 31">
              <a:extLst>
                <a:ext uri="{FF2B5EF4-FFF2-40B4-BE49-F238E27FC236}">
                  <a16:creationId xmlns:a16="http://schemas.microsoft.com/office/drawing/2014/main" id="{1DF03553-DA4C-4239-ABD7-831EC6B0FD42}"/>
                </a:ext>
              </a:extLst>
            </p:cNvPr>
            <p:cNvSpPr>
              <a:spLocks/>
            </p:cNvSpPr>
            <p:nvPr/>
          </p:nvSpPr>
          <p:spPr bwMode="auto">
            <a:xfrm flipH="1">
              <a:off x="7721846"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84" name="Freeform 32">
              <a:extLst>
                <a:ext uri="{FF2B5EF4-FFF2-40B4-BE49-F238E27FC236}">
                  <a16:creationId xmlns:a16="http://schemas.microsoft.com/office/drawing/2014/main" id="{C4FAF3F5-0011-4FDB-B29C-E9EF1A1AE3B3}"/>
                </a:ext>
              </a:extLst>
            </p:cNvPr>
            <p:cNvSpPr>
              <a:spLocks/>
            </p:cNvSpPr>
            <p:nvPr/>
          </p:nvSpPr>
          <p:spPr bwMode="auto">
            <a:xfrm flipH="1">
              <a:off x="7395705"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85" name="Freeform 29">
              <a:extLst>
                <a:ext uri="{FF2B5EF4-FFF2-40B4-BE49-F238E27FC236}">
                  <a16:creationId xmlns:a16="http://schemas.microsoft.com/office/drawing/2014/main" id="{8E094353-028F-43EE-82A7-5AE0657EA65F}"/>
                </a:ext>
              </a:extLst>
            </p:cNvPr>
            <p:cNvSpPr>
              <a:spLocks/>
            </p:cNvSpPr>
            <p:nvPr/>
          </p:nvSpPr>
          <p:spPr bwMode="auto">
            <a:xfrm flipH="1">
              <a:off x="6959982"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86" name="Freeform 30">
              <a:extLst>
                <a:ext uri="{FF2B5EF4-FFF2-40B4-BE49-F238E27FC236}">
                  <a16:creationId xmlns:a16="http://schemas.microsoft.com/office/drawing/2014/main" id="{C938F722-A87F-4E40-915D-6C8A9F88F320}"/>
                </a:ext>
              </a:extLst>
            </p:cNvPr>
            <p:cNvSpPr>
              <a:spLocks/>
            </p:cNvSpPr>
            <p:nvPr/>
          </p:nvSpPr>
          <p:spPr bwMode="auto">
            <a:xfrm flipH="1">
              <a:off x="6633842"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87" name="Freeform 31">
              <a:extLst>
                <a:ext uri="{FF2B5EF4-FFF2-40B4-BE49-F238E27FC236}">
                  <a16:creationId xmlns:a16="http://schemas.microsoft.com/office/drawing/2014/main" id="{A2F6F4D8-2132-4852-945D-CE6DD3BEC5FE}"/>
                </a:ext>
              </a:extLst>
            </p:cNvPr>
            <p:cNvSpPr>
              <a:spLocks/>
            </p:cNvSpPr>
            <p:nvPr/>
          </p:nvSpPr>
          <p:spPr bwMode="auto">
            <a:xfrm flipH="1">
              <a:off x="7067077"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88" name="Freeform 32">
              <a:extLst>
                <a:ext uri="{FF2B5EF4-FFF2-40B4-BE49-F238E27FC236}">
                  <a16:creationId xmlns:a16="http://schemas.microsoft.com/office/drawing/2014/main" id="{4E08E18A-FFEC-42E7-8DFB-50F2554E4DDB}"/>
                </a:ext>
              </a:extLst>
            </p:cNvPr>
            <p:cNvSpPr>
              <a:spLocks/>
            </p:cNvSpPr>
            <p:nvPr/>
          </p:nvSpPr>
          <p:spPr bwMode="auto">
            <a:xfrm flipH="1">
              <a:off x="6740936"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89" name="Freeform 29">
              <a:extLst>
                <a:ext uri="{FF2B5EF4-FFF2-40B4-BE49-F238E27FC236}">
                  <a16:creationId xmlns:a16="http://schemas.microsoft.com/office/drawing/2014/main" id="{D14B33B8-EE4D-4807-BCE5-F8D36A413573}"/>
                </a:ext>
              </a:extLst>
            </p:cNvPr>
            <p:cNvSpPr>
              <a:spLocks/>
            </p:cNvSpPr>
            <p:nvPr/>
          </p:nvSpPr>
          <p:spPr bwMode="auto">
            <a:xfrm flipH="1">
              <a:off x="630521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90" name="Freeform 30">
              <a:extLst>
                <a:ext uri="{FF2B5EF4-FFF2-40B4-BE49-F238E27FC236}">
                  <a16:creationId xmlns:a16="http://schemas.microsoft.com/office/drawing/2014/main" id="{6942BEAF-4DB5-41F6-92CA-6A3D981D34D3}"/>
                </a:ext>
              </a:extLst>
            </p:cNvPr>
            <p:cNvSpPr>
              <a:spLocks/>
            </p:cNvSpPr>
            <p:nvPr/>
          </p:nvSpPr>
          <p:spPr bwMode="auto">
            <a:xfrm flipH="1">
              <a:off x="5979072"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91" name="Freeform 31">
              <a:extLst>
                <a:ext uri="{FF2B5EF4-FFF2-40B4-BE49-F238E27FC236}">
                  <a16:creationId xmlns:a16="http://schemas.microsoft.com/office/drawing/2014/main" id="{BEF5A9C5-020B-445F-A80C-9878EB0B88EF}"/>
                </a:ext>
              </a:extLst>
            </p:cNvPr>
            <p:cNvSpPr>
              <a:spLocks/>
            </p:cNvSpPr>
            <p:nvPr/>
          </p:nvSpPr>
          <p:spPr bwMode="auto">
            <a:xfrm flipH="1">
              <a:off x="6412308"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92" name="Freeform 32">
              <a:extLst>
                <a:ext uri="{FF2B5EF4-FFF2-40B4-BE49-F238E27FC236}">
                  <a16:creationId xmlns:a16="http://schemas.microsoft.com/office/drawing/2014/main" id="{D51869B7-E5CB-44DA-82E3-A7D5C1E026C9}"/>
                </a:ext>
              </a:extLst>
            </p:cNvPr>
            <p:cNvSpPr>
              <a:spLocks/>
            </p:cNvSpPr>
            <p:nvPr/>
          </p:nvSpPr>
          <p:spPr bwMode="auto">
            <a:xfrm flipH="1">
              <a:off x="6086167"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93" name="Freeform 587">
              <a:extLst>
                <a:ext uri="{FF2B5EF4-FFF2-40B4-BE49-F238E27FC236}">
                  <a16:creationId xmlns:a16="http://schemas.microsoft.com/office/drawing/2014/main" id="{4C544C49-8F33-4DA1-845B-73B99BEA6CDA}"/>
                </a:ext>
              </a:extLst>
            </p:cNvPr>
            <p:cNvSpPr>
              <a:spLocks/>
            </p:cNvSpPr>
            <p:nvPr/>
          </p:nvSpPr>
          <p:spPr bwMode="auto">
            <a:xfrm flipH="1">
              <a:off x="565044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94" name="Freeform 588">
              <a:extLst>
                <a:ext uri="{FF2B5EF4-FFF2-40B4-BE49-F238E27FC236}">
                  <a16:creationId xmlns:a16="http://schemas.microsoft.com/office/drawing/2014/main" id="{229528D8-2664-4E1B-AFC2-30E17ED36CC7}"/>
                </a:ext>
              </a:extLst>
            </p:cNvPr>
            <p:cNvSpPr>
              <a:spLocks/>
            </p:cNvSpPr>
            <p:nvPr/>
          </p:nvSpPr>
          <p:spPr bwMode="auto">
            <a:xfrm flipH="1">
              <a:off x="532430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95" name="Freeform 589">
              <a:extLst>
                <a:ext uri="{FF2B5EF4-FFF2-40B4-BE49-F238E27FC236}">
                  <a16:creationId xmlns:a16="http://schemas.microsoft.com/office/drawing/2014/main" id="{043941A6-00C8-4E9A-B608-D05B2245239F}"/>
                </a:ext>
              </a:extLst>
            </p:cNvPr>
            <p:cNvSpPr>
              <a:spLocks/>
            </p:cNvSpPr>
            <p:nvPr/>
          </p:nvSpPr>
          <p:spPr bwMode="auto">
            <a:xfrm flipH="1">
              <a:off x="5757539"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96" name="Freeform 590">
              <a:extLst>
                <a:ext uri="{FF2B5EF4-FFF2-40B4-BE49-F238E27FC236}">
                  <a16:creationId xmlns:a16="http://schemas.microsoft.com/office/drawing/2014/main" id="{623ADF48-9198-4E4C-BCE3-F177F7505268}"/>
                </a:ext>
              </a:extLst>
            </p:cNvPr>
            <p:cNvSpPr>
              <a:spLocks/>
            </p:cNvSpPr>
            <p:nvPr/>
          </p:nvSpPr>
          <p:spPr bwMode="auto">
            <a:xfrm flipH="1">
              <a:off x="5431399"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97" name="Freeform 29">
              <a:extLst>
                <a:ext uri="{FF2B5EF4-FFF2-40B4-BE49-F238E27FC236}">
                  <a16:creationId xmlns:a16="http://schemas.microsoft.com/office/drawing/2014/main" id="{4ED236BF-BB1E-4439-A35D-415222C53D63}"/>
                </a:ext>
              </a:extLst>
            </p:cNvPr>
            <p:cNvSpPr>
              <a:spLocks/>
            </p:cNvSpPr>
            <p:nvPr/>
          </p:nvSpPr>
          <p:spPr bwMode="auto">
            <a:xfrm flipH="1">
              <a:off x="499567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98" name="Freeform 31">
              <a:extLst>
                <a:ext uri="{FF2B5EF4-FFF2-40B4-BE49-F238E27FC236}">
                  <a16:creationId xmlns:a16="http://schemas.microsoft.com/office/drawing/2014/main" id="{8A23FAAE-620A-4294-9841-921C47E9C11B}"/>
                </a:ext>
              </a:extLst>
            </p:cNvPr>
            <p:cNvSpPr>
              <a:spLocks/>
            </p:cNvSpPr>
            <p:nvPr/>
          </p:nvSpPr>
          <p:spPr bwMode="auto">
            <a:xfrm flipH="1">
              <a:off x="5102769"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37" name="Freeform 29">
              <a:extLst>
                <a:ext uri="{FF2B5EF4-FFF2-40B4-BE49-F238E27FC236}">
                  <a16:creationId xmlns:a16="http://schemas.microsoft.com/office/drawing/2014/main" id="{1EE53E81-72A9-43B0-9FDF-16877FB32BC8}"/>
                </a:ext>
              </a:extLst>
            </p:cNvPr>
            <p:cNvSpPr>
              <a:spLocks/>
            </p:cNvSpPr>
            <p:nvPr/>
          </p:nvSpPr>
          <p:spPr bwMode="auto">
            <a:xfrm flipH="1">
              <a:off x="466704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38" name="Freeform 30">
              <a:extLst>
                <a:ext uri="{FF2B5EF4-FFF2-40B4-BE49-F238E27FC236}">
                  <a16:creationId xmlns:a16="http://schemas.microsoft.com/office/drawing/2014/main" id="{BA569DC6-A36F-4A6A-8DEB-F064794C845D}"/>
                </a:ext>
              </a:extLst>
            </p:cNvPr>
            <p:cNvSpPr>
              <a:spLocks/>
            </p:cNvSpPr>
            <p:nvPr/>
          </p:nvSpPr>
          <p:spPr bwMode="auto">
            <a:xfrm flipH="1">
              <a:off x="4340907"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39" name="Freeform 31">
              <a:extLst>
                <a:ext uri="{FF2B5EF4-FFF2-40B4-BE49-F238E27FC236}">
                  <a16:creationId xmlns:a16="http://schemas.microsoft.com/office/drawing/2014/main" id="{E2E08C06-A087-453E-BF75-1A7AC653D043}"/>
                </a:ext>
              </a:extLst>
            </p:cNvPr>
            <p:cNvSpPr>
              <a:spLocks/>
            </p:cNvSpPr>
            <p:nvPr/>
          </p:nvSpPr>
          <p:spPr bwMode="auto">
            <a:xfrm flipH="1">
              <a:off x="4774142"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40" name="Freeform 32">
              <a:extLst>
                <a:ext uri="{FF2B5EF4-FFF2-40B4-BE49-F238E27FC236}">
                  <a16:creationId xmlns:a16="http://schemas.microsoft.com/office/drawing/2014/main" id="{53D6C9C2-A744-4C1C-8672-ADC54A0FFEEE}"/>
                </a:ext>
              </a:extLst>
            </p:cNvPr>
            <p:cNvSpPr>
              <a:spLocks/>
            </p:cNvSpPr>
            <p:nvPr/>
          </p:nvSpPr>
          <p:spPr bwMode="auto">
            <a:xfrm flipH="1">
              <a:off x="4448001"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41" name="Freeform 29">
              <a:extLst>
                <a:ext uri="{FF2B5EF4-FFF2-40B4-BE49-F238E27FC236}">
                  <a16:creationId xmlns:a16="http://schemas.microsoft.com/office/drawing/2014/main" id="{AE0AE3F1-BF26-469D-943E-78DA8EE0E0B4}"/>
                </a:ext>
              </a:extLst>
            </p:cNvPr>
            <p:cNvSpPr>
              <a:spLocks/>
            </p:cNvSpPr>
            <p:nvPr/>
          </p:nvSpPr>
          <p:spPr bwMode="auto">
            <a:xfrm flipH="1">
              <a:off x="401227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42" name="Freeform 30">
              <a:extLst>
                <a:ext uri="{FF2B5EF4-FFF2-40B4-BE49-F238E27FC236}">
                  <a16:creationId xmlns:a16="http://schemas.microsoft.com/office/drawing/2014/main" id="{2BCAC8A7-BFF4-4B50-BB34-3D71B321E14E}"/>
                </a:ext>
              </a:extLst>
            </p:cNvPr>
            <p:cNvSpPr>
              <a:spLocks/>
            </p:cNvSpPr>
            <p:nvPr/>
          </p:nvSpPr>
          <p:spPr bwMode="auto">
            <a:xfrm flipH="1">
              <a:off x="368613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43" name="Freeform 31">
              <a:extLst>
                <a:ext uri="{FF2B5EF4-FFF2-40B4-BE49-F238E27FC236}">
                  <a16:creationId xmlns:a16="http://schemas.microsoft.com/office/drawing/2014/main" id="{A32B46C9-EEFD-4401-B741-ECBB84ADE869}"/>
                </a:ext>
              </a:extLst>
            </p:cNvPr>
            <p:cNvSpPr>
              <a:spLocks/>
            </p:cNvSpPr>
            <p:nvPr/>
          </p:nvSpPr>
          <p:spPr bwMode="auto">
            <a:xfrm flipH="1">
              <a:off x="4119373"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44" name="Freeform 32">
              <a:extLst>
                <a:ext uri="{FF2B5EF4-FFF2-40B4-BE49-F238E27FC236}">
                  <a16:creationId xmlns:a16="http://schemas.microsoft.com/office/drawing/2014/main" id="{62525033-77CC-4C20-8F12-DF93CDA9A723}"/>
                </a:ext>
              </a:extLst>
            </p:cNvPr>
            <p:cNvSpPr>
              <a:spLocks/>
            </p:cNvSpPr>
            <p:nvPr/>
          </p:nvSpPr>
          <p:spPr bwMode="auto">
            <a:xfrm flipH="1">
              <a:off x="3793231"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45" name="Freeform 29">
              <a:extLst>
                <a:ext uri="{FF2B5EF4-FFF2-40B4-BE49-F238E27FC236}">
                  <a16:creationId xmlns:a16="http://schemas.microsoft.com/office/drawing/2014/main" id="{0C20C67A-CE13-43AA-98F8-080F12FD9ACE}"/>
                </a:ext>
              </a:extLst>
            </p:cNvPr>
            <p:cNvSpPr>
              <a:spLocks/>
            </p:cNvSpPr>
            <p:nvPr/>
          </p:nvSpPr>
          <p:spPr bwMode="auto">
            <a:xfrm flipH="1">
              <a:off x="335751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46" name="Freeform 30">
              <a:extLst>
                <a:ext uri="{FF2B5EF4-FFF2-40B4-BE49-F238E27FC236}">
                  <a16:creationId xmlns:a16="http://schemas.microsoft.com/office/drawing/2014/main" id="{576C7748-9555-4564-AB81-8782CF91A59E}"/>
                </a:ext>
              </a:extLst>
            </p:cNvPr>
            <p:cNvSpPr>
              <a:spLocks/>
            </p:cNvSpPr>
            <p:nvPr/>
          </p:nvSpPr>
          <p:spPr bwMode="auto">
            <a:xfrm flipH="1">
              <a:off x="3031369"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47" name="Freeform 31">
              <a:extLst>
                <a:ext uri="{FF2B5EF4-FFF2-40B4-BE49-F238E27FC236}">
                  <a16:creationId xmlns:a16="http://schemas.microsoft.com/office/drawing/2014/main" id="{64DF0C7B-5C3C-4663-8365-3275BE1C7C60}"/>
                </a:ext>
              </a:extLst>
            </p:cNvPr>
            <p:cNvSpPr>
              <a:spLocks/>
            </p:cNvSpPr>
            <p:nvPr/>
          </p:nvSpPr>
          <p:spPr bwMode="auto">
            <a:xfrm flipH="1">
              <a:off x="3464604"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48" name="Freeform 32">
              <a:extLst>
                <a:ext uri="{FF2B5EF4-FFF2-40B4-BE49-F238E27FC236}">
                  <a16:creationId xmlns:a16="http://schemas.microsoft.com/office/drawing/2014/main" id="{1FAAF47B-C2A0-43BB-9381-2C75D88567A2}"/>
                </a:ext>
              </a:extLst>
            </p:cNvPr>
            <p:cNvSpPr>
              <a:spLocks/>
            </p:cNvSpPr>
            <p:nvPr/>
          </p:nvSpPr>
          <p:spPr bwMode="auto">
            <a:xfrm flipH="1">
              <a:off x="3138464"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49" name="Freeform 29">
              <a:extLst>
                <a:ext uri="{FF2B5EF4-FFF2-40B4-BE49-F238E27FC236}">
                  <a16:creationId xmlns:a16="http://schemas.microsoft.com/office/drawing/2014/main" id="{78B52D43-1204-42F6-8F08-FBD181C82C54}"/>
                </a:ext>
              </a:extLst>
            </p:cNvPr>
            <p:cNvSpPr>
              <a:spLocks/>
            </p:cNvSpPr>
            <p:nvPr/>
          </p:nvSpPr>
          <p:spPr bwMode="auto">
            <a:xfrm flipH="1">
              <a:off x="270274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50" name="Freeform 30">
              <a:extLst>
                <a:ext uri="{FF2B5EF4-FFF2-40B4-BE49-F238E27FC236}">
                  <a16:creationId xmlns:a16="http://schemas.microsoft.com/office/drawing/2014/main" id="{9FF64BAB-253C-4564-A88E-EE1CA77EFFE4}"/>
                </a:ext>
              </a:extLst>
            </p:cNvPr>
            <p:cNvSpPr>
              <a:spLocks/>
            </p:cNvSpPr>
            <p:nvPr/>
          </p:nvSpPr>
          <p:spPr bwMode="auto">
            <a:xfrm flipH="1">
              <a:off x="2376599"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51" name="Freeform 31">
              <a:extLst>
                <a:ext uri="{FF2B5EF4-FFF2-40B4-BE49-F238E27FC236}">
                  <a16:creationId xmlns:a16="http://schemas.microsoft.com/office/drawing/2014/main" id="{99DD6950-6DFF-4043-907D-206BD875B918}"/>
                </a:ext>
              </a:extLst>
            </p:cNvPr>
            <p:cNvSpPr>
              <a:spLocks/>
            </p:cNvSpPr>
            <p:nvPr/>
          </p:nvSpPr>
          <p:spPr bwMode="auto">
            <a:xfrm flipH="1">
              <a:off x="2809836"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52" name="Freeform 32">
              <a:extLst>
                <a:ext uri="{FF2B5EF4-FFF2-40B4-BE49-F238E27FC236}">
                  <a16:creationId xmlns:a16="http://schemas.microsoft.com/office/drawing/2014/main" id="{01F65CF4-C605-49AA-B1FD-136B95E55667}"/>
                </a:ext>
              </a:extLst>
            </p:cNvPr>
            <p:cNvSpPr>
              <a:spLocks/>
            </p:cNvSpPr>
            <p:nvPr/>
          </p:nvSpPr>
          <p:spPr bwMode="auto">
            <a:xfrm flipH="1">
              <a:off x="2483694"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53" name="Freeform 447">
              <a:extLst>
                <a:ext uri="{FF2B5EF4-FFF2-40B4-BE49-F238E27FC236}">
                  <a16:creationId xmlns:a16="http://schemas.microsoft.com/office/drawing/2014/main" id="{423EFB1F-DAAF-4114-BCBE-2EC6406CA3EF}"/>
                </a:ext>
              </a:extLst>
            </p:cNvPr>
            <p:cNvSpPr>
              <a:spLocks/>
            </p:cNvSpPr>
            <p:nvPr/>
          </p:nvSpPr>
          <p:spPr bwMode="auto">
            <a:xfrm flipH="1">
              <a:off x="2047972"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54" name="Freeform 448">
              <a:extLst>
                <a:ext uri="{FF2B5EF4-FFF2-40B4-BE49-F238E27FC236}">
                  <a16:creationId xmlns:a16="http://schemas.microsoft.com/office/drawing/2014/main" id="{E708C960-A737-45D5-8A6B-231383543063}"/>
                </a:ext>
              </a:extLst>
            </p:cNvPr>
            <p:cNvSpPr>
              <a:spLocks/>
            </p:cNvSpPr>
            <p:nvPr/>
          </p:nvSpPr>
          <p:spPr bwMode="auto">
            <a:xfrm flipH="1">
              <a:off x="172183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55" name="Freeform 449">
              <a:extLst>
                <a:ext uri="{FF2B5EF4-FFF2-40B4-BE49-F238E27FC236}">
                  <a16:creationId xmlns:a16="http://schemas.microsoft.com/office/drawing/2014/main" id="{76E7BD20-3B7F-4079-94E8-3964CB17C3E4}"/>
                </a:ext>
              </a:extLst>
            </p:cNvPr>
            <p:cNvSpPr>
              <a:spLocks/>
            </p:cNvSpPr>
            <p:nvPr/>
          </p:nvSpPr>
          <p:spPr bwMode="auto">
            <a:xfrm flipH="1">
              <a:off x="2155066"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56" name="Freeform 450">
              <a:extLst>
                <a:ext uri="{FF2B5EF4-FFF2-40B4-BE49-F238E27FC236}">
                  <a16:creationId xmlns:a16="http://schemas.microsoft.com/office/drawing/2014/main" id="{0A805376-57E8-4BFD-929E-690BDDAE7087}"/>
                </a:ext>
              </a:extLst>
            </p:cNvPr>
            <p:cNvSpPr>
              <a:spLocks/>
            </p:cNvSpPr>
            <p:nvPr/>
          </p:nvSpPr>
          <p:spPr bwMode="auto">
            <a:xfrm flipH="1">
              <a:off x="1828926"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57" name="Freeform 29">
              <a:extLst>
                <a:ext uri="{FF2B5EF4-FFF2-40B4-BE49-F238E27FC236}">
                  <a16:creationId xmlns:a16="http://schemas.microsoft.com/office/drawing/2014/main" id="{1BBCC45F-89DF-420C-9912-BFE8CE3C5214}"/>
                </a:ext>
              </a:extLst>
            </p:cNvPr>
            <p:cNvSpPr>
              <a:spLocks/>
            </p:cNvSpPr>
            <p:nvPr/>
          </p:nvSpPr>
          <p:spPr bwMode="auto">
            <a:xfrm flipH="1">
              <a:off x="139320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58" name="Freeform 31">
              <a:extLst>
                <a:ext uri="{FF2B5EF4-FFF2-40B4-BE49-F238E27FC236}">
                  <a16:creationId xmlns:a16="http://schemas.microsoft.com/office/drawing/2014/main" id="{F6466281-ECC9-4FCD-8F88-87A21A17F47F}"/>
                </a:ext>
              </a:extLst>
            </p:cNvPr>
            <p:cNvSpPr>
              <a:spLocks/>
            </p:cNvSpPr>
            <p:nvPr/>
          </p:nvSpPr>
          <p:spPr bwMode="auto">
            <a:xfrm flipH="1">
              <a:off x="1500297"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59" name="Freeform 29">
              <a:extLst>
                <a:ext uri="{FF2B5EF4-FFF2-40B4-BE49-F238E27FC236}">
                  <a16:creationId xmlns:a16="http://schemas.microsoft.com/office/drawing/2014/main" id="{D4172A17-C18F-4225-AD4D-AF2A01CC6CF9}"/>
                </a:ext>
              </a:extLst>
            </p:cNvPr>
            <p:cNvSpPr>
              <a:spLocks/>
            </p:cNvSpPr>
            <p:nvPr/>
          </p:nvSpPr>
          <p:spPr bwMode="auto">
            <a:xfrm flipH="1">
              <a:off x="106457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60" name="Freeform 30">
              <a:extLst>
                <a:ext uri="{FF2B5EF4-FFF2-40B4-BE49-F238E27FC236}">
                  <a16:creationId xmlns:a16="http://schemas.microsoft.com/office/drawing/2014/main" id="{0F592BA4-15C6-4D6B-AD14-97FD54809D9C}"/>
                </a:ext>
              </a:extLst>
            </p:cNvPr>
            <p:cNvSpPr>
              <a:spLocks/>
            </p:cNvSpPr>
            <p:nvPr/>
          </p:nvSpPr>
          <p:spPr bwMode="auto">
            <a:xfrm flipH="1">
              <a:off x="73843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61" name="Freeform 31">
              <a:extLst>
                <a:ext uri="{FF2B5EF4-FFF2-40B4-BE49-F238E27FC236}">
                  <a16:creationId xmlns:a16="http://schemas.microsoft.com/office/drawing/2014/main" id="{E55177BE-5823-4E9C-86E6-6EFC789C0162}"/>
                </a:ext>
              </a:extLst>
            </p:cNvPr>
            <p:cNvSpPr>
              <a:spLocks/>
            </p:cNvSpPr>
            <p:nvPr/>
          </p:nvSpPr>
          <p:spPr bwMode="auto">
            <a:xfrm flipH="1">
              <a:off x="1171668"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62" name="Freeform 32">
              <a:extLst>
                <a:ext uri="{FF2B5EF4-FFF2-40B4-BE49-F238E27FC236}">
                  <a16:creationId xmlns:a16="http://schemas.microsoft.com/office/drawing/2014/main" id="{E85E4376-F754-460F-9A84-05A6FBD02939}"/>
                </a:ext>
              </a:extLst>
            </p:cNvPr>
            <p:cNvSpPr>
              <a:spLocks/>
            </p:cNvSpPr>
            <p:nvPr/>
          </p:nvSpPr>
          <p:spPr bwMode="auto">
            <a:xfrm flipH="1">
              <a:off x="845528"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63" name="Freeform 29">
              <a:extLst>
                <a:ext uri="{FF2B5EF4-FFF2-40B4-BE49-F238E27FC236}">
                  <a16:creationId xmlns:a16="http://schemas.microsoft.com/office/drawing/2014/main" id="{E6945E86-7683-4CFD-8B22-087766B8B83B}"/>
                </a:ext>
              </a:extLst>
            </p:cNvPr>
            <p:cNvSpPr>
              <a:spLocks/>
            </p:cNvSpPr>
            <p:nvPr/>
          </p:nvSpPr>
          <p:spPr bwMode="auto">
            <a:xfrm flipH="1">
              <a:off x="40980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64" name="Freeform 30">
              <a:extLst>
                <a:ext uri="{FF2B5EF4-FFF2-40B4-BE49-F238E27FC236}">
                  <a16:creationId xmlns:a16="http://schemas.microsoft.com/office/drawing/2014/main" id="{D562F685-1E41-420B-8D41-76103A8FC8CC}"/>
                </a:ext>
              </a:extLst>
            </p:cNvPr>
            <p:cNvSpPr>
              <a:spLocks/>
            </p:cNvSpPr>
            <p:nvPr/>
          </p:nvSpPr>
          <p:spPr bwMode="auto">
            <a:xfrm flipH="1">
              <a:off x="83664"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65" name="Freeform 31">
              <a:extLst>
                <a:ext uri="{FF2B5EF4-FFF2-40B4-BE49-F238E27FC236}">
                  <a16:creationId xmlns:a16="http://schemas.microsoft.com/office/drawing/2014/main" id="{31A9F6E1-20EC-47E9-A554-AD8D8BC58A49}"/>
                </a:ext>
              </a:extLst>
            </p:cNvPr>
            <p:cNvSpPr>
              <a:spLocks/>
            </p:cNvSpPr>
            <p:nvPr/>
          </p:nvSpPr>
          <p:spPr bwMode="auto">
            <a:xfrm flipH="1">
              <a:off x="516899"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66" name="Freeform 32">
              <a:extLst>
                <a:ext uri="{FF2B5EF4-FFF2-40B4-BE49-F238E27FC236}">
                  <a16:creationId xmlns:a16="http://schemas.microsoft.com/office/drawing/2014/main" id="{C611903C-5E0F-464F-8B7C-4EB886C1E81B}"/>
                </a:ext>
              </a:extLst>
            </p:cNvPr>
            <p:cNvSpPr>
              <a:spLocks/>
            </p:cNvSpPr>
            <p:nvPr/>
          </p:nvSpPr>
          <p:spPr bwMode="auto">
            <a:xfrm flipH="1">
              <a:off x="190758"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grpSp>
      <p:grpSp>
        <p:nvGrpSpPr>
          <p:cNvPr id="1802" name="Group 1801">
            <a:extLst>
              <a:ext uri="{FF2B5EF4-FFF2-40B4-BE49-F238E27FC236}">
                <a16:creationId xmlns:a16="http://schemas.microsoft.com/office/drawing/2014/main" id="{6AE2B9B6-C947-40E8-9C29-194017E32D74}"/>
              </a:ext>
            </a:extLst>
          </p:cNvPr>
          <p:cNvGrpSpPr/>
          <p:nvPr userDrawn="1"/>
        </p:nvGrpSpPr>
        <p:grpSpPr>
          <a:xfrm>
            <a:off x="85341" y="6169983"/>
            <a:ext cx="12250686" cy="180153"/>
            <a:chOff x="83663" y="6004311"/>
            <a:chExt cx="12009863" cy="176637"/>
          </a:xfrm>
        </p:grpSpPr>
        <p:sp>
          <p:nvSpPr>
            <p:cNvPr id="991" name="Freeform 29">
              <a:extLst>
                <a:ext uri="{FF2B5EF4-FFF2-40B4-BE49-F238E27FC236}">
                  <a16:creationId xmlns:a16="http://schemas.microsoft.com/office/drawing/2014/main" id="{EB84D63A-0D4B-4075-A871-81FF6D72315E}"/>
                </a:ext>
              </a:extLst>
            </p:cNvPr>
            <p:cNvSpPr>
              <a:spLocks/>
            </p:cNvSpPr>
            <p:nvPr/>
          </p:nvSpPr>
          <p:spPr bwMode="auto">
            <a:xfrm>
              <a:off x="305196"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92" name="Freeform 30">
              <a:extLst>
                <a:ext uri="{FF2B5EF4-FFF2-40B4-BE49-F238E27FC236}">
                  <a16:creationId xmlns:a16="http://schemas.microsoft.com/office/drawing/2014/main" id="{F1D8AF92-93AF-40D7-83F8-49E1B7F0320E}"/>
                </a:ext>
              </a:extLst>
            </p:cNvPr>
            <p:cNvSpPr>
              <a:spLocks/>
            </p:cNvSpPr>
            <p:nvPr/>
          </p:nvSpPr>
          <p:spPr bwMode="auto">
            <a:xfrm>
              <a:off x="63133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93" name="Freeform 31">
              <a:extLst>
                <a:ext uri="{FF2B5EF4-FFF2-40B4-BE49-F238E27FC236}">
                  <a16:creationId xmlns:a16="http://schemas.microsoft.com/office/drawing/2014/main" id="{7A35C52B-F028-45FF-8A9A-3622B405140E}"/>
                </a:ext>
              </a:extLst>
            </p:cNvPr>
            <p:cNvSpPr>
              <a:spLocks/>
            </p:cNvSpPr>
            <p:nvPr/>
          </p:nvSpPr>
          <p:spPr bwMode="auto">
            <a:xfrm>
              <a:off x="83663"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94" name="Freeform 32">
              <a:extLst>
                <a:ext uri="{FF2B5EF4-FFF2-40B4-BE49-F238E27FC236}">
                  <a16:creationId xmlns:a16="http://schemas.microsoft.com/office/drawing/2014/main" id="{F53796FF-41D3-410C-BA07-01AF758A968B}"/>
                </a:ext>
              </a:extLst>
            </p:cNvPr>
            <p:cNvSpPr>
              <a:spLocks/>
            </p:cNvSpPr>
            <p:nvPr/>
          </p:nvSpPr>
          <p:spPr bwMode="auto">
            <a:xfrm>
              <a:off x="412290"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95" name="Freeform 29">
              <a:extLst>
                <a:ext uri="{FF2B5EF4-FFF2-40B4-BE49-F238E27FC236}">
                  <a16:creationId xmlns:a16="http://schemas.microsoft.com/office/drawing/2014/main" id="{D29764A6-B722-4AEA-A422-85C549D6243F}"/>
                </a:ext>
              </a:extLst>
            </p:cNvPr>
            <p:cNvSpPr>
              <a:spLocks/>
            </p:cNvSpPr>
            <p:nvPr/>
          </p:nvSpPr>
          <p:spPr bwMode="auto">
            <a:xfrm>
              <a:off x="959966"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96" name="Freeform 30">
              <a:extLst>
                <a:ext uri="{FF2B5EF4-FFF2-40B4-BE49-F238E27FC236}">
                  <a16:creationId xmlns:a16="http://schemas.microsoft.com/office/drawing/2014/main" id="{CDD9BDE7-668C-41CD-A8FE-AE9DBDEBE143}"/>
                </a:ext>
              </a:extLst>
            </p:cNvPr>
            <p:cNvSpPr>
              <a:spLocks/>
            </p:cNvSpPr>
            <p:nvPr/>
          </p:nvSpPr>
          <p:spPr bwMode="auto">
            <a:xfrm>
              <a:off x="1286106"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97" name="Freeform 31">
              <a:extLst>
                <a:ext uri="{FF2B5EF4-FFF2-40B4-BE49-F238E27FC236}">
                  <a16:creationId xmlns:a16="http://schemas.microsoft.com/office/drawing/2014/main" id="{78B4C4D2-DA1D-4895-85E6-12B64EAB8F2A}"/>
                </a:ext>
              </a:extLst>
            </p:cNvPr>
            <p:cNvSpPr>
              <a:spLocks/>
            </p:cNvSpPr>
            <p:nvPr/>
          </p:nvSpPr>
          <p:spPr bwMode="auto">
            <a:xfrm>
              <a:off x="738432"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98" name="Freeform 32">
              <a:extLst>
                <a:ext uri="{FF2B5EF4-FFF2-40B4-BE49-F238E27FC236}">
                  <a16:creationId xmlns:a16="http://schemas.microsoft.com/office/drawing/2014/main" id="{BC0006B3-F800-4317-8783-B91A4FE4E362}"/>
                </a:ext>
              </a:extLst>
            </p:cNvPr>
            <p:cNvSpPr>
              <a:spLocks/>
            </p:cNvSpPr>
            <p:nvPr/>
          </p:nvSpPr>
          <p:spPr bwMode="auto">
            <a:xfrm>
              <a:off x="1067060"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99" name="Freeform 29">
              <a:extLst>
                <a:ext uri="{FF2B5EF4-FFF2-40B4-BE49-F238E27FC236}">
                  <a16:creationId xmlns:a16="http://schemas.microsoft.com/office/drawing/2014/main" id="{041382CF-61FD-4660-8FB5-598FB6C616D0}"/>
                </a:ext>
              </a:extLst>
            </p:cNvPr>
            <p:cNvSpPr>
              <a:spLocks/>
            </p:cNvSpPr>
            <p:nvPr/>
          </p:nvSpPr>
          <p:spPr bwMode="auto">
            <a:xfrm>
              <a:off x="1614734"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00" name="Freeform 30">
              <a:extLst>
                <a:ext uri="{FF2B5EF4-FFF2-40B4-BE49-F238E27FC236}">
                  <a16:creationId xmlns:a16="http://schemas.microsoft.com/office/drawing/2014/main" id="{9972FE09-1F04-48BB-BD9D-5FBDA3046307}"/>
                </a:ext>
              </a:extLst>
            </p:cNvPr>
            <p:cNvSpPr>
              <a:spLocks/>
            </p:cNvSpPr>
            <p:nvPr/>
          </p:nvSpPr>
          <p:spPr bwMode="auto">
            <a:xfrm>
              <a:off x="194087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01" name="Freeform 31">
              <a:extLst>
                <a:ext uri="{FF2B5EF4-FFF2-40B4-BE49-F238E27FC236}">
                  <a16:creationId xmlns:a16="http://schemas.microsoft.com/office/drawing/2014/main" id="{C718D31D-4141-4227-9283-7AFF23586B7C}"/>
                </a:ext>
              </a:extLst>
            </p:cNvPr>
            <p:cNvSpPr>
              <a:spLocks/>
            </p:cNvSpPr>
            <p:nvPr/>
          </p:nvSpPr>
          <p:spPr bwMode="auto">
            <a:xfrm>
              <a:off x="1393201"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02" name="Freeform 32">
              <a:extLst>
                <a:ext uri="{FF2B5EF4-FFF2-40B4-BE49-F238E27FC236}">
                  <a16:creationId xmlns:a16="http://schemas.microsoft.com/office/drawing/2014/main" id="{95D7D8FE-4145-481D-A4D8-15658D707B6C}"/>
                </a:ext>
              </a:extLst>
            </p:cNvPr>
            <p:cNvSpPr>
              <a:spLocks/>
            </p:cNvSpPr>
            <p:nvPr/>
          </p:nvSpPr>
          <p:spPr bwMode="auto">
            <a:xfrm>
              <a:off x="1721829"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03" name="Freeform 29">
              <a:extLst>
                <a:ext uri="{FF2B5EF4-FFF2-40B4-BE49-F238E27FC236}">
                  <a16:creationId xmlns:a16="http://schemas.microsoft.com/office/drawing/2014/main" id="{A663F658-2CC6-417E-A9EB-6C8F752E0F3B}"/>
                </a:ext>
              </a:extLst>
            </p:cNvPr>
            <p:cNvSpPr>
              <a:spLocks/>
            </p:cNvSpPr>
            <p:nvPr/>
          </p:nvSpPr>
          <p:spPr bwMode="auto">
            <a:xfrm>
              <a:off x="2269503"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04" name="Freeform 30">
              <a:extLst>
                <a:ext uri="{FF2B5EF4-FFF2-40B4-BE49-F238E27FC236}">
                  <a16:creationId xmlns:a16="http://schemas.microsoft.com/office/drawing/2014/main" id="{33ECAD77-0D8A-488D-92A4-7681FD0685EE}"/>
                </a:ext>
              </a:extLst>
            </p:cNvPr>
            <p:cNvSpPr>
              <a:spLocks/>
            </p:cNvSpPr>
            <p:nvPr/>
          </p:nvSpPr>
          <p:spPr bwMode="auto">
            <a:xfrm>
              <a:off x="2595644"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05" name="Freeform 31">
              <a:extLst>
                <a:ext uri="{FF2B5EF4-FFF2-40B4-BE49-F238E27FC236}">
                  <a16:creationId xmlns:a16="http://schemas.microsoft.com/office/drawing/2014/main" id="{5CBC7ED8-966B-4D67-8082-31BA034622B8}"/>
                </a:ext>
              </a:extLst>
            </p:cNvPr>
            <p:cNvSpPr>
              <a:spLocks/>
            </p:cNvSpPr>
            <p:nvPr/>
          </p:nvSpPr>
          <p:spPr bwMode="auto">
            <a:xfrm>
              <a:off x="2047969"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06" name="Freeform 32">
              <a:extLst>
                <a:ext uri="{FF2B5EF4-FFF2-40B4-BE49-F238E27FC236}">
                  <a16:creationId xmlns:a16="http://schemas.microsoft.com/office/drawing/2014/main" id="{9E28EFD6-33FE-4BAC-AA4E-F24484F8CADB}"/>
                </a:ext>
              </a:extLst>
            </p:cNvPr>
            <p:cNvSpPr>
              <a:spLocks/>
            </p:cNvSpPr>
            <p:nvPr/>
          </p:nvSpPr>
          <p:spPr bwMode="auto">
            <a:xfrm>
              <a:off x="2376598"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07" name="Freeform 477">
              <a:extLst>
                <a:ext uri="{FF2B5EF4-FFF2-40B4-BE49-F238E27FC236}">
                  <a16:creationId xmlns:a16="http://schemas.microsoft.com/office/drawing/2014/main" id="{35618359-81CE-4C99-A497-F508740CB0DD}"/>
                </a:ext>
              </a:extLst>
            </p:cNvPr>
            <p:cNvSpPr>
              <a:spLocks/>
            </p:cNvSpPr>
            <p:nvPr/>
          </p:nvSpPr>
          <p:spPr bwMode="auto">
            <a:xfrm>
              <a:off x="292427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08" name="Freeform 478">
              <a:extLst>
                <a:ext uri="{FF2B5EF4-FFF2-40B4-BE49-F238E27FC236}">
                  <a16:creationId xmlns:a16="http://schemas.microsoft.com/office/drawing/2014/main" id="{5928097D-BC24-45B5-968F-84D6BE800D5C}"/>
                </a:ext>
              </a:extLst>
            </p:cNvPr>
            <p:cNvSpPr>
              <a:spLocks/>
            </p:cNvSpPr>
            <p:nvPr/>
          </p:nvSpPr>
          <p:spPr bwMode="auto">
            <a:xfrm>
              <a:off x="3250413"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09" name="Freeform 479">
              <a:extLst>
                <a:ext uri="{FF2B5EF4-FFF2-40B4-BE49-F238E27FC236}">
                  <a16:creationId xmlns:a16="http://schemas.microsoft.com/office/drawing/2014/main" id="{D2F14BB8-A075-4E01-A02D-ED0304BD8BE5}"/>
                </a:ext>
              </a:extLst>
            </p:cNvPr>
            <p:cNvSpPr>
              <a:spLocks/>
            </p:cNvSpPr>
            <p:nvPr/>
          </p:nvSpPr>
          <p:spPr bwMode="auto">
            <a:xfrm>
              <a:off x="2702739"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10" name="Freeform 480">
              <a:extLst>
                <a:ext uri="{FF2B5EF4-FFF2-40B4-BE49-F238E27FC236}">
                  <a16:creationId xmlns:a16="http://schemas.microsoft.com/office/drawing/2014/main" id="{9283E334-67B2-411D-8C60-F399A3FD7607}"/>
                </a:ext>
              </a:extLst>
            </p:cNvPr>
            <p:cNvSpPr>
              <a:spLocks/>
            </p:cNvSpPr>
            <p:nvPr/>
          </p:nvSpPr>
          <p:spPr bwMode="auto">
            <a:xfrm>
              <a:off x="3031366"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11" name="Freeform 29">
              <a:extLst>
                <a:ext uri="{FF2B5EF4-FFF2-40B4-BE49-F238E27FC236}">
                  <a16:creationId xmlns:a16="http://schemas.microsoft.com/office/drawing/2014/main" id="{D2F28BD3-34CC-4DBC-9BF2-F92663233B15}"/>
                </a:ext>
              </a:extLst>
            </p:cNvPr>
            <p:cNvSpPr>
              <a:spLocks/>
            </p:cNvSpPr>
            <p:nvPr/>
          </p:nvSpPr>
          <p:spPr bwMode="auto">
            <a:xfrm>
              <a:off x="357904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12" name="Freeform 31">
              <a:extLst>
                <a:ext uri="{FF2B5EF4-FFF2-40B4-BE49-F238E27FC236}">
                  <a16:creationId xmlns:a16="http://schemas.microsoft.com/office/drawing/2014/main" id="{65C4C200-00FB-4671-B0FC-9B5903EFA6B5}"/>
                </a:ext>
              </a:extLst>
            </p:cNvPr>
            <p:cNvSpPr>
              <a:spLocks/>
            </p:cNvSpPr>
            <p:nvPr/>
          </p:nvSpPr>
          <p:spPr bwMode="auto">
            <a:xfrm>
              <a:off x="3357508"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13" name="Freeform 29">
              <a:extLst>
                <a:ext uri="{FF2B5EF4-FFF2-40B4-BE49-F238E27FC236}">
                  <a16:creationId xmlns:a16="http://schemas.microsoft.com/office/drawing/2014/main" id="{9EE12FD9-1A60-4B4E-BDCE-456710EF8B63}"/>
                </a:ext>
              </a:extLst>
            </p:cNvPr>
            <p:cNvSpPr>
              <a:spLocks/>
            </p:cNvSpPr>
            <p:nvPr/>
          </p:nvSpPr>
          <p:spPr bwMode="auto">
            <a:xfrm>
              <a:off x="390767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14" name="Freeform 30">
              <a:extLst>
                <a:ext uri="{FF2B5EF4-FFF2-40B4-BE49-F238E27FC236}">
                  <a16:creationId xmlns:a16="http://schemas.microsoft.com/office/drawing/2014/main" id="{02C3A7AC-51C2-4F57-9CEC-D92373F5D1BF}"/>
                </a:ext>
              </a:extLst>
            </p:cNvPr>
            <p:cNvSpPr>
              <a:spLocks/>
            </p:cNvSpPr>
            <p:nvPr/>
          </p:nvSpPr>
          <p:spPr bwMode="auto">
            <a:xfrm>
              <a:off x="4233811"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15" name="Freeform 31">
              <a:extLst>
                <a:ext uri="{FF2B5EF4-FFF2-40B4-BE49-F238E27FC236}">
                  <a16:creationId xmlns:a16="http://schemas.microsoft.com/office/drawing/2014/main" id="{AF46A3D3-8E3C-439D-A7F2-0BE48D34FEEB}"/>
                </a:ext>
              </a:extLst>
            </p:cNvPr>
            <p:cNvSpPr>
              <a:spLocks/>
            </p:cNvSpPr>
            <p:nvPr/>
          </p:nvSpPr>
          <p:spPr bwMode="auto">
            <a:xfrm>
              <a:off x="3686136"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16" name="Freeform 32">
              <a:extLst>
                <a:ext uri="{FF2B5EF4-FFF2-40B4-BE49-F238E27FC236}">
                  <a16:creationId xmlns:a16="http://schemas.microsoft.com/office/drawing/2014/main" id="{93D30021-48E0-42FB-BA4B-DFA777ABD635}"/>
                </a:ext>
              </a:extLst>
            </p:cNvPr>
            <p:cNvSpPr>
              <a:spLocks/>
            </p:cNvSpPr>
            <p:nvPr/>
          </p:nvSpPr>
          <p:spPr bwMode="auto">
            <a:xfrm>
              <a:off x="4014764"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17" name="Freeform 29">
              <a:extLst>
                <a:ext uri="{FF2B5EF4-FFF2-40B4-BE49-F238E27FC236}">
                  <a16:creationId xmlns:a16="http://schemas.microsoft.com/office/drawing/2014/main" id="{DAE0A4FD-A28E-49B5-B2B8-06411201C2EA}"/>
                </a:ext>
              </a:extLst>
            </p:cNvPr>
            <p:cNvSpPr>
              <a:spLocks/>
            </p:cNvSpPr>
            <p:nvPr/>
          </p:nvSpPr>
          <p:spPr bwMode="auto">
            <a:xfrm>
              <a:off x="4562439"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18" name="Freeform 30">
              <a:extLst>
                <a:ext uri="{FF2B5EF4-FFF2-40B4-BE49-F238E27FC236}">
                  <a16:creationId xmlns:a16="http://schemas.microsoft.com/office/drawing/2014/main" id="{E1AD0E62-6039-4044-9190-5A00ABCBD677}"/>
                </a:ext>
              </a:extLst>
            </p:cNvPr>
            <p:cNvSpPr>
              <a:spLocks/>
            </p:cNvSpPr>
            <p:nvPr/>
          </p:nvSpPr>
          <p:spPr bwMode="auto">
            <a:xfrm>
              <a:off x="488858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19" name="Freeform 31">
              <a:extLst>
                <a:ext uri="{FF2B5EF4-FFF2-40B4-BE49-F238E27FC236}">
                  <a16:creationId xmlns:a16="http://schemas.microsoft.com/office/drawing/2014/main" id="{06D3B464-B7F8-4CAD-AE5F-D5203D62B08A}"/>
                </a:ext>
              </a:extLst>
            </p:cNvPr>
            <p:cNvSpPr>
              <a:spLocks/>
            </p:cNvSpPr>
            <p:nvPr/>
          </p:nvSpPr>
          <p:spPr bwMode="auto">
            <a:xfrm>
              <a:off x="4340905"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20" name="Freeform 32">
              <a:extLst>
                <a:ext uri="{FF2B5EF4-FFF2-40B4-BE49-F238E27FC236}">
                  <a16:creationId xmlns:a16="http://schemas.microsoft.com/office/drawing/2014/main" id="{D7FB8E1A-03D3-48EC-8354-8ED146B811BF}"/>
                </a:ext>
              </a:extLst>
            </p:cNvPr>
            <p:cNvSpPr>
              <a:spLocks/>
            </p:cNvSpPr>
            <p:nvPr/>
          </p:nvSpPr>
          <p:spPr bwMode="auto">
            <a:xfrm>
              <a:off x="4669534"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21" name="Freeform 29">
              <a:extLst>
                <a:ext uri="{FF2B5EF4-FFF2-40B4-BE49-F238E27FC236}">
                  <a16:creationId xmlns:a16="http://schemas.microsoft.com/office/drawing/2014/main" id="{EFD056BF-C48D-4B03-B052-6DD2738EFAE3}"/>
                </a:ext>
              </a:extLst>
            </p:cNvPr>
            <p:cNvSpPr>
              <a:spLocks/>
            </p:cNvSpPr>
            <p:nvPr/>
          </p:nvSpPr>
          <p:spPr bwMode="auto">
            <a:xfrm>
              <a:off x="5217208"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22" name="Freeform 30">
              <a:extLst>
                <a:ext uri="{FF2B5EF4-FFF2-40B4-BE49-F238E27FC236}">
                  <a16:creationId xmlns:a16="http://schemas.microsoft.com/office/drawing/2014/main" id="{3CE438B3-A909-451C-893B-2ACFEB7E52E7}"/>
                </a:ext>
              </a:extLst>
            </p:cNvPr>
            <p:cNvSpPr>
              <a:spLocks/>
            </p:cNvSpPr>
            <p:nvPr/>
          </p:nvSpPr>
          <p:spPr bwMode="auto">
            <a:xfrm>
              <a:off x="5543348"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23" name="Freeform 31">
              <a:extLst>
                <a:ext uri="{FF2B5EF4-FFF2-40B4-BE49-F238E27FC236}">
                  <a16:creationId xmlns:a16="http://schemas.microsoft.com/office/drawing/2014/main" id="{5B688E72-91E2-4D28-B779-946F4D23A8A2}"/>
                </a:ext>
              </a:extLst>
            </p:cNvPr>
            <p:cNvSpPr>
              <a:spLocks/>
            </p:cNvSpPr>
            <p:nvPr/>
          </p:nvSpPr>
          <p:spPr bwMode="auto">
            <a:xfrm>
              <a:off x="4995674"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24" name="Freeform 32">
              <a:extLst>
                <a:ext uri="{FF2B5EF4-FFF2-40B4-BE49-F238E27FC236}">
                  <a16:creationId xmlns:a16="http://schemas.microsoft.com/office/drawing/2014/main" id="{C6F43DA8-BC73-4C5B-94E4-8CB2D4468EEE}"/>
                </a:ext>
              </a:extLst>
            </p:cNvPr>
            <p:cNvSpPr>
              <a:spLocks/>
            </p:cNvSpPr>
            <p:nvPr/>
          </p:nvSpPr>
          <p:spPr bwMode="auto">
            <a:xfrm>
              <a:off x="5324302"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25" name="Freeform 29">
              <a:extLst>
                <a:ext uri="{FF2B5EF4-FFF2-40B4-BE49-F238E27FC236}">
                  <a16:creationId xmlns:a16="http://schemas.microsoft.com/office/drawing/2014/main" id="{A93BE57F-9371-4213-880C-5219F3B954C9}"/>
                </a:ext>
              </a:extLst>
            </p:cNvPr>
            <p:cNvSpPr>
              <a:spLocks/>
            </p:cNvSpPr>
            <p:nvPr/>
          </p:nvSpPr>
          <p:spPr bwMode="auto">
            <a:xfrm>
              <a:off x="587197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26" name="Freeform 30">
              <a:extLst>
                <a:ext uri="{FF2B5EF4-FFF2-40B4-BE49-F238E27FC236}">
                  <a16:creationId xmlns:a16="http://schemas.microsoft.com/office/drawing/2014/main" id="{B6D16DFA-7938-42BA-B53A-E3C4687F5840}"/>
                </a:ext>
              </a:extLst>
            </p:cNvPr>
            <p:cNvSpPr>
              <a:spLocks/>
            </p:cNvSpPr>
            <p:nvPr/>
          </p:nvSpPr>
          <p:spPr bwMode="auto">
            <a:xfrm>
              <a:off x="6198118"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27" name="Freeform 31">
              <a:extLst>
                <a:ext uri="{FF2B5EF4-FFF2-40B4-BE49-F238E27FC236}">
                  <a16:creationId xmlns:a16="http://schemas.microsoft.com/office/drawing/2014/main" id="{45CDCBB6-708E-44CF-BA65-BACA9386BACD}"/>
                </a:ext>
              </a:extLst>
            </p:cNvPr>
            <p:cNvSpPr>
              <a:spLocks/>
            </p:cNvSpPr>
            <p:nvPr/>
          </p:nvSpPr>
          <p:spPr bwMode="auto">
            <a:xfrm>
              <a:off x="5650443"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28" name="Freeform 32">
              <a:extLst>
                <a:ext uri="{FF2B5EF4-FFF2-40B4-BE49-F238E27FC236}">
                  <a16:creationId xmlns:a16="http://schemas.microsoft.com/office/drawing/2014/main" id="{CE334FF6-8932-44E4-8D98-543369ABBAAC}"/>
                </a:ext>
              </a:extLst>
            </p:cNvPr>
            <p:cNvSpPr>
              <a:spLocks/>
            </p:cNvSpPr>
            <p:nvPr/>
          </p:nvSpPr>
          <p:spPr bwMode="auto">
            <a:xfrm>
              <a:off x="5979071"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29" name="Freeform 499">
              <a:extLst>
                <a:ext uri="{FF2B5EF4-FFF2-40B4-BE49-F238E27FC236}">
                  <a16:creationId xmlns:a16="http://schemas.microsoft.com/office/drawing/2014/main" id="{23A5D089-5B4E-48DD-878E-DE2590AB1821}"/>
                </a:ext>
              </a:extLst>
            </p:cNvPr>
            <p:cNvSpPr>
              <a:spLocks/>
            </p:cNvSpPr>
            <p:nvPr/>
          </p:nvSpPr>
          <p:spPr bwMode="auto">
            <a:xfrm>
              <a:off x="652674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30" name="Freeform 500">
              <a:extLst>
                <a:ext uri="{FF2B5EF4-FFF2-40B4-BE49-F238E27FC236}">
                  <a16:creationId xmlns:a16="http://schemas.microsoft.com/office/drawing/2014/main" id="{DCA739D1-CC8F-441B-93B7-0AE669F9BD4B}"/>
                </a:ext>
              </a:extLst>
            </p:cNvPr>
            <p:cNvSpPr>
              <a:spLocks/>
            </p:cNvSpPr>
            <p:nvPr/>
          </p:nvSpPr>
          <p:spPr bwMode="auto">
            <a:xfrm>
              <a:off x="685288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31" name="Freeform 501">
              <a:extLst>
                <a:ext uri="{FF2B5EF4-FFF2-40B4-BE49-F238E27FC236}">
                  <a16:creationId xmlns:a16="http://schemas.microsoft.com/office/drawing/2014/main" id="{50221695-4D2C-410B-9E90-48351BC17887}"/>
                </a:ext>
              </a:extLst>
            </p:cNvPr>
            <p:cNvSpPr>
              <a:spLocks/>
            </p:cNvSpPr>
            <p:nvPr/>
          </p:nvSpPr>
          <p:spPr bwMode="auto">
            <a:xfrm>
              <a:off x="6305212"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32" name="Freeform 502">
              <a:extLst>
                <a:ext uri="{FF2B5EF4-FFF2-40B4-BE49-F238E27FC236}">
                  <a16:creationId xmlns:a16="http://schemas.microsoft.com/office/drawing/2014/main" id="{61422459-4037-4AE7-8D9E-07BB41EA3916}"/>
                </a:ext>
              </a:extLst>
            </p:cNvPr>
            <p:cNvSpPr>
              <a:spLocks/>
            </p:cNvSpPr>
            <p:nvPr/>
          </p:nvSpPr>
          <p:spPr bwMode="auto">
            <a:xfrm>
              <a:off x="6633840"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33" name="Freeform 29">
              <a:extLst>
                <a:ext uri="{FF2B5EF4-FFF2-40B4-BE49-F238E27FC236}">
                  <a16:creationId xmlns:a16="http://schemas.microsoft.com/office/drawing/2014/main" id="{E07A424F-E204-43A1-8F6A-4765B0491B33}"/>
                </a:ext>
              </a:extLst>
            </p:cNvPr>
            <p:cNvSpPr>
              <a:spLocks/>
            </p:cNvSpPr>
            <p:nvPr/>
          </p:nvSpPr>
          <p:spPr bwMode="auto">
            <a:xfrm>
              <a:off x="718151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34" name="Freeform 31">
              <a:extLst>
                <a:ext uri="{FF2B5EF4-FFF2-40B4-BE49-F238E27FC236}">
                  <a16:creationId xmlns:a16="http://schemas.microsoft.com/office/drawing/2014/main" id="{43C16675-1119-4B14-BA22-BA13776B3932}"/>
                </a:ext>
              </a:extLst>
            </p:cNvPr>
            <p:cNvSpPr>
              <a:spLocks/>
            </p:cNvSpPr>
            <p:nvPr/>
          </p:nvSpPr>
          <p:spPr bwMode="auto">
            <a:xfrm>
              <a:off x="6959981"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01" name="Freeform 29">
              <a:extLst>
                <a:ext uri="{FF2B5EF4-FFF2-40B4-BE49-F238E27FC236}">
                  <a16:creationId xmlns:a16="http://schemas.microsoft.com/office/drawing/2014/main" id="{DC86AB09-3245-4C62-8429-D264B9BBAC1B}"/>
                </a:ext>
              </a:extLst>
            </p:cNvPr>
            <p:cNvSpPr>
              <a:spLocks/>
            </p:cNvSpPr>
            <p:nvPr/>
          </p:nvSpPr>
          <p:spPr bwMode="auto">
            <a:xfrm>
              <a:off x="751014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02" name="Freeform 30">
              <a:extLst>
                <a:ext uri="{FF2B5EF4-FFF2-40B4-BE49-F238E27FC236}">
                  <a16:creationId xmlns:a16="http://schemas.microsoft.com/office/drawing/2014/main" id="{34DB5ADD-5F68-4366-912B-571D7F278A0A}"/>
                </a:ext>
              </a:extLst>
            </p:cNvPr>
            <p:cNvSpPr>
              <a:spLocks/>
            </p:cNvSpPr>
            <p:nvPr/>
          </p:nvSpPr>
          <p:spPr bwMode="auto">
            <a:xfrm>
              <a:off x="7836283"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03" name="Freeform 31">
              <a:extLst>
                <a:ext uri="{FF2B5EF4-FFF2-40B4-BE49-F238E27FC236}">
                  <a16:creationId xmlns:a16="http://schemas.microsoft.com/office/drawing/2014/main" id="{3C54F082-BA8D-44B1-85D8-2A4F065B4FE5}"/>
                </a:ext>
              </a:extLst>
            </p:cNvPr>
            <p:cNvSpPr>
              <a:spLocks/>
            </p:cNvSpPr>
            <p:nvPr/>
          </p:nvSpPr>
          <p:spPr bwMode="auto">
            <a:xfrm>
              <a:off x="7288609"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04" name="Freeform 32">
              <a:extLst>
                <a:ext uri="{FF2B5EF4-FFF2-40B4-BE49-F238E27FC236}">
                  <a16:creationId xmlns:a16="http://schemas.microsoft.com/office/drawing/2014/main" id="{C0BD7B2F-A041-419C-9DEC-F49823001D4D}"/>
                </a:ext>
              </a:extLst>
            </p:cNvPr>
            <p:cNvSpPr>
              <a:spLocks/>
            </p:cNvSpPr>
            <p:nvPr/>
          </p:nvSpPr>
          <p:spPr bwMode="auto">
            <a:xfrm>
              <a:off x="7617237"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05" name="Freeform 29">
              <a:extLst>
                <a:ext uri="{FF2B5EF4-FFF2-40B4-BE49-F238E27FC236}">
                  <a16:creationId xmlns:a16="http://schemas.microsoft.com/office/drawing/2014/main" id="{39CD8CB6-AA94-45E9-95F4-CA6B912906CE}"/>
                </a:ext>
              </a:extLst>
            </p:cNvPr>
            <p:cNvSpPr>
              <a:spLocks/>
            </p:cNvSpPr>
            <p:nvPr/>
          </p:nvSpPr>
          <p:spPr bwMode="auto">
            <a:xfrm>
              <a:off x="816491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06" name="Freeform 30">
              <a:extLst>
                <a:ext uri="{FF2B5EF4-FFF2-40B4-BE49-F238E27FC236}">
                  <a16:creationId xmlns:a16="http://schemas.microsoft.com/office/drawing/2014/main" id="{7873A49E-A290-4115-83FA-5688742A6252}"/>
                </a:ext>
              </a:extLst>
            </p:cNvPr>
            <p:cNvSpPr>
              <a:spLocks/>
            </p:cNvSpPr>
            <p:nvPr/>
          </p:nvSpPr>
          <p:spPr bwMode="auto">
            <a:xfrm>
              <a:off x="849105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07" name="Freeform 31">
              <a:extLst>
                <a:ext uri="{FF2B5EF4-FFF2-40B4-BE49-F238E27FC236}">
                  <a16:creationId xmlns:a16="http://schemas.microsoft.com/office/drawing/2014/main" id="{BF858DC7-9EFD-473D-8D68-15EEFC83E46A}"/>
                </a:ext>
              </a:extLst>
            </p:cNvPr>
            <p:cNvSpPr>
              <a:spLocks/>
            </p:cNvSpPr>
            <p:nvPr/>
          </p:nvSpPr>
          <p:spPr bwMode="auto">
            <a:xfrm>
              <a:off x="7943378"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08" name="Freeform 32">
              <a:extLst>
                <a:ext uri="{FF2B5EF4-FFF2-40B4-BE49-F238E27FC236}">
                  <a16:creationId xmlns:a16="http://schemas.microsoft.com/office/drawing/2014/main" id="{EF195FB3-5F31-462A-9F78-28B87100C7AD}"/>
                </a:ext>
              </a:extLst>
            </p:cNvPr>
            <p:cNvSpPr>
              <a:spLocks/>
            </p:cNvSpPr>
            <p:nvPr/>
          </p:nvSpPr>
          <p:spPr bwMode="auto">
            <a:xfrm>
              <a:off x="8272007"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09" name="Freeform 29">
              <a:extLst>
                <a:ext uri="{FF2B5EF4-FFF2-40B4-BE49-F238E27FC236}">
                  <a16:creationId xmlns:a16="http://schemas.microsoft.com/office/drawing/2014/main" id="{57213923-4788-4824-B9AC-75A980CBAA90}"/>
                </a:ext>
              </a:extLst>
            </p:cNvPr>
            <p:cNvSpPr>
              <a:spLocks/>
            </p:cNvSpPr>
            <p:nvPr/>
          </p:nvSpPr>
          <p:spPr bwMode="auto">
            <a:xfrm>
              <a:off x="881968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10" name="Freeform 30">
              <a:extLst>
                <a:ext uri="{FF2B5EF4-FFF2-40B4-BE49-F238E27FC236}">
                  <a16:creationId xmlns:a16="http://schemas.microsoft.com/office/drawing/2014/main" id="{B3AA177E-08F8-4767-9504-4C140C188E54}"/>
                </a:ext>
              </a:extLst>
            </p:cNvPr>
            <p:cNvSpPr>
              <a:spLocks/>
            </p:cNvSpPr>
            <p:nvPr/>
          </p:nvSpPr>
          <p:spPr bwMode="auto">
            <a:xfrm>
              <a:off x="9145821"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11" name="Freeform 31">
              <a:extLst>
                <a:ext uri="{FF2B5EF4-FFF2-40B4-BE49-F238E27FC236}">
                  <a16:creationId xmlns:a16="http://schemas.microsoft.com/office/drawing/2014/main" id="{4F564A3C-0622-4D60-87C6-3A5B7F49695D}"/>
                </a:ext>
              </a:extLst>
            </p:cNvPr>
            <p:cNvSpPr>
              <a:spLocks/>
            </p:cNvSpPr>
            <p:nvPr/>
          </p:nvSpPr>
          <p:spPr bwMode="auto">
            <a:xfrm>
              <a:off x="8598147"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12" name="Freeform 32">
              <a:extLst>
                <a:ext uri="{FF2B5EF4-FFF2-40B4-BE49-F238E27FC236}">
                  <a16:creationId xmlns:a16="http://schemas.microsoft.com/office/drawing/2014/main" id="{805E1316-96DE-478C-A377-5DB19921C10B}"/>
                </a:ext>
              </a:extLst>
            </p:cNvPr>
            <p:cNvSpPr>
              <a:spLocks/>
            </p:cNvSpPr>
            <p:nvPr/>
          </p:nvSpPr>
          <p:spPr bwMode="auto">
            <a:xfrm>
              <a:off x="8926774"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13" name="Freeform 29">
              <a:extLst>
                <a:ext uri="{FF2B5EF4-FFF2-40B4-BE49-F238E27FC236}">
                  <a16:creationId xmlns:a16="http://schemas.microsoft.com/office/drawing/2014/main" id="{E2F44C27-0BBB-480C-BF23-8DC2C71BBED8}"/>
                </a:ext>
              </a:extLst>
            </p:cNvPr>
            <p:cNvSpPr>
              <a:spLocks/>
            </p:cNvSpPr>
            <p:nvPr/>
          </p:nvSpPr>
          <p:spPr bwMode="auto">
            <a:xfrm>
              <a:off x="947445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14" name="Freeform 30">
              <a:extLst>
                <a:ext uri="{FF2B5EF4-FFF2-40B4-BE49-F238E27FC236}">
                  <a16:creationId xmlns:a16="http://schemas.microsoft.com/office/drawing/2014/main" id="{971E956E-30BA-4587-AB17-5774BFE67EC2}"/>
                </a:ext>
              </a:extLst>
            </p:cNvPr>
            <p:cNvSpPr>
              <a:spLocks/>
            </p:cNvSpPr>
            <p:nvPr/>
          </p:nvSpPr>
          <p:spPr bwMode="auto">
            <a:xfrm>
              <a:off x="9800591"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15" name="Freeform 31">
              <a:extLst>
                <a:ext uri="{FF2B5EF4-FFF2-40B4-BE49-F238E27FC236}">
                  <a16:creationId xmlns:a16="http://schemas.microsoft.com/office/drawing/2014/main" id="{85E3166C-51C8-46FE-9298-F13A32E2754C}"/>
                </a:ext>
              </a:extLst>
            </p:cNvPr>
            <p:cNvSpPr>
              <a:spLocks/>
            </p:cNvSpPr>
            <p:nvPr/>
          </p:nvSpPr>
          <p:spPr bwMode="auto">
            <a:xfrm>
              <a:off x="9252915"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16" name="Freeform 32">
              <a:extLst>
                <a:ext uri="{FF2B5EF4-FFF2-40B4-BE49-F238E27FC236}">
                  <a16:creationId xmlns:a16="http://schemas.microsoft.com/office/drawing/2014/main" id="{525E9EF6-96B9-4A89-8208-3284D6D2158D}"/>
                </a:ext>
              </a:extLst>
            </p:cNvPr>
            <p:cNvSpPr>
              <a:spLocks/>
            </p:cNvSpPr>
            <p:nvPr/>
          </p:nvSpPr>
          <p:spPr bwMode="auto">
            <a:xfrm>
              <a:off x="9581544"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17" name="Freeform 387">
              <a:extLst>
                <a:ext uri="{FF2B5EF4-FFF2-40B4-BE49-F238E27FC236}">
                  <a16:creationId xmlns:a16="http://schemas.microsoft.com/office/drawing/2014/main" id="{478A8BCC-B32A-4E39-ABA1-9E4D13B7B8E8}"/>
                </a:ext>
              </a:extLst>
            </p:cNvPr>
            <p:cNvSpPr>
              <a:spLocks/>
            </p:cNvSpPr>
            <p:nvPr/>
          </p:nvSpPr>
          <p:spPr bwMode="auto">
            <a:xfrm>
              <a:off x="10129218"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18" name="Freeform 388">
              <a:extLst>
                <a:ext uri="{FF2B5EF4-FFF2-40B4-BE49-F238E27FC236}">
                  <a16:creationId xmlns:a16="http://schemas.microsoft.com/office/drawing/2014/main" id="{5614BBD2-EB0C-49E9-B44B-1A6437E671E9}"/>
                </a:ext>
              </a:extLst>
            </p:cNvPr>
            <p:cNvSpPr>
              <a:spLocks/>
            </p:cNvSpPr>
            <p:nvPr/>
          </p:nvSpPr>
          <p:spPr bwMode="auto">
            <a:xfrm>
              <a:off x="1045536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19" name="Freeform 389">
              <a:extLst>
                <a:ext uri="{FF2B5EF4-FFF2-40B4-BE49-F238E27FC236}">
                  <a16:creationId xmlns:a16="http://schemas.microsoft.com/office/drawing/2014/main" id="{2EDB4054-5229-4CA6-8895-DC3046D61967}"/>
                </a:ext>
              </a:extLst>
            </p:cNvPr>
            <p:cNvSpPr>
              <a:spLocks/>
            </p:cNvSpPr>
            <p:nvPr/>
          </p:nvSpPr>
          <p:spPr bwMode="auto">
            <a:xfrm>
              <a:off x="9907685"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20" name="Freeform 390">
              <a:extLst>
                <a:ext uri="{FF2B5EF4-FFF2-40B4-BE49-F238E27FC236}">
                  <a16:creationId xmlns:a16="http://schemas.microsoft.com/office/drawing/2014/main" id="{87A5FF6A-C9E1-4782-8DBF-68D362A1DDE0}"/>
                </a:ext>
              </a:extLst>
            </p:cNvPr>
            <p:cNvSpPr>
              <a:spLocks/>
            </p:cNvSpPr>
            <p:nvPr/>
          </p:nvSpPr>
          <p:spPr bwMode="auto">
            <a:xfrm>
              <a:off x="10236312"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21" name="Freeform 29">
              <a:extLst>
                <a:ext uri="{FF2B5EF4-FFF2-40B4-BE49-F238E27FC236}">
                  <a16:creationId xmlns:a16="http://schemas.microsoft.com/office/drawing/2014/main" id="{B1974EDF-FF26-4920-B532-D7F90207960C}"/>
                </a:ext>
              </a:extLst>
            </p:cNvPr>
            <p:cNvSpPr>
              <a:spLocks/>
            </p:cNvSpPr>
            <p:nvPr/>
          </p:nvSpPr>
          <p:spPr bwMode="auto">
            <a:xfrm>
              <a:off x="1078398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22" name="Freeform 31">
              <a:extLst>
                <a:ext uri="{FF2B5EF4-FFF2-40B4-BE49-F238E27FC236}">
                  <a16:creationId xmlns:a16="http://schemas.microsoft.com/office/drawing/2014/main" id="{2A17A771-20D7-492B-B75E-E2947ACD44CC}"/>
                </a:ext>
              </a:extLst>
            </p:cNvPr>
            <p:cNvSpPr>
              <a:spLocks/>
            </p:cNvSpPr>
            <p:nvPr/>
          </p:nvSpPr>
          <p:spPr bwMode="auto">
            <a:xfrm>
              <a:off x="10562454"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23" name="Freeform 29">
              <a:extLst>
                <a:ext uri="{FF2B5EF4-FFF2-40B4-BE49-F238E27FC236}">
                  <a16:creationId xmlns:a16="http://schemas.microsoft.com/office/drawing/2014/main" id="{10BAC488-EF39-4573-A277-FF040FEBA991}"/>
                </a:ext>
              </a:extLst>
            </p:cNvPr>
            <p:cNvSpPr>
              <a:spLocks/>
            </p:cNvSpPr>
            <p:nvPr/>
          </p:nvSpPr>
          <p:spPr bwMode="auto">
            <a:xfrm>
              <a:off x="1111261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24" name="Freeform 30">
              <a:extLst>
                <a:ext uri="{FF2B5EF4-FFF2-40B4-BE49-F238E27FC236}">
                  <a16:creationId xmlns:a16="http://schemas.microsoft.com/office/drawing/2014/main" id="{E3E6E5A3-B1FC-4080-92B1-FE5444FD3702}"/>
                </a:ext>
              </a:extLst>
            </p:cNvPr>
            <p:cNvSpPr>
              <a:spLocks/>
            </p:cNvSpPr>
            <p:nvPr/>
          </p:nvSpPr>
          <p:spPr bwMode="auto">
            <a:xfrm>
              <a:off x="1143875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25" name="Freeform 31">
              <a:extLst>
                <a:ext uri="{FF2B5EF4-FFF2-40B4-BE49-F238E27FC236}">
                  <a16:creationId xmlns:a16="http://schemas.microsoft.com/office/drawing/2014/main" id="{1E52E3E7-3179-4282-9CE5-345A1B489A4A}"/>
                </a:ext>
              </a:extLst>
            </p:cNvPr>
            <p:cNvSpPr>
              <a:spLocks/>
            </p:cNvSpPr>
            <p:nvPr/>
          </p:nvSpPr>
          <p:spPr bwMode="auto">
            <a:xfrm>
              <a:off x="10891083"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26" name="Freeform 32">
              <a:extLst>
                <a:ext uri="{FF2B5EF4-FFF2-40B4-BE49-F238E27FC236}">
                  <a16:creationId xmlns:a16="http://schemas.microsoft.com/office/drawing/2014/main" id="{8781BA8E-C018-4814-8A7E-BF2F785C8119}"/>
                </a:ext>
              </a:extLst>
            </p:cNvPr>
            <p:cNvSpPr>
              <a:spLocks/>
            </p:cNvSpPr>
            <p:nvPr/>
          </p:nvSpPr>
          <p:spPr bwMode="auto">
            <a:xfrm>
              <a:off x="11219710"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27" name="Freeform 397">
              <a:extLst>
                <a:ext uri="{FF2B5EF4-FFF2-40B4-BE49-F238E27FC236}">
                  <a16:creationId xmlns:a16="http://schemas.microsoft.com/office/drawing/2014/main" id="{22AFE1C2-8331-491C-9153-FD8A52D38C0C}"/>
                </a:ext>
              </a:extLst>
            </p:cNvPr>
            <p:cNvSpPr>
              <a:spLocks/>
            </p:cNvSpPr>
            <p:nvPr/>
          </p:nvSpPr>
          <p:spPr bwMode="auto">
            <a:xfrm>
              <a:off x="1176738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28" name="Freeform 398">
              <a:extLst>
                <a:ext uri="{FF2B5EF4-FFF2-40B4-BE49-F238E27FC236}">
                  <a16:creationId xmlns:a16="http://schemas.microsoft.com/office/drawing/2014/main" id="{3F5E02DF-9305-4D34-BDB0-528B885960B3}"/>
                </a:ext>
              </a:extLst>
            </p:cNvPr>
            <p:cNvSpPr>
              <a:spLocks/>
            </p:cNvSpPr>
            <p:nvPr/>
          </p:nvSpPr>
          <p:spPr bwMode="auto">
            <a:xfrm>
              <a:off x="12093526"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29" name="Freeform 399">
              <a:extLst>
                <a:ext uri="{FF2B5EF4-FFF2-40B4-BE49-F238E27FC236}">
                  <a16:creationId xmlns:a16="http://schemas.microsoft.com/office/drawing/2014/main" id="{0A3E8882-4F3B-4E14-82F4-4E3D6A37C4AE}"/>
                </a:ext>
              </a:extLst>
            </p:cNvPr>
            <p:cNvSpPr>
              <a:spLocks/>
            </p:cNvSpPr>
            <p:nvPr/>
          </p:nvSpPr>
          <p:spPr bwMode="auto">
            <a:xfrm>
              <a:off x="11545852"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30" name="Freeform 400">
              <a:extLst>
                <a:ext uri="{FF2B5EF4-FFF2-40B4-BE49-F238E27FC236}">
                  <a16:creationId xmlns:a16="http://schemas.microsoft.com/office/drawing/2014/main" id="{2BE2F195-095F-44A6-880F-2E6F93FB8A33}"/>
                </a:ext>
              </a:extLst>
            </p:cNvPr>
            <p:cNvSpPr>
              <a:spLocks/>
            </p:cNvSpPr>
            <p:nvPr/>
          </p:nvSpPr>
          <p:spPr bwMode="auto">
            <a:xfrm>
              <a:off x="11874480"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grpSp>
      <p:grpSp>
        <p:nvGrpSpPr>
          <p:cNvPr id="1801" name="Group 1800">
            <a:extLst>
              <a:ext uri="{FF2B5EF4-FFF2-40B4-BE49-F238E27FC236}">
                <a16:creationId xmlns:a16="http://schemas.microsoft.com/office/drawing/2014/main" id="{683F34A0-4824-4E5A-A9CC-124D714530BA}"/>
              </a:ext>
            </a:extLst>
          </p:cNvPr>
          <p:cNvGrpSpPr/>
          <p:nvPr userDrawn="1"/>
        </p:nvGrpSpPr>
        <p:grpSpPr>
          <a:xfrm>
            <a:off x="85341" y="6460691"/>
            <a:ext cx="12250687" cy="180153"/>
            <a:chOff x="83663" y="6302087"/>
            <a:chExt cx="12009864" cy="176637"/>
          </a:xfrm>
        </p:grpSpPr>
        <p:sp>
          <p:nvSpPr>
            <p:cNvPr id="1035" name="Freeform 29">
              <a:extLst>
                <a:ext uri="{FF2B5EF4-FFF2-40B4-BE49-F238E27FC236}">
                  <a16:creationId xmlns:a16="http://schemas.microsoft.com/office/drawing/2014/main" id="{D926D0BC-D684-4C0F-983D-AB617D87C474}"/>
                </a:ext>
              </a:extLst>
            </p:cNvPr>
            <p:cNvSpPr>
              <a:spLocks/>
            </p:cNvSpPr>
            <p:nvPr/>
          </p:nvSpPr>
          <p:spPr bwMode="auto">
            <a:xfrm flipH="1">
              <a:off x="6959982"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36" name="Freeform 30">
              <a:extLst>
                <a:ext uri="{FF2B5EF4-FFF2-40B4-BE49-F238E27FC236}">
                  <a16:creationId xmlns:a16="http://schemas.microsoft.com/office/drawing/2014/main" id="{3552A2BB-2AC5-4272-AC98-FF0972D255D3}"/>
                </a:ext>
              </a:extLst>
            </p:cNvPr>
            <p:cNvSpPr>
              <a:spLocks/>
            </p:cNvSpPr>
            <p:nvPr/>
          </p:nvSpPr>
          <p:spPr bwMode="auto">
            <a:xfrm flipH="1">
              <a:off x="6633841"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37" name="Freeform 31">
              <a:extLst>
                <a:ext uri="{FF2B5EF4-FFF2-40B4-BE49-F238E27FC236}">
                  <a16:creationId xmlns:a16="http://schemas.microsoft.com/office/drawing/2014/main" id="{9ADB1201-DA91-45C9-81E2-52238039A199}"/>
                </a:ext>
              </a:extLst>
            </p:cNvPr>
            <p:cNvSpPr>
              <a:spLocks/>
            </p:cNvSpPr>
            <p:nvPr/>
          </p:nvSpPr>
          <p:spPr bwMode="auto">
            <a:xfrm flipH="1">
              <a:off x="7067076"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38" name="Freeform 32">
              <a:extLst>
                <a:ext uri="{FF2B5EF4-FFF2-40B4-BE49-F238E27FC236}">
                  <a16:creationId xmlns:a16="http://schemas.microsoft.com/office/drawing/2014/main" id="{0BE0CA55-2183-4139-B44D-80A8D2228D8B}"/>
                </a:ext>
              </a:extLst>
            </p:cNvPr>
            <p:cNvSpPr>
              <a:spLocks/>
            </p:cNvSpPr>
            <p:nvPr/>
          </p:nvSpPr>
          <p:spPr bwMode="auto">
            <a:xfrm flipH="1">
              <a:off x="6740936"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39" name="Freeform 29">
              <a:extLst>
                <a:ext uri="{FF2B5EF4-FFF2-40B4-BE49-F238E27FC236}">
                  <a16:creationId xmlns:a16="http://schemas.microsoft.com/office/drawing/2014/main" id="{E7ED715E-E5EB-4E21-A26C-C6F9CFAE177F}"/>
                </a:ext>
              </a:extLst>
            </p:cNvPr>
            <p:cNvSpPr>
              <a:spLocks/>
            </p:cNvSpPr>
            <p:nvPr/>
          </p:nvSpPr>
          <p:spPr bwMode="auto">
            <a:xfrm flipH="1">
              <a:off x="6305212"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40" name="Freeform 30">
              <a:extLst>
                <a:ext uri="{FF2B5EF4-FFF2-40B4-BE49-F238E27FC236}">
                  <a16:creationId xmlns:a16="http://schemas.microsoft.com/office/drawing/2014/main" id="{F6721F8B-03F3-4CBB-ABBA-D7D0AC873E1A}"/>
                </a:ext>
              </a:extLst>
            </p:cNvPr>
            <p:cNvSpPr>
              <a:spLocks/>
            </p:cNvSpPr>
            <p:nvPr/>
          </p:nvSpPr>
          <p:spPr bwMode="auto">
            <a:xfrm flipH="1">
              <a:off x="5979072"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41" name="Freeform 31">
              <a:extLst>
                <a:ext uri="{FF2B5EF4-FFF2-40B4-BE49-F238E27FC236}">
                  <a16:creationId xmlns:a16="http://schemas.microsoft.com/office/drawing/2014/main" id="{02D57ADD-1112-4051-8149-CF719517A11F}"/>
                </a:ext>
              </a:extLst>
            </p:cNvPr>
            <p:cNvSpPr>
              <a:spLocks/>
            </p:cNvSpPr>
            <p:nvPr/>
          </p:nvSpPr>
          <p:spPr bwMode="auto">
            <a:xfrm flipH="1">
              <a:off x="6412307"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42" name="Freeform 32">
              <a:extLst>
                <a:ext uri="{FF2B5EF4-FFF2-40B4-BE49-F238E27FC236}">
                  <a16:creationId xmlns:a16="http://schemas.microsoft.com/office/drawing/2014/main" id="{C8116DE6-9562-4609-9019-D5CEDBDE8FDA}"/>
                </a:ext>
              </a:extLst>
            </p:cNvPr>
            <p:cNvSpPr>
              <a:spLocks/>
            </p:cNvSpPr>
            <p:nvPr/>
          </p:nvSpPr>
          <p:spPr bwMode="auto">
            <a:xfrm flipH="1">
              <a:off x="6086166"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43" name="Freeform 29">
              <a:extLst>
                <a:ext uri="{FF2B5EF4-FFF2-40B4-BE49-F238E27FC236}">
                  <a16:creationId xmlns:a16="http://schemas.microsoft.com/office/drawing/2014/main" id="{DC0325FD-B009-4598-87B7-E69892120ABF}"/>
                </a:ext>
              </a:extLst>
            </p:cNvPr>
            <p:cNvSpPr>
              <a:spLocks/>
            </p:cNvSpPr>
            <p:nvPr/>
          </p:nvSpPr>
          <p:spPr bwMode="auto">
            <a:xfrm flipH="1">
              <a:off x="5650444"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44" name="Freeform 30">
              <a:extLst>
                <a:ext uri="{FF2B5EF4-FFF2-40B4-BE49-F238E27FC236}">
                  <a16:creationId xmlns:a16="http://schemas.microsoft.com/office/drawing/2014/main" id="{56C9E74C-69DF-44C7-8873-C1A753544BB5}"/>
                </a:ext>
              </a:extLst>
            </p:cNvPr>
            <p:cNvSpPr>
              <a:spLocks/>
            </p:cNvSpPr>
            <p:nvPr/>
          </p:nvSpPr>
          <p:spPr bwMode="auto">
            <a:xfrm flipH="1">
              <a:off x="5324303"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45" name="Freeform 31">
              <a:extLst>
                <a:ext uri="{FF2B5EF4-FFF2-40B4-BE49-F238E27FC236}">
                  <a16:creationId xmlns:a16="http://schemas.microsoft.com/office/drawing/2014/main" id="{2747D886-0F5B-461C-8D9E-743684577503}"/>
                </a:ext>
              </a:extLst>
            </p:cNvPr>
            <p:cNvSpPr>
              <a:spLocks/>
            </p:cNvSpPr>
            <p:nvPr/>
          </p:nvSpPr>
          <p:spPr bwMode="auto">
            <a:xfrm flipH="1">
              <a:off x="5757538"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46" name="Freeform 32">
              <a:extLst>
                <a:ext uri="{FF2B5EF4-FFF2-40B4-BE49-F238E27FC236}">
                  <a16:creationId xmlns:a16="http://schemas.microsoft.com/office/drawing/2014/main" id="{4B54D51C-DDD9-47BB-AFDE-0F3DADF70C7F}"/>
                </a:ext>
              </a:extLst>
            </p:cNvPr>
            <p:cNvSpPr>
              <a:spLocks/>
            </p:cNvSpPr>
            <p:nvPr/>
          </p:nvSpPr>
          <p:spPr bwMode="auto">
            <a:xfrm flipH="1">
              <a:off x="5431398"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47" name="Freeform 29">
              <a:extLst>
                <a:ext uri="{FF2B5EF4-FFF2-40B4-BE49-F238E27FC236}">
                  <a16:creationId xmlns:a16="http://schemas.microsoft.com/office/drawing/2014/main" id="{96248FA3-172C-49CA-9D21-8EFCFB86C605}"/>
                </a:ext>
              </a:extLst>
            </p:cNvPr>
            <p:cNvSpPr>
              <a:spLocks/>
            </p:cNvSpPr>
            <p:nvPr/>
          </p:nvSpPr>
          <p:spPr bwMode="auto">
            <a:xfrm flipH="1">
              <a:off x="4995675"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48" name="Freeform 30">
              <a:extLst>
                <a:ext uri="{FF2B5EF4-FFF2-40B4-BE49-F238E27FC236}">
                  <a16:creationId xmlns:a16="http://schemas.microsoft.com/office/drawing/2014/main" id="{32B78079-AB81-45CD-A1B0-CD6EB2BCC6A8}"/>
                </a:ext>
              </a:extLst>
            </p:cNvPr>
            <p:cNvSpPr>
              <a:spLocks/>
            </p:cNvSpPr>
            <p:nvPr/>
          </p:nvSpPr>
          <p:spPr bwMode="auto">
            <a:xfrm flipH="1">
              <a:off x="4669534"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49" name="Freeform 31">
              <a:extLst>
                <a:ext uri="{FF2B5EF4-FFF2-40B4-BE49-F238E27FC236}">
                  <a16:creationId xmlns:a16="http://schemas.microsoft.com/office/drawing/2014/main" id="{0DDF6A3D-9F36-4094-8D73-54587CA6BC58}"/>
                </a:ext>
              </a:extLst>
            </p:cNvPr>
            <p:cNvSpPr>
              <a:spLocks/>
            </p:cNvSpPr>
            <p:nvPr/>
          </p:nvSpPr>
          <p:spPr bwMode="auto">
            <a:xfrm flipH="1">
              <a:off x="5102769"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50" name="Freeform 32">
              <a:extLst>
                <a:ext uri="{FF2B5EF4-FFF2-40B4-BE49-F238E27FC236}">
                  <a16:creationId xmlns:a16="http://schemas.microsoft.com/office/drawing/2014/main" id="{69C8070F-C78C-496F-AB0C-2F9430281E2F}"/>
                </a:ext>
              </a:extLst>
            </p:cNvPr>
            <p:cNvSpPr>
              <a:spLocks/>
            </p:cNvSpPr>
            <p:nvPr/>
          </p:nvSpPr>
          <p:spPr bwMode="auto">
            <a:xfrm flipH="1">
              <a:off x="4776629"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51" name="Freeform 521">
              <a:extLst>
                <a:ext uri="{FF2B5EF4-FFF2-40B4-BE49-F238E27FC236}">
                  <a16:creationId xmlns:a16="http://schemas.microsoft.com/office/drawing/2014/main" id="{BD505570-4333-447E-88AA-436513DECD5E}"/>
                </a:ext>
              </a:extLst>
            </p:cNvPr>
            <p:cNvSpPr>
              <a:spLocks/>
            </p:cNvSpPr>
            <p:nvPr/>
          </p:nvSpPr>
          <p:spPr bwMode="auto">
            <a:xfrm flipH="1">
              <a:off x="4340906"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52" name="Freeform 522">
              <a:extLst>
                <a:ext uri="{FF2B5EF4-FFF2-40B4-BE49-F238E27FC236}">
                  <a16:creationId xmlns:a16="http://schemas.microsoft.com/office/drawing/2014/main" id="{DCC6EE4F-9031-4D04-990C-339505E21202}"/>
                </a:ext>
              </a:extLst>
            </p:cNvPr>
            <p:cNvSpPr>
              <a:spLocks/>
            </p:cNvSpPr>
            <p:nvPr/>
          </p:nvSpPr>
          <p:spPr bwMode="auto">
            <a:xfrm flipH="1">
              <a:off x="4014765"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53" name="Freeform 523">
              <a:extLst>
                <a:ext uri="{FF2B5EF4-FFF2-40B4-BE49-F238E27FC236}">
                  <a16:creationId xmlns:a16="http://schemas.microsoft.com/office/drawing/2014/main" id="{AAE54BA5-DA52-460B-9969-7756763C9752}"/>
                </a:ext>
              </a:extLst>
            </p:cNvPr>
            <p:cNvSpPr>
              <a:spLocks/>
            </p:cNvSpPr>
            <p:nvPr/>
          </p:nvSpPr>
          <p:spPr bwMode="auto">
            <a:xfrm flipH="1">
              <a:off x="4447999"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54" name="Freeform 524">
              <a:extLst>
                <a:ext uri="{FF2B5EF4-FFF2-40B4-BE49-F238E27FC236}">
                  <a16:creationId xmlns:a16="http://schemas.microsoft.com/office/drawing/2014/main" id="{5D44041C-9101-4787-8BBB-95717135A422}"/>
                </a:ext>
              </a:extLst>
            </p:cNvPr>
            <p:cNvSpPr>
              <a:spLocks/>
            </p:cNvSpPr>
            <p:nvPr/>
          </p:nvSpPr>
          <p:spPr bwMode="auto">
            <a:xfrm flipH="1">
              <a:off x="4121860"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55" name="Freeform 29">
              <a:extLst>
                <a:ext uri="{FF2B5EF4-FFF2-40B4-BE49-F238E27FC236}">
                  <a16:creationId xmlns:a16="http://schemas.microsoft.com/office/drawing/2014/main" id="{246D506F-1FB7-470A-96C6-17BFEB13D39F}"/>
                </a:ext>
              </a:extLst>
            </p:cNvPr>
            <p:cNvSpPr>
              <a:spLocks/>
            </p:cNvSpPr>
            <p:nvPr/>
          </p:nvSpPr>
          <p:spPr bwMode="auto">
            <a:xfrm flipH="1">
              <a:off x="3686136"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56" name="Freeform 31">
              <a:extLst>
                <a:ext uri="{FF2B5EF4-FFF2-40B4-BE49-F238E27FC236}">
                  <a16:creationId xmlns:a16="http://schemas.microsoft.com/office/drawing/2014/main" id="{71E06B8D-B699-4533-9E74-A8D7A0E64441}"/>
                </a:ext>
              </a:extLst>
            </p:cNvPr>
            <p:cNvSpPr>
              <a:spLocks/>
            </p:cNvSpPr>
            <p:nvPr/>
          </p:nvSpPr>
          <p:spPr bwMode="auto">
            <a:xfrm flipH="1">
              <a:off x="3793231"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57" name="Freeform 29">
              <a:extLst>
                <a:ext uri="{FF2B5EF4-FFF2-40B4-BE49-F238E27FC236}">
                  <a16:creationId xmlns:a16="http://schemas.microsoft.com/office/drawing/2014/main" id="{E1038BEF-6AB5-4989-A030-AFC0FDB6D56D}"/>
                </a:ext>
              </a:extLst>
            </p:cNvPr>
            <p:cNvSpPr>
              <a:spLocks/>
            </p:cNvSpPr>
            <p:nvPr/>
          </p:nvSpPr>
          <p:spPr bwMode="auto">
            <a:xfrm flipH="1">
              <a:off x="3357508"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58" name="Freeform 30">
              <a:extLst>
                <a:ext uri="{FF2B5EF4-FFF2-40B4-BE49-F238E27FC236}">
                  <a16:creationId xmlns:a16="http://schemas.microsoft.com/office/drawing/2014/main" id="{5E9B9464-B633-460A-8568-95EA2CF90F77}"/>
                </a:ext>
              </a:extLst>
            </p:cNvPr>
            <p:cNvSpPr>
              <a:spLocks/>
            </p:cNvSpPr>
            <p:nvPr/>
          </p:nvSpPr>
          <p:spPr bwMode="auto">
            <a:xfrm flipH="1">
              <a:off x="3031367"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59" name="Freeform 31">
              <a:extLst>
                <a:ext uri="{FF2B5EF4-FFF2-40B4-BE49-F238E27FC236}">
                  <a16:creationId xmlns:a16="http://schemas.microsoft.com/office/drawing/2014/main" id="{388561A6-DC26-4A46-A74A-8630E59A0814}"/>
                </a:ext>
              </a:extLst>
            </p:cNvPr>
            <p:cNvSpPr>
              <a:spLocks/>
            </p:cNvSpPr>
            <p:nvPr/>
          </p:nvSpPr>
          <p:spPr bwMode="auto">
            <a:xfrm flipH="1">
              <a:off x="3464602"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60" name="Freeform 32">
              <a:extLst>
                <a:ext uri="{FF2B5EF4-FFF2-40B4-BE49-F238E27FC236}">
                  <a16:creationId xmlns:a16="http://schemas.microsoft.com/office/drawing/2014/main" id="{91236F43-F981-4DF4-B3AF-AE232D551204}"/>
                </a:ext>
              </a:extLst>
            </p:cNvPr>
            <p:cNvSpPr>
              <a:spLocks/>
            </p:cNvSpPr>
            <p:nvPr/>
          </p:nvSpPr>
          <p:spPr bwMode="auto">
            <a:xfrm flipH="1">
              <a:off x="3138462"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61" name="Freeform 29">
              <a:extLst>
                <a:ext uri="{FF2B5EF4-FFF2-40B4-BE49-F238E27FC236}">
                  <a16:creationId xmlns:a16="http://schemas.microsoft.com/office/drawing/2014/main" id="{65AE2B37-CAA4-4571-8372-CBE6B75A86D0}"/>
                </a:ext>
              </a:extLst>
            </p:cNvPr>
            <p:cNvSpPr>
              <a:spLocks/>
            </p:cNvSpPr>
            <p:nvPr/>
          </p:nvSpPr>
          <p:spPr bwMode="auto">
            <a:xfrm flipH="1">
              <a:off x="2702739"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62" name="Freeform 30">
              <a:extLst>
                <a:ext uri="{FF2B5EF4-FFF2-40B4-BE49-F238E27FC236}">
                  <a16:creationId xmlns:a16="http://schemas.microsoft.com/office/drawing/2014/main" id="{81432EFF-FCFC-4180-B15B-B72FDE8B2ADC}"/>
                </a:ext>
              </a:extLst>
            </p:cNvPr>
            <p:cNvSpPr>
              <a:spLocks/>
            </p:cNvSpPr>
            <p:nvPr/>
          </p:nvSpPr>
          <p:spPr bwMode="auto">
            <a:xfrm flipH="1">
              <a:off x="2376598"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63" name="Freeform 31">
              <a:extLst>
                <a:ext uri="{FF2B5EF4-FFF2-40B4-BE49-F238E27FC236}">
                  <a16:creationId xmlns:a16="http://schemas.microsoft.com/office/drawing/2014/main" id="{531189AB-2721-4381-B953-8C7CC9F20193}"/>
                </a:ext>
              </a:extLst>
            </p:cNvPr>
            <p:cNvSpPr>
              <a:spLocks/>
            </p:cNvSpPr>
            <p:nvPr/>
          </p:nvSpPr>
          <p:spPr bwMode="auto">
            <a:xfrm flipH="1">
              <a:off x="2809833"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64" name="Freeform 32">
              <a:extLst>
                <a:ext uri="{FF2B5EF4-FFF2-40B4-BE49-F238E27FC236}">
                  <a16:creationId xmlns:a16="http://schemas.microsoft.com/office/drawing/2014/main" id="{99B53615-A1E5-4D9B-AAE1-FBC9A6CCA84B}"/>
                </a:ext>
              </a:extLst>
            </p:cNvPr>
            <p:cNvSpPr>
              <a:spLocks/>
            </p:cNvSpPr>
            <p:nvPr/>
          </p:nvSpPr>
          <p:spPr bwMode="auto">
            <a:xfrm flipH="1">
              <a:off x="2483693"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65" name="Freeform 29">
              <a:extLst>
                <a:ext uri="{FF2B5EF4-FFF2-40B4-BE49-F238E27FC236}">
                  <a16:creationId xmlns:a16="http://schemas.microsoft.com/office/drawing/2014/main" id="{3E0418A4-5D10-4E53-93E9-4215193FF34D}"/>
                </a:ext>
              </a:extLst>
            </p:cNvPr>
            <p:cNvSpPr>
              <a:spLocks/>
            </p:cNvSpPr>
            <p:nvPr/>
          </p:nvSpPr>
          <p:spPr bwMode="auto">
            <a:xfrm flipH="1">
              <a:off x="2047970"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66" name="Freeform 30">
              <a:extLst>
                <a:ext uri="{FF2B5EF4-FFF2-40B4-BE49-F238E27FC236}">
                  <a16:creationId xmlns:a16="http://schemas.microsoft.com/office/drawing/2014/main" id="{3849DD79-C791-4B5E-95F5-C19E906D7C09}"/>
                </a:ext>
              </a:extLst>
            </p:cNvPr>
            <p:cNvSpPr>
              <a:spLocks/>
            </p:cNvSpPr>
            <p:nvPr/>
          </p:nvSpPr>
          <p:spPr bwMode="auto">
            <a:xfrm flipH="1">
              <a:off x="1721830"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67" name="Freeform 31">
              <a:extLst>
                <a:ext uri="{FF2B5EF4-FFF2-40B4-BE49-F238E27FC236}">
                  <a16:creationId xmlns:a16="http://schemas.microsoft.com/office/drawing/2014/main" id="{16B3EAB6-00C6-4F89-9D60-8B5305CAFA36}"/>
                </a:ext>
              </a:extLst>
            </p:cNvPr>
            <p:cNvSpPr>
              <a:spLocks/>
            </p:cNvSpPr>
            <p:nvPr/>
          </p:nvSpPr>
          <p:spPr bwMode="auto">
            <a:xfrm flipH="1">
              <a:off x="2155065"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68" name="Freeform 32">
              <a:extLst>
                <a:ext uri="{FF2B5EF4-FFF2-40B4-BE49-F238E27FC236}">
                  <a16:creationId xmlns:a16="http://schemas.microsoft.com/office/drawing/2014/main" id="{325525DB-5DBF-4FCE-8AE8-26F86C1A2172}"/>
                </a:ext>
              </a:extLst>
            </p:cNvPr>
            <p:cNvSpPr>
              <a:spLocks/>
            </p:cNvSpPr>
            <p:nvPr/>
          </p:nvSpPr>
          <p:spPr bwMode="auto">
            <a:xfrm flipH="1">
              <a:off x="1828924"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69" name="Freeform 29">
              <a:extLst>
                <a:ext uri="{FF2B5EF4-FFF2-40B4-BE49-F238E27FC236}">
                  <a16:creationId xmlns:a16="http://schemas.microsoft.com/office/drawing/2014/main" id="{839C1AE9-DCD2-4FCD-BC21-5196279786C7}"/>
                </a:ext>
              </a:extLst>
            </p:cNvPr>
            <p:cNvSpPr>
              <a:spLocks/>
            </p:cNvSpPr>
            <p:nvPr/>
          </p:nvSpPr>
          <p:spPr bwMode="auto">
            <a:xfrm flipH="1">
              <a:off x="1393201"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70" name="Freeform 30">
              <a:extLst>
                <a:ext uri="{FF2B5EF4-FFF2-40B4-BE49-F238E27FC236}">
                  <a16:creationId xmlns:a16="http://schemas.microsoft.com/office/drawing/2014/main" id="{E8EF2D61-8924-41C1-971E-5F5F492A9F7C}"/>
                </a:ext>
              </a:extLst>
            </p:cNvPr>
            <p:cNvSpPr>
              <a:spLocks/>
            </p:cNvSpPr>
            <p:nvPr/>
          </p:nvSpPr>
          <p:spPr bwMode="auto">
            <a:xfrm flipH="1">
              <a:off x="1067060"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71" name="Freeform 31">
              <a:extLst>
                <a:ext uri="{FF2B5EF4-FFF2-40B4-BE49-F238E27FC236}">
                  <a16:creationId xmlns:a16="http://schemas.microsoft.com/office/drawing/2014/main" id="{9FCC103C-6005-4F7C-9AD1-4E9F42940A82}"/>
                </a:ext>
              </a:extLst>
            </p:cNvPr>
            <p:cNvSpPr>
              <a:spLocks/>
            </p:cNvSpPr>
            <p:nvPr/>
          </p:nvSpPr>
          <p:spPr bwMode="auto">
            <a:xfrm flipH="1">
              <a:off x="1500296"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72" name="Freeform 32">
              <a:extLst>
                <a:ext uri="{FF2B5EF4-FFF2-40B4-BE49-F238E27FC236}">
                  <a16:creationId xmlns:a16="http://schemas.microsoft.com/office/drawing/2014/main" id="{1DC92673-ADBC-4943-A185-53D1B8CB8133}"/>
                </a:ext>
              </a:extLst>
            </p:cNvPr>
            <p:cNvSpPr>
              <a:spLocks/>
            </p:cNvSpPr>
            <p:nvPr/>
          </p:nvSpPr>
          <p:spPr bwMode="auto">
            <a:xfrm flipH="1">
              <a:off x="1174155"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73" name="Freeform 543">
              <a:extLst>
                <a:ext uri="{FF2B5EF4-FFF2-40B4-BE49-F238E27FC236}">
                  <a16:creationId xmlns:a16="http://schemas.microsoft.com/office/drawing/2014/main" id="{1287E3ED-53A1-4987-A88D-D37D54868EF8}"/>
                </a:ext>
              </a:extLst>
            </p:cNvPr>
            <p:cNvSpPr>
              <a:spLocks/>
            </p:cNvSpPr>
            <p:nvPr/>
          </p:nvSpPr>
          <p:spPr bwMode="auto">
            <a:xfrm flipH="1">
              <a:off x="738433"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74" name="Freeform 544">
              <a:extLst>
                <a:ext uri="{FF2B5EF4-FFF2-40B4-BE49-F238E27FC236}">
                  <a16:creationId xmlns:a16="http://schemas.microsoft.com/office/drawing/2014/main" id="{2A765B9D-2A15-4D4C-A939-CE1AC9DC9995}"/>
                </a:ext>
              </a:extLst>
            </p:cNvPr>
            <p:cNvSpPr>
              <a:spLocks/>
            </p:cNvSpPr>
            <p:nvPr/>
          </p:nvSpPr>
          <p:spPr bwMode="auto">
            <a:xfrm flipH="1">
              <a:off x="412291"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75" name="Freeform 545">
              <a:extLst>
                <a:ext uri="{FF2B5EF4-FFF2-40B4-BE49-F238E27FC236}">
                  <a16:creationId xmlns:a16="http://schemas.microsoft.com/office/drawing/2014/main" id="{A84A1B8C-2ED8-4268-94F8-F5BBAB2CE236}"/>
                </a:ext>
              </a:extLst>
            </p:cNvPr>
            <p:cNvSpPr>
              <a:spLocks/>
            </p:cNvSpPr>
            <p:nvPr/>
          </p:nvSpPr>
          <p:spPr bwMode="auto">
            <a:xfrm flipH="1">
              <a:off x="845526"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76" name="Freeform 546">
              <a:extLst>
                <a:ext uri="{FF2B5EF4-FFF2-40B4-BE49-F238E27FC236}">
                  <a16:creationId xmlns:a16="http://schemas.microsoft.com/office/drawing/2014/main" id="{17223C32-8657-443B-B6AA-4088B53F70CF}"/>
                </a:ext>
              </a:extLst>
            </p:cNvPr>
            <p:cNvSpPr>
              <a:spLocks/>
            </p:cNvSpPr>
            <p:nvPr/>
          </p:nvSpPr>
          <p:spPr bwMode="auto">
            <a:xfrm flipH="1">
              <a:off x="519387"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77" name="Freeform 29">
              <a:extLst>
                <a:ext uri="{FF2B5EF4-FFF2-40B4-BE49-F238E27FC236}">
                  <a16:creationId xmlns:a16="http://schemas.microsoft.com/office/drawing/2014/main" id="{6DA721F8-543B-4774-80ED-DA7A0DCB4A2B}"/>
                </a:ext>
              </a:extLst>
            </p:cNvPr>
            <p:cNvSpPr>
              <a:spLocks/>
            </p:cNvSpPr>
            <p:nvPr/>
          </p:nvSpPr>
          <p:spPr bwMode="auto">
            <a:xfrm flipH="1">
              <a:off x="83663"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78" name="Freeform 31">
              <a:extLst>
                <a:ext uri="{FF2B5EF4-FFF2-40B4-BE49-F238E27FC236}">
                  <a16:creationId xmlns:a16="http://schemas.microsoft.com/office/drawing/2014/main" id="{824130EC-36D9-4E65-8369-4FBA208EB47C}"/>
                </a:ext>
              </a:extLst>
            </p:cNvPr>
            <p:cNvSpPr>
              <a:spLocks/>
            </p:cNvSpPr>
            <p:nvPr/>
          </p:nvSpPr>
          <p:spPr bwMode="auto">
            <a:xfrm flipH="1">
              <a:off x="190757"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31" name="Freeform 30">
              <a:extLst>
                <a:ext uri="{FF2B5EF4-FFF2-40B4-BE49-F238E27FC236}">
                  <a16:creationId xmlns:a16="http://schemas.microsoft.com/office/drawing/2014/main" id="{5C863DDD-EE32-4FAF-87C9-E2EA69ABEF47}"/>
                </a:ext>
              </a:extLst>
            </p:cNvPr>
            <p:cNvSpPr>
              <a:spLocks/>
            </p:cNvSpPr>
            <p:nvPr/>
          </p:nvSpPr>
          <p:spPr bwMode="auto">
            <a:xfrm flipH="1">
              <a:off x="11874480"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32" name="Freeform 32">
              <a:extLst>
                <a:ext uri="{FF2B5EF4-FFF2-40B4-BE49-F238E27FC236}">
                  <a16:creationId xmlns:a16="http://schemas.microsoft.com/office/drawing/2014/main" id="{632F363E-9D2D-4FA7-841E-2CCD61081E6B}"/>
                </a:ext>
              </a:extLst>
            </p:cNvPr>
            <p:cNvSpPr>
              <a:spLocks/>
            </p:cNvSpPr>
            <p:nvPr/>
          </p:nvSpPr>
          <p:spPr bwMode="auto">
            <a:xfrm flipH="1">
              <a:off x="11981575"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33" name="Freeform 403">
              <a:extLst>
                <a:ext uri="{FF2B5EF4-FFF2-40B4-BE49-F238E27FC236}">
                  <a16:creationId xmlns:a16="http://schemas.microsoft.com/office/drawing/2014/main" id="{5015AF98-4CB3-493B-98A3-AE57261145F3}"/>
                </a:ext>
              </a:extLst>
            </p:cNvPr>
            <p:cNvSpPr>
              <a:spLocks/>
            </p:cNvSpPr>
            <p:nvPr/>
          </p:nvSpPr>
          <p:spPr bwMode="auto">
            <a:xfrm flipH="1">
              <a:off x="11545853"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34" name="Freeform 404">
              <a:extLst>
                <a:ext uri="{FF2B5EF4-FFF2-40B4-BE49-F238E27FC236}">
                  <a16:creationId xmlns:a16="http://schemas.microsoft.com/office/drawing/2014/main" id="{82A1F092-F52B-4B69-BE3E-9C1B328832BF}"/>
                </a:ext>
              </a:extLst>
            </p:cNvPr>
            <p:cNvSpPr>
              <a:spLocks/>
            </p:cNvSpPr>
            <p:nvPr/>
          </p:nvSpPr>
          <p:spPr bwMode="auto">
            <a:xfrm flipH="1">
              <a:off x="11219711"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35" name="Freeform 405">
              <a:extLst>
                <a:ext uri="{FF2B5EF4-FFF2-40B4-BE49-F238E27FC236}">
                  <a16:creationId xmlns:a16="http://schemas.microsoft.com/office/drawing/2014/main" id="{302B6FF3-F1C6-44B3-80C7-9A213E95C811}"/>
                </a:ext>
              </a:extLst>
            </p:cNvPr>
            <p:cNvSpPr>
              <a:spLocks/>
            </p:cNvSpPr>
            <p:nvPr/>
          </p:nvSpPr>
          <p:spPr bwMode="auto">
            <a:xfrm flipH="1">
              <a:off x="11652945"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36" name="Freeform 406">
              <a:extLst>
                <a:ext uri="{FF2B5EF4-FFF2-40B4-BE49-F238E27FC236}">
                  <a16:creationId xmlns:a16="http://schemas.microsoft.com/office/drawing/2014/main" id="{78251DAE-3B65-4373-A5A8-6265D0D50ACA}"/>
                </a:ext>
              </a:extLst>
            </p:cNvPr>
            <p:cNvSpPr>
              <a:spLocks/>
            </p:cNvSpPr>
            <p:nvPr/>
          </p:nvSpPr>
          <p:spPr bwMode="auto">
            <a:xfrm flipH="1">
              <a:off x="11326806"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37" name="Freeform 29">
              <a:extLst>
                <a:ext uri="{FF2B5EF4-FFF2-40B4-BE49-F238E27FC236}">
                  <a16:creationId xmlns:a16="http://schemas.microsoft.com/office/drawing/2014/main" id="{1D008A72-0096-4F51-B0CF-34A243E43CF4}"/>
                </a:ext>
              </a:extLst>
            </p:cNvPr>
            <p:cNvSpPr>
              <a:spLocks/>
            </p:cNvSpPr>
            <p:nvPr/>
          </p:nvSpPr>
          <p:spPr bwMode="auto">
            <a:xfrm flipH="1">
              <a:off x="10891083"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38" name="Freeform 31">
              <a:extLst>
                <a:ext uri="{FF2B5EF4-FFF2-40B4-BE49-F238E27FC236}">
                  <a16:creationId xmlns:a16="http://schemas.microsoft.com/office/drawing/2014/main" id="{C4633A08-03F5-4AE1-A3F9-AEDA49FFD1B0}"/>
                </a:ext>
              </a:extLst>
            </p:cNvPr>
            <p:cNvSpPr>
              <a:spLocks/>
            </p:cNvSpPr>
            <p:nvPr/>
          </p:nvSpPr>
          <p:spPr bwMode="auto">
            <a:xfrm flipH="1">
              <a:off x="10998177"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39" name="Freeform 29">
              <a:extLst>
                <a:ext uri="{FF2B5EF4-FFF2-40B4-BE49-F238E27FC236}">
                  <a16:creationId xmlns:a16="http://schemas.microsoft.com/office/drawing/2014/main" id="{D95FDF37-DAEA-464F-B4A9-40DAFFF5442E}"/>
                </a:ext>
              </a:extLst>
            </p:cNvPr>
            <p:cNvSpPr>
              <a:spLocks/>
            </p:cNvSpPr>
            <p:nvPr/>
          </p:nvSpPr>
          <p:spPr bwMode="auto">
            <a:xfrm flipH="1">
              <a:off x="10562455"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40" name="Freeform 30">
              <a:extLst>
                <a:ext uri="{FF2B5EF4-FFF2-40B4-BE49-F238E27FC236}">
                  <a16:creationId xmlns:a16="http://schemas.microsoft.com/office/drawing/2014/main" id="{8AA6C1AF-D312-46BF-9132-6CAF8A47C253}"/>
                </a:ext>
              </a:extLst>
            </p:cNvPr>
            <p:cNvSpPr>
              <a:spLocks/>
            </p:cNvSpPr>
            <p:nvPr/>
          </p:nvSpPr>
          <p:spPr bwMode="auto">
            <a:xfrm flipH="1">
              <a:off x="10236313"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41" name="Freeform 31">
              <a:extLst>
                <a:ext uri="{FF2B5EF4-FFF2-40B4-BE49-F238E27FC236}">
                  <a16:creationId xmlns:a16="http://schemas.microsoft.com/office/drawing/2014/main" id="{E2D60464-762D-4F7A-8F43-FB3985007498}"/>
                </a:ext>
              </a:extLst>
            </p:cNvPr>
            <p:cNvSpPr>
              <a:spLocks/>
            </p:cNvSpPr>
            <p:nvPr/>
          </p:nvSpPr>
          <p:spPr bwMode="auto">
            <a:xfrm flipH="1">
              <a:off x="10669548"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42" name="Freeform 32">
              <a:extLst>
                <a:ext uri="{FF2B5EF4-FFF2-40B4-BE49-F238E27FC236}">
                  <a16:creationId xmlns:a16="http://schemas.microsoft.com/office/drawing/2014/main" id="{62964145-14BF-4FC7-93DE-622BC9E2F3F5}"/>
                </a:ext>
              </a:extLst>
            </p:cNvPr>
            <p:cNvSpPr>
              <a:spLocks/>
            </p:cNvSpPr>
            <p:nvPr/>
          </p:nvSpPr>
          <p:spPr bwMode="auto">
            <a:xfrm flipH="1">
              <a:off x="10343408"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43" name="Freeform 29">
              <a:extLst>
                <a:ext uri="{FF2B5EF4-FFF2-40B4-BE49-F238E27FC236}">
                  <a16:creationId xmlns:a16="http://schemas.microsoft.com/office/drawing/2014/main" id="{F3555649-B5D4-4E08-9314-73A87564F564}"/>
                </a:ext>
              </a:extLst>
            </p:cNvPr>
            <p:cNvSpPr>
              <a:spLocks/>
            </p:cNvSpPr>
            <p:nvPr/>
          </p:nvSpPr>
          <p:spPr bwMode="auto">
            <a:xfrm flipH="1">
              <a:off x="9907685"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44" name="Freeform 30">
              <a:extLst>
                <a:ext uri="{FF2B5EF4-FFF2-40B4-BE49-F238E27FC236}">
                  <a16:creationId xmlns:a16="http://schemas.microsoft.com/office/drawing/2014/main" id="{A08FB8F9-B2D3-4A24-A054-31C7F680E00B}"/>
                </a:ext>
              </a:extLst>
            </p:cNvPr>
            <p:cNvSpPr>
              <a:spLocks/>
            </p:cNvSpPr>
            <p:nvPr/>
          </p:nvSpPr>
          <p:spPr bwMode="auto">
            <a:xfrm flipH="1">
              <a:off x="9581544"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45" name="Freeform 31">
              <a:extLst>
                <a:ext uri="{FF2B5EF4-FFF2-40B4-BE49-F238E27FC236}">
                  <a16:creationId xmlns:a16="http://schemas.microsoft.com/office/drawing/2014/main" id="{123804BA-9AAC-4371-8B93-60A9EE04E8DF}"/>
                </a:ext>
              </a:extLst>
            </p:cNvPr>
            <p:cNvSpPr>
              <a:spLocks/>
            </p:cNvSpPr>
            <p:nvPr/>
          </p:nvSpPr>
          <p:spPr bwMode="auto">
            <a:xfrm flipH="1">
              <a:off x="10014780"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46" name="Freeform 32">
              <a:extLst>
                <a:ext uri="{FF2B5EF4-FFF2-40B4-BE49-F238E27FC236}">
                  <a16:creationId xmlns:a16="http://schemas.microsoft.com/office/drawing/2014/main" id="{A5391073-7BA5-454E-A323-4DB00D04AF16}"/>
                </a:ext>
              </a:extLst>
            </p:cNvPr>
            <p:cNvSpPr>
              <a:spLocks/>
            </p:cNvSpPr>
            <p:nvPr/>
          </p:nvSpPr>
          <p:spPr bwMode="auto">
            <a:xfrm flipH="1">
              <a:off x="9688639"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47" name="Freeform 29">
              <a:extLst>
                <a:ext uri="{FF2B5EF4-FFF2-40B4-BE49-F238E27FC236}">
                  <a16:creationId xmlns:a16="http://schemas.microsoft.com/office/drawing/2014/main" id="{A83C0E05-6B18-4654-87DD-E4AFFE8921B4}"/>
                </a:ext>
              </a:extLst>
            </p:cNvPr>
            <p:cNvSpPr>
              <a:spLocks/>
            </p:cNvSpPr>
            <p:nvPr/>
          </p:nvSpPr>
          <p:spPr bwMode="auto">
            <a:xfrm flipH="1">
              <a:off x="9252916"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48" name="Freeform 30">
              <a:extLst>
                <a:ext uri="{FF2B5EF4-FFF2-40B4-BE49-F238E27FC236}">
                  <a16:creationId xmlns:a16="http://schemas.microsoft.com/office/drawing/2014/main" id="{7AE2080B-D3D9-4B09-B767-540BCB6A19CD}"/>
                </a:ext>
              </a:extLst>
            </p:cNvPr>
            <p:cNvSpPr>
              <a:spLocks/>
            </p:cNvSpPr>
            <p:nvPr/>
          </p:nvSpPr>
          <p:spPr bwMode="auto">
            <a:xfrm flipH="1">
              <a:off x="8926775"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49" name="Freeform 31">
              <a:extLst>
                <a:ext uri="{FF2B5EF4-FFF2-40B4-BE49-F238E27FC236}">
                  <a16:creationId xmlns:a16="http://schemas.microsoft.com/office/drawing/2014/main" id="{1345BEFD-4483-4EBA-8077-D131A210B567}"/>
                </a:ext>
              </a:extLst>
            </p:cNvPr>
            <p:cNvSpPr>
              <a:spLocks/>
            </p:cNvSpPr>
            <p:nvPr/>
          </p:nvSpPr>
          <p:spPr bwMode="auto">
            <a:xfrm flipH="1">
              <a:off x="9360011"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50" name="Freeform 32">
              <a:extLst>
                <a:ext uri="{FF2B5EF4-FFF2-40B4-BE49-F238E27FC236}">
                  <a16:creationId xmlns:a16="http://schemas.microsoft.com/office/drawing/2014/main" id="{587BF442-745D-4DD7-BC77-14728DA99F8D}"/>
                </a:ext>
              </a:extLst>
            </p:cNvPr>
            <p:cNvSpPr>
              <a:spLocks/>
            </p:cNvSpPr>
            <p:nvPr/>
          </p:nvSpPr>
          <p:spPr bwMode="auto">
            <a:xfrm flipH="1">
              <a:off x="9033870"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51" name="Freeform 29">
              <a:extLst>
                <a:ext uri="{FF2B5EF4-FFF2-40B4-BE49-F238E27FC236}">
                  <a16:creationId xmlns:a16="http://schemas.microsoft.com/office/drawing/2014/main" id="{AC2E9FF6-883D-4872-B18C-AF83DE348801}"/>
                </a:ext>
              </a:extLst>
            </p:cNvPr>
            <p:cNvSpPr>
              <a:spLocks/>
            </p:cNvSpPr>
            <p:nvPr/>
          </p:nvSpPr>
          <p:spPr bwMode="auto">
            <a:xfrm flipH="1">
              <a:off x="8598148"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52" name="Freeform 30">
              <a:extLst>
                <a:ext uri="{FF2B5EF4-FFF2-40B4-BE49-F238E27FC236}">
                  <a16:creationId xmlns:a16="http://schemas.microsoft.com/office/drawing/2014/main" id="{21FFB2E6-1958-49D3-B329-BC42887E8C67}"/>
                </a:ext>
              </a:extLst>
            </p:cNvPr>
            <p:cNvSpPr>
              <a:spLocks/>
            </p:cNvSpPr>
            <p:nvPr/>
          </p:nvSpPr>
          <p:spPr bwMode="auto">
            <a:xfrm flipH="1">
              <a:off x="8272007"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53" name="Freeform 31">
              <a:extLst>
                <a:ext uri="{FF2B5EF4-FFF2-40B4-BE49-F238E27FC236}">
                  <a16:creationId xmlns:a16="http://schemas.microsoft.com/office/drawing/2014/main" id="{76DC9866-A250-4028-B8FF-7AC2A6AB5C61}"/>
                </a:ext>
              </a:extLst>
            </p:cNvPr>
            <p:cNvSpPr>
              <a:spLocks/>
            </p:cNvSpPr>
            <p:nvPr/>
          </p:nvSpPr>
          <p:spPr bwMode="auto">
            <a:xfrm flipH="1">
              <a:off x="8705242"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54" name="Freeform 32">
              <a:extLst>
                <a:ext uri="{FF2B5EF4-FFF2-40B4-BE49-F238E27FC236}">
                  <a16:creationId xmlns:a16="http://schemas.microsoft.com/office/drawing/2014/main" id="{104EDCCC-D435-44E2-963F-B87E54F72A73}"/>
                </a:ext>
              </a:extLst>
            </p:cNvPr>
            <p:cNvSpPr>
              <a:spLocks/>
            </p:cNvSpPr>
            <p:nvPr/>
          </p:nvSpPr>
          <p:spPr bwMode="auto">
            <a:xfrm flipH="1">
              <a:off x="8379101"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55" name="Freeform 425">
              <a:extLst>
                <a:ext uri="{FF2B5EF4-FFF2-40B4-BE49-F238E27FC236}">
                  <a16:creationId xmlns:a16="http://schemas.microsoft.com/office/drawing/2014/main" id="{619DB07C-1208-4577-936E-FB6312199326}"/>
                </a:ext>
              </a:extLst>
            </p:cNvPr>
            <p:cNvSpPr>
              <a:spLocks/>
            </p:cNvSpPr>
            <p:nvPr/>
          </p:nvSpPr>
          <p:spPr bwMode="auto">
            <a:xfrm flipH="1">
              <a:off x="7943379"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56" name="Freeform 426">
              <a:extLst>
                <a:ext uri="{FF2B5EF4-FFF2-40B4-BE49-F238E27FC236}">
                  <a16:creationId xmlns:a16="http://schemas.microsoft.com/office/drawing/2014/main" id="{9EDBBC22-3CD9-4A4F-9C1F-ECC164DF476B}"/>
                </a:ext>
              </a:extLst>
            </p:cNvPr>
            <p:cNvSpPr>
              <a:spLocks/>
            </p:cNvSpPr>
            <p:nvPr/>
          </p:nvSpPr>
          <p:spPr bwMode="auto">
            <a:xfrm flipH="1">
              <a:off x="7617237"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57" name="Freeform 427">
              <a:extLst>
                <a:ext uri="{FF2B5EF4-FFF2-40B4-BE49-F238E27FC236}">
                  <a16:creationId xmlns:a16="http://schemas.microsoft.com/office/drawing/2014/main" id="{1491FCD1-0EF2-4E05-AF16-3AB8A8D35DAA}"/>
                </a:ext>
              </a:extLst>
            </p:cNvPr>
            <p:cNvSpPr>
              <a:spLocks/>
            </p:cNvSpPr>
            <p:nvPr/>
          </p:nvSpPr>
          <p:spPr bwMode="auto">
            <a:xfrm flipH="1">
              <a:off x="8050472"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58" name="Freeform 428">
              <a:extLst>
                <a:ext uri="{FF2B5EF4-FFF2-40B4-BE49-F238E27FC236}">
                  <a16:creationId xmlns:a16="http://schemas.microsoft.com/office/drawing/2014/main" id="{19C4BC71-A3E0-422C-A564-DCC5E86ADDB9}"/>
                </a:ext>
              </a:extLst>
            </p:cNvPr>
            <p:cNvSpPr>
              <a:spLocks/>
            </p:cNvSpPr>
            <p:nvPr/>
          </p:nvSpPr>
          <p:spPr bwMode="auto">
            <a:xfrm flipH="1">
              <a:off x="7724332"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59" name="Freeform 29">
              <a:extLst>
                <a:ext uri="{FF2B5EF4-FFF2-40B4-BE49-F238E27FC236}">
                  <a16:creationId xmlns:a16="http://schemas.microsoft.com/office/drawing/2014/main" id="{8D7A5F25-383E-46EA-A721-CCE8E05E807B}"/>
                </a:ext>
              </a:extLst>
            </p:cNvPr>
            <p:cNvSpPr>
              <a:spLocks/>
            </p:cNvSpPr>
            <p:nvPr/>
          </p:nvSpPr>
          <p:spPr bwMode="auto">
            <a:xfrm flipH="1">
              <a:off x="7288609"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60" name="Freeform 31">
              <a:extLst>
                <a:ext uri="{FF2B5EF4-FFF2-40B4-BE49-F238E27FC236}">
                  <a16:creationId xmlns:a16="http://schemas.microsoft.com/office/drawing/2014/main" id="{040F49CB-3766-4F2F-8735-37E1012FBD14}"/>
                </a:ext>
              </a:extLst>
            </p:cNvPr>
            <p:cNvSpPr>
              <a:spLocks/>
            </p:cNvSpPr>
            <p:nvPr/>
          </p:nvSpPr>
          <p:spPr bwMode="auto">
            <a:xfrm flipH="1">
              <a:off x="7395703"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grpSp>
      <p:grpSp>
        <p:nvGrpSpPr>
          <p:cNvPr id="1800" name="Group 1799">
            <a:extLst>
              <a:ext uri="{FF2B5EF4-FFF2-40B4-BE49-F238E27FC236}">
                <a16:creationId xmlns:a16="http://schemas.microsoft.com/office/drawing/2014/main" id="{9F10D460-6A74-4818-9F46-EAE7C1C9C177}"/>
              </a:ext>
            </a:extLst>
          </p:cNvPr>
          <p:cNvGrpSpPr/>
          <p:nvPr userDrawn="1"/>
        </p:nvGrpSpPr>
        <p:grpSpPr>
          <a:xfrm>
            <a:off x="85341" y="6751391"/>
            <a:ext cx="12250686" cy="180153"/>
            <a:chOff x="83663" y="6592396"/>
            <a:chExt cx="12009863" cy="176637"/>
          </a:xfrm>
        </p:grpSpPr>
        <p:sp>
          <p:nvSpPr>
            <p:cNvPr id="1079" name="Freeform 29">
              <a:extLst>
                <a:ext uri="{FF2B5EF4-FFF2-40B4-BE49-F238E27FC236}">
                  <a16:creationId xmlns:a16="http://schemas.microsoft.com/office/drawing/2014/main" id="{20EC484A-C5F1-48E7-8A21-20D6EFB703AF}"/>
                </a:ext>
              </a:extLst>
            </p:cNvPr>
            <p:cNvSpPr>
              <a:spLocks/>
            </p:cNvSpPr>
            <p:nvPr/>
          </p:nvSpPr>
          <p:spPr bwMode="auto">
            <a:xfrm>
              <a:off x="305196"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80" name="Freeform 30">
              <a:extLst>
                <a:ext uri="{FF2B5EF4-FFF2-40B4-BE49-F238E27FC236}">
                  <a16:creationId xmlns:a16="http://schemas.microsoft.com/office/drawing/2014/main" id="{C019F15B-E358-4F68-9CEB-9194160ABC34}"/>
                </a:ext>
              </a:extLst>
            </p:cNvPr>
            <p:cNvSpPr>
              <a:spLocks/>
            </p:cNvSpPr>
            <p:nvPr/>
          </p:nvSpPr>
          <p:spPr bwMode="auto">
            <a:xfrm>
              <a:off x="63133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81" name="Freeform 31">
              <a:extLst>
                <a:ext uri="{FF2B5EF4-FFF2-40B4-BE49-F238E27FC236}">
                  <a16:creationId xmlns:a16="http://schemas.microsoft.com/office/drawing/2014/main" id="{E3B77A66-4C88-4E4B-B209-ABC85729F7BD}"/>
                </a:ext>
              </a:extLst>
            </p:cNvPr>
            <p:cNvSpPr>
              <a:spLocks/>
            </p:cNvSpPr>
            <p:nvPr/>
          </p:nvSpPr>
          <p:spPr bwMode="auto">
            <a:xfrm>
              <a:off x="83663"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82" name="Freeform 32">
              <a:extLst>
                <a:ext uri="{FF2B5EF4-FFF2-40B4-BE49-F238E27FC236}">
                  <a16:creationId xmlns:a16="http://schemas.microsoft.com/office/drawing/2014/main" id="{114BE01A-34B0-4AAF-B4EF-AD3352AEDB4E}"/>
                </a:ext>
              </a:extLst>
            </p:cNvPr>
            <p:cNvSpPr>
              <a:spLocks/>
            </p:cNvSpPr>
            <p:nvPr/>
          </p:nvSpPr>
          <p:spPr bwMode="auto">
            <a:xfrm>
              <a:off x="412290"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83" name="Freeform 29">
              <a:extLst>
                <a:ext uri="{FF2B5EF4-FFF2-40B4-BE49-F238E27FC236}">
                  <a16:creationId xmlns:a16="http://schemas.microsoft.com/office/drawing/2014/main" id="{6DC72554-CFD3-414F-98A7-EDE3A7652429}"/>
                </a:ext>
              </a:extLst>
            </p:cNvPr>
            <p:cNvSpPr>
              <a:spLocks/>
            </p:cNvSpPr>
            <p:nvPr/>
          </p:nvSpPr>
          <p:spPr bwMode="auto">
            <a:xfrm>
              <a:off x="959966"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84" name="Freeform 30">
              <a:extLst>
                <a:ext uri="{FF2B5EF4-FFF2-40B4-BE49-F238E27FC236}">
                  <a16:creationId xmlns:a16="http://schemas.microsoft.com/office/drawing/2014/main" id="{2CC7A624-D22C-419B-BA70-20B587366E6A}"/>
                </a:ext>
              </a:extLst>
            </p:cNvPr>
            <p:cNvSpPr>
              <a:spLocks/>
            </p:cNvSpPr>
            <p:nvPr/>
          </p:nvSpPr>
          <p:spPr bwMode="auto">
            <a:xfrm>
              <a:off x="1286106"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85" name="Freeform 31">
              <a:extLst>
                <a:ext uri="{FF2B5EF4-FFF2-40B4-BE49-F238E27FC236}">
                  <a16:creationId xmlns:a16="http://schemas.microsoft.com/office/drawing/2014/main" id="{EC4B0102-5975-4638-B356-C1154D6D87C6}"/>
                </a:ext>
              </a:extLst>
            </p:cNvPr>
            <p:cNvSpPr>
              <a:spLocks/>
            </p:cNvSpPr>
            <p:nvPr/>
          </p:nvSpPr>
          <p:spPr bwMode="auto">
            <a:xfrm>
              <a:off x="738432"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86" name="Freeform 32">
              <a:extLst>
                <a:ext uri="{FF2B5EF4-FFF2-40B4-BE49-F238E27FC236}">
                  <a16:creationId xmlns:a16="http://schemas.microsoft.com/office/drawing/2014/main" id="{03FA428C-CEAE-478D-9CDF-61170AA6E4BD}"/>
                </a:ext>
              </a:extLst>
            </p:cNvPr>
            <p:cNvSpPr>
              <a:spLocks/>
            </p:cNvSpPr>
            <p:nvPr/>
          </p:nvSpPr>
          <p:spPr bwMode="auto">
            <a:xfrm>
              <a:off x="1067060"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87" name="Freeform 29">
              <a:extLst>
                <a:ext uri="{FF2B5EF4-FFF2-40B4-BE49-F238E27FC236}">
                  <a16:creationId xmlns:a16="http://schemas.microsoft.com/office/drawing/2014/main" id="{0480BD3D-62D0-4B5B-8EA2-D29DF2DAE9A1}"/>
                </a:ext>
              </a:extLst>
            </p:cNvPr>
            <p:cNvSpPr>
              <a:spLocks/>
            </p:cNvSpPr>
            <p:nvPr/>
          </p:nvSpPr>
          <p:spPr bwMode="auto">
            <a:xfrm>
              <a:off x="1614734"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88" name="Freeform 30">
              <a:extLst>
                <a:ext uri="{FF2B5EF4-FFF2-40B4-BE49-F238E27FC236}">
                  <a16:creationId xmlns:a16="http://schemas.microsoft.com/office/drawing/2014/main" id="{C7D9E2F1-D11B-4052-966F-ACB98E23EFDE}"/>
                </a:ext>
              </a:extLst>
            </p:cNvPr>
            <p:cNvSpPr>
              <a:spLocks/>
            </p:cNvSpPr>
            <p:nvPr/>
          </p:nvSpPr>
          <p:spPr bwMode="auto">
            <a:xfrm>
              <a:off x="194087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89" name="Freeform 31">
              <a:extLst>
                <a:ext uri="{FF2B5EF4-FFF2-40B4-BE49-F238E27FC236}">
                  <a16:creationId xmlns:a16="http://schemas.microsoft.com/office/drawing/2014/main" id="{CB5EE88A-6183-4ED1-9553-FC9F10A7384A}"/>
                </a:ext>
              </a:extLst>
            </p:cNvPr>
            <p:cNvSpPr>
              <a:spLocks/>
            </p:cNvSpPr>
            <p:nvPr/>
          </p:nvSpPr>
          <p:spPr bwMode="auto">
            <a:xfrm>
              <a:off x="1393201"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90" name="Freeform 32">
              <a:extLst>
                <a:ext uri="{FF2B5EF4-FFF2-40B4-BE49-F238E27FC236}">
                  <a16:creationId xmlns:a16="http://schemas.microsoft.com/office/drawing/2014/main" id="{097BE47B-9772-478D-9E85-54F4E3EA4015}"/>
                </a:ext>
              </a:extLst>
            </p:cNvPr>
            <p:cNvSpPr>
              <a:spLocks/>
            </p:cNvSpPr>
            <p:nvPr/>
          </p:nvSpPr>
          <p:spPr bwMode="auto">
            <a:xfrm>
              <a:off x="1721829"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91" name="Freeform 29">
              <a:extLst>
                <a:ext uri="{FF2B5EF4-FFF2-40B4-BE49-F238E27FC236}">
                  <a16:creationId xmlns:a16="http://schemas.microsoft.com/office/drawing/2014/main" id="{3ADBE7CA-4A20-4A6E-9A72-D6CA75B5DD45}"/>
                </a:ext>
              </a:extLst>
            </p:cNvPr>
            <p:cNvSpPr>
              <a:spLocks/>
            </p:cNvSpPr>
            <p:nvPr/>
          </p:nvSpPr>
          <p:spPr bwMode="auto">
            <a:xfrm>
              <a:off x="2269503"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92" name="Freeform 30">
              <a:extLst>
                <a:ext uri="{FF2B5EF4-FFF2-40B4-BE49-F238E27FC236}">
                  <a16:creationId xmlns:a16="http://schemas.microsoft.com/office/drawing/2014/main" id="{40115CCA-BC50-4E02-A9CA-6EDB4FCFAC50}"/>
                </a:ext>
              </a:extLst>
            </p:cNvPr>
            <p:cNvSpPr>
              <a:spLocks/>
            </p:cNvSpPr>
            <p:nvPr/>
          </p:nvSpPr>
          <p:spPr bwMode="auto">
            <a:xfrm>
              <a:off x="2595644"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93" name="Freeform 31">
              <a:extLst>
                <a:ext uri="{FF2B5EF4-FFF2-40B4-BE49-F238E27FC236}">
                  <a16:creationId xmlns:a16="http://schemas.microsoft.com/office/drawing/2014/main" id="{F949C139-2D0D-4AB4-863D-069E256D62FC}"/>
                </a:ext>
              </a:extLst>
            </p:cNvPr>
            <p:cNvSpPr>
              <a:spLocks/>
            </p:cNvSpPr>
            <p:nvPr/>
          </p:nvSpPr>
          <p:spPr bwMode="auto">
            <a:xfrm>
              <a:off x="2047969"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94" name="Freeform 32">
              <a:extLst>
                <a:ext uri="{FF2B5EF4-FFF2-40B4-BE49-F238E27FC236}">
                  <a16:creationId xmlns:a16="http://schemas.microsoft.com/office/drawing/2014/main" id="{94023488-C557-4DA5-AB6B-4E9619D32B49}"/>
                </a:ext>
              </a:extLst>
            </p:cNvPr>
            <p:cNvSpPr>
              <a:spLocks/>
            </p:cNvSpPr>
            <p:nvPr/>
          </p:nvSpPr>
          <p:spPr bwMode="auto">
            <a:xfrm>
              <a:off x="2376598"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95" name="Freeform 565">
              <a:extLst>
                <a:ext uri="{FF2B5EF4-FFF2-40B4-BE49-F238E27FC236}">
                  <a16:creationId xmlns:a16="http://schemas.microsoft.com/office/drawing/2014/main" id="{AC21113F-942B-4075-9639-AF257D4C2D56}"/>
                </a:ext>
              </a:extLst>
            </p:cNvPr>
            <p:cNvSpPr>
              <a:spLocks/>
            </p:cNvSpPr>
            <p:nvPr/>
          </p:nvSpPr>
          <p:spPr bwMode="auto">
            <a:xfrm>
              <a:off x="292427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96" name="Freeform 566">
              <a:extLst>
                <a:ext uri="{FF2B5EF4-FFF2-40B4-BE49-F238E27FC236}">
                  <a16:creationId xmlns:a16="http://schemas.microsoft.com/office/drawing/2014/main" id="{C6F33099-AF0F-4EA1-980B-67C22DEC502B}"/>
                </a:ext>
              </a:extLst>
            </p:cNvPr>
            <p:cNvSpPr>
              <a:spLocks/>
            </p:cNvSpPr>
            <p:nvPr/>
          </p:nvSpPr>
          <p:spPr bwMode="auto">
            <a:xfrm>
              <a:off x="3250413"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97" name="Freeform 567">
              <a:extLst>
                <a:ext uri="{FF2B5EF4-FFF2-40B4-BE49-F238E27FC236}">
                  <a16:creationId xmlns:a16="http://schemas.microsoft.com/office/drawing/2014/main" id="{5B688F19-595F-46BC-87FA-BFA8FE0CF5D3}"/>
                </a:ext>
              </a:extLst>
            </p:cNvPr>
            <p:cNvSpPr>
              <a:spLocks/>
            </p:cNvSpPr>
            <p:nvPr/>
          </p:nvSpPr>
          <p:spPr bwMode="auto">
            <a:xfrm>
              <a:off x="2702739"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98" name="Freeform 568">
              <a:extLst>
                <a:ext uri="{FF2B5EF4-FFF2-40B4-BE49-F238E27FC236}">
                  <a16:creationId xmlns:a16="http://schemas.microsoft.com/office/drawing/2014/main" id="{57EE3F95-1923-408C-9FCB-8A061AC4E1E7}"/>
                </a:ext>
              </a:extLst>
            </p:cNvPr>
            <p:cNvSpPr>
              <a:spLocks/>
            </p:cNvSpPr>
            <p:nvPr/>
          </p:nvSpPr>
          <p:spPr bwMode="auto">
            <a:xfrm>
              <a:off x="3031366"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99" name="Freeform 29">
              <a:extLst>
                <a:ext uri="{FF2B5EF4-FFF2-40B4-BE49-F238E27FC236}">
                  <a16:creationId xmlns:a16="http://schemas.microsoft.com/office/drawing/2014/main" id="{0364578F-6F14-4642-8DB5-A9CB233AF228}"/>
                </a:ext>
              </a:extLst>
            </p:cNvPr>
            <p:cNvSpPr>
              <a:spLocks/>
            </p:cNvSpPr>
            <p:nvPr/>
          </p:nvSpPr>
          <p:spPr bwMode="auto">
            <a:xfrm>
              <a:off x="357904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00" name="Freeform 31">
              <a:extLst>
                <a:ext uri="{FF2B5EF4-FFF2-40B4-BE49-F238E27FC236}">
                  <a16:creationId xmlns:a16="http://schemas.microsoft.com/office/drawing/2014/main" id="{F0D43546-B66F-475B-A283-080ADFF42DE7}"/>
                </a:ext>
              </a:extLst>
            </p:cNvPr>
            <p:cNvSpPr>
              <a:spLocks/>
            </p:cNvSpPr>
            <p:nvPr/>
          </p:nvSpPr>
          <p:spPr bwMode="auto">
            <a:xfrm>
              <a:off x="3357508"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01" name="Freeform 29">
              <a:extLst>
                <a:ext uri="{FF2B5EF4-FFF2-40B4-BE49-F238E27FC236}">
                  <a16:creationId xmlns:a16="http://schemas.microsoft.com/office/drawing/2014/main" id="{263C917B-6F03-478D-BEDD-E0D8FA27A63F}"/>
                </a:ext>
              </a:extLst>
            </p:cNvPr>
            <p:cNvSpPr>
              <a:spLocks/>
            </p:cNvSpPr>
            <p:nvPr/>
          </p:nvSpPr>
          <p:spPr bwMode="auto">
            <a:xfrm>
              <a:off x="390767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02" name="Freeform 30">
              <a:extLst>
                <a:ext uri="{FF2B5EF4-FFF2-40B4-BE49-F238E27FC236}">
                  <a16:creationId xmlns:a16="http://schemas.microsoft.com/office/drawing/2014/main" id="{E21820AF-D32C-40BC-830F-468A4D0F841B}"/>
                </a:ext>
              </a:extLst>
            </p:cNvPr>
            <p:cNvSpPr>
              <a:spLocks/>
            </p:cNvSpPr>
            <p:nvPr/>
          </p:nvSpPr>
          <p:spPr bwMode="auto">
            <a:xfrm>
              <a:off x="4233811"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03" name="Freeform 31">
              <a:extLst>
                <a:ext uri="{FF2B5EF4-FFF2-40B4-BE49-F238E27FC236}">
                  <a16:creationId xmlns:a16="http://schemas.microsoft.com/office/drawing/2014/main" id="{A9478718-3EA4-41DE-B02F-17B749521460}"/>
                </a:ext>
              </a:extLst>
            </p:cNvPr>
            <p:cNvSpPr>
              <a:spLocks/>
            </p:cNvSpPr>
            <p:nvPr/>
          </p:nvSpPr>
          <p:spPr bwMode="auto">
            <a:xfrm>
              <a:off x="3686136"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04" name="Freeform 32">
              <a:extLst>
                <a:ext uri="{FF2B5EF4-FFF2-40B4-BE49-F238E27FC236}">
                  <a16:creationId xmlns:a16="http://schemas.microsoft.com/office/drawing/2014/main" id="{4423D64C-BFD5-4F60-A7F6-4E0E140FA55B}"/>
                </a:ext>
              </a:extLst>
            </p:cNvPr>
            <p:cNvSpPr>
              <a:spLocks/>
            </p:cNvSpPr>
            <p:nvPr/>
          </p:nvSpPr>
          <p:spPr bwMode="auto">
            <a:xfrm>
              <a:off x="4014764"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05" name="Freeform 29">
              <a:extLst>
                <a:ext uri="{FF2B5EF4-FFF2-40B4-BE49-F238E27FC236}">
                  <a16:creationId xmlns:a16="http://schemas.microsoft.com/office/drawing/2014/main" id="{EF5ED76E-CD41-4077-96EA-41CBD8BDD11C}"/>
                </a:ext>
              </a:extLst>
            </p:cNvPr>
            <p:cNvSpPr>
              <a:spLocks/>
            </p:cNvSpPr>
            <p:nvPr/>
          </p:nvSpPr>
          <p:spPr bwMode="auto">
            <a:xfrm>
              <a:off x="4562439"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06" name="Freeform 30">
              <a:extLst>
                <a:ext uri="{FF2B5EF4-FFF2-40B4-BE49-F238E27FC236}">
                  <a16:creationId xmlns:a16="http://schemas.microsoft.com/office/drawing/2014/main" id="{B643B771-3F02-4492-8909-91C20695FB39}"/>
                </a:ext>
              </a:extLst>
            </p:cNvPr>
            <p:cNvSpPr>
              <a:spLocks/>
            </p:cNvSpPr>
            <p:nvPr/>
          </p:nvSpPr>
          <p:spPr bwMode="auto">
            <a:xfrm>
              <a:off x="488858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07" name="Freeform 31">
              <a:extLst>
                <a:ext uri="{FF2B5EF4-FFF2-40B4-BE49-F238E27FC236}">
                  <a16:creationId xmlns:a16="http://schemas.microsoft.com/office/drawing/2014/main" id="{7C910711-DE97-49BE-9F3A-493D1BA84559}"/>
                </a:ext>
              </a:extLst>
            </p:cNvPr>
            <p:cNvSpPr>
              <a:spLocks/>
            </p:cNvSpPr>
            <p:nvPr/>
          </p:nvSpPr>
          <p:spPr bwMode="auto">
            <a:xfrm>
              <a:off x="4340905"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08" name="Freeform 32">
              <a:extLst>
                <a:ext uri="{FF2B5EF4-FFF2-40B4-BE49-F238E27FC236}">
                  <a16:creationId xmlns:a16="http://schemas.microsoft.com/office/drawing/2014/main" id="{7EBFD03A-7F03-49F5-8A9F-F5BAF084DD41}"/>
                </a:ext>
              </a:extLst>
            </p:cNvPr>
            <p:cNvSpPr>
              <a:spLocks/>
            </p:cNvSpPr>
            <p:nvPr/>
          </p:nvSpPr>
          <p:spPr bwMode="auto">
            <a:xfrm>
              <a:off x="4669534"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09" name="Freeform 29">
              <a:extLst>
                <a:ext uri="{FF2B5EF4-FFF2-40B4-BE49-F238E27FC236}">
                  <a16:creationId xmlns:a16="http://schemas.microsoft.com/office/drawing/2014/main" id="{D494A738-34FD-468F-B1A6-A0751EAA0C39}"/>
                </a:ext>
              </a:extLst>
            </p:cNvPr>
            <p:cNvSpPr>
              <a:spLocks/>
            </p:cNvSpPr>
            <p:nvPr/>
          </p:nvSpPr>
          <p:spPr bwMode="auto">
            <a:xfrm>
              <a:off x="5217208"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10" name="Freeform 30">
              <a:extLst>
                <a:ext uri="{FF2B5EF4-FFF2-40B4-BE49-F238E27FC236}">
                  <a16:creationId xmlns:a16="http://schemas.microsoft.com/office/drawing/2014/main" id="{00CF7EBB-A68D-4D46-833D-77CBFB6D83B8}"/>
                </a:ext>
              </a:extLst>
            </p:cNvPr>
            <p:cNvSpPr>
              <a:spLocks/>
            </p:cNvSpPr>
            <p:nvPr/>
          </p:nvSpPr>
          <p:spPr bwMode="auto">
            <a:xfrm>
              <a:off x="5543348"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11" name="Freeform 31">
              <a:extLst>
                <a:ext uri="{FF2B5EF4-FFF2-40B4-BE49-F238E27FC236}">
                  <a16:creationId xmlns:a16="http://schemas.microsoft.com/office/drawing/2014/main" id="{13D89E70-CF19-4DC2-8B5A-E488D9A07EB2}"/>
                </a:ext>
              </a:extLst>
            </p:cNvPr>
            <p:cNvSpPr>
              <a:spLocks/>
            </p:cNvSpPr>
            <p:nvPr/>
          </p:nvSpPr>
          <p:spPr bwMode="auto">
            <a:xfrm>
              <a:off x="4995674"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12" name="Freeform 32">
              <a:extLst>
                <a:ext uri="{FF2B5EF4-FFF2-40B4-BE49-F238E27FC236}">
                  <a16:creationId xmlns:a16="http://schemas.microsoft.com/office/drawing/2014/main" id="{BB2506F0-880E-403A-A175-828C514323BF}"/>
                </a:ext>
              </a:extLst>
            </p:cNvPr>
            <p:cNvSpPr>
              <a:spLocks/>
            </p:cNvSpPr>
            <p:nvPr/>
          </p:nvSpPr>
          <p:spPr bwMode="auto">
            <a:xfrm>
              <a:off x="5324302"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13" name="Freeform 29">
              <a:extLst>
                <a:ext uri="{FF2B5EF4-FFF2-40B4-BE49-F238E27FC236}">
                  <a16:creationId xmlns:a16="http://schemas.microsoft.com/office/drawing/2014/main" id="{B36A7945-93EC-4AC0-A8B5-F584C83FC80E}"/>
                </a:ext>
              </a:extLst>
            </p:cNvPr>
            <p:cNvSpPr>
              <a:spLocks/>
            </p:cNvSpPr>
            <p:nvPr/>
          </p:nvSpPr>
          <p:spPr bwMode="auto">
            <a:xfrm>
              <a:off x="587197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14" name="Freeform 30">
              <a:extLst>
                <a:ext uri="{FF2B5EF4-FFF2-40B4-BE49-F238E27FC236}">
                  <a16:creationId xmlns:a16="http://schemas.microsoft.com/office/drawing/2014/main" id="{94F3BE54-CF55-4715-93E0-07EDF9C85C92}"/>
                </a:ext>
              </a:extLst>
            </p:cNvPr>
            <p:cNvSpPr>
              <a:spLocks/>
            </p:cNvSpPr>
            <p:nvPr/>
          </p:nvSpPr>
          <p:spPr bwMode="auto">
            <a:xfrm>
              <a:off x="6198118"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15" name="Freeform 31">
              <a:extLst>
                <a:ext uri="{FF2B5EF4-FFF2-40B4-BE49-F238E27FC236}">
                  <a16:creationId xmlns:a16="http://schemas.microsoft.com/office/drawing/2014/main" id="{8E46B78E-A285-423E-9040-19464771F1DF}"/>
                </a:ext>
              </a:extLst>
            </p:cNvPr>
            <p:cNvSpPr>
              <a:spLocks/>
            </p:cNvSpPr>
            <p:nvPr/>
          </p:nvSpPr>
          <p:spPr bwMode="auto">
            <a:xfrm>
              <a:off x="5650443"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16" name="Freeform 32">
              <a:extLst>
                <a:ext uri="{FF2B5EF4-FFF2-40B4-BE49-F238E27FC236}">
                  <a16:creationId xmlns:a16="http://schemas.microsoft.com/office/drawing/2014/main" id="{2C56820B-506F-4B5D-AA96-20CA08F46F6E}"/>
                </a:ext>
              </a:extLst>
            </p:cNvPr>
            <p:cNvSpPr>
              <a:spLocks/>
            </p:cNvSpPr>
            <p:nvPr/>
          </p:nvSpPr>
          <p:spPr bwMode="auto">
            <a:xfrm>
              <a:off x="5979071"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17" name="Freeform 587">
              <a:extLst>
                <a:ext uri="{FF2B5EF4-FFF2-40B4-BE49-F238E27FC236}">
                  <a16:creationId xmlns:a16="http://schemas.microsoft.com/office/drawing/2014/main" id="{60A72E68-97B2-4FE8-A919-C05B57021270}"/>
                </a:ext>
              </a:extLst>
            </p:cNvPr>
            <p:cNvSpPr>
              <a:spLocks/>
            </p:cNvSpPr>
            <p:nvPr/>
          </p:nvSpPr>
          <p:spPr bwMode="auto">
            <a:xfrm>
              <a:off x="652674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18" name="Freeform 588">
              <a:extLst>
                <a:ext uri="{FF2B5EF4-FFF2-40B4-BE49-F238E27FC236}">
                  <a16:creationId xmlns:a16="http://schemas.microsoft.com/office/drawing/2014/main" id="{E19CD37D-1A09-4493-9DD4-B10860880FD0}"/>
                </a:ext>
              </a:extLst>
            </p:cNvPr>
            <p:cNvSpPr>
              <a:spLocks/>
            </p:cNvSpPr>
            <p:nvPr/>
          </p:nvSpPr>
          <p:spPr bwMode="auto">
            <a:xfrm>
              <a:off x="685288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19" name="Freeform 589">
              <a:extLst>
                <a:ext uri="{FF2B5EF4-FFF2-40B4-BE49-F238E27FC236}">
                  <a16:creationId xmlns:a16="http://schemas.microsoft.com/office/drawing/2014/main" id="{F01B1AE9-EFD8-4759-8BD4-6BF7F985DF05}"/>
                </a:ext>
              </a:extLst>
            </p:cNvPr>
            <p:cNvSpPr>
              <a:spLocks/>
            </p:cNvSpPr>
            <p:nvPr/>
          </p:nvSpPr>
          <p:spPr bwMode="auto">
            <a:xfrm>
              <a:off x="6305212"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20" name="Freeform 590">
              <a:extLst>
                <a:ext uri="{FF2B5EF4-FFF2-40B4-BE49-F238E27FC236}">
                  <a16:creationId xmlns:a16="http://schemas.microsoft.com/office/drawing/2014/main" id="{6741E16C-7E75-4FDF-8BAE-1ACEC2364B27}"/>
                </a:ext>
              </a:extLst>
            </p:cNvPr>
            <p:cNvSpPr>
              <a:spLocks/>
            </p:cNvSpPr>
            <p:nvPr/>
          </p:nvSpPr>
          <p:spPr bwMode="auto">
            <a:xfrm>
              <a:off x="6633840"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21" name="Freeform 29">
              <a:extLst>
                <a:ext uri="{FF2B5EF4-FFF2-40B4-BE49-F238E27FC236}">
                  <a16:creationId xmlns:a16="http://schemas.microsoft.com/office/drawing/2014/main" id="{8A7B8F13-776E-48A7-982F-7E19A3B62B14}"/>
                </a:ext>
              </a:extLst>
            </p:cNvPr>
            <p:cNvSpPr>
              <a:spLocks/>
            </p:cNvSpPr>
            <p:nvPr/>
          </p:nvSpPr>
          <p:spPr bwMode="auto">
            <a:xfrm>
              <a:off x="718151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22" name="Freeform 31">
              <a:extLst>
                <a:ext uri="{FF2B5EF4-FFF2-40B4-BE49-F238E27FC236}">
                  <a16:creationId xmlns:a16="http://schemas.microsoft.com/office/drawing/2014/main" id="{86CC642A-BCB8-43C4-84D6-4F5EFCF59CDA}"/>
                </a:ext>
              </a:extLst>
            </p:cNvPr>
            <p:cNvSpPr>
              <a:spLocks/>
            </p:cNvSpPr>
            <p:nvPr/>
          </p:nvSpPr>
          <p:spPr bwMode="auto">
            <a:xfrm>
              <a:off x="6959981"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61" name="Freeform 29">
              <a:extLst>
                <a:ext uri="{FF2B5EF4-FFF2-40B4-BE49-F238E27FC236}">
                  <a16:creationId xmlns:a16="http://schemas.microsoft.com/office/drawing/2014/main" id="{1F0DC721-06CB-4895-97C7-CFA513A33F93}"/>
                </a:ext>
              </a:extLst>
            </p:cNvPr>
            <p:cNvSpPr>
              <a:spLocks/>
            </p:cNvSpPr>
            <p:nvPr/>
          </p:nvSpPr>
          <p:spPr bwMode="auto">
            <a:xfrm>
              <a:off x="751014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62" name="Freeform 30">
              <a:extLst>
                <a:ext uri="{FF2B5EF4-FFF2-40B4-BE49-F238E27FC236}">
                  <a16:creationId xmlns:a16="http://schemas.microsoft.com/office/drawing/2014/main" id="{7BBE000F-F956-4248-AE79-FAA2250BFB03}"/>
                </a:ext>
              </a:extLst>
            </p:cNvPr>
            <p:cNvSpPr>
              <a:spLocks/>
            </p:cNvSpPr>
            <p:nvPr/>
          </p:nvSpPr>
          <p:spPr bwMode="auto">
            <a:xfrm>
              <a:off x="7836283"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63" name="Freeform 31">
              <a:extLst>
                <a:ext uri="{FF2B5EF4-FFF2-40B4-BE49-F238E27FC236}">
                  <a16:creationId xmlns:a16="http://schemas.microsoft.com/office/drawing/2014/main" id="{9E868A4F-7720-485D-8680-ABD0BD046BA0}"/>
                </a:ext>
              </a:extLst>
            </p:cNvPr>
            <p:cNvSpPr>
              <a:spLocks/>
            </p:cNvSpPr>
            <p:nvPr/>
          </p:nvSpPr>
          <p:spPr bwMode="auto">
            <a:xfrm>
              <a:off x="7288609"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64" name="Freeform 32">
              <a:extLst>
                <a:ext uri="{FF2B5EF4-FFF2-40B4-BE49-F238E27FC236}">
                  <a16:creationId xmlns:a16="http://schemas.microsoft.com/office/drawing/2014/main" id="{D5AB9716-9331-467A-8B22-D8EC16B052C5}"/>
                </a:ext>
              </a:extLst>
            </p:cNvPr>
            <p:cNvSpPr>
              <a:spLocks/>
            </p:cNvSpPr>
            <p:nvPr/>
          </p:nvSpPr>
          <p:spPr bwMode="auto">
            <a:xfrm>
              <a:off x="7617237"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65" name="Freeform 29">
              <a:extLst>
                <a:ext uri="{FF2B5EF4-FFF2-40B4-BE49-F238E27FC236}">
                  <a16:creationId xmlns:a16="http://schemas.microsoft.com/office/drawing/2014/main" id="{187D1866-CC17-4F28-84AC-C4F6960138FD}"/>
                </a:ext>
              </a:extLst>
            </p:cNvPr>
            <p:cNvSpPr>
              <a:spLocks/>
            </p:cNvSpPr>
            <p:nvPr/>
          </p:nvSpPr>
          <p:spPr bwMode="auto">
            <a:xfrm>
              <a:off x="816491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66" name="Freeform 30">
              <a:extLst>
                <a:ext uri="{FF2B5EF4-FFF2-40B4-BE49-F238E27FC236}">
                  <a16:creationId xmlns:a16="http://schemas.microsoft.com/office/drawing/2014/main" id="{77D82381-D2E6-4D23-8EAD-EA1D7A852242}"/>
                </a:ext>
              </a:extLst>
            </p:cNvPr>
            <p:cNvSpPr>
              <a:spLocks/>
            </p:cNvSpPr>
            <p:nvPr/>
          </p:nvSpPr>
          <p:spPr bwMode="auto">
            <a:xfrm>
              <a:off x="849105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67" name="Freeform 31">
              <a:extLst>
                <a:ext uri="{FF2B5EF4-FFF2-40B4-BE49-F238E27FC236}">
                  <a16:creationId xmlns:a16="http://schemas.microsoft.com/office/drawing/2014/main" id="{C30FB653-C91F-43C2-A880-21733D398CD0}"/>
                </a:ext>
              </a:extLst>
            </p:cNvPr>
            <p:cNvSpPr>
              <a:spLocks/>
            </p:cNvSpPr>
            <p:nvPr/>
          </p:nvSpPr>
          <p:spPr bwMode="auto">
            <a:xfrm>
              <a:off x="7943378"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68" name="Freeform 32">
              <a:extLst>
                <a:ext uri="{FF2B5EF4-FFF2-40B4-BE49-F238E27FC236}">
                  <a16:creationId xmlns:a16="http://schemas.microsoft.com/office/drawing/2014/main" id="{E03D883A-65C9-49B0-B55C-1AA52EA51A0A}"/>
                </a:ext>
              </a:extLst>
            </p:cNvPr>
            <p:cNvSpPr>
              <a:spLocks/>
            </p:cNvSpPr>
            <p:nvPr/>
          </p:nvSpPr>
          <p:spPr bwMode="auto">
            <a:xfrm>
              <a:off x="8272007"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69" name="Freeform 29">
              <a:extLst>
                <a:ext uri="{FF2B5EF4-FFF2-40B4-BE49-F238E27FC236}">
                  <a16:creationId xmlns:a16="http://schemas.microsoft.com/office/drawing/2014/main" id="{F5759E49-4355-44D0-A50C-ECA250677FE0}"/>
                </a:ext>
              </a:extLst>
            </p:cNvPr>
            <p:cNvSpPr>
              <a:spLocks/>
            </p:cNvSpPr>
            <p:nvPr/>
          </p:nvSpPr>
          <p:spPr bwMode="auto">
            <a:xfrm>
              <a:off x="881968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70" name="Freeform 30">
              <a:extLst>
                <a:ext uri="{FF2B5EF4-FFF2-40B4-BE49-F238E27FC236}">
                  <a16:creationId xmlns:a16="http://schemas.microsoft.com/office/drawing/2014/main" id="{08FFCCA9-495E-4AED-B062-7911EC56B10A}"/>
                </a:ext>
              </a:extLst>
            </p:cNvPr>
            <p:cNvSpPr>
              <a:spLocks/>
            </p:cNvSpPr>
            <p:nvPr/>
          </p:nvSpPr>
          <p:spPr bwMode="auto">
            <a:xfrm>
              <a:off x="9145821"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71" name="Freeform 31">
              <a:extLst>
                <a:ext uri="{FF2B5EF4-FFF2-40B4-BE49-F238E27FC236}">
                  <a16:creationId xmlns:a16="http://schemas.microsoft.com/office/drawing/2014/main" id="{CE77C841-2D0B-4BCA-A931-AE1F02EE6ACC}"/>
                </a:ext>
              </a:extLst>
            </p:cNvPr>
            <p:cNvSpPr>
              <a:spLocks/>
            </p:cNvSpPr>
            <p:nvPr/>
          </p:nvSpPr>
          <p:spPr bwMode="auto">
            <a:xfrm>
              <a:off x="8598147"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72" name="Freeform 32">
              <a:extLst>
                <a:ext uri="{FF2B5EF4-FFF2-40B4-BE49-F238E27FC236}">
                  <a16:creationId xmlns:a16="http://schemas.microsoft.com/office/drawing/2014/main" id="{8CBD0AE1-AFDF-4F0C-BC5C-5F8C73655D41}"/>
                </a:ext>
              </a:extLst>
            </p:cNvPr>
            <p:cNvSpPr>
              <a:spLocks/>
            </p:cNvSpPr>
            <p:nvPr/>
          </p:nvSpPr>
          <p:spPr bwMode="auto">
            <a:xfrm>
              <a:off x="8926774"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73" name="Freeform 29">
              <a:extLst>
                <a:ext uri="{FF2B5EF4-FFF2-40B4-BE49-F238E27FC236}">
                  <a16:creationId xmlns:a16="http://schemas.microsoft.com/office/drawing/2014/main" id="{ECF61FA9-98DB-4C15-A42F-3557A73ECB49}"/>
                </a:ext>
              </a:extLst>
            </p:cNvPr>
            <p:cNvSpPr>
              <a:spLocks/>
            </p:cNvSpPr>
            <p:nvPr/>
          </p:nvSpPr>
          <p:spPr bwMode="auto">
            <a:xfrm>
              <a:off x="947445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74" name="Freeform 30">
              <a:extLst>
                <a:ext uri="{FF2B5EF4-FFF2-40B4-BE49-F238E27FC236}">
                  <a16:creationId xmlns:a16="http://schemas.microsoft.com/office/drawing/2014/main" id="{01894596-216F-4ED4-99D6-8BCB72EB0292}"/>
                </a:ext>
              </a:extLst>
            </p:cNvPr>
            <p:cNvSpPr>
              <a:spLocks/>
            </p:cNvSpPr>
            <p:nvPr/>
          </p:nvSpPr>
          <p:spPr bwMode="auto">
            <a:xfrm>
              <a:off x="9800591"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75" name="Freeform 31">
              <a:extLst>
                <a:ext uri="{FF2B5EF4-FFF2-40B4-BE49-F238E27FC236}">
                  <a16:creationId xmlns:a16="http://schemas.microsoft.com/office/drawing/2014/main" id="{E9351B07-5963-4E4C-BA2E-597CDA99B928}"/>
                </a:ext>
              </a:extLst>
            </p:cNvPr>
            <p:cNvSpPr>
              <a:spLocks/>
            </p:cNvSpPr>
            <p:nvPr/>
          </p:nvSpPr>
          <p:spPr bwMode="auto">
            <a:xfrm>
              <a:off x="9252915"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76" name="Freeform 32">
              <a:extLst>
                <a:ext uri="{FF2B5EF4-FFF2-40B4-BE49-F238E27FC236}">
                  <a16:creationId xmlns:a16="http://schemas.microsoft.com/office/drawing/2014/main" id="{086CF589-8B94-4072-8E27-A7FDEAF06125}"/>
                </a:ext>
              </a:extLst>
            </p:cNvPr>
            <p:cNvSpPr>
              <a:spLocks/>
            </p:cNvSpPr>
            <p:nvPr/>
          </p:nvSpPr>
          <p:spPr bwMode="auto">
            <a:xfrm>
              <a:off x="9581544"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77" name="Freeform 447">
              <a:extLst>
                <a:ext uri="{FF2B5EF4-FFF2-40B4-BE49-F238E27FC236}">
                  <a16:creationId xmlns:a16="http://schemas.microsoft.com/office/drawing/2014/main" id="{0317F46C-DCD4-4A28-ACFA-6A51661C727B}"/>
                </a:ext>
              </a:extLst>
            </p:cNvPr>
            <p:cNvSpPr>
              <a:spLocks/>
            </p:cNvSpPr>
            <p:nvPr/>
          </p:nvSpPr>
          <p:spPr bwMode="auto">
            <a:xfrm>
              <a:off x="10129218"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78" name="Freeform 448">
              <a:extLst>
                <a:ext uri="{FF2B5EF4-FFF2-40B4-BE49-F238E27FC236}">
                  <a16:creationId xmlns:a16="http://schemas.microsoft.com/office/drawing/2014/main" id="{406FCB8A-1D2B-4BDA-9DB2-70553389C2CA}"/>
                </a:ext>
              </a:extLst>
            </p:cNvPr>
            <p:cNvSpPr>
              <a:spLocks/>
            </p:cNvSpPr>
            <p:nvPr/>
          </p:nvSpPr>
          <p:spPr bwMode="auto">
            <a:xfrm>
              <a:off x="1045536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79" name="Freeform 449">
              <a:extLst>
                <a:ext uri="{FF2B5EF4-FFF2-40B4-BE49-F238E27FC236}">
                  <a16:creationId xmlns:a16="http://schemas.microsoft.com/office/drawing/2014/main" id="{A990AE18-0C76-46C2-B0F6-C3BD8866B051}"/>
                </a:ext>
              </a:extLst>
            </p:cNvPr>
            <p:cNvSpPr>
              <a:spLocks/>
            </p:cNvSpPr>
            <p:nvPr/>
          </p:nvSpPr>
          <p:spPr bwMode="auto">
            <a:xfrm>
              <a:off x="9907685"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80" name="Freeform 450">
              <a:extLst>
                <a:ext uri="{FF2B5EF4-FFF2-40B4-BE49-F238E27FC236}">
                  <a16:creationId xmlns:a16="http://schemas.microsoft.com/office/drawing/2014/main" id="{3B9FF01A-935E-455C-8E64-06251772D562}"/>
                </a:ext>
              </a:extLst>
            </p:cNvPr>
            <p:cNvSpPr>
              <a:spLocks/>
            </p:cNvSpPr>
            <p:nvPr/>
          </p:nvSpPr>
          <p:spPr bwMode="auto">
            <a:xfrm>
              <a:off x="10236312"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81" name="Freeform 29">
              <a:extLst>
                <a:ext uri="{FF2B5EF4-FFF2-40B4-BE49-F238E27FC236}">
                  <a16:creationId xmlns:a16="http://schemas.microsoft.com/office/drawing/2014/main" id="{D88D0A07-AF69-42C3-BBAA-1A836D937682}"/>
                </a:ext>
              </a:extLst>
            </p:cNvPr>
            <p:cNvSpPr>
              <a:spLocks/>
            </p:cNvSpPr>
            <p:nvPr/>
          </p:nvSpPr>
          <p:spPr bwMode="auto">
            <a:xfrm>
              <a:off x="1078398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82" name="Freeform 31">
              <a:extLst>
                <a:ext uri="{FF2B5EF4-FFF2-40B4-BE49-F238E27FC236}">
                  <a16:creationId xmlns:a16="http://schemas.microsoft.com/office/drawing/2014/main" id="{B21D54DB-4207-4062-BBD2-FBFC00E6324C}"/>
                </a:ext>
              </a:extLst>
            </p:cNvPr>
            <p:cNvSpPr>
              <a:spLocks/>
            </p:cNvSpPr>
            <p:nvPr/>
          </p:nvSpPr>
          <p:spPr bwMode="auto">
            <a:xfrm>
              <a:off x="10562454"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83" name="Freeform 29">
              <a:extLst>
                <a:ext uri="{FF2B5EF4-FFF2-40B4-BE49-F238E27FC236}">
                  <a16:creationId xmlns:a16="http://schemas.microsoft.com/office/drawing/2014/main" id="{3A2A451F-9689-4B14-BA58-2F1788849E8A}"/>
                </a:ext>
              </a:extLst>
            </p:cNvPr>
            <p:cNvSpPr>
              <a:spLocks/>
            </p:cNvSpPr>
            <p:nvPr/>
          </p:nvSpPr>
          <p:spPr bwMode="auto">
            <a:xfrm>
              <a:off x="1111261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84" name="Freeform 30">
              <a:extLst>
                <a:ext uri="{FF2B5EF4-FFF2-40B4-BE49-F238E27FC236}">
                  <a16:creationId xmlns:a16="http://schemas.microsoft.com/office/drawing/2014/main" id="{3EC5D921-246F-4E9A-8C38-DBDB5938281C}"/>
                </a:ext>
              </a:extLst>
            </p:cNvPr>
            <p:cNvSpPr>
              <a:spLocks/>
            </p:cNvSpPr>
            <p:nvPr/>
          </p:nvSpPr>
          <p:spPr bwMode="auto">
            <a:xfrm>
              <a:off x="1143875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85" name="Freeform 31">
              <a:extLst>
                <a:ext uri="{FF2B5EF4-FFF2-40B4-BE49-F238E27FC236}">
                  <a16:creationId xmlns:a16="http://schemas.microsoft.com/office/drawing/2014/main" id="{0538CF54-7ACC-4114-B43B-7A4D41726124}"/>
                </a:ext>
              </a:extLst>
            </p:cNvPr>
            <p:cNvSpPr>
              <a:spLocks/>
            </p:cNvSpPr>
            <p:nvPr/>
          </p:nvSpPr>
          <p:spPr bwMode="auto">
            <a:xfrm>
              <a:off x="10891083"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86" name="Freeform 32">
              <a:extLst>
                <a:ext uri="{FF2B5EF4-FFF2-40B4-BE49-F238E27FC236}">
                  <a16:creationId xmlns:a16="http://schemas.microsoft.com/office/drawing/2014/main" id="{11E301F6-776B-4BF8-9A6D-011F38358588}"/>
                </a:ext>
              </a:extLst>
            </p:cNvPr>
            <p:cNvSpPr>
              <a:spLocks/>
            </p:cNvSpPr>
            <p:nvPr/>
          </p:nvSpPr>
          <p:spPr bwMode="auto">
            <a:xfrm>
              <a:off x="11219710"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87" name="Freeform 29">
              <a:extLst>
                <a:ext uri="{FF2B5EF4-FFF2-40B4-BE49-F238E27FC236}">
                  <a16:creationId xmlns:a16="http://schemas.microsoft.com/office/drawing/2014/main" id="{E194C7E7-2518-4B40-B443-EC4BF865E473}"/>
                </a:ext>
              </a:extLst>
            </p:cNvPr>
            <p:cNvSpPr>
              <a:spLocks/>
            </p:cNvSpPr>
            <p:nvPr/>
          </p:nvSpPr>
          <p:spPr bwMode="auto">
            <a:xfrm>
              <a:off x="1176738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88" name="Freeform 30">
              <a:extLst>
                <a:ext uri="{FF2B5EF4-FFF2-40B4-BE49-F238E27FC236}">
                  <a16:creationId xmlns:a16="http://schemas.microsoft.com/office/drawing/2014/main" id="{8C421192-7469-48F1-A5C0-A4C2F92271D9}"/>
                </a:ext>
              </a:extLst>
            </p:cNvPr>
            <p:cNvSpPr>
              <a:spLocks/>
            </p:cNvSpPr>
            <p:nvPr/>
          </p:nvSpPr>
          <p:spPr bwMode="auto">
            <a:xfrm>
              <a:off x="12093526"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89" name="Freeform 31">
              <a:extLst>
                <a:ext uri="{FF2B5EF4-FFF2-40B4-BE49-F238E27FC236}">
                  <a16:creationId xmlns:a16="http://schemas.microsoft.com/office/drawing/2014/main" id="{4A565FE3-8B6C-4260-8F35-A2F21F04645A}"/>
                </a:ext>
              </a:extLst>
            </p:cNvPr>
            <p:cNvSpPr>
              <a:spLocks/>
            </p:cNvSpPr>
            <p:nvPr/>
          </p:nvSpPr>
          <p:spPr bwMode="auto">
            <a:xfrm>
              <a:off x="11545852"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90" name="Freeform 32">
              <a:extLst>
                <a:ext uri="{FF2B5EF4-FFF2-40B4-BE49-F238E27FC236}">
                  <a16:creationId xmlns:a16="http://schemas.microsoft.com/office/drawing/2014/main" id="{19C1CE71-EF7F-461D-A55F-4B5B95F0A3CF}"/>
                </a:ext>
              </a:extLst>
            </p:cNvPr>
            <p:cNvSpPr>
              <a:spLocks/>
            </p:cNvSpPr>
            <p:nvPr/>
          </p:nvSpPr>
          <p:spPr bwMode="auto">
            <a:xfrm>
              <a:off x="11874480"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grpSp>
      <p:grpSp>
        <p:nvGrpSpPr>
          <p:cNvPr id="1814" name="Group 1813">
            <a:extLst>
              <a:ext uri="{FF2B5EF4-FFF2-40B4-BE49-F238E27FC236}">
                <a16:creationId xmlns:a16="http://schemas.microsoft.com/office/drawing/2014/main" id="{CCBAA3F1-F5D7-47E2-8204-499FF31AC1BA}"/>
              </a:ext>
            </a:extLst>
          </p:cNvPr>
          <p:cNvGrpSpPr/>
          <p:nvPr userDrawn="1"/>
        </p:nvGrpSpPr>
        <p:grpSpPr>
          <a:xfrm>
            <a:off x="85342" y="5297858"/>
            <a:ext cx="12250686" cy="180153"/>
            <a:chOff x="83664" y="5136234"/>
            <a:chExt cx="12009863" cy="176637"/>
          </a:xfrm>
        </p:grpSpPr>
        <p:sp>
          <p:nvSpPr>
            <p:cNvPr id="1215" name="Freeform 29">
              <a:extLst>
                <a:ext uri="{FF2B5EF4-FFF2-40B4-BE49-F238E27FC236}">
                  <a16:creationId xmlns:a16="http://schemas.microsoft.com/office/drawing/2014/main" id="{B7180539-6EAC-4B74-A6A7-F4DECCA880BA}"/>
                </a:ext>
              </a:extLst>
            </p:cNvPr>
            <p:cNvSpPr>
              <a:spLocks/>
            </p:cNvSpPr>
            <p:nvPr userDrawn="1"/>
          </p:nvSpPr>
          <p:spPr bwMode="auto">
            <a:xfrm flipH="1">
              <a:off x="11871994"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16" name="Freeform 30">
              <a:extLst>
                <a:ext uri="{FF2B5EF4-FFF2-40B4-BE49-F238E27FC236}">
                  <a16:creationId xmlns:a16="http://schemas.microsoft.com/office/drawing/2014/main" id="{B62EA37B-DD12-4FE2-91C5-586774DCC3BA}"/>
                </a:ext>
              </a:extLst>
            </p:cNvPr>
            <p:cNvSpPr>
              <a:spLocks/>
            </p:cNvSpPr>
            <p:nvPr userDrawn="1"/>
          </p:nvSpPr>
          <p:spPr bwMode="auto">
            <a:xfrm flipH="1">
              <a:off x="1154585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17" name="Freeform 31">
              <a:extLst>
                <a:ext uri="{FF2B5EF4-FFF2-40B4-BE49-F238E27FC236}">
                  <a16:creationId xmlns:a16="http://schemas.microsoft.com/office/drawing/2014/main" id="{7F5008A2-6C9C-4237-A669-D9420637A316}"/>
                </a:ext>
              </a:extLst>
            </p:cNvPr>
            <p:cNvSpPr>
              <a:spLocks/>
            </p:cNvSpPr>
            <p:nvPr userDrawn="1"/>
          </p:nvSpPr>
          <p:spPr bwMode="auto">
            <a:xfrm flipH="1">
              <a:off x="11979088"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18" name="Freeform 32">
              <a:extLst>
                <a:ext uri="{FF2B5EF4-FFF2-40B4-BE49-F238E27FC236}">
                  <a16:creationId xmlns:a16="http://schemas.microsoft.com/office/drawing/2014/main" id="{92B85CBB-6218-48C7-A6AD-1224322FBCF5}"/>
                </a:ext>
              </a:extLst>
            </p:cNvPr>
            <p:cNvSpPr>
              <a:spLocks/>
            </p:cNvSpPr>
            <p:nvPr userDrawn="1"/>
          </p:nvSpPr>
          <p:spPr bwMode="auto">
            <a:xfrm flipH="1">
              <a:off x="11652948"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19" name="Freeform 29">
              <a:extLst>
                <a:ext uri="{FF2B5EF4-FFF2-40B4-BE49-F238E27FC236}">
                  <a16:creationId xmlns:a16="http://schemas.microsoft.com/office/drawing/2014/main" id="{D30576A8-C16A-4494-9C99-9E55DFB4A976}"/>
                </a:ext>
              </a:extLst>
            </p:cNvPr>
            <p:cNvSpPr>
              <a:spLocks/>
            </p:cNvSpPr>
            <p:nvPr userDrawn="1"/>
          </p:nvSpPr>
          <p:spPr bwMode="auto">
            <a:xfrm flipH="1">
              <a:off x="11217224"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20" name="Freeform 30">
              <a:extLst>
                <a:ext uri="{FF2B5EF4-FFF2-40B4-BE49-F238E27FC236}">
                  <a16:creationId xmlns:a16="http://schemas.microsoft.com/office/drawing/2014/main" id="{E42AB3B1-E898-47A3-BCC3-2CA29B9BA03E}"/>
                </a:ext>
              </a:extLst>
            </p:cNvPr>
            <p:cNvSpPr>
              <a:spLocks/>
            </p:cNvSpPr>
            <p:nvPr userDrawn="1"/>
          </p:nvSpPr>
          <p:spPr bwMode="auto">
            <a:xfrm flipH="1">
              <a:off x="10891084"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21" name="Freeform 31">
              <a:extLst>
                <a:ext uri="{FF2B5EF4-FFF2-40B4-BE49-F238E27FC236}">
                  <a16:creationId xmlns:a16="http://schemas.microsoft.com/office/drawing/2014/main" id="{D672A6A7-B2CC-49D7-869D-2F1C046A2C79}"/>
                </a:ext>
              </a:extLst>
            </p:cNvPr>
            <p:cNvSpPr>
              <a:spLocks/>
            </p:cNvSpPr>
            <p:nvPr userDrawn="1"/>
          </p:nvSpPr>
          <p:spPr bwMode="auto">
            <a:xfrm flipH="1">
              <a:off x="11324319"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22" name="Freeform 32">
              <a:extLst>
                <a:ext uri="{FF2B5EF4-FFF2-40B4-BE49-F238E27FC236}">
                  <a16:creationId xmlns:a16="http://schemas.microsoft.com/office/drawing/2014/main" id="{CA440D9D-F6B1-4284-B053-79582A5005F4}"/>
                </a:ext>
              </a:extLst>
            </p:cNvPr>
            <p:cNvSpPr>
              <a:spLocks/>
            </p:cNvSpPr>
            <p:nvPr userDrawn="1"/>
          </p:nvSpPr>
          <p:spPr bwMode="auto">
            <a:xfrm flipH="1">
              <a:off x="10998178"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23" name="Freeform 29">
              <a:extLst>
                <a:ext uri="{FF2B5EF4-FFF2-40B4-BE49-F238E27FC236}">
                  <a16:creationId xmlns:a16="http://schemas.microsoft.com/office/drawing/2014/main" id="{11425CF2-DB33-450A-85AF-5A9F828EE545}"/>
                </a:ext>
              </a:extLst>
            </p:cNvPr>
            <p:cNvSpPr>
              <a:spLocks/>
            </p:cNvSpPr>
            <p:nvPr userDrawn="1"/>
          </p:nvSpPr>
          <p:spPr bwMode="auto">
            <a:xfrm flipH="1">
              <a:off x="10562456"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24" name="Freeform 30">
              <a:extLst>
                <a:ext uri="{FF2B5EF4-FFF2-40B4-BE49-F238E27FC236}">
                  <a16:creationId xmlns:a16="http://schemas.microsoft.com/office/drawing/2014/main" id="{E3F18B23-2B04-493F-8561-921707C7598F}"/>
                </a:ext>
              </a:extLst>
            </p:cNvPr>
            <p:cNvSpPr>
              <a:spLocks/>
            </p:cNvSpPr>
            <p:nvPr userDrawn="1"/>
          </p:nvSpPr>
          <p:spPr bwMode="auto">
            <a:xfrm flipH="1">
              <a:off x="1023631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25" name="Freeform 31">
              <a:extLst>
                <a:ext uri="{FF2B5EF4-FFF2-40B4-BE49-F238E27FC236}">
                  <a16:creationId xmlns:a16="http://schemas.microsoft.com/office/drawing/2014/main" id="{26B6FDFF-BB6F-488C-B6CC-FF1B0C835742}"/>
                </a:ext>
              </a:extLst>
            </p:cNvPr>
            <p:cNvSpPr>
              <a:spLocks/>
            </p:cNvSpPr>
            <p:nvPr userDrawn="1"/>
          </p:nvSpPr>
          <p:spPr bwMode="auto">
            <a:xfrm flipH="1">
              <a:off x="10669550"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26" name="Freeform 32">
              <a:extLst>
                <a:ext uri="{FF2B5EF4-FFF2-40B4-BE49-F238E27FC236}">
                  <a16:creationId xmlns:a16="http://schemas.microsoft.com/office/drawing/2014/main" id="{5819D564-E20E-4922-AA51-4052BBCFA025}"/>
                </a:ext>
              </a:extLst>
            </p:cNvPr>
            <p:cNvSpPr>
              <a:spLocks/>
            </p:cNvSpPr>
            <p:nvPr userDrawn="1"/>
          </p:nvSpPr>
          <p:spPr bwMode="auto">
            <a:xfrm flipH="1">
              <a:off x="10343410"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27" name="Freeform 29">
              <a:extLst>
                <a:ext uri="{FF2B5EF4-FFF2-40B4-BE49-F238E27FC236}">
                  <a16:creationId xmlns:a16="http://schemas.microsoft.com/office/drawing/2014/main" id="{2722FE24-1D72-4D6E-AF53-6128141A9D13}"/>
                </a:ext>
              </a:extLst>
            </p:cNvPr>
            <p:cNvSpPr>
              <a:spLocks/>
            </p:cNvSpPr>
            <p:nvPr userDrawn="1"/>
          </p:nvSpPr>
          <p:spPr bwMode="auto">
            <a:xfrm flipH="1">
              <a:off x="9907687"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28" name="Freeform 30">
              <a:extLst>
                <a:ext uri="{FF2B5EF4-FFF2-40B4-BE49-F238E27FC236}">
                  <a16:creationId xmlns:a16="http://schemas.microsoft.com/office/drawing/2014/main" id="{B8FD79A5-BF8A-4DC2-BC5B-24064D68FDDB}"/>
                </a:ext>
              </a:extLst>
            </p:cNvPr>
            <p:cNvSpPr>
              <a:spLocks/>
            </p:cNvSpPr>
            <p:nvPr userDrawn="1"/>
          </p:nvSpPr>
          <p:spPr bwMode="auto">
            <a:xfrm flipH="1">
              <a:off x="9581546"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29" name="Freeform 31">
              <a:extLst>
                <a:ext uri="{FF2B5EF4-FFF2-40B4-BE49-F238E27FC236}">
                  <a16:creationId xmlns:a16="http://schemas.microsoft.com/office/drawing/2014/main" id="{C20D4256-ADDE-4906-A707-F86AFE339B05}"/>
                </a:ext>
              </a:extLst>
            </p:cNvPr>
            <p:cNvSpPr>
              <a:spLocks/>
            </p:cNvSpPr>
            <p:nvPr userDrawn="1"/>
          </p:nvSpPr>
          <p:spPr bwMode="auto">
            <a:xfrm flipH="1">
              <a:off x="10014782"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30" name="Freeform 32">
              <a:extLst>
                <a:ext uri="{FF2B5EF4-FFF2-40B4-BE49-F238E27FC236}">
                  <a16:creationId xmlns:a16="http://schemas.microsoft.com/office/drawing/2014/main" id="{36A07B05-4B2F-40C4-96C8-776D77370D32}"/>
                </a:ext>
              </a:extLst>
            </p:cNvPr>
            <p:cNvSpPr>
              <a:spLocks/>
            </p:cNvSpPr>
            <p:nvPr userDrawn="1"/>
          </p:nvSpPr>
          <p:spPr bwMode="auto">
            <a:xfrm flipH="1">
              <a:off x="9688641"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31" name="Freeform 477">
              <a:extLst>
                <a:ext uri="{FF2B5EF4-FFF2-40B4-BE49-F238E27FC236}">
                  <a16:creationId xmlns:a16="http://schemas.microsoft.com/office/drawing/2014/main" id="{0E0FB12E-55F4-4E15-BF1A-360075039829}"/>
                </a:ext>
              </a:extLst>
            </p:cNvPr>
            <p:cNvSpPr>
              <a:spLocks/>
            </p:cNvSpPr>
            <p:nvPr userDrawn="1"/>
          </p:nvSpPr>
          <p:spPr bwMode="auto">
            <a:xfrm flipH="1">
              <a:off x="925291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32" name="Freeform 478">
              <a:extLst>
                <a:ext uri="{FF2B5EF4-FFF2-40B4-BE49-F238E27FC236}">
                  <a16:creationId xmlns:a16="http://schemas.microsoft.com/office/drawing/2014/main" id="{C0C1A34B-06B6-4E43-AE56-DC6602E381FD}"/>
                </a:ext>
              </a:extLst>
            </p:cNvPr>
            <p:cNvSpPr>
              <a:spLocks/>
            </p:cNvSpPr>
            <p:nvPr userDrawn="1"/>
          </p:nvSpPr>
          <p:spPr bwMode="auto">
            <a:xfrm flipH="1">
              <a:off x="8926777"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33" name="Freeform 479">
              <a:extLst>
                <a:ext uri="{FF2B5EF4-FFF2-40B4-BE49-F238E27FC236}">
                  <a16:creationId xmlns:a16="http://schemas.microsoft.com/office/drawing/2014/main" id="{DDC70FAC-4DFF-4A62-A963-DDEF4052ACCB}"/>
                </a:ext>
              </a:extLst>
            </p:cNvPr>
            <p:cNvSpPr>
              <a:spLocks/>
            </p:cNvSpPr>
            <p:nvPr userDrawn="1"/>
          </p:nvSpPr>
          <p:spPr bwMode="auto">
            <a:xfrm flipH="1">
              <a:off x="9360012"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34" name="Freeform 480">
              <a:extLst>
                <a:ext uri="{FF2B5EF4-FFF2-40B4-BE49-F238E27FC236}">
                  <a16:creationId xmlns:a16="http://schemas.microsoft.com/office/drawing/2014/main" id="{60460DC1-CD61-456C-9EE1-21C9215B31FE}"/>
                </a:ext>
              </a:extLst>
            </p:cNvPr>
            <p:cNvSpPr>
              <a:spLocks/>
            </p:cNvSpPr>
            <p:nvPr userDrawn="1"/>
          </p:nvSpPr>
          <p:spPr bwMode="auto">
            <a:xfrm flipH="1">
              <a:off x="9033872"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35" name="Freeform 29">
              <a:extLst>
                <a:ext uri="{FF2B5EF4-FFF2-40B4-BE49-F238E27FC236}">
                  <a16:creationId xmlns:a16="http://schemas.microsoft.com/office/drawing/2014/main" id="{DF96326A-8A37-4BC7-867D-C9B8879D9199}"/>
                </a:ext>
              </a:extLst>
            </p:cNvPr>
            <p:cNvSpPr>
              <a:spLocks/>
            </p:cNvSpPr>
            <p:nvPr userDrawn="1"/>
          </p:nvSpPr>
          <p:spPr bwMode="auto">
            <a:xfrm flipH="1">
              <a:off x="859814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36" name="Freeform 31">
              <a:extLst>
                <a:ext uri="{FF2B5EF4-FFF2-40B4-BE49-F238E27FC236}">
                  <a16:creationId xmlns:a16="http://schemas.microsoft.com/office/drawing/2014/main" id="{4089E109-C701-4E02-BBE1-4D4BB79D76CD}"/>
                </a:ext>
              </a:extLst>
            </p:cNvPr>
            <p:cNvSpPr>
              <a:spLocks/>
            </p:cNvSpPr>
            <p:nvPr userDrawn="1"/>
          </p:nvSpPr>
          <p:spPr bwMode="auto">
            <a:xfrm flipH="1">
              <a:off x="8705243"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37" name="Freeform 29">
              <a:extLst>
                <a:ext uri="{FF2B5EF4-FFF2-40B4-BE49-F238E27FC236}">
                  <a16:creationId xmlns:a16="http://schemas.microsoft.com/office/drawing/2014/main" id="{8E6722DC-52FD-49D8-80A8-D4B70250D3A3}"/>
                </a:ext>
              </a:extLst>
            </p:cNvPr>
            <p:cNvSpPr>
              <a:spLocks/>
            </p:cNvSpPr>
            <p:nvPr userDrawn="1"/>
          </p:nvSpPr>
          <p:spPr bwMode="auto">
            <a:xfrm flipH="1">
              <a:off x="826952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38" name="Freeform 30">
              <a:extLst>
                <a:ext uri="{FF2B5EF4-FFF2-40B4-BE49-F238E27FC236}">
                  <a16:creationId xmlns:a16="http://schemas.microsoft.com/office/drawing/2014/main" id="{27F496D1-3FD0-42DD-8D9E-B188CCA88F96}"/>
                </a:ext>
              </a:extLst>
            </p:cNvPr>
            <p:cNvSpPr>
              <a:spLocks/>
            </p:cNvSpPr>
            <p:nvPr userDrawn="1"/>
          </p:nvSpPr>
          <p:spPr bwMode="auto">
            <a:xfrm flipH="1">
              <a:off x="7943379"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39" name="Freeform 31">
              <a:extLst>
                <a:ext uri="{FF2B5EF4-FFF2-40B4-BE49-F238E27FC236}">
                  <a16:creationId xmlns:a16="http://schemas.microsoft.com/office/drawing/2014/main" id="{8E4A8A6B-ADF8-41E7-AAD3-E96BC9962EBD}"/>
                </a:ext>
              </a:extLst>
            </p:cNvPr>
            <p:cNvSpPr>
              <a:spLocks/>
            </p:cNvSpPr>
            <p:nvPr userDrawn="1"/>
          </p:nvSpPr>
          <p:spPr bwMode="auto">
            <a:xfrm flipH="1">
              <a:off x="8376614"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40" name="Freeform 32">
              <a:extLst>
                <a:ext uri="{FF2B5EF4-FFF2-40B4-BE49-F238E27FC236}">
                  <a16:creationId xmlns:a16="http://schemas.microsoft.com/office/drawing/2014/main" id="{881371C4-F13A-4BDD-87B1-1F7401A9AA32}"/>
                </a:ext>
              </a:extLst>
            </p:cNvPr>
            <p:cNvSpPr>
              <a:spLocks/>
            </p:cNvSpPr>
            <p:nvPr userDrawn="1"/>
          </p:nvSpPr>
          <p:spPr bwMode="auto">
            <a:xfrm flipH="1">
              <a:off x="8050474"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41" name="Freeform 29">
              <a:extLst>
                <a:ext uri="{FF2B5EF4-FFF2-40B4-BE49-F238E27FC236}">
                  <a16:creationId xmlns:a16="http://schemas.microsoft.com/office/drawing/2014/main" id="{2A637B4F-5C67-45C1-B3F7-F43BA8FC9AE9}"/>
                </a:ext>
              </a:extLst>
            </p:cNvPr>
            <p:cNvSpPr>
              <a:spLocks/>
            </p:cNvSpPr>
            <p:nvPr userDrawn="1"/>
          </p:nvSpPr>
          <p:spPr bwMode="auto">
            <a:xfrm flipH="1">
              <a:off x="7614751"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42" name="Freeform 30">
              <a:extLst>
                <a:ext uri="{FF2B5EF4-FFF2-40B4-BE49-F238E27FC236}">
                  <a16:creationId xmlns:a16="http://schemas.microsoft.com/office/drawing/2014/main" id="{1D0DF89F-0D4B-41A5-991C-C435033F484C}"/>
                </a:ext>
              </a:extLst>
            </p:cNvPr>
            <p:cNvSpPr>
              <a:spLocks/>
            </p:cNvSpPr>
            <p:nvPr userDrawn="1"/>
          </p:nvSpPr>
          <p:spPr bwMode="auto">
            <a:xfrm flipH="1">
              <a:off x="728861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43" name="Freeform 31">
              <a:extLst>
                <a:ext uri="{FF2B5EF4-FFF2-40B4-BE49-F238E27FC236}">
                  <a16:creationId xmlns:a16="http://schemas.microsoft.com/office/drawing/2014/main" id="{72777DA5-4F10-4541-8FDF-4466FA4F8EA2}"/>
                </a:ext>
              </a:extLst>
            </p:cNvPr>
            <p:cNvSpPr>
              <a:spLocks/>
            </p:cNvSpPr>
            <p:nvPr userDrawn="1"/>
          </p:nvSpPr>
          <p:spPr bwMode="auto">
            <a:xfrm flipH="1">
              <a:off x="7721846"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44" name="Freeform 32">
              <a:extLst>
                <a:ext uri="{FF2B5EF4-FFF2-40B4-BE49-F238E27FC236}">
                  <a16:creationId xmlns:a16="http://schemas.microsoft.com/office/drawing/2014/main" id="{6E85B0F3-5276-440A-A899-96229CBE10A0}"/>
                </a:ext>
              </a:extLst>
            </p:cNvPr>
            <p:cNvSpPr>
              <a:spLocks/>
            </p:cNvSpPr>
            <p:nvPr userDrawn="1"/>
          </p:nvSpPr>
          <p:spPr bwMode="auto">
            <a:xfrm flipH="1">
              <a:off x="7395705"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45" name="Freeform 29">
              <a:extLst>
                <a:ext uri="{FF2B5EF4-FFF2-40B4-BE49-F238E27FC236}">
                  <a16:creationId xmlns:a16="http://schemas.microsoft.com/office/drawing/2014/main" id="{2D2D0166-6DBA-48B2-9F31-2BC72C665F1F}"/>
                </a:ext>
              </a:extLst>
            </p:cNvPr>
            <p:cNvSpPr>
              <a:spLocks/>
            </p:cNvSpPr>
            <p:nvPr userDrawn="1"/>
          </p:nvSpPr>
          <p:spPr bwMode="auto">
            <a:xfrm flipH="1">
              <a:off x="6959982"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46" name="Freeform 30">
              <a:extLst>
                <a:ext uri="{FF2B5EF4-FFF2-40B4-BE49-F238E27FC236}">
                  <a16:creationId xmlns:a16="http://schemas.microsoft.com/office/drawing/2014/main" id="{F068C378-FB68-462F-8755-0C118FC6104A}"/>
                </a:ext>
              </a:extLst>
            </p:cNvPr>
            <p:cNvSpPr>
              <a:spLocks/>
            </p:cNvSpPr>
            <p:nvPr userDrawn="1"/>
          </p:nvSpPr>
          <p:spPr bwMode="auto">
            <a:xfrm flipH="1">
              <a:off x="6633842"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47" name="Freeform 31">
              <a:extLst>
                <a:ext uri="{FF2B5EF4-FFF2-40B4-BE49-F238E27FC236}">
                  <a16:creationId xmlns:a16="http://schemas.microsoft.com/office/drawing/2014/main" id="{92403F96-3AD8-4AB8-B6E2-B01EA490C95C}"/>
                </a:ext>
              </a:extLst>
            </p:cNvPr>
            <p:cNvSpPr>
              <a:spLocks/>
            </p:cNvSpPr>
            <p:nvPr userDrawn="1"/>
          </p:nvSpPr>
          <p:spPr bwMode="auto">
            <a:xfrm flipH="1">
              <a:off x="7067077"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48" name="Freeform 32">
              <a:extLst>
                <a:ext uri="{FF2B5EF4-FFF2-40B4-BE49-F238E27FC236}">
                  <a16:creationId xmlns:a16="http://schemas.microsoft.com/office/drawing/2014/main" id="{C777A4F9-3BD5-4B7D-AB06-EF0A69C0D79D}"/>
                </a:ext>
              </a:extLst>
            </p:cNvPr>
            <p:cNvSpPr>
              <a:spLocks/>
            </p:cNvSpPr>
            <p:nvPr userDrawn="1"/>
          </p:nvSpPr>
          <p:spPr bwMode="auto">
            <a:xfrm flipH="1">
              <a:off x="6740936"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49" name="Freeform 29">
              <a:extLst>
                <a:ext uri="{FF2B5EF4-FFF2-40B4-BE49-F238E27FC236}">
                  <a16:creationId xmlns:a16="http://schemas.microsoft.com/office/drawing/2014/main" id="{C153A88A-93D3-42B7-90DD-ACAF44C92045}"/>
                </a:ext>
              </a:extLst>
            </p:cNvPr>
            <p:cNvSpPr>
              <a:spLocks/>
            </p:cNvSpPr>
            <p:nvPr userDrawn="1"/>
          </p:nvSpPr>
          <p:spPr bwMode="auto">
            <a:xfrm flipH="1">
              <a:off x="630521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50" name="Freeform 30">
              <a:extLst>
                <a:ext uri="{FF2B5EF4-FFF2-40B4-BE49-F238E27FC236}">
                  <a16:creationId xmlns:a16="http://schemas.microsoft.com/office/drawing/2014/main" id="{4D1662D6-D2C3-402E-8B19-04983AF65647}"/>
                </a:ext>
              </a:extLst>
            </p:cNvPr>
            <p:cNvSpPr>
              <a:spLocks/>
            </p:cNvSpPr>
            <p:nvPr userDrawn="1"/>
          </p:nvSpPr>
          <p:spPr bwMode="auto">
            <a:xfrm flipH="1">
              <a:off x="5979072"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51" name="Freeform 31">
              <a:extLst>
                <a:ext uri="{FF2B5EF4-FFF2-40B4-BE49-F238E27FC236}">
                  <a16:creationId xmlns:a16="http://schemas.microsoft.com/office/drawing/2014/main" id="{D21AD447-5790-4899-8EF3-D52D56BB70D0}"/>
                </a:ext>
              </a:extLst>
            </p:cNvPr>
            <p:cNvSpPr>
              <a:spLocks/>
            </p:cNvSpPr>
            <p:nvPr userDrawn="1"/>
          </p:nvSpPr>
          <p:spPr bwMode="auto">
            <a:xfrm flipH="1">
              <a:off x="6412308"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52" name="Freeform 32">
              <a:extLst>
                <a:ext uri="{FF2B5EF4-FFF2-40B4-BE49-F238E27FC236}">
                  <a16:creationId xmlns:a16="http://schemas.microsoft.com/office/drawing/2014/main" id="{A2422F99-AC27-4F53-AF40-5E31C3B91A33}"/>
                </a:ext>
              </a:extLst>
            </p:cNvPr>
            <p:cNvSpPr>
              <a:spLocks/>
            </p:cNvSpPr>
            <p:nvPr userDrawn="1"/>
          </p:nvSpPr>
          <p:spPr bwMode="auto">
            <a:xfrm flipH="1">
              <a:off x="6086167"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53" name="Freeform 499">
              <a:extLst>
                <a:ext uri="{FF2B5EF4-FFF2-40B4-BE49-F238E27FC236}">
                  <a16:creationId xmlns:a16="http://schemas.microsoft.com/office/drawing/2014/main" id="{9E6545BB-E007-44D6-BFA7-AAE76FE1EF61}"/>
                </a:ext>
              </a:extLst>
            </p:cNvPr>
            <p:cNvSpPr>
              <a:spLocks/>
            </p:cNvSpPr>
            <p:nvPr userDrawn="1"/>
          </p:nvSpPr>
          <p:spPr bwMode="auto">
            <a:xfrm flipH="1">
              <a:off x="565044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54" name="Freeform 500">
              <a:extLst>
                <a:ext uri="{FF2B5EF4-FFF2-40B4-BE49-F238E27FC236}">
                  <a16:creationId xmlns:a16="http://schemas.microsoft.com/office/drawing/2014/main" id="{FCF0E88F-8E54-4B7F-960A-3955C0D3F61C}"/>
                </a:ext>
              </a:extLst>
            </p:cNvPr>
            <p:cNvSpPr>
              <a:spLocks/>
            </p:cNvSpPr>
            <p:nvPr userDrawn="1"/>
          </p:nvSpPr>
          <p:spPr bwMode="auto">
            <a:xfrm flipH="1">
              <a:off x="532430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55" name="Freeform 501">
              <a:extLst>
                <a:ext uri="{FF2B5EF4-FFF2-40B4-BE49-F238E27FC236}">
                  <a16:creationId xmlns:a16="http://schemas.microsoft.com/office/drawing/2014/main" id="{1A85C06F-B3B9-4759-AC1D-B750C0A237DF}"/>
                </a:ext>
              </a:extLst>
            </p:cNvPr>
            <p:cNvSpPr>
              <a:spLocks/>
            </p:cNvSpPr>
            <p:nvPr userDrawn="1"/>
          </p:nvSpPr>
          <p:spPr bwMode="auto">
            <a:xfrm flipH="1">
              <a:off x="5757539"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56" name="Freeform 502">
              <a:extLst>
                <a:ext uri="{FF2B5EF4-FFF2-40B4-BE49-F238E27FC236}">
                  <a16:creationId xmlns:a16="http://schemas.microsoft.com/office/drawing/2014/main" id="{9E350E57-B1CA-4EC1-9E9C-CAEB624ABFDE}"/>
                </a:ext>
              </a:extLst>
            </p:cNvPr>
            <p:cNvSpPr>
              <a:spLocks/>
            </p:cNvSpPr>
            <p:nvPr userDrawn="1"/>
          </p:nvSpPr>
          <p:spPr bwMode="auto">
            <a:xfrm flipH="1">
              <a:off x="5431399"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57" name="Freeform 29">
              <a:extLst>
                <a:ext uri="{FF2B5EF4-FFF2-40B4-BE49-F238E27FC236}">
                  <a16:creationId xmlns:a16="http://schemas.microsoft.com/office/drawing/2014/main" id="{519F86EE-CE41-4B42-A167-9C0788C2E7EB}"/>
                </a:ext>
              </a:extLst>
            </p:cNvPr>
            <p:cNvSpPr>
              <a:spLocks/>
            </p:cNvSpPr>
            <p:nvPr userDrawn="1"/>
          </p:nvSpPr>
          <p:spPr bwMode="auto">
            <a:xfrm flipH="1">
              <a:off x="499567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58" name="Freeform 31">
              <a:extLst>
                <a:ext uri="{FF2B5EF4-FFF2-40B4-BE49-F238E27FC236}">
                  <a16:creationId xmlns:a16="http://schemas.microsoft.com/office/drawing/2014/main" id="{EF1F428E-F793-4218-89FB-CDC0F7F061FD}"/>
                </a:ext>
              </a:extLst>
            </p:cNvPr>
            <p:cNvSpPr>
              <a:spLocks/>
            </p:cNvSpPr>
            <p:nvPr userDrawn="1"/>
          </p:nvSpPr>
          <p:spPr bwMode="auto">
            <a:xfrm flipH="1">
              <a:off x="5102769"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25" name="Freeform 29">
              <a:extLst>
                <a:ext uri="{FF2B5EF4-FFF2-40B4-BE49-F238E27FC236}">
                  <a16:creationId xmlns:a16="http://schemas.microsoft.com/office/drawing/2014/main" id="{0842BAA0-B6C8-4B85-8571-2062430EE59F}"/>
                </a:ext>
              </a:extLst>
            </p:cNvPr>
            <p:cNvSpPr>
              <a:spLocks/>
            </p:cNvSpPr>
            <p:nvPr userDrawn="1"/>
          </p:nvSpPr>
          <p:spPr bwMode="auto">
            <a:xfrm flipH="1">
              <a:off x="466704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26" name="Freeform 30">
              <a:extLst>
                <a:ext uri="{FF2B5EF4-FFF2-40B4-BE49-F238E27FC236}">
                  <a16:creationId xmlns:a16="http://schemas.microsoft.com/office/drawing/2014/main" id="{E60348E3-731E-4284-8341-B09476ADF0AF}"/>
                </a:ext>
              </a:extLst>
            </p:cNvPr>
            <p:cNvSpPr>
              <a:spLocks/>
            </p:cNvSpPr>
            <p:nvPr userDrawn="1"/>
          </p:nvSpPr>
          <p:spPr bwMode="auto">
            <a:xfrm flipH="1">
              <a:off x="4340907"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27" name="Freeform 31">
              <a:extLst>
                <a:ext uri="{FF2B5EF4-FFF2-40B4-BE49-F238E27FC236}">
                  <a16:creationId xmlns:a16="http://schemas.microsoft.com/office/drawing/2014/main" id="{1B7CC2E8-759E-40AF-83AF-DE16ED87C2A1}"/>
                </a:ext>
              </a:extLst>
            </p:cNvPr>
            <p:cNvSpPr>
              <a:spLocks/>
            </p:cNvSpPr>
            <p:nvPr userDrawn="1"/>
          </p:nvSpPr>
          <p:spPr bwMode="auto">
            <a:xfrm flipH="1">
              <a:off x="4774142"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28" name="Freeform 32">
              <a:extLst>
                <a:ext uri="{FF2B5EF4-FFF2-40B4-BE49-F238E27FC236}">
                  <a16:creationId xmlns:a16="http://schemas.microsoft.com/office/drawing/2014/main" id="{4673620C-BB6A-40E7-B6D0-F9D39981783F}"/>
                </a:ext>
              </a:extLst>
            </p:cNvPr>
            <p:cNvSpPr>
              <a:spLocks/>
            </p:cNvSpPr>
            <p:nvPr userDrawn="1"/>
          </p:nvSpPr>
          <p:spPr bwMode="auto">
            <a:xfrm flipH="1">
              <a:off x="4448001"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29" name="Freeform 29">
              <a:extLst>
                <a:ext uri="{FF2B5EF4-FFF2-40B4-BE49-F238E27FC236}">
                  <a16:creationId xmlns:a16="http://schemas.microsoft.com/office/drawing/2014/main" id="{347B4856-1026-4B64-846A-F84687F8DFF7}"/>
                </a:ext>
              </a:extLst>
            </p:cNvPr>
            <p:cNvSpPr>
              <a:spLocks/>
            </p:cNvSpPr>
            <p:nvPr userDrawn="1"/>
          </p:nvSpPr>
          <p:spPr bwMode="auto">
            <a:xfrm flipH="1">
              <a:off x="401227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30" name="Freeform 30">
              <a:extLst>
                <a:ext uri="{FF2B5EF4-FFF2-40B4-BE49-F238E27FC236}">
                  <a16:creationId xmlns:a16="http://schemas.microsoft.com/office/drawing/2014/main" id="{67EB2340-902C-4179-A4B7-0FBA3BEF50AC}"/>
                </a:ext>
              </a:extLst>
            </p:cNvPr>
            <p:cNvSpPr>
              <a:spLocks/>
            </p:cNvSpPr>
            <p:nvPr userDrawn="1"/>
          </p:nvSpPr>
          <p:spPr bwMode="auto">
            <a:xfrm flipH="1">
              <a:off x="368613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31" name="Freeform 31">
              <a:extLst>
                <a:ext uri="{FF2B5EF4-FFF2-40B4-BE49-F238E27FC236}">
                  <a16:creationId xmlns:a16="http://schemas.microsoft.com/office/drawing/2014/main" id="{3424D28C-D6C3-41D8-BF64-6159DDBFD25F}"/>
                </a:ext>
              </a:extLst>
            </p:cNvPr>
            <p:cNvSpPr>
              <a:spLocks/>
            </p:cNvSpPr>
            <p:nvPr userDrawn="1"/>
          </p:nvSpPr>
          <p:spPr bwMode="auto">
            <a:xfrm flipH="1">
              <a:off x="4119373"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32" name="Freeform 32">
              <a:extLst>
                <a:ext uri="{FF2B5EF4-FFF2-40B4-BE49-F238E27FC236}">
                  <a16:creationId xmlns:a16="http://schemas.microsoft.com/office/drawing/2014/main" id="{F33C611A-2EEE-4B47-8E84-29E68200FBA6}"/>
                </a:ext>
              </a:extLst>
            </p:cNvPr>
            <p:cNvSpPr>
              <a:spLocks/>
            </p:cNvSpPr>
            <p:nvPr userDrawn="1"/>
          </p:nvSpPr>
          <p:spPr bwMode="auto">
            <a:xfrm flipH="1">
              <a:off x="3793231"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33" name="Freeform 29">
              <a:extLst>
                <a:ext uri="{FF2B5EF4-FFF2-40B4-BE49-F238E27FC236}">
                  <a16:creationId xmlns:a16="http://schemas.microsoft.com/office/drawing/2014/main" id="{E733A888-77F1-452E-BDD4-2495F7B885C6}"/>
                </a:ext>
              </a:extLst>
            </p:cNvPr>
            <p:cNvSpPr>
              <a:spLocks/>
            </p:cNvSpPr>
            <p:nvPr userDrawn="1"/>
          </p:nvSpPr>
          <p:spPr bwMode="auto">
            <a:xfrm flipH="1">
              <a:off x="335751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34" name="Freeform 30">
              <a:extLst>
                <a:ext uri="{FF2B5EF4-FFF2-40B4-BE49-F238E27FC236}">
                  <a16:creationId xmlns:a16="http://schemas.microsoft.com/office/drawing/2014/main" id="{FB36F98D-3987-4DE8-A66A-5011F6AD0429}"/>
                </a:ext>
              </a:extLst>
            </p:cNvPr>
            <p:cNvSpPr>
              <a:spLocks/>
            </p:cNvSpPr>
            <p:nvPr userDrawn="1"/>
          </p:nvSpPr>
          <p:spPr bwMode="auto">
            <a:xfrm flipH="1">
              <a:off x="3031369"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35" name="Freeform 31">
              <a:extLst>
                <a:ext uri="{FF2B5EF4-FFF2-40B4-BE49-F238E27FC236}">
                  <a16:creationId xmlns:a16="http://schemas.microsoft.com/office/drawing/2014/main" id="{D8B1926F-B8DF-41B7-AEA5-8E6282D402AB}"/>
                </a:ext>
              </a:extLst>
            </p:cNvPr>
            <p:cNvSpPr>
              <a:spLocks/>
            </p:cNvSpPr>
            <p:nvPr userDrawn="1"/>
          </p:nvSpPr>
          <p:spPr bwMode="auto">
            <a:xfrm flipH="1">
              <a:off x="3464604"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36" name="Freeform 32">
              <a:extLst>
                <a:ext uri="{FF2B5EF4-FFF2-40B4-BE49-F238E27FC236}">
                  <a16:creationId xmlns:a16="http://schemas.microsoft.com/office/drawing/2014/main" id="{A26FBBE6-4D50-4CD9-8370-09A0E42BD7B5}"/>
                </a:ext>
              </a:extLst>
            </p:cNvPr>
            <p:cNvSpPr>
              <a:spLocks/>
            </p:cNvSpPr>
            <p:nvPr userDrawn="1"/>
          </p:nvSpPr>
          <p:spPr bwMode="auto">
            <a:xfrm flipH="1">
              <a:off x="3138464"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37" name="Freeform 29">
              <a:extLst>
                <a:ext uri="{FF2B5EF4-FFF2-40B4-BE49-F238E27FC236}">
                  <a16:creationId xmlns:a16="http://schemas.microsoft.com/office/drawing/2014/main" id="{8E4A4F11-88E8-4E85-8838-9B48FE718DAF}"/>
                </a:ext>
              </a:extLst>
            </p:cNvPr>
            <p:cNvSpPr>
              <a:spLocks/>
            </p:cNvSpPr>
            <p:nvPr userDrawn="1"/>
          </p:nvSpPr>
          <p:spPr bwMode="auto">
            <a:xfrm flipH="1">
              <a:off x="270274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38" name="Freeform 30">
              <a:extLst>
                <a:ext uri="{FF2B5EF4-FFF2-40B4-BE49-F238E27FC236}">
                  <a16:creationId xmlns:a16="http://schemas.microsoft.com/office/drawing/2014/main" id="{B24B0E0C-135B-48D3-AE7A-0BD59B4651B9}"/>
                </a:ext>
              </a:extLst>
            </p:cNvPr>
            <p:cNvSpPr>
              <a:spLocks/>
            </p:cNvSpPr>
            <p:nvPr userDrawn="1"/>
          </p:nvSpPr>
          <p:spPr bwMode="auto">
            <a:xfrm flipH="1">
              <a:off x="2376599"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39" name="Freeform 31">
              <a:extLst>
                <a:ext uri="{FF2B5EF4-FFF2-40B4-BE49-F238E27FC236}">
                  <a16:creationId xmlns:a16="http://schemas.microsoft.com/office/drawing/2014/main" id="{605029D5-ACCD-4BD2-9619-9E88469440AB}"/>
                </a:ext>
              </a:extLst>
            </p:cNvPr>
            <p:cNvSpPr>
              <a:spLocks/>
            </p:cNvSpPr>
            <p:nvPr userDrawn="1"/>
          </p:nvSpPr>
          <p:spPr bwMode="auto">
            <a:xfrm flipH="1">
              <a:off x="2809836"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40" name="Freeform 32">
              <a:extLst>
                <a:ext uri="{FF2B5EF4-FFF2-40B4-BE49-F238E27FC236}">
                  <a16:creationId xmlns:a16="http://schemas.microsoft.com/office/drawing/2014/main" id="{A546E3D9-8FE0-4668-A4DC-4713A2112789}"/>
                </a:ext>
              </a:extLst>
            </p:cNvPr>
            <p:cNvSpPr>
              <a:spLocks/>
            </p:cNvSpPr>
            <p:nvPr userDrawn="1"/>
          </p:nvSpPr>
          <p:spPr bwMode="auto">
            <a:xfrm flipH="1">
              <a:off x="2483694"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41" name="Freeform 387">
              <a:extLst>
                <a:ext uri="{FF2B5EF4-FFF2-40B4-BE49-F238E27FC236}">
                  <a16:creationId xmlns:a16="http://schemas.microsoft.com/office/drawing/2014/main" id="{99780058-5C8C-4084-856D-DB59988C1E81}"/>
                </a:ext>
              </a:extLst>
            </p:cNvPr>
            <p:cNvSpPr>
              <a:spLocks/>
            </p:cNvSpPr>
            <p:nvPr userDrawn="1"/>
          </p:nvSpPr>
          <p:spPr bwMode="auto">
            <a:xfrm flipH="1">
              <a:off x="2047972"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42" name="Freeform 388">
              <a:extLst>
                <a:ext uri="{FF2B5EF4-FFF2-40B4-BE49-F238E27FC236}">
                  <a16:creationId xmlns:a16="http://schemas.microsoft.com/office/drawing/2014/main" id="{73C6F943-BFEF-4E33-93C1-C9FB692AB7F5}"/>
                </a:ext>
              </a:extLst>
            </p:cNvPr>
            <p:cNvSpPr>
              <a:spLocks/>
            </p:cNvSpPr>
            <p:nvPr userDrawn="1"/>
          </p:nvSpPr>
          <p:spPr bwMode="auto">
            <a:xfrm flipH="1">
              <a:off x="172183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43" name="Freeform 389">
              <a:extLst>
                <a:ext uri="{FF2B5EF4-FFF2-40B4-BE49-F238E27FC236}">
                  <a16:creationId xmlns:a16="http://schemas.microsoft.com/office/drawing/2014/main" id="{F4C0C13B-CB01-4EC6-9FA0-E4591F130248}"/>
                </a:ext>
              </a:extLst>
            </p:cNvPr>
            <p:cNvSpPr>
              <a:spLocks/>
            </p:cNvSpPr>
            <p:nvPr userDrawn="1"/>
          </p:nvSpPr>
          <p:spPr bwMode="auto">
            <a:xfrm flipH="1">
              <a:off x="2155066"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44" name="Freeform 390">
              <a:extLst>
                <a:ext uri="{FF2B5EF4-FFF2-40B4-BE49-F238E27FC236}">
                  <a16:creationId xmlns:a16="http://schemas.microsoft.com/office/drawing/2014/main" id="{442AEFF3-FDBC-4743-8FA6-D6BEDD4B2230}"/>
                </a:ext>
              </a:extLst>
            </p:cNvPr>
            <p:cNvSpPr>
              <a:spLocks/>
            </p:cNvSpPr>
            <p:nvPr userDrawn="1"/>
          </p:nvSpPr>
          <p:spPr bwMode="auto">
            <a:xfrm flipH="1">
              <a:off x="1828926"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45" name="Freeform 29">
              <a:extLst>
                <a:ext uri="{FF2B5EF4-FFF2-40B4-BE49-F238E27FC236}">
                  <a16:creationId xmlns:a16="http://schemas.microsoft.com/office/drawing/2014/main" id="{B959C86B-8320-4AB5-B05A-7FA69053738B}"/>
                </a:ext>
              </a:extLst>
            </p:cNvPr>
            <p:cNvSpPr>
              <a:spLocks/>
            </p:cNvSpPr>
            <p:nvPr userDrawn="1"/>
          </p:nvSpPr>
          <p:spPr bwMode="auto">
            <a:xfrm flipH="1">
              <a:off x="139320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46" name="Freeform 31">
              <a:extLst>
                <a:ext uri="{FF2B5EF4-FFF2-40B4-BE49-F238E27FC236}">
                  <a16:creationId xmlns:a16="http://schemas.microsoft.com/office/drawing/2014/main" id="{A815B240-3E12-4EC5-B439-449637828CF3}"/>
                </a:ext>
              </a:extLst>
            </p:cNvPr>
            <p:cNvSpPr>
              <a:spLocks/>
            </p:cNvSpPr>
            <p:nvPr userDrawn="1"/>
          </p:nvSpPr>
          <p:spPr bwMode="auto">
            <a:xfrm flipH="1">
              <a:off x="1500297"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47" name="Freeform 29">
              <a:extLst>
                <a:ext uri="{FF2B5EF4-FFF2-40B4-BE49-F238E27FC236}">
                  <a16:creationId xmlns:a16="http://schemas.microsoft.com/office/drawing/2014/main" id="{0B073F10-EC6C-484A-A883-200BAD243B02}"/>
                </a:ext>
              </a:extLst>
            </p:cNvPr>
            <p:cNvSpPr>
              <a:spLocks/>
            </p:cNvSpPr>
            <p:nvPr userDrawn="1"/>
          </p:nvSpPr>
          <p:spPr bwMode="auto">
            <a:xfrm flipH="1">
              <a:off x="106457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48" name="Freeform 30">
              <a:extLst>
                <a:ext uri="{FF2B5EF4-FFF2-40B4-BE49-F238E27FC236}">
                  <a16:creationId xmlns:a16="http://schemas.microsoft.com/office/drawing/2014/main" id="{2D1DACCF-E8E4-4B19-A98A-29AB0378F64D}"/>
                </a:ext>
              </a:extLst>
            </p:cNvPr>
            <p:cNvSpPr>
              <a:spLocks/>
            </p:cNvSpPr>
            <p:nvPr userDrawn="1"/>
          </p:nvSpPr>
          <p:spPr bwMode="auto">
            <a:xfrm flipH="1">
              <a:off x="73843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49" name="Freeform 31">
              <a:extLst>
                <a:ext uri="{FF2B5EF4-FFF2-40B4-BE49-F238E27FC236}">
                  <a16:creationId xmlns:a16="http://schemas.microsoft.com/office/drawing/2014/main" id="{20C0B36F-900B-4861-8ADA-6A0B875E816A}"/>
                </a:ext>
              </a:extLst>
            </p:cNvPr>
            <p:cNvSpPr>
              <a:spLocks/>
            </p:cNvSpPr>
            <p:nvPr userDrawn="1"/>
          </p:nvSpPr>
          <p:spPr bwMode="auto">
            <a:xfrm flipH="1">
              <a:off x="1171668"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50" name="Freeform 32">
              <a:extLst>
                <a:ext uri="{FF2B5EF4-FFF2-40B4-BE49-F238E27FC236}">
                  <a16:creationId xmlns:a16="http://schemas.microsoft.com/office/drawing/2014/main" id="{3214DC51-B75D-4258-8FC3-52F77A7AC712}"/>
                </a:ext>
              </a:extLst>
            </p:cNvPr>
            <p:cNvSpPr>
              <a:spLocks/>
            </p:cNvSpPr>
            <p:nvPr userDrawn="1"/>
          </p:nvSpPr>
          <p:spPr bwMode="auto">
            <a:xfrm flipH="1">
              <a:off x="845528"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51" name="Freeform 397">
              <a:extLst>
                <a:ext uri="{FF2B5EF4-FFF2-40B4-BE49-F238E27FC236}">
                  <a16:creationId xmlns:a16="http://schemas.microsoft.com/office/drawing/2014/main" id="{175F0F99-EE84-4761-AFBB-ECB2294B7014}"/>
                </a:ext>
              </a:extLst>
            </p:cNvPr>
            <p:cNvSpPr>
              <a:spLocks/>
            </p:cNvSpPr>
            <p:nvPr userDrawn="1"/>
          </p:nvSpPr>
          <p:spPr bwMode="auto">
            <a:xfrm flipH="1">
              <a:off x="40980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52" name="Freeform 398">
              <a:extLst>
                <a:ext uri="{FF2B5EF4-FFF2-40B4-BE49-F238E27FC236}">
                  <a16:creationId xmlns:a16="http://schemas.microsoft.com/office/drawing/2014/main" id="{BDD2B32F-1A7E-4FC7-B75C-0C64BA452594}"/>
                </a:ext>
              </a:extLst>
            </p:cNvPr>
            <p:cNvSpPr>
              <a:spLocks/>
            </p:cNvSpPr>
            <p:nvPr userDrawn="1"/>
          </p:nvSpPr>
          <p:spPr bwMode="auto">
            <a:xfrm flipH="1">
              <a:off x="83664"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53" name="Freeform 399">
              <a:extLst>
                <a:ext uri="{FF2B5EF4-FFF2-40B4-BE49-F238E27FC236}">
                  <a16:creationId xmlns:a16="http://schemas.microsoft.com/office/drawing/2014/main" id="{ADF570D1-9B1D-4872-A11B-5EB3897FE32F}"/>
                </a:ext>
              </a:extLst>
            </p:cNvPr>
            <p:cNvSpPr>
              <a:spLocks/>
            </p:cNvSpPr>
            <p:nvPr userDrawn="1"/>
          </p:nvSpPr>
          <p:spPr bwMode="auto">
            <a:xfrm flipH="1">
              <a:off x="516899"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54" name="Freeform 400">
              <a:extLst>
                <a:ext uri="{FF2B5EF4-FFF2-40B4-BE49-F238E27FC236}">
                  <a16:creationId xmlns:a16="http://schemas.microsoft.com/office/drawing/2014/main" id="{ACDCE1EF-4B7B-4E53-8989-479C56D9EA30}"/>
                </a:ext>
              </a:extLst>
            </p:cNvPr>
            <p:cNvSpPr>
              <a:spLocks/>
            </p:cNvSpPr>
            <p:nvPr userDrawn="1"/>
          </p:nvSpPr>
          <p:spPr bwMode="auto">
            <a:xfrm flipH="1">
              <a:off x="190758"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grpSp>
      <p:grpSp>
        <p:nvGrpSpPr>
          <p:cNvPr id="1803" name="Group 1802">
            <a:extLst>
              <a:ext uri="{FF2B5EF4-FFF2-40B4-BE49-F238E27FC236}">
                <a16:creationId xmlns:a16="http://schemas.microsoft.com/office/drawing/2014/main" id="{C83934FF-0BB5-4BAF-B03C-B0B783135BB8}"/>
              </a:ext>
            </a:extLst>
          </p:cNvPr>
          <p:cNvGrpSpPr/>
          <p:nvPr userDrawn="1"/>
        </p:nvGrpSpPr>
        <p:grpSpPr>
          <a:xfrm>
            <a:off x="85341" y="5588566"/>
            <a:ext cx="12250687" cy="180153"/>
            <a:chOff x="83663" y="5434010"/>
            <a:chExt cx="12009864" cy="176637"/>
          </a:xfrm>
        </p:grpSpPr>
        <p:sp>
          <p:nvSpPr>
            <p:cNvPr id="1259" name="Freeform 29">
              <a:extLst>
                <a:ext uri="{FF2B5EF4-FFF2-40B4-BE49-F238E27FC236}">
                  <a16:creationId xmlns:a16="http://schemas.microsoft.com/office/drawing/2014/main" id="{24761962-1BE0-49DF-A61C-3A9ED25A8887}"/>
                </a:ext>
              </a:extLst>
            </p:cNvPr>
            <p:cNvSpPr>
              <a:spLocks/>
            </p:cNvSpPr>
            <p:nvPr userDrawn="1"/>
          </p:nvSpPr>
          <p:spPr bwMode="auto">
            <a:xfrm>
              <a:off x="5217208"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60" name="Freeform 30">
              <a:extLst>
                <a:ext uri="{FF2B5EF4-FFF2-40B4-BE49-F238E27FC236}">
                  <a16:creationId xmlns:a16="http://schemas.microsoft.com/office/drawing/2014/main" id="{1B031D4A-7976-4F0C-8ABE-362E310744CB}"/>
                </a:ext>
              </a:extLst>
            </p:cNvPr>
            <p:cNvSpPr>
              <a:spLocks/>
            </p:cNvSpPr>
            <p:nvPr userDrawn="1"/>
          </p:nvSpPr>
          <p:spPr bwMode="auto">
            <a:xfrm>
              <a:off x="5543349"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61" name="Freeform 31">
              <a:extLst>
                <a:ext uri="{FF2B5EF4-FFF2-40B4-BE49-F238E27FC236}">
                  <a16:creationId xmlns:a16="http://schemas.microsoft.com/office/drawing/2014/main" id="{50897A41-E564-4A00-B126-E60154E438AF}"/>
                </a:ext>
              </a:extLst>
            </p:cNvPr>
            <p:cNvSpPr>
              <a:spLocks/>
            </p:cNvSpPr>
            <p:nvPr userDrawn="1"/>
          </p:nvSpPr>
          <p:spPr bwMode="auto">
            <a:xfrm>
              <a:off x="4995675"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62" name="Freeform 32">
              <a:extLst>
                <a:ext uri="{FF2B5EF4-FFF2-40B4-BE49-F238E27FC236}">
                  <a16:creationId xmlns:a16="http://schemas.microsoft.com/office/drawing/2014/main" id="{1E759BA7-7A91-4308-B19D-A4A7E12933BD}"/>
                </a:ext>
              </a:extLst>
            </p:cNvPr>
            <p:cNvSpPr>
              <a:spLocks/>
            </p:cNvSpPr>
            <p:nvPr userDrawn="1"/>
          </p:nvSpPr>
          <p:spPr bwMode="auto">
            <a:xfrm>
              <a:off x="5324302"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63" name="Freeform 29">
              <a:extLst>
                <a:ext uri="{FF2B5EF4-FFF2-40B4-BE49-F238E27FC236}">
                  <a16:creationId xmlns:a16="http://schemas.microsoft.com/office/drawing/2014/main" id="{35F09459-B9CE-48EF-83A8-5CFA503F8666}"/>
                </a:ext>
              </a:extLst>
            </p:cNvPr>
            <p:cNvSpPr>
              <a:spLocks/>
            </p:cNvSpPr>
            <p:nvPr userDrawn="1"/>
          </p:nvSpPr>
          <p:spPr bwMode="auto">
            <a:xfrm>
              <a:off x="5871978"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64" name="Freeform 30">
              <a:extLst>
                <a:ext uri="{FF2B5EF4-FFF2-40B4-BE49-F238E27FC236}">
                  <a16:creationId xmlns:a16="http://schemas.microsoft.com/office/drawing/2014/main" id="{E9A66D11-C858-478C-AB7C-DFF8275BA2C3}"/>
                </a:ext>
              </a:extLst>
            </p:cNvPr>
            <p:cNvSpPr>
              <a:spLocks/>
            </p:cNvSpPr>
            <p:nvPr userDrawn="1"/>
          </p:nvSpPr>
          <p:spPr bwMode="auto">
            <a:xfrm>
              <a:off x="6198118"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65" name="Freeform 31">
              <a:extLst>
                <a:ext uri="{FF2B5EF4-FFF2-40B4-BE49-F238E27FC236}">
                  <a16:creationId xmlns:a16="http://schemas.microsoft.com/office/drawing/2014/main" id="{1CBF971F-E49C-41C8-88E4-4D197B388F80}"/>
                </a:ext>
              </a:extLst>
            </p:cNvPr>
            <p:cNvSpPr>
              <a:spLocks/>
            </p:cNvSpPr>
            <p:nvPr userDrawn="1"/>
          </p:nvSpPr>
          <p:spPr bwMode="auto">
            <a:xfrm>
              <a:off x="5650444"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66" name="Freeform 32">
              <a:extLst>
                <a:ext uri="{FF2B5EF4-FFF2-40B4-BE49-F238E27FC236}">
                  <a16:creationId xmlns:a16="http://schemas.microsoft.com/office/drawing/2014/main" id="{0AE1EA9E-259B-4B65-BB36-A923BBF6DF11}"/>
                </a:ext>
              </a:extLst>
            </p:cNvPr>
            <p:cNvSpPr>
              <a:spLocks/>
            </p:cNvSpPr>
            <p:nvPr userDrawn="1"/>
          </p:nvSpPr>
          <p:spPr bwMode="auto">
            <a:xfrm>
              <a:off x="5979072"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67" name="Freeform 29">
              <a:extLst>
                <a:ext uri="{FF2B5EF4-FFF2-40B4-BE49-F238E27FC236}">
                  <a16:creationId xmlns:a16="http://schemas.microsoft.com/office/drawing/2014/main" id="{E37B4C17-D22E-45C5-82B4-03F808913DDE}"/>
                </a:ext>
              </a:extLst>
            </p:cNvPr>
            <p:cNvSpPr>
              <a:spLocks/>
            </p:cNvSpPr>
            <p:nvPr userDrawn="1"/>
          </p:nvSpPr>
          <p:spPr bwMode="auto">
            <a:xfrm>
              <a:off x="6526746"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68" name="Freeform 30">
              <a:extLst>
                <a:ext uri="{FF2B5EF4-FFF2-40B4-BE49-F238E27FC236}">
                  <a16:creationId xmlns:a16="http://schemas.microsoft.com/office/drawing/2014/main" id="{7FE24AF0-5823-466E-B6D4-32129C65EF1B}"/>
                </a:ext>
              </a:extLst>
            </p:cNvPr>
            <p:cNvSpPr>
              <a:spLocks/>
            </p:cNvSpPr>
            <p:nvPr userDrawn="1"/>
          </p:nvSpPr>
          <p:spPr bwMode="auto">
            <a:xfrm>
              <a:off x="6852887"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69" name="Freeform 31">
              <a:extLst>
                <a:ext uri="{FF2B5EF4-FFF2-40B4-BE49-F238E27FC236}">
                  <a16:creationId xmlns:a16="http://schemas.microsoft.com/office/drawing/2014/main" id="{8EB3838D-312E-4ED4-AE71-2178C0BC8003}"/>
                </a:ext>
              </a:extLst>
            </p:cNvPr>
            <p:cNvSpPr>
              <a:spLocks/>
            </p:cNvSpPr>
            <p:nvPr userDrawn="1"/>
          </p:nvSpPr>
          <p:spPr bwMode="auto">
            <a:xfrm>
              <a:off x="6305213"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70" name="Freeform 32">
              <a:extLst>
                <a:ext uri="{FF2B5EF4-FFF2-40B4-BE49-F238E27FC236}">
                  <a16:creationId xmlns:a16="http://schemas.microsoft.com/office/drawing/2014/main" id="{94C93F6A-D61B-4403-BC23-B4BD75C08784}"/>
                </a:ext>
              </a:extLst>
            </p:cNvPr>
            <p:cNvSpPr>
              <a:spLocks/>
            </p:cNvSpPr>
            <p:nvPr userDrawn="1"/>
          </p:nvSpPr>
          <p:spPr bwMode="auto">
            <a:xfrm>
              <a:off x="6633841"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71" name="Freeform 29">
              <a:extLst>
                <a:ext uri="{FF2B5EF4-FFF2-40B4-BE49-F238E27FC236}">
                  <a16:creationId xmlns:a16="http://schemas.microsoft.com/office/drawing/2014/main" id="{2EDBC7ED-78A2-447B-8259-224089695166}"/>
                </a:ext>
              </a:extLst>
            </p:cNvPr>
            <p:cNvSpPr>
              <a:spLocks/>
            </p:cNvSpPr>
            <p:nvPr userDrawn="1"/>
          </p:nvSpPr>
          <p:spPr bwMode="auto">
            <a:xfrm>
              <a:off x="7181515"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72" name="Freeform 30">
              <a:extLst>
                <a:ext uri="{FF2B5EF4-FFF2-40B4-BE49-F238E27FC236}">
                  <a16:creationId xmlns:a16="http://schemas.microsoft.com/office/drawing/2014/main" id="{BE583CF6-1A7B-4535-9AFE-6A7B756C0217}"/>
                </a:ext>
              </a:extLst>
            </p:cNvPr>
            <p:cNvSpPr>
              <a:spLocks/>
            </p:cNvSpPr>
            <p:nvPr userDrawn="1"/>
          </p:nvSpPr>
          <p:spPr bwMode="auto">
            <a:xfrm>
              <a:off x="7507656"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73" name="Freeform 31">
              <a:extLst>
                <a:ext uri="{FF2B5EF4-FFF2-40B4-BE49-F238E27FC236}">
                  <a16:creationId xmlns:a16="http://schemas.microsoft.com/office/drawing/2014/main" id="{D390214D-59ED-4E2A-8BDB-AEF473BAEFA8}"/>
                </a:ext>
              </a:extLst>
            </p:cNvPr>
            <p:cNvSpPr>
              <a:spLocks/>
            </p:cNvSpPr>
            <p:nvPr userDrawn="1"/>
          </p:nvSpPr>
          <p:spPr bwMode="auto">
            <a:xfrm>
              <a:off x="6959982"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74" name="Freeform 32">
              <a:extLst>
                <a:ext uri="{FF2B5EF4-FFF2-40B4-BE49-F238E27FC236}">
                  <a16:creationId xmlns:a16="http://schemas.microsoft.com/office/drawing/2014/main" id="{CA032B65-51C1-4942-A474-470A06043AE2}"/>
                </a:ext>
              </a:extLst>
            </p:cNvPr>
            <p:cNvSpPr>
              <a:spLocks/>
            </p:cNvSpPr>
            <p:nvPr userDrawn="1"/>
          </p:nvSpPr>
          <p:spPr bwMode="auto">
            <a:xfrm>
              <a:off x="7288610"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75" name="Freeform 521">
              <a:extLst>
                <a:ext uri="{FF2B5EF4-FFF2-40B4-BE49-F238E27FC236}">
                  <a16:creationId xmlns:a16="http://schemas.microsoft.com/office/drawing/2014/main" id="{B62B3504-3C00-4E37-BF17-0840E8DD5FAB}"/>
                </a:ext>
              </a:extLst>
            </p:cNvPr>
            <p:cNvSpPr>
              <a:spLocks/>
            </p:cNvSpPr>
            <p:nvPr userDrawn="1"/>
          </p:nvSpPr>
          <p:spPr bwMode="auto">
            <a:xfrm>
              <a:off x="7836284"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76" name="Freeform 522">
              <a:extLst>
                <a:ext uri="{FF2B5EF4-FFF2-40B4-BE49-F238E27FC236}">
                  <a16:creationId xmlns:a16="http://schemas.microsoft.com/office/drawing/2014/main" id="{9897F029-9C43-4E3F-AEDC-6A78A84B437B}"/>
                </a:ext>
              </a:extLst>
            </p:cNvPr>
            <p:cNvSpPr>
              <a:spLocks/>
            </p:cNvSpPr>
            <p:nvPr userDrawn="1"/>
          </p:nvSpPr>
          <p:spPr bwMode="auto">
            <a:xfrm>
              <a:off x="8162425"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77" name="Freeform 523">
              <a:extLst>
                <a:ext uri="{FF2B5EF4-FFF2-40B4-BE49-F238E27FC236}">
                  <a16:creationId xmlns:a16="http://schemas.microsoft.com/office/drawing/2014/main" id="{39334582-743E-462A-97FA-3B9F6775D805}"/>
                </a:ext>
              </a:extLst>
            </p:cNvPr>
            <p:cNvSpPr>
              <a:spLocks/>
            </p:cNvSpPr>
            <p:nvPr userDrawn="1"/>
          </p:nvSpPr>
          <p:spPr bwMode="auto">
            <a:xfrm>
              <a:off x="7614751"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78" name="Freeform 524">
              <a:extLst>
                <a:ext uri="{FF2B5EF4-FFF2-40B4-BE49-F238E27FC236}">
                  <a16:creationId xmlns:a16="http://schemas.microsoft.com/office/drawing/2014/main" id="{8AC5052F-74BF-447E-9782-694CFD77A4B0}"/>
                </a:ext>
              </a:extLst>
            </p:cNvPr>
            <p:cNvSpPr>
              <a:spLocks/>
            </p:cNvSpPr>
            <p:nvPr userDrawn="1"/>
          </p:nvSpPr>
          <p:spPr bwMode="auto">
            <a:xfrm>
              <a:off x="7943378"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79" name="Freeform 29">
              <a:extLst>
                <a:ext uri="{FF2B5EF4-FFF2-40B4-BE49-F238E27FC236}">
                  <a16:creationId xmlns:a16="http://schemas.microsoft.com/office/drawing/2014/main" id="{DC9E3538-3D27-4A21-BAB0-A256D3486219}"/>
                </a:ext>
              </a:extLst>
            </p:cNvPr>
            <p:cNvSpPr>
              <a:spLocks/>
            </p:cNvSpPr>
            <p:nvPr userDrawn="1"/>
          </p:nvSpPr>
          <p:spPr bwMode="auto">
            <a:xfrm>
              <a:off x="8491054"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80" name="Freeform 31">
              <a:extLst>
                <a:ext uri="{FF2B5EF4-FFF2-40B4-BE49-F238E27FC236}">
                  <a16:creationId xmlns:a16="http://schemas.microsoft.com/office/drawing/2014/main" id="{B2A2E517-DA4F-4563-A485-B1F778F56D0C}"/>
                </a:ext>
              </a:extLst>
            </p:cNvPr>
            <p:cNvSpPr>
              <a:spLocks/>
            </p:cNvSpPr>
            <p:nvPr userDrawn="1"/>
          </p:nvSpPr>
          <p:spPr bwMode="auto">
            <a:xfrm>
              <a:off x="8269520"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81" name="Freeform 29">
              <a:extLst>
                <a:ext uri="{FF2B5EF4-FFF2-40B4-BE49-F238E27FC236}">
                  <a16:creationId xmlns:a16="http://schemas.microsoft.com/office/drawing/2014/main" id="{531F3092-E77B-4A14-BF15-79EA2F0D89EB}"/>
                </a:ext>
              </a:extLst>
            </p:cNvPr>
            <p:cNvSpPr>
              <a:spLocks/>
            </p:cNvSpPr>
            <p:nvPr userDrawn="1"/>
          </p:nvSpPr>
          <p:spPr bwMode="auto">
            <a:xfrm>
              <a:off x="8819682"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82" name="Freeform 30">
              <a:extLst>
                <a:ext uri="{FF2B5EF4-FFF2-40B4-BE49-F238E27FC236}">
                  <a16:creationId xmlns:a16="http://schemas.microsoft.com/office/drawing/2014/main" id="{0FA81383-5E86-492A-BFE4-BD08A178D769}"/>
                </a:ext>
              </a:extLst>
            </p:cNvPr>
            <p:cNvSpPr>
              <a:spLocks/>
            </p:cNvSpPr>
            <p:nvPr userDrawn="1"/>
          </p:nvSpPr>
          <p:spPr bwMode="auto">
            <a:xfrm>
              <a:off x="9145823"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83" name="Freeform 31">
              <a:extLst>
                <a:ext uri="{FF2B5EF4-FFF2-40B4-BE49-F238E27FC236}">
                  <a16:creationId xmlns:a16="http://schemas.microsoft.com/office/drawing/2014/main" id="{097B81D6-4F8F-4D65-B6F7-89F58561F2EA}"/>
                </a:ext>
              </a:extLst>
            </p:cNvPr>
            <p:cNvSpPr>
              <a:spLocks/>
            </p:cNvSpPr>
            <p:nvPr userDrawn="1"/>
          </p:nvSpPr>
          <p:spPr bwMode="auto">
            <a:xfrm>
              <a:off x="8598148"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84" name="Freeform 32">
              <a:extLst>
                <a:ext uri="{FF2B5EF4-FFF2-40B4-BE49-F238E27FC236}">
                  <a16:creationId xmlns:a16="http://schemas.microsoft.com/office/drawing/2014/main" id="{D45B9F3E-34C1-4ABA-898F-CFB0DB55F81F}"/>
                </a:ext>
              </a:extLst>
            </p:cNvPr>
            <p:cNvSpPr>
              <a:spLocks/>
            </p:cNvSpPr>
            <p:nvPr userDrawn="1"/>
          </p:nvSpPr>
          <p:spPr bwMode="auto">
            <a:xfrm>
              <a:off x="8926776"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85" name="Freeform 29">
              <a:extLst>
                <a:ext uri="{FF2B5EF4-FFF2-40B4-BE49-F238E27FC236}">
                  <a16:creationId xmlns:a16="http://schemas.microsoft.com/office/drawing/2014/main" id="{29946AF2-BAC1-429E-9627-C8F28E02A54C}"/>
                </a:ext>
              </a:extLst>
            </p:cNvPr>
            <p:cNvSpPr>
              <a:spLocks/>
            </p:cNvSpPr>
            <p:nvPr userDrawn="1"/>
          </p:nvSpPr>
          <p:spPr bwMode="auto">
            <a:xfrm>
              <a:off x="9474451"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86" name="Freeform 30">
              <a:extLst>
                <a:ext uri="{FF2B5EF4-FFF2-40B4-BE49-F238E27FC236}">
                  <a16:creationId xmlns:a16="http://schemas.microsoft.com/office/drawing/2014/main" id="{513C5CC5-2FCA-4012-BE7E-F9C7EE2986B8}"/>
                </a:ext>
              </a:extLst>
            </p:cNvPr>
            <p:cNvSpPr>
              <a:spLocks/>
            </p:cNvSpPr>
            <p:nvPr userDrawn="1"/>
          </p:nvSpPr>
          <p:spPr bwMode="auto">
            <a:xfrm>
              <a:off x="9800592"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87" name="Freeform 31">
              <a:extLst>
                <a:ext uri="{FF2B5EF4-FFF2-40B4-BE49-F238E27FC236}">
                  <a16:creationId xmlns:a16="http://schemas.microsoft.com/office/drawing/2014/main" id="{573BCBCE-901E-4E29-A89F-0376FC3A2421}"/>
                </a:ext>
              </a:extLst>
            </p:cNvPr>
            <p:cNvSpPr>
              <a:spLocks/>
            </p:cNvSpPr>
            <p:nvPr userDrawn="1"/>
          </p:nvSpPr>
          <p:spPr bwMode="auto">
            <a:xfrm>
              <a:off x="9252918"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88" name="Freeform 32">
              <a:extLst>
                <a:ext uri="{FF2B5EF4-FFF2-40B4-BE49-F238E27FC236}">
                  <a16:creationId xmlns:a16="http://schemas.microsoft.com/office/drawing/2014/main" id="{A39B88C2-9830-40E3-BAC6-A9E3BD81D7A2}"/>
                </a:ext>
              </a:extLst>
            </p:cNvPr>
            <p:cNvSpPr>
              <a:spLocks/>
            </p:cNvSpPr>
            <p:nvPr userDrawn="1"/>
          </p:nvSpPr>
          <p:spPr bwMode="auto">
            <a:xfrm>
              <a:off x="9581546"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89" name="Freeform 29">
              <a:extLst>
                <a:ext uri="{FF2B5EF4-FFF2-40B4-BE49-F238E27FC236}">
                  <a16:creationId xmlns:a16="http://schemas.microsoft.com/office/drawing/2014/main" id="{20899E7F-0310-4685-A2F2-5B4E6148F06D}"/>
                </a:ext>
              </a:extLst>
            </p:cNvPr>
            <p:cNvSpPr>
              <a:spLocks/>
            </p:cNvSpPr>
            <p:nvPr userDrawn="1"/>
          </p:nvSpPr>
          <p:spPr bwMode="auto">
            <a:xfrm>
              <a:off x="10129220"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90" name="Freeform 30">
              <a:extLst>
                <a:ext uri="{FF2B5EF4-FFF2-40B4-BE49-F238E27FC236}">
                  <a16:creationId xmlns:a16="http://schemas.microsoft.com/office/drawing/2014/main" id="{DBEC7EC4-819E-423C-9EAC-4A8FE8053818}"/>
                </a:ext>
              </a:extLst>
            </p:cNvPr>
            <p:cNvSpPr>
              <a:spLocks/>
            </p:cNvSpPr>
            <p:nvPr userDrawn="1"/>
          </p:nvSpPr>
          <p:spPr bwMode="auto">
            <a:xfrm>
              <a:off x="10455360"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91" name="Freeform 31">
              <a:extLst>
                <a:ext uri="{FF2B5EF4-FFF2-40B4-BE49-F238E27FC236}">
                  <a16:creationId xmlns:a16="http://schemas.microsoft.com/office/drawing/2014/main" id="{5D86AE80-A356-454F-B1D5-81A99A24223A}"/>
                </a:ext>
              </a:extLst>
            </p:cNvPr>
            <p:cNvSpPr>
              <a:spLocks/>
            </p:cNvSpPr>
            <p:nvPr userDrawn="1"/>
          </p:nvSpPr>
          <p:spPr bwMode="auto">
            <a:xfrm>
              <a:off x="9907686"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92" name="Freeform 32">
              <a:extLst>
                <a:ext uri="{FF2B5EF4-FFF2-40B4-BE49-F238E27FC236}">
                  <a16:creationId xmlns:a16="http://schemas.microsoft.com/office/drawing/2014/main" id="{1B45853C-2B42-4BFE-B820-CF227EEB6727}"/>
                </a:ext>
              </a:extLst>
            </p:cNvPr>
            <p:cNvSpPr>
              <a:spLocks/>
            </p:cNvSpPr>
            <p:nvPr userDrawn="1"/>
          </p:nvSpPr>
          <p:spPr bwMode="auto">
            <a:xfrm>
              <a:off x="10236314"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93" name="Freeform 29">
              <a:extLst>
                <a:ext uri="{FF2B5EF4-FFF2-40B4-BE49-F238E27FC236}">
                  <a16:creationId xmlns:a16="http://schemas.microsoft.com/office/drawing/2014/main" id="{0AE4CDB1-81A7-4B5E-B99B-2C4F31ADF998}"/>
                </a:ext>
              </a:extLst>
            </p:cNvPr>
            <p:cNvSpPr>
              <a:spLocks/>
            </p:cNvSpPr>
            <p:nvPr userDrawn="1"/>
          </p:nvSpPr>
          <p:spPr bwMode="auto">
            <a:xfrm>
              <a:off x="10783989"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94" name="Freeform 30">
              <a:extLst>
                <a:ext uri="{FF2B5EF4-FFF2-40B4-BE49-F238E27FC236}">
                  <a16:creationId xmlns:a16="http://schemas.microsoft.com/office/drawing/2014/main" id="{33A7D983-066B-465D-9AD4-2E0E449672FD}"/>
                </a:ext>
              </a:extLst>
            </p:cNvPr>
            <p:cNvSpPr>
              <a:spLocks/>
            </p:cNvSpPr>
            <p:nvPr userDrawn="1"/>
          </p:nvSpPr>
          <p:spPr bwMode="auto">
            <a:xfrm>
              <a:off x="11110130"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95" name="Freeform 31">
              <a:extLst>
                <a:ext uri="{FF2B5EF4-FFF2-40B4-BE49-F238E27FC236}">
                  <a16:creationId xmlns:a16="http://schemas.microsoft.com/office/drawing/2014/main" id="{5AAAB512-0256-4DB7-908E-BCD189213DB7}"/>
                </a:ext>
              </a:extLst>
            </p:cNvPr>
            <p:cNvSpPr>
              <a:spLocks/>
            </p:cNvSpPr>
            <p:nvPr userDrawn="1"/>
          </p:nvSpPr>
          <p:spPr bwMode="auto">
            <a:xfrm>
              <a:off x="10562455"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96" name="Freeform 32">
              <a:extLst>
                <a:ext uri="{FF2B5EF4-FFF2-40B4-BE49-F238E27FC236}">
                  <a16:creationId xmlns:a16="http://schemas.microsoft.com/office/drawing/2014/main" id="{8637A79E-B4AC-4807-ADE1-0662B5E3329C}"/>
                </a:ext>
              </a:extLst>
            </p:cNvPr>
            <p:cNvSpPr>
              <a:spLocks/>
            </p:cNvSpPr>
            <p:nvPr userDrawn="1"/>
          </p:nvSpPr>
          <p:spPr bwMode="auto">
            <a:xfrm>
              <a:off x="10891083"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97" name="Freeform 543">
              <a:extLst>
                <a:ext uri="{FF2B5EF4-FFF2-40B4-BE49-F238E27FC236}">
                  <a16:creationId xmlns:a16="http://schemas.microsoft.com/office/drawing/2014/main" id="{3D4C7B03-9126-4902-B359-4891BE95C467}"/>
                </a:ext>
              </a:extLst>
            </p:cNvPr>
            <p:cNvSpPr>
              <a:spLocks/>
            </p:cNvSpPr>
            <p:nvPr userDrawn="1"/>
          </p:nvSpPr>
          <p:spPr bwMode="auto">
            <a:xfrm>
              <a:off x="11438757"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98" name="Freeform 544">
              <a:extLst>
                <a:ext uri="{FF2B5EF4-FFF2-40B4-BE49-F238E27FC236}">
                  <a16:creationId xmlns:a16="http://schemas.microsoft.com/office/drawing/2014/main" id="{DF312E01-F755-491C-93A4-EA08984A5978}"/>
                </a:ext>
              </a:extLst>
            </p:cNvPr>
            <p:cNvSpPr>
              <a:spLocks/>
            </p:cNvSpPr>
            <p:nvPr userDrawn="1"/>
          </p:nvSpPr>
          <p:spPr bwMode="auto">
            <a:xfrm>
              <a:off x="11764899"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99" name="Freeform 545">
              <a:extLst>
                <a:ext uri="{FF2B5EF4-FFF2-40B4-BE49-F238E27FC236}">
                  <a16:creationId xmlns:a16="http://schemas.microsoft.com/office/drawing/2014/main" id="{83CFDB02-61D4-49CB-9A00-2398F42BDFFA}"/>
                </a:ext>
              </a:extLst>
            </p:cNvPr>
            <p:cNvSpPr>
              <a:spLocks/>
            </p:cNvSpPr>
            <p:nvPr userDrawn="1"/>
          </p:nvSpPr>
          <p:spPr bwMode="auto">
            <a:xfrm>
              <a:off x="11217225"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00" name="Freeform 546">
              <a:extLst>
                <a:ext uri="{FF2B5EF4-FFF2-40B4-BE49-F238E27FC236}">
                  <a16:creationId xmlns:a16="http://schemas.microsoft.com/office/drawing/2014/main" id="{DF18EFB1-312A-4586-9660-ECD85A22357A}"/>
                </a:ext>
              </a:extLst>
            </p:cNvPr>
            <p:cNvSpPr>
              <a:spLocks/>
            </p:cNvSpPr>
            <p:nvPr userDrawn="1"/>
          </p:nvSpPr>
          <p:spPr bwMode="auto">
            <a:xfrm>
              <a:off x="11545852"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01" name="Freeform 29">
              <a:extLst>
                <a:ext uri="{FF2B5EF4-FFF2-40B4-BE49-F238E27FC236}">
                  <a16:creationId xmlns:a16="http://schemas.microsoft.com/office/drawing/2014/main" id="{2649A64F-AE31-4023-9308-86D697BF0E09}"/>
                </a:ext>
              </a:extLst>
            </p:cNvPr>
            <p:cNvSpPr>
              <a:spLocks/>
            </p:cNvSpPr>
            <p:nvPr userDrawn="1"/>
          </p:nvSpPr>
          <p:spPr bwMode="auto">
            <a:xfrm>
              <a:off x="12093527"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02" name="Freeform 31">
              <a:extLst>
                <a:ext uri="{FF2B5EF4-FFF2-40B4-BE49-F238E27FC236}">
                  <a16:creationId xmlns:a16="http://schemas.microsoft.com/office/drawing/2014/main" id="{6A59C11F-BCED-45E9-BF66-C2BD701C0CBA}"/>
                </a:ext>
              </a:extLst>
            </p:cNvPr>
            <p:cNvSpPr>
              <a:spLocks/>
            </p:cNvSpPr>
            <p:nvPr userDrawn="1"/>
          </p:nvSpPr>
          <p:spPr bwMode="auto">
            <a:xfrm>
              <a:off x="11871993"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55" name="Freeform 30">
              <a:extLst>
                <a:ext uri="{FF2B5EF4-FFF2-40B4-BE49-F238E27FC236}">
                  <a16:creationId xmlns:a16="http://schemas.microsoft.com/office/drawing/2014/main" id="{5FE51355-35E3-49E8-85A3-D4D72E6D7A43}"/>
                </a:ext>
              </a:extLst>
            </p:cNvPr>
            <p:cNvSpPr>
              <a:spLocks/>
            </p:cNvSpPr>
            <p:nvPr userDrawn="1"/>
          </p:nvSpPr>
          <p:spPr bwMode="auto">
            <a:xfrm>
              <a:off x="302710"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56" name="Freeform 32">
              <a:extLst>
                <a:ext uri="{FF2B5EF4-FFF2-40B4-BE49-F238E27FC236}">
                  <a16:creationId xmlns:a16="http://schemas.microsoft.com/office/drawing/2014/main" id="{B6FC7311-C922-4951-B4A9-3C7D94EEEAF2}"/>
                </a:ext>
              </a:extLst>
            </p:cNvPr>
            <p:cNvSpPr>
              <a:spLocks/>
            </p:cNvSpPr>
            <p:nvPr userDrawn="1"/>
          </p:nvSpPr>
          <p:spPr bwMode="auto">
            <a:xfrm>
              <a:off x="83663"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57" name="Freeform 403">
              <a:extLst>
                <a:ext uri="{FF2B5EF4-FFF2-40B4-BE49-F238E27FC236}">
                  <a16:creationId xmlns:a16="http://schemas.microsoft.com/office/drawing/2014/main" id="{0745F8EF-637D-4A8F-B232-883E8FA58678}"/>
                </a:ext>
              </a:extLst>
            </p:cNvPr>
            <p:cNvSpPr>
              <a:spLocks/>
            </p:cNvSpPr>
            <p:nvPr userDrawn="1"/>
          </p:nvSpPr>
          <p:spPr bwMode="auto">
            <a:xfrm>
              <a:off x="631337"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58" name="Freeform 404">
              <a:extLst>
                <a:ext uri="{FF2B5EF4-FFF2-40B4-BE49-F238E27FC236}">
                  <a16:creationId xmlns:a16="http://schemas.microsoft.com/office/drawing/2014/main" id="{ADA9168B-2EAD-4D0B-BFD2-8FF84ABC11AB}"/>
                </a:ext>
              </a:extLst>
            </p:cNvPr>
            <p:cNvSpPr>
              <a:spLocks/>
            </p:cNvSpPr>
            <p:nvPr userDrawn="1"/>
          </p:nvSpPr>
          <p:spPr bwMode="auto">
            <a:xfrm>
              <a:off x="957479"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59" name="Freeform 405">
              <a:extLst>
                <a:ext uri="{FF2B5EF4-FFF2-40B4-BE49-F238E27FC236}">
                  <a16:creationId xmlns:a16="http://schemas.microsoft.com/office/drawing/2014/main" id="{D680F632-EA80-466A-B637-B37E6B442E45}"/>
                </a:ext>
              </a:extLst>
            </p:cNvPr>
            <p:cNvSpPr>
              <a:spLocks/>
            </p:cNvSpPr>
            <p:nvPr userDrawn="1"/>
          </p:nvSpPr>
          <p:spPr bwMode="auto">
            <a:xfrm>
              <a:off x="409806"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60" name="Freeform 406">
              <a:extLst>
                <a:ext uri="{FF2B5EF4-FFF2-40B4-BE49-F238E27FC236}">
                  <a16:creationId xmlns:a16="http://schemas.microsoft.com/office/drawing/2014/main" id="{91714576-22C0-42FB-9AF4-7425966897B8}"/>
                </a:ext>
              </a:extLst>
            </p:cNvPr>
            <p:cNvSpPr>
              <a:spLocks/>
            </p:cNvSpPr>
            <p:nvPr userDrawn="1"/>
          </p:nvSpPr>
          <p:spPr bwMode="auto">
            <a:xfrm>
              <a:off x="738432"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61" name="Freeform 29">
              <a:extLst>
                <a:ext uri="{FF2B5EF4-FFF2-40B4-BE49-F238E27FC236}">
                  <a16:creationId xmlns:a16="http://schemas.microsoft.com/office/drawing/2014/main" id="{3D32113D-5E75-41BC-9D3E-C15D86CF4F67}"/>
                </a:ext>
              </a:extLst>
            </p:cNvPr>
            <p:cNvSpPr>
              <a:spLocks/>
            </p:cNvSpPr>
            <p:nvPr userDrawn="1"/>
          </p:nvSpPr>
          <p:spPr bwMode="auto">
            <a:xfrm>
              <a:off x="1286107"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62" name="Freeform 31">
              <a:extLst>
                <a:ext uri="{FF2B5EF4-FFF2-40B4-BE49-F238E27FC236}">
                  <a16:creationId xmlns:a16="http://schemas.microsoft.com/office/drawing/2014/main" id="{6B435127-BAB5-4229-AFE6-5EAAE46AB913}"/>
                </a:ext>
              </a:extLst>
            </p:cNvPr>
            <p:cNvSpPr>
              <a:spLocks/>
            </p:cNvSpPr>
            <p:nvPr userDrawn="1"/>
          </p:nvSpPr>
          <p:spPr bwMode="auto">
            <a:xfrm>
              <a:off x="1064574"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63" name="Freeform 29">
              <a:extLst>
                <a:ext uri="{FF2B5EF4-FFF2-40B4-BE49-F238E27FC236}">
                  <a16:creationId xmlns:a16="http://schemas.microsoft.com/office/drawing/2014/main" id="{14F03D5D-EC2E-4153-B5F1-5002D0BEA5C6}"/>
                </a:ext>
              </a:extLst>
            </p:cNvPr>
            <p:cNvSpPr>
              <a:spLocks/>
            </p:cNvSpPr>
            <p:nvPr userDrawn="1"/>
          </p:nvSpPr>
          <p:spPr bwMode="auto">
            <a:xfrm>
              <a:off x="1614735"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64" name="Freeform 30">
              <a:extLst>
                <a:ext uri="{FF2B5EF4-FFF2-40B4-BE49-F238E27FC236}">
                  <a16:creationId xmlns:a16="http://schemas.microsoft.com/office/drawing/2014/main" id="{2B304D4D-AD6D-4EA7-AE62-CD69CC13E757}"/>
                </a:ext>
              </a:extLst>
            </p:cNvPr>
            <p:cNvSpPr>
              <a:spLocks/>
            </p:cNvSpPr>
            <p:nvPr userDrawn="1"/>
          </p:nvSpPr>
          <p:spPr bwMode="auto">
            <a:xfrm>
              <a:off x="1940877"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65" name="Freeform 31">
              <a:extLst>
                <a:ext uri="{FF2B5EF4-FFF2-40B4-BE49-F238E27FC236}">
                  <a16:creationId xmlns:a16="http://schemas.microsoft.com/office/drawing/2014/main" id="{0F4033CB-C43A-4E10-BFD5-AA7D4C2711A8}"/>
                </a:ext>
              </a:extLst>
            </p:cNvPr>
            <p:cNvSpPr>
              <a:spLocks/>
            </p:cNvSpPr>
            <p:nvPr userDrawn="1"/>
          </p:nvSpPr>
          <p:spPr bwMode="auto">
            <a:xfrm>
              <a:off x="1393203"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66" name="Freeform 32">
              <a:extLst>
                <a:ext uri="{FF2B5EF4-FFF2-40B4-BE49-F238E27FC236}">
                  <a16:creationId xmlns:a16="http://schemas.microsoft.com/office/drawing/2014/main" id="{A61EAF2D-62B3-42CF-A806-ADB144F39045}"/>
                </a:ext>
              </a:extLst>
            </p:cNvPr>
            <p:cNvSpPr>
              <a:spLocks/>
            </p:cNvSpPr>
            <p:nvPr userDrawn="1"/>
          </p:nvSpPr>
          <p:spPr bwMode="auto">
            <a:xfrm>
              <a:off x="1721829"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67" name="Freeform 29">
              <a:extLst>
                <a:ext uri="{FF2B5EF4-FFF2-40B4-BE49-F238E27FC236}">
                  <a16:creationId xmlns:a16="http://schemas.microsoft.com/office/drawing/2014/main" id="{C1628E29-6AD6-4202-ADB0-374FADBC3674}"/>
                </a:ext>
              </a:extLst>
            </p:cNvPr>
            <p:cNvSpPr>
              <a:spLocks/>
            </p:cNvSpPr>
            <p:nvPr userDrawn="1"/>
          </p:nvSpPr>
          <p:spPr bwMode="auto">
            <a:xfrm>
              <a:off x="2269505"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68" name="Freeform 30">
              <a:extLst>
                <a:ext uri="{FF2B5EF4-FFF2-40B4-BE49-F238E27FC236}">
                  <a16:creationId xmlns:a16="http://schemas.microsoft.com/office/drawing/2014/main" id="{A6C4A2C5-7FCF-4D03-8316-5371BA56810A}"/>
                </a:ext>
              </a:extLst>
            </p:cNvPr>
            <p:cNvSpPr>
              <a:spLocks/>
            </p:cNvSpPr>
            <p:nvPr userDrawn="1"/>
          </p:nvSpPr>
          <p:spPr bwMode="auto">
            <a:xfrm>
              <a:off x="2595646"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69" name="Freeform 31">
              <a:extLst>
                <a:ext uri="{FF2B5EF4-FFF2-40B4-BE49-F238E27FC236}">
                  <a16:creationId xmlns:a16="http://schemas.microsoft.com/office/drawing/2014/main" id="{B0014A71-19F9-425B-93A2-EC759EE1C83C}"/>
                </a:ext>
              </a:extLst>
            </p:cNvPr>
            <p:cNvSpPr>
              <a:spLocks/>
            </p:cNvSpPr>
            <p:nvPr userDrawn="1"/>
          </p:nvSpPr>
          <p:spPr bwMode="auto">
            <a:xfrm>
              <a:off x="2047971"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70" name="Freeform 32">
              <a:extLst>
                <a:ext uri="{FF2B5EF4-FFF2-40B4-BE49-F238E27FC236}">
                  <a16:creationId xmlns:a16="http://schemas.microsoft.com/office/drawing/2014/main" id="{338F3D9B-FFBB-44A6-A3E3-EA26702F0FEF}"/>
                </a:ext>
              </a:extLst>
            </p:cNvPr>
            <p:cNvSpPr>
              <a:spLocks/>
            </p:cNvSpPr>
            <p:nvPr userDrawn="1"/>
          </p:nvSpPr>
          <p:spPr bwMode="auto">
            <a:xfrm>
              <a:off x="2376599"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71" name="Freeform 29">
              <a:extLst>
                <a:ext uri="{FF2B5EF4-FFF2-40B4-BE49-F238E27FC236}">
                  <a16:creationId xmlns:a16="http://schemas.microsoft.com/office/drawing/2014/main" id="{941A3535-264B-48D6-B67C-A1C07A01D4FF}"/>
                </a:ext>
              </a:extLst>
            </p:cNvPr>
            <p:cNvSpPr>
              <a:spLocks/>
            </p:cNvSpPr>
            <p:nvPr userDrawn="1"/>
          </p:nvSpPr>
          <p:spPr bwMode="auto">
            <a:xfrm>
              <a:off x="2924274"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72" name="Freeform 30">
              <a:extLst>
                <a:ext uri="{FF2B5EF4-FFF2-40B4-BE49-F238E27FC236}">
                  <a16:creationId xmlns:a16="http://schemas.microsoft.com/office/drawing/2014/main" id="{51C05916-32DF-47B5-9DB3-589CA4F0E4C5}"/>
                </a:ext>
              </a:extLst>
            </p:cNvPr>
            <p:cNvSpPr>
              <a:spLocks/>
            </p:cNvSpPr>
            <p:nvPr userDrawn="1"/>
          </p:nvSpPr>
          <p:spPr bwMode="auto">
            <a:xfrm>
              <a:off x="3250415"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73" name="Freeform 31">
              <a:extLst>
                <a:ext uri="{FF2B5EF4-FFF2-40B4-BE49-F238E27FC236}">
                  <a16:creationId xmlns:a16="http://schemas.microsoft.com/office/drawing/2014/main" id="{78328BBB-9B86-4E84-AE5F-4377FF1E7A7C}"/>
                </a:ext>
              </a:extLst>
            </p:cNvPr>
            <p:cNvSpPr>
              <a:spLocks/>
            </p:cNvSpPr>
            <p:nvPr userDrawn="1"/>
          </p:nvSpPr>
          <p:spPr bwMode="auto">
            <a:xfrm>
              <a:off x="2702740"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74" name="Freeform 32">
              <a:extLst>
                <a:ext uri="{FF2B5EF4-FFF2-40B4-BE49-F238E27FC236}">
                  <a16:creationId xmlns:a16="http://schemas.microsoft.com/office/drawing/2014/main" id="{B85870DC-6C88-48B6-9D53-EFFBC7B7B7B1}"/>
                </a:ext>
              </a:extLst>
            </p:cNvPr>
            <p:cNvSpPr>
              <a:spLocks/>
            </p:cNvSpPr>
            <p:nvPr userDrawn="1"/>
          </p:nvSpPr>
          <p:spPr bwMode="auto">
            <a:xfrm>
              <a:off x="3031368"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75" name="Freeform 29">
              <a:extLst>
                <a:ext uri="{FF2B5EF4-FFF2-40B4-BE49-F238E27FC236}">
                  <a16:creationId xmlns:a16="http://schemas.microsoft.com/office/drawing/2014/main" id="{414E8086-C64D-42AD-AA34-2AD145104B29}"/>
                </a:ext>
              </a:extLst>
            </p:cNvPr>
            <p:cNvSpPr>
              <a:spLocks/>
            </p:cNvSpPr>
            <p:nvPr userDrawn="1"/>
          </p:nvSpPr>
          <p:spPr bwMode="auto">
            <a:xfrm>
              <a:off x="3579042"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76" name="Freeform 30">
              <a:extLst>
                <a:ext uri="{FF2B5EF4-FFF2-40B4-BE49-F238E27FC236}">
                  <a16:creationId xmlns:a16="http://schemas.microsoft.com/office/drawing/2014/main" id="{46EC6941-0A23-427F-98FD-7AB5A0EDD372}"/>
                </a:ext>
              </a:extLst>
            </p:cNvPr>
            <p:cNvSpPr>
              <a:spLocks/>
            </p:cNvSpPr>
            <p:nvPr userDrawn="1"/>
          </p:nvSpPr>
          <p:spPr bwMode="auto">
            <a:xfrm>
              <a:off x="3905183"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77" name="Freeform 31">
              <a:extLst>
                <a:ext uri="{FF2B5EF4-FFF2-40B4-BE49-F238E27FC236}">
                  <a16:creationId xmlns:a16="http://schemas.microsoft.com/office/drawing/2014/main" id="{C8BCF97B-6666-44B0-8C74-38E6C1D9DD3F}"/>
                </a:ext>
              </a:extLst>
            </p:cNvPr>
            <p:cNvSpPr>
              <a:spLocks/>
            </p:cNvSpPr>
            <p:nvPr userDrawn="1"/>
          </p:nvSpPr>
          <p:spPr bwMode="auto">
            <a:xfrm>
              <a:off x="3357509"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78" name="Freeform 32">
              <a:extLst>
                <a:ext uri="{FF2B5EF4-FFF2-40B4-BE49-F238E27FC236}">
                  <a16:creationId xmlns:a16="http://schemas.microsoft.com/office/drawing/2014/main" id="{DDED85AC-F417-4ADD-A972-895C6A04C1EC}"/>
                </a:ext>
              </a:extLst>
            </p:cNvPr>
            <p:cNvSpPr>
              <a:spLocks/>
            </p:cNvSpPr>
            <p:nvPr userDrawn="1"/>
          </p:nvSpPr>
          <p:spPr bwMode="auto">
            <a:xfrm>
              <a:off x="3686137"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79" name="Freeform 425">
              <a:extLst>
                <a:ext uri="{FF2B5EF4-FFF2-40B4-BE49-F238E27FC236}">
                  <a16:creationId xmlns:a16="http://schemas.microsoft.com/office/drawing/2014/main" id="{7D3FA6D2-BBF7-4AB6-BAE7-F97BDA36F7CE}"/>
                </a:ext>
              </a:extLst>
            </p:cNvPr>
            <p:cNvSpPr>
              <a:spLocks/>
            </p:cNvSpPr>
            <p:nvPr userDrawn="1"/>
          </p:nvSpPr>
          <p:spPr bwMode="auto">
            <a:xfrm>
              <a:off x="4233811"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80" name="Freeform 426">
              <a:extLst>
                <a:ext uri="{FF2B5EF4-FFF2-40B4-BE49-F238E27FC236}">
                  <a16:creationId xmlns:a16="http://schemas.microsoft.com/office/drawing/2014/main" id="{DD4AE243-9527-43B7-8E22-4DB119A90D78}"/>
                </a:ext>
              </a:extLst>
            </p:cNvPr>
            <p:cNvSpPr>
              <a:spLocks/>
            </p:cNvSpPr>
            <p:nvPr userDrawn="1"/>
          </p:nvSpPr>
          <p:spPr bwMode="auto">
            <a:xfrm>
              <a:off x="4559953"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81" name="Freeform 427">
              <a:extLst>
                <a:ext uri="{FF2B5EF4-FFF2-40B4-BE49-F238E27FC236}">
                  <a16:creationId xmlns:a16="http://schemas.microsoft.com/office/drawing/2014/main" id="{9E810988-B15D-4D06-8C31-03E393EF94B0}"/>
                </a:ext>
              </a:extLst>
            </p:cNvPr>
            <p:cNvSpPr>
              <a:spLocks/>
            </p:cNvSpPr>
            <p:nvPr userDrawn="1"/>
          </p:nvSpPr>
          <p:spPr bwMode="auto">
            <a:xfrm>
              <a:off x="4012279"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82" name="Freeform 428">
              <a:extLst>
                <a:ext uri="{FF2B5EF4-FFF2-40B4-BE49-F238E27FC236}">
                  <a16:creationId xmlns:a16="http://schemas.microsoft.com/office/drawing/2014/main" id="{CBE90BFD-D2FD-463C-ADE7-36CF46E2D5ED}"/>
                </a:ext>
              </a:extLst>
            </p:cNvPr>
            <p:cNvSpPr>
              <a:spLocks/>
            </p:cNvSpPr>
            <p:nvPr userDrawn="1"/>
          </p:nvSpPr>
          <p:spPr bwMode="auto">
            <a:xfrm>
              <a:off x="4340906"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83" name="Freeform 29">
              <a:extLst>
                <a:ext uri="{FF2B5EF4-FFF2-40B4-BE49-F238E27FC236}">
                  <a16:creationId xmlns:a16="http://schemas.microsoft.com/office/drawing/2014/main" id="{60B33612-949E-4A25-A20C-E2AC5C4BEE8B}"/>
                </a:ext>
              </a:extLst>
            </p:cNvPr>
            <p:cNvSpPr>
              <a:spLocks/>
            </p:cNvSpPr>
            <p:nvPr userDrawn="1"/>
          </p:nvSpPr>
          <p:spPr bwMode="auto">
            <a:xfrm>
              <a:off x="4888581"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84" name="Freeform 31">
              <a:extLst>
                <a:ext uri="{FF2B5EF4-FFF2-40B4-BE49-F238E27FC236}">
                  <a16:creationId xmlns:a16="http://schemas.microsoft.com/office/drawing/2014/main" id="{5BCF30E3-D5E7-42B9-8C53-E32EBA0F76BC}"/>
                </a:ext>
              </a:extLst>
            </p:cNvPr>
            <p:cNvSpPr>
              <a:spLocks/>
            </p:cNvSpPr>
            <p:nvPr userDrawn="1"/>
          </p:nvSpPr>
          <p:spPr bwMode="auto">
            <a:xfrm>
              <a:off x="4667048"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grpSp>
      <p:grpSp>
        <p:nvGrpSpPr>
          <p:cNvPr id="1819" name="Group 1818">
            <a:extLst>
              <a:ext uri="{FF2B5EF4-FFF2-40B4-BE49-F238E27FC236}">
                <a16:creationId xmlns:a16="http://schemas.microsoft.com/office/drawing/2014/main" id="{430371C6-CFD6-408B-A6C1-DC1E1EE72F2C}"/>
              </a:ext>
            </a:extLst>
          </p:cNvPr>
          <p:cNvGrpSpPr/>
          <p:nvPr userDrawn="1"/>
        </p:nvGrpSpPr>
        <p:grpSpPr>
          <a:xfrm>
            <a:off x="85342" y="5879274"/>
            <a:ext cx="12250686" cy="180153"/>
            <a:chOff x="83664" y="5724319"/>
            <a:chExt cx="12009863" cy="176637"/>
          </a:xfrm>
        </p:grpSpPr>
        <p:sp>
          <p:nvSpPr>
            <p:cNvPr id="1303" name="Freeform 29">
              <a:extLst>
                <a:ext uri="{FF2B5EF4-FFF2-40B4-BE49-F238E27FC236}">
                  <a16:creationId xmlns:a16="http://schemas.microsoft.com/office/drawing/2014/main" id="{76F6D8B6-6BD2-4272-8D1A-8594E2E336C6}"/>
                </a:ext>
              </a:extLst>
            </p:cNvPr>
            <p:cNvSpPr>
              <a:spLocks/>
            </p:cNvSpPr>
            <p:nvPr userDrawn="1"/>
          </p:nvSpPr>
          <p:spPr bwMode="auto">
            <a:xfrm flipH="1">
              <a:off x="11871994"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04" name="Freeform 30">
              <a:extLst>
                <a:ext uri="{FF2B5EF4-FFF2-40B4-BE49-F238E27FC236}">
                  <a16:creationId xmlns:a16="http://schemas.microsoft.com/office/drawing/2014/main" id="{4DFD24A8-D2FE-487B-8890-BA4F47601FBD}"/>
                </a:ext>
              </a:extLst>
            </p:cNvPr>
            <p:cNvSpPr>
              <a:spLocks/>
            </p:cNvSpPr>
            <p:nvPr userDrawn="1"/>
          </p:nvSpPr>
          <p:spPr bwMode="auto">
            <a:xfrm flipH="1">
              <a:off x="1154585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05" name="Freeform 31">
              <a:extLst>
                <a:ext uri="{FF2B5EF4-FFF2-40B4-BE49-F238E27FC236}">
                  <a16:creationId xmlns:a16="http://schemas.microsoft.com/office/drawing/2014/main" id="{EF023B29-83A2-4349-A49F-63CB6FDC0359}"/>
                </a:ext>
              </a:extLst>
            </p:cNvPr>
            <p:cNvSpPr>
              <a:spLocks/>
            </p:cNvSpPr>
            <p:nvPr userDrawn="1"/>
          </p:nvSpPr>
          <p:spPr bwMode="auto">
            <a:xfrm flipH="1">
              <a:off x="11979088"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06" name="Freeform 32">
              <a:extLst>
                <a:ext uri="{FF2B5EF4-FFF2-40B4-BE49-F238E27FC236}">
                  <a16:creationId xmlns:a16="http://schemas.microsoft.com/office/drawing/2014/main" id="{24273691-B1F2-43AA-9CDC-337C56B722C1}"/>
                </a:ext>
              </a:extLst>
            </p:cNvPr>
            <p:cNvSpPr>
              <a:spLocks/>
            </p:cNvSpPr>
            <p:nvPr userDrawn="1"/>
          </p:nvSpPr>
          <p:spPr bwMode="auto">
            <a:xfrm flipH="1">
              <a:off x="11652948"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07" name="Freeform 29">
              <a:extLst>
                <a:ext uri="{FF2B5EF4-FFF2-40B4-BE49-F238E27FC236}">
                  <a16:creationId xmlns:a16="http://schemas.microsoft.com/office/drawing/2014/main" id="{847CC484-884A-45BC-AA54-3E30BD3C03A2}"/>
                </a:ext>
              </a:extLst>
            </p:cNvPr>
            <p:cNvSpPr>
              <a:spLocks/>
            </p:cNvSpPr>
            <p:nvPr userDrawn="1"/>
          </p:nvSpPr>
          <p:spPr bwMode="auto">
            <a:xfrm flipH="1">
              <a:off x="11217224"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08" name="Freeform 30">
              <a:extLst>
                <a:ext uri="{FF2B5EF4-FFF2-40B4-BE49-F238E27FC236}">
                  <a16:creationId xmlns:a16="http://schemas.microsoft.com/office/drawing/2014/main" id="{83147C3B-7021-44A9-B700-12F9A5F71D18}"/>
                </a:ext>
              </a:extLst>
            </p:cNvPr>
            <p:cNvSpPr>
              <a:spLocks/>
            </p:cNvSpPr>
            <p:nvPr userDrawn="1"/>
          </p:nvSpPr>
          <p:spPr bwMode="auto">
            <a:xfrm flipH="1">
              <a:off x="10891084"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09" name="Freeform 31">
              <a:extLst>
                <a:ext uri="{FF2B5EF4-FFF2-40B4-BE49-F238E27FC236}">
                  <a16:creationId xmlns:a16="http://schemas.microsoft.com/office/drawing/2014/main" id="{A8377CDA-8747-4D10-B729-241E20631274}"/>
                </a:ext>
              </a:extLst>
            </p:cNvPr>
            <p:cNvSpPr>
              <a:spLocks/>
            </p:cNvSpPr>
            <p:nvPr userDrawn="1"/>
          </p:nvSpPr>
          <p:spPr bwMode="auto">
            <a:xfrm flipH="1">
              <a:off x="11324319"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10" name="Freeform 32">
              <a:extLst>
                <a:ext uri="{FF2B5EF4-FFF2-40B4-BE49-F238E27FC236}">
                  <a16:creationId xmlns:a16="http://schemas.microsoft.com/office/drawing/2014/main" id="{32D762D3-237F-4FA6-8E85-44DC18D6E7BA}"/>
                </a:ext>
              </a:extLst>
            </p:cNvPr>
            <p:cNvSpPr>
              <a:spLocks/>
            </p:cNvSpPr>
            <p:nvPr userDrawn="1"/>
          </p:nvSpPr>
          <p:spPr bwMode="auto">
            <a:xfrm flipH="1">
              <a:off x="10998178"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11" name="Freeform 29">
              <a:extLst>
                <a:ext uri="{FF2B5EF4-FFF2-40B4-BE49-F238E27FC236}">
                  <a16:creationId xmlns:a16="http://schemas.microsoft.com/office/drawing/2014/main" id="{2980A753-A266-422C-95DF-90CFF7247A5A}"/>
                </a:ext>
              </a:extLst>
            </p:cNvPr>
            <p:cNvSpPr>
              <a:spLocks/>
            </p:cNvSpPr>
            <p:nvPr userDrawn="1"/>
          </p:nvSpPr>
          <p:spPr bwMode="auto">
            <a:xfrm flipH="1">
              <a:off x="10562456"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12" name="Freeform 30">
              <a:extLst>
                <a:ext uri="{FF2B5EF4-FFF2-40B4-BE49-F238E27FC236}">
                  <a16:creationId xmlns:a16="http://schemas.microsoft.com/office/drawing/2014/main" id="{9531792C-52CE-40E4-AC35-088E0EED6636}"/>
                </a:ext>
              </a:extLst>
            </p:cNvPr>
            <p:cNvSpPr>
              <a:spLocks/>
            </p:cNvSpPr>
            <p:nvPr userDrawn="1"/>
          </p:nvSpPr>
          <p:spPr bwMode="auto">
            <a:xfrm flipH="1">
              <a:off x="1023631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13" name="Freeform 31">
              <a:extLst>
                <a:ext uri="{FF2B5EF4-FFF2-40B4-BE49-F238E27FC236}">
                  <a16:creationId xmlns:a16="http://schemas.microsoft.com/office/drawing/2014/main" id="{45E64826-832D-44F4-8B48-6B48FBC99B9C}"/>
                </a:ext>
              </a:extLst>
            </p:cNvPr>
            <p:cNvSpPr>
              <a:spLocks/>
            </p:cNvSpPr>
            <p:nvPr userDrawn="1"/>
          </p:nvSpPr>
          <p:spPr bwMode="auto">
            <a:xfrm flipH="1">
              <a:off x="10669550"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14" name="Freeform 32">
              <a:extLst>
                <a:ext uri="{FF2B5EF4-FFF2-40B4-BE49-F238E27FC236}">
                  <a16:creationId xmlns:a16="http://schemas.microsoft.com/office/drawing/2014/main" id="{AC6F8EB2-0C2F-4A85-907B-092FB26E4816}"/>
                </a:ext>
              </a:extLst>
            </p:cNvPr>
            <p:cNvSpPr>
              <a:spLocks/>
            </p:cNvSpPr>
            <p:nvPr userDrawn="1"/>
          </p:nvSpPr>
          <p:spPr bwMode="auto">
            <a:xfrm flipH="1">
              <a:off x="10343410"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15" name="Freeform 29">
              <a:extLst>
                <a:ext uri="{FF2B5EF4-FFF2-40B4-BE49-F238E27FC236}">
                  <a16:creationId xmlns:a16="http://schemas.microsoft.com/office/drawing/2014/main" id="{59876DBB-6429-46AD-AD13-211C3AA443A3}"/>
                </a:ext>
              </a:extLst>
            </p:cNvPr>
            <p:cNvSpPr>
              <a:spLocks/>
            </p:cNvSpPr>
            <p:nvPr userDrawn="1"/>
          </p:nvSpPr>
          <p:spPr bwMode="auto">
            <a:xfrm flipH="1">
              <a:off x="9907687"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16" name="Freeform 30">
              <a:extLst>
                <a:ext uri="{FF2B5EF4-FFF2-40B4-BE49-F238E27FC236}">
                  <a16:creationId xmlns:a16="http://schemas.microsoft.com/office/drawing/2014/main" id="{DE0CC428-3A8D-46A1-891F-54F21BFFD4D5}"/>
                </a:ext>
              </a:extLst>
            </p:cNvPr>
            <p:cNvSpPr>
              <a:spLocks/>
            </p:cNvSpPr>
            <p:nvPr userDrawn="1"/>
          </p:nvSpPr>
          <p:spPr bwMode="auto">
            <a:xfrm flipH="1">
              <a:off x="9581546"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17" name="Freeform 31">
              <a:extLst>
                <a:ext uri="{FF2B5EF4-FFF2-40B4-BE49-F238E27FC236}">
                  <a16:creationId xmlns:a16="http://schemas.microsoft.com/office/drawing/2014/main" id="{6C51269A-FAB2-4E9D-83F6-306397BA5CDF}"/>
                </a:ext>
              </a:extLst>
            </p:cNvPr>
            <p:cNvSpPr>
              <a:spLocks/>
            </p:cNvSpPr>
            <p:nvPr userDrawn="1"/>
          </p:nvSpPr>
          <p:spPr bwMode="auto">
            <a:xfrm flipH="1">
              <a:off x="10014782"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18" name="Freeform 32">
              <a:extLst>
                <a:ext uri="{FF2B5EF4-FFF2-40B4-BE49-F238E27FC236}">
                  <a16:creationId xmlns:a16="http://schemas.microsoft.com/office/drawing/2014/main" id="{CB4C8C5E-D6C3-4E3F-904B-F8292FB96346}"/>
                </a:ext>
              </a:extLst>
            </p:cNvPr>
            <p:cNvSpPr>
              <a:spLocks/>
            </p:cNvSpPr>
            <p:nvPr userDrawn="1"/>
          </p:nvSpPr>
          <p:spPr bwMode="auto">
            <a:xfrm flipH="1">
              <a:off x="9688641"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19" name="Freeform 565">
              <a:extLst>
                <a:ext uri="{FF2B5EF4-FFF2-40B4-BE49-F238E27FC236}">
                  <a16:creationId xmlns:a16="http://schemas.microsoft.com/office/drawing/2014/main" id="{2D662F8C-2DD5-4599-9C26-B32FFCE7D195}"/>
                </a:ext>
              </a:extLst>
            </p:cNvPr>
            <p:cNvSpPr>
              <a:spLocks/>
            </p:cNvSpPr>
            <p:nvPr userDrawn="1"/>
          </p:nvSpPr>
          <p:spPr bwMode="auto">
            <a:xfrm flipH="1">
              <a:off x="925291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20" name="Freeform 566">
              <a:extLst>
                <a:ext uri="{FF2B5EF4-FFF2-40B4-BE49-F238E27FC236}">
                  <a16:creationId xmlns:a16="http://schemas.microsoft.com/office/drawing/2014/main" id="{CBD85F42-3664-472E-9958-BABF492997EF}"/>
                </a:ext>
              </a:extLst>
            </p:cNvPr>
            <p:cNvSpPr>
              <a:spLocks/>
            </p:cNvSpPr>
            <p:nvPr userDrawn="1"/>
          </p:nvSpPr>
          <p:spPr bwMode="auto">
            <a:xfrm flipH="1">
              <a:off x="8926777"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21" name="Freeform 567">
              <a:extLst>
                <a:ext uri="{FF2B5EF4-FFF2-40B4-BE49-F238E27FC236}">
                  <a16:creationId xmlns:a16="http://schemas.microsoft.com/office/drawing/2014/main" id="{395CCF77-8F1B-4B34-A334-E4DD8C6EB2CC}"/>
                </a:ext>
              </a:extLst>
            </p:cNvPr>
            <p:cNvSpPr>
              <a:spLocks/>
            </p:cNvSpPr>
            <p:nvPr userDrawn="1"/>
          </p:nvSpPr>
          <p:spPr bwMode="auto">
            <a:xfrm flipH="1">
              <a:off x="9360012"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22" name="Freeform 568">
              <a:extLst>
                <a:ext uri="{FF2B5EF4-FFF2-40B4-BE49-F238E27FC236}">
                  <a16:creationId xmlns:a16="http://schemas.microsoft.com/office/drawing/2014/main" id="{7CA16FC4-4ABC-4A07-94A2-233476A0678B}"/>
                </a:ext>
              </a:extLst>
            </p:cNvPr>
            <p:cNvSpPr>
              <a:spLocks/>
            </p:cNvSpPr>
            <p:nvPr userDrawn="1"/>
          </p:nvSpPr>
          <p:spPr bwMode="auto">
            <a:xfrm flipH="1">
              <a:off x="9033872"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23" name="Freeform 29">
              <a:extLst>
                <a:ext uri="{FF2B5EF4-FFF2-40B4-BE49-F238E27FC236}">
                  <a16:creationId xmlns:a16="http://schemas.microsoft.com/office/drawing/2014/main" id="{CF0EE68E-6988-417D-8083-2C0439098FC6}"/>
                </a:ext>
              </a:extLst>
            </p:cNvPr>
            <p:cNvSpPr>
              <a:spLocks/>
            </p:cNvSpPr>
            <p:nvPr userDrawn="1"/>
          </p:nvSpPr>
          <p:spPr bwMode="auto">
            <a:xfrm flipH="1">
              <a:off x="859814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24" name="Freeform 31">
              <a:extLst>
                <a:ext uri="{FF2B5EF4-FFF2-40B4-BE49-F238E27FC236}">
                  <a16:creationId xmlns:a16="http://schemas.microsoft.com/office/drawing/2014/main" id="{5977FCAA-6899-4D75-8AB1-2624D81AD535}"/>
                </a:ext>
              </a:extLst>
            </p:cNvPr>
            <p:cNvSpPr>
              <a:spLocks/>
            </p:cNvSpPr>
            <p:nvPr userDrawn="1"/>
          </p:nvSpPr>
          <p:spPr bwMode="auto">
            <a:xfrm flipH="1">
              <a:off x="8705243"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25" name="Freeform 29">
              <a:extLst>
                <a:ext uri="{FF2B5EF4-FFF2-40B4-BE49-F238E27FC236}">
                  <a16:creationId xmlns:a16="http://schemas.microsoft.com/office/drawing/2014/main" id="{D2C1A5AD-A619-4253-B25B-CFBFB9DFD1D1}"/>
                </a:ext>
              </a:extLst>
            </p:cNvPr>
            <p:cNvSpPr>
              <a:spLocks/>
            </p:cNvSpPr>
            <p:nvPr userDrawn="1"/>
          </p:nvSpPr>
          <p:spPr bwMode="auto">
            <a:xfrm flipH="1">
              <a:off x="826952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26" name="Freeform 30">
              <a:extLst>
                <a:ext uri="{FF2B5EF4-FFF2-40B4-BE49-F238E27FC236}">
                  <a16:creationId xmlns:a16="http://schemas.microsoft.com/office/drawing/2014/main" id="{D3255226-FDF0-442E-B7DA-41DF04E84225}"/>
                </a:ext>
              </a:extLst>
            </p:cNvPr>
            <p:cNvSpPr>
              <a:spLocks/>
            </p:cNvSpPr>
            <p:nvPr userDrawn="1"/>
          </p:nvSpPr>
          <p:spPr bwMode="auto">
            <a:xfrm flipH="1">
              <a:off x="7943379"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27" name="Freeform 31">
              <a:extLst>
                <a:ext uri="{FF2B5EF4-FFF2-40B4-BE49-F238E27FC236}">
                  <a16:creationId xmlns:a16="http://schemas.microsoft.com/office/drawing/2014/main" id="{56F12368-9674-487C-AA80-7051B6041B44}"/>
                </a:ext>
              </a:extLst>
            </p:cNvPr>
            <p:cNvSpPr>
              <a:spLocks/>
            </p:cNvSpPr>
            <p:nvPr userDrawn="1"/>
          </p:nvSpPr>
          <p:spPr bwMode="auto">
            <a:xfrm flipH="1">
              <a:off x="8376614"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28" name="Freeform 32">
              <a:extLst>
                <a:ext uri="{FF2B5EF4-FFF2-40B4-BE49-F238E27FC236}">
                  <a16:creationId xmlns:a16="http://schemas.microsoft.com/office/drawing/2014/main" id="{711832B8-9449-4913-BC68-BB0BD02481DE}"/>
                </a:ext>
              </a:extLst>
            </p:cNvPr>
            <p:cNvSpPr>
              <a:spLocks/>
            </p:cNvSpPr>
            <p:nvPr userDrawn="1"/>
          </p:nvSpPr>
          <p:spPr bwMode="auto">
            <a:xfrm flipH="1">
              <a:off x="8050474"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29" name="Freeform 29">
              <a:extLst>
                <a:ext uri="{FF2B5EF4-FFF2-40B4-BE49-F238E27FC236}">
                  <a16:creationId xmlns:a16="http://schemas.microsoft.com/office/drawing/2014/main" id="{BC64ABF5-449B-4223-8659-3E32FE8DE0DE}"/>
                </a:ext>
              </a:extLst>
            </p:cNvPr>
            <p:cNvSpPr>
              <a:spLocks/>
            </p:cNvSpPr>
            <p:nvPr userDrawn="1"/>
          </p:nvSpPr>
          <p:spPr bwMode="auto">
            <a:xfrm flipH="1">
              <a:off x="7614751"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30" name="Freeform 30">
              <a:extLst>
                <a:ext uri="{FF2B5EF4-FFF2-40B4-BE49-F238E27FC236}">
                  <a16:creationId xmlns:a16="http://schemas.microsoft.com/office/drawing/2014/main" id="{D0386E01-BB64-4325-8B00-5C600DEEDACE}"/>
                </a:ext>
              </a:extLst>
            </p:cNvPr>
            <p:cNvSpPr>
              <a:spLocks/>
            </p:cNvSpPr>
            <p:nvPr userDrawn="1"/>
          </p:nvSpPr>
          <p:spPr bwMode="auto">
            <a:xfrm flipH="1">
              <a:off x="728861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31" name="Freeform 31">
              <a:extLst>
                <a:ext uri="{FF2B5EF4-FFF2-40B4-BE49-F238E27FC236}">
                  <a16:creationId xmlns:a16="http://schemas.microsoft.com/office/drawing/2014/main" id="{DBAF5DF2-1187-4DC5-921F-3D582C6F0BCA}"/>
                </a:ext>
              </a:extLst>
            </p:cNvPr>
            <p:cNvSpPr>
              <a:spLocks/>
            </p:cNvSpPr>
            <p:nvPr userDrawn="1"/>
          </p:nvSpPr>
          <p:spPr bwMode="auto">
            <a:xfrm flipH="1">
              <a:off x="7721846"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32" name="Freeform 32">
              <a:extLst>
                <a:ext uri="{FF2B5EF4-FFF2-40B4-BE49-F238E27FC236}">
                  <a16:creationId xmlns:a16="http://schemas.microsoft.com/office/drawing/2014/main" id="{BBF9735B-F5C8-4CF2-B2EE-C9FCF344D8BB}"/>
                </a:ext>
              </a:extLst>
            </p:cNvPr>
            <p:cNvSpPr>
              <a:spLocks/>
            </p:cNvSpPr>
            <p:nvPr userDrawn="1"/>
          </p:nvSpPr>
          <p:spPr bwMode="auto">
            <a:xfrm flipH="1">
              <a:off x="7395705"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33" name="Freeform 29">
              <a:extLst>
                <a:ext uri="{FF2B5EF4-FFF2-40B4-BE49-F238E27FC236}">
                  <a16:creationId xmlns:a16="http://schemas.microsoft.com/office/drawing/2014/main" id="{46F34481-AADE-476B-95C7-F05DD5C2D872}"/>
                </a:ext>
              </a:extLst>
            </p:cNvPr>
            <p:cNvSpPr>
              <a:spLocks/>
            </p:cNvSpPr>
            <p:nvPr userDrawn="1"/>
          </p:nvSpPr>
          <p:spPr bwMode="auto">
            <a:xfrm flipH="1">
              <a:off x="6959982"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34" name="Freeform 30">
              <a:extLst>
                <a:ext uri="{FF2B5EF4-FFF2-40B4-BE49-F238E27FC236}">
                  <a16:creationId xmlns:a16="http://schemas.microsoft.com/office/drawing/2014/main" id="{96C4BC29-4C4A-4077-8182-396DBB576B94}"/>
                </a:ext>
              </a:extLst>
            </p:cNvPr>
            <p:cNvSpPr>
              <a:spLocks/>
            </p:cNvSpPr>
            <p:nvPr userDrawn="1"/>
          </p:nvSpPr>
          <p:spPr bwMode="auto">
            <a:xfrm flipH="1">
              <a:off x="6633842"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35" name="Freeform 31">
              <a:extLst>
                <a:ext uri="{FF2B5EF4-FFF2-40B4-BE49-F238E27FC236}">
                  <a16:creationId xmlns:a16="http://schemas.microsoft.com/office/drawing/2014/main" id="{217570C4-36E4-4AA8-BFD0-1019A9231CC2}"/>
                </a:ext>
              </a:extLst>
            </p:cNvPr>
            <p:cNvSpPr>
              <a:spLocks/>
            </p:cNvSpPr>
            <p:nvPr userDrawn="1"/>
          </p:nvSpPr>
          <p:spPr bwMode="auto">
            <a:xfrm flipH="1">
              <a:off x="7067077"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36" name="Freeform 32">
              <a:extLst>
                <a:ext uri="{FF2B5EF4-FFF2-40B4-BE49-F238E27FC236}">
                  <a16:creationId xmlns:a16="http://schemas.microsoft.com/office/drawing/2014/main" id="{AAA2BEA2-D2FC-4C19-99F4-8DBCBF2A0B1D}"/>
                </a:ext>
              </a:extLst>
            </p:cNvPr>
            <p:cNvSpPr>
              <a:spLocks/>
            </p:cNvSpPr>
            <p:nvPr userDrawn="1"/>
          </p:nvSpPr>
          <p:spPr bwMode="auto">
            <a:xfrm flipH="1">
              <a:off x="6740936"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37" name="Freeform 29">
              <a:extLst>
                <a:ext uri="{FF2B5EF4-FFF2-40B4-BE49-F238E27FC236}">
                  <a16:creationId xmlns:a16="http://schemas.microsoft.com/office/drawing/2014/main" id="{E8C97EAE-833F-49B4-AEB5-3B929C844A8C}"/>
                </a:ext>
              </a:extLst>
            </p:cNvPr>
            <p:cNvSpPr>
              <a:spLocks/>
            </p:cNvSpPr>
            <p:nvPr userDrawn="1"/>
          </p:nvSpPr>
          <p:spPr bwMode="auto">
            <a:xfrm flipH="1">
              <a:off x="630521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38" name="Freeform 30">
              <a:extLst>
                <a:ext uri="{FF2B5EF4-FFF2-40B4-BE49-F238E27FC236}">
                  <a16:creationId xmlns:a16="http://schemas.microsoft.com/office/drawing/2014/main" id="{0550D09E-8869-4325-86CD-E108995DDBDA}"/>
                </a:ext>
              </a:extLst>
            </p:cNvPr>
            <p:cNvSpPr>
              <a:spLocks/>
            </p:cNvSpPr>
            <p:nvPr userDrawn="1"/>
          </p:nvSpPr>
          <p:spPr bwMode="auto">
            <a:xfrm flipH="1">
              <a:off x="5979072"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39" name="Freeform 31">
              <a:extLst>
                <a:ext uri="{FF2B5EF4-FFF2-40B4-BE49-F238E27FC236}">
                  <a16:creationId xmlns:a16="http://schemas.microsoft.com/office/drawing/2014/main" id="{A9AFA8E4-18B6-4581-845D-9F1336096470}"/>
                </a:ext>
              </a:extLst>
            </p:cNvPr>
            <p:cNvSpPr>
              <a:spLocks/>
            </p:cNvSpPr>
            <p:nvPr userDrawn="1"/>
          </p:nvSpPr>
          <p:spPr bwMode="auto">
            <a:xfrm flipH="1">
              <a:off x="6412308"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40" name="Freeform 32">
              <a:extLst>
                <a:ext uri="{FF2B5EF4-FFF2-40B4-BE49-F238E27FC236}">
                  <a16:creationId xmlns:a16="http://schemas.microsoft.com/office/drawing/2014/main" id="{6CAD8EC6-D576-46BF-B70A-9EBB15C8AB64}"/>
                </a:ext>
              </a:extLst>
            </p:cNvPr>
            <p:cNvSpPr>
              <a:spLocks/>
            </p:cNvSpPr>
            <p:nvPr userDrawn="1"/>
          </p:nvSpPr>
          <p:spPr bwMode="auto">
            <a:xfrm flipH="1">
              <a:off x="6086167"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41" name="Freeform 587">
              <a:extLst>
                <a:ext uri="{FF2B5EF4-FFF2-40B4-BE49-F238E27FC236}">
                  <a16:creationId xmlns:a16="http://schemas.microsoft.com/office/drawing/2014/main" id="{6FD8427B-CE40-4DD8-939B-2E18546C94B1}"/>
                </a:ext>
              </a:extLst>
            </p:cNvPr>
            <p:cNvSpPr>
              <a:spLocks/>
            </p:cNvSpPr>
            <p:nvPr userDrawn="1"/>
          </p:nvSpPr>
          <p:spPr bwMode="auto">
            <a:xfrm flipH="1">
              <a:off x="565044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42" name="Freeform 588">
              <a:extLst>
                <a:ext uri="{FF2B5EF4-FFF2-40B4-BE49-F238E27FC236}">
                  <a16:creationId xmlns:a16="http://schemas.microsoft.com/office/drawing/2014/main" id="{1B04A065-D77F-4A68-AEB5-3AEBC37AE9D9}"/>
                </a:ext>
              </a:extLst>
            </p:cNvPr>
            <p:cNvSpPr>
              <a:spLocks/>
            </p:cNvSpPr>
            <p:nvPr userDrawn="1"/>
          </p:nvSpPr>
          <p:spPr bwMode="auto">
            <a:xfrm flipH="1">
              <a:off x="532430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43" name="Freeform 589">
              <a:extLst>
                <a:ext uri="{FF2B5EF4-FFF2-40B4-BE49-F238E27FC236}">
                  <a16:creationId xmlns:a16="http://schemas.microsoft.com/office/drawing/2014/main" id="{44131293-3CDB-4ECB-98B7-B1224768E87F}"/>
                </a:ext>
              </a:extLst>
            </p:cNvPr>
            <p:cNvSpPr>
              <a:spLocks/>
            </p:cNvSpPr>
            <p:nvPr userDrawn="1"/>
          </p:nvSpPr>
          <p:spPr bwMode="auto">
            <a:xfrm flipH="1">
              <a:off x="5757539"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44" name="Freeform 590">
              <a:extLst>
                <a:ext uri="{FF2B5EF4-FFF2-40B4-BE49-F238E27FC236}">
                  <a16:creationId xmlns:a16="http://schemas.microsoft.com/office/drawing/2014/main" id="{ED8566A8-1CB8-47B1-814A-30A8D700A500}"/>
                </a:ext>
              </a:extLst>
            </p:cNvPr>
            <p:cNvSpPr>
              <a:spLocks/>
            </p:cNvSpPr>
            <p:nvPr userDrawn="1"/>
          </p:nvSpPr>
          <p:spPr bwMode="auto">
            <a:xfrm flipH="1">
              <a:off x="5431399"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45" name="Freeform 29">
              <a:extLst>
                <a:ext uri="{FF2B5EF4-FFF2-40B4-BE49-F238E27FC236}">
                  <a16:creationId xmlns:a16="http://schemas.microsoft.com/office/drawing/2014/main" id="{F106ACD6-8A0C-452C-9A2E-A34769866915}"/>
                </a:ext>
              </a:extLst>
            </p:cNvPr>
            <p:cNvSpPr>
              <a:spLocks/>
            </p:cNvSpPr>
            <p:nvPr userDrawn="1"/>
          </p:nvSpPr>
          <p:spPr bwMode="auto">
            <a:xfrm flipH="1">
              <a:off x="499567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46" name="Freeform 31">
              <a:extLst>
                <a:ext uri="{FF2B5EF4-FFF2-40B4-BE49-F238E27FC236}">
                  <a16:creationId xmlns:a16="http://schemas.microsoft.com/office/drawing/2014/main" id="{D7BB2413-B04D-4328-872C-0F581970589E}"/>
                </a:ext>
              </a:extLst>
            </p:cNvPr>
            <p:cNvSpPr>
              <a:spLocks/>
            </p:cNvSpPr>
            <p:nvPr userDrawn="1"/>
          </p:nvSpPr>
          <p:spPr bwMode="auto">
            <a:xfrm flipH="1">
              <a:off x="5102769"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85" name="Freeform 29">
              <a:extLst>
                <a:ext uri="{FF2B5EF4-FFF2-40B4-BE49-F238E27FC236}">
                  <a16:creationId xmlns:a16="http://schemas.microsoft.com/office/drawing/2014/main" id="{63FBF41C-AEB3-4046-A826-595978A1D058}"/>
                </a:ext>
              </a:extLst>
            </p:cNvPr>
            <p:cNvSpPr>
              <a:spLocks/>
            </p:cNvSpPr>
            <p:nvPr userDrawn="1"/>
          </p:nvSpPr>
          <p:spPr bwMode="auto">
            <a:xfrm flipH="1">
              <a:off x="466704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86" name="Freeform 30">
              <a:extLst>
                <a:ext uri="{FF2B5EF4-FFF2-40B4-BE49-F238E27FC236}">
                  <a16:creationId xmlns:a16="http://schemas.microsoft.com/office/drawing/2014/main" id="{9122AE30-BACF-4CCD-9B07-5CE73BF3877F}"/>
                </a:ext>
              </a:extLst>
            </p:cNvPr>
            <p:cNvSpPr>
              <a:spLocks/>
            </p:cNvSpPr>
            <p:nvPr userDrawn="1"/>
          </p:nvSpPr>
          <p:spPr bwMode="auto">
            <a:xfrm flipH="1">
              <a:off x="4340907"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87" name="Freeform 31">
              <a:extLst>
                <a:ext uri="{FF2B5EF4-FFF2-40B4-BE49-F238E27FC236}">
                  <a16:creationId xmlns:a16="http://schemas.microsoft.com/office/drawing/2014/main" id="{2BC13C36-EDC8-446A-8384-E3A8538FA7E9}"/>
                </a:ext>
              </a:extLst>
            </p:cNvPr>
            <p:cNvSpPr>
              <a:spLocks/>
            </p:cNvSpPr>
            <p:nvPr userDrawn="1"/>
          </p:nvSpPr>
          <p:spPr bwMode="auto">
            <a:xfrm flipH="1">
              <a:off x="4774142"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88" name="Freeform 32">
              <a:extLst>
                <a:ext uri="{FF2B5EF4-FFF2-40B4-BE49-F238E27FC236}">
                  <a16:creationId xmlns:a16="http://schemas.microsoft.com/office/drawing/2014/main" id="{D7AA2B38-1811-47A6-AEA8-A6C69DAE3632}"/>
                </a:ext>
              </a:extLst>
            </p:cNvPr>
            <p:cNvSpPr>
              <a:spLocks/>
            </p:cNvSpPr>
            <p:nvPr userDrawn="1"/>
          </p:nvSpPr>
          <p:spPr bwMode="auto">
            <a:xfrm flipH="1">
              <a:off x="4448001"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89" name="Freeform 29">
              <a:extLst>
                <a:ext uri="{FF2B5EF4-FFF2-40B4-BE49-F238E27FC236}">
                  <a16:creationId xmlns:a16="http://schemas.microsoft.com/office/drawing/2014/main" id="{7F56B87E-4822-4DEB-AD21-D72B4C92F329}"/>
                </a:ext>
              </a:extLst>
            </p:cNvPr>
            <p:cNvSpPr>
              <a:spLocks/>
            </p:cNvSpPr>
            <p:nvPr userDrawn="1"/>
          </p:nvSpPr>
          <p:spPr bwMode="auto">
            <a:xfrm flipH="1">
              <a:off x="401227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90" name="Freeform 30">
              <a:extLst>
                <a:ext uri="{FF2B5EF4-FFF2-40B4-BE49-F238E27FC236}">
                  <a16:creationId xmlns:a16="http://schemas.microsoft.com/office/drawing/2014/main" id="{148BD1A7-F4DB-4E65-A923-A25E0DF9B28E}"/>
                </a:ext>
              </a:extLst>
            </p:cNvPr>
            <p:cNvSpPr>
              <a:spLocks/>
            </p:cNvSpPr>
            <p:nvPr userDrawn="1"/>
          </p:nvSpPr>
          <p:spPr bwMode="auto">
            <a:xfrm flipH="1">
              <a:off x="368613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91" name="Freeform 31">
              <a:extLst>
                <a:ext uri="{FF2B5EF4-FFF2-40B4-BE49-F238E27FC236}">
                  <a16:creationId xmlns:a16="http://schemas.microsoft.com/office/drawing/2014/main" id="{9BCBF8E9-7DB4-4612-9579-AC569187C9F5}"/>
                </a:ext>
              </a:extLst>
            </p:cNvPr>
            <p:cNvSpPr>
              <a:spLocks/>
            </p:cNvSpPr>
            <p:nvPr userDrawn="1"/>
          </p:nvSpPr>
          <p:spPr bwMode="auto">
            <a:xfrm flipH="1">
              <a:off x="4119373"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92" name="Freeform 32">
              <a:extLst>
                <a:ext uri="{FF2B5EF4-FFF2-40B4-BE49-F238E27FC236}">
                  <a16:creationId xmlns:a16="http://schemas.microsoft.com/office/drawing/2014/main" id="{88034BA7-AB65-4694-A441-5ABD835443EF}"/>
                </a:ext>
              </a:extLst>
            </p:cNvPr>
            <p:cNvSpPr>
              <a:spLocks/>
            </p:cNvSpPr>
            <p:nvPr userDrawn="1"/>
          </p:nvSpPr>
          <p:spPr bwMode="auto">
            <a:xfrm flipH="1">
              <a:off x="3793231"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93" name="Freeform 29">
              <a:extLst>
                <a:ext uri="{FF2B5EF4-FFF2-40B4-BE49-F238E27FC236}">
                  <a16:creationId xmlns:a16="http://schemas.microsoft.com/office/drawing/2014/main" id="{7EBC240C-323B-4BA3-8164-D69728567559}"/>
                </a:ext>
              </a:extLst>
            </p:cNvPr>
            <p:cNvSpPr>
              <a:spLocks/>
            </p:cNvSpPr>
            <p:nvPr userDrawn="1"/>
          </p:nvSpPr>
          <p:spPr bwMode="auto">
            <a:xfrm flipH="1">
              <a:off x="335751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94" name="Freeform 30">
              <a:extLst>
                <a:ext uri="{FF2B5EF4-FFF2-40B4-BE49-F238E27FC236}">
                  <a16:creationId xmlns:a16="http://schemas.microsoft.com/office/drawing/2014/main" id="{24A0EAE1-0284-47CE-A39A-3AF503AE18B8}"/>
                </a:ext>
              </a:extLst>
            </p:cNvPr>
            <p:cNvSpPr>
              <a:spLocks/>
            </p:cNvSpPr>
            <p:nvPr userDrawn="1"/>
          </p:nvSpPr>
          <p:spPr bwMode="auto">
            <a:xfrm flipH="1">
              <a:off x="3031369"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95" name="Freeform 31">
              <a:extLst>
                <a:ext uri="{FF2B5EF4-FFF2-40B4-BE49-F238E27FC236}">
                  <a16:creationId xmlns:a16="http://schemas.microsoft.com/office/drawing/2014/main" id="{61BB443E-D8F0-4D82-99A9-CA1FB7C4E00E}"/>
                </a:ext>
              </a:extLst>
            </p:cNvPr>
            <p:cNvSpPr>
              <a:spLocks/>
            </p:cNvSpPr>
            <p:nvPr userDrawn="1"/>
          </p:nvSpPr>
          <p:spPr bwMode="auto">
            <a:xfrm flipH="1">
              <a:off x="3464604"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96" name="Freeform 32">
              <a:extLst>
                <a:ext uri="{FF2B5EF4-FFF2-40B4-BE49-F238E27FC236}">
                  <a16:creationId xmlns:a16="http://schemas.microsoft.com/office/drawing/2014/main" id="{5642677F-134C-4D89-B5B4-D5AE60337D21}"/>
                </a:ext>
              </a:extLst>
            </p:cNvPr>
            <p:cNvSpPr>
              <a:spLocks/>
            </p:cNvSpPr>
            <p:nvPr userDrawn="1"/>
          </p:nvSpPr>
          <p:spPr bwMode="auto">
            <a:xfrm flipH="1">
              <a:off x="3138464"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97" name="Freeform 29">
              <a:extLst>
                <a:ext uri="{FF2B5EF4-FFF2-40B4-BE49-F238E27FC236}">
                  <a16:creationId xmlns:a16="http://schemas.microsoft.com/office/drawing/2014/main" id="{2FF181D4-C7D1-47ED-8B83-C171872939D1}"/>
                </a:ext>
              </a:extLst>
            </p:cNvPr>
            <p:cNvSpPr>
              <a:spLocks/>
            </p:cNvSpPr>
            <p:nvPr userDrawn="1"/>
          </p:nvSpPr>
          <p:spPr bwMode="auto">
            <a:xfrm flipH="1">
              <a:off x="270274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98" name="Freeform 30">
              <a:extLst>
                <a:ext uri="{FF2B5EF4-FFF2-40B4-BE49-F238E27FC236}">
                  <a16:creationId xmlns:a16="http://schemas.microsoft.com/office/drawing/2014/main" id="{B1448889-2EB5-4CFF-A526-397C04A76F29}"/>
                </a:ext>
              </a:extLst>
            </p:cNvPr>
            <p:cNvSpPr>
              <a:spLocks/>
            </p:cNvSpPr>
            <p:nvPr userDrawn="1"/>
          </p:nvSpPr>
          <p:spPr bwMode="auto">
            <a:xfrm flipH="1">
              <a:off x="2376599"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99" name="Freeform 31">
              <a:extLst>
                <a:ext uri="{FF2B5EF4-FFF2-40B4-BE49-F238E27FC236}">
                  <a16:creationId xmlns:a16="http://schemas.microsoft.com/office/drawing/2014/main" id="{ACF26832-7C8D-4682-A2C7-D65C9627112B}"/>
                </a:ext>
              </a:extLst>
            </p:cNvPr>
            <p:cNvSpPr>
              <a:spLocks/>
            </p:cNvSpPr>
            <p:nvPr userDrawn="1"/>
          </p:nvSpPr>
          <p:spPr bwMode="auto">
            <a:xfrm flipH="1">
              <a:off x="2809836"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00" name="Freeform 32">
              <a:extLst>
                <a:ext uri="{FF2B5EF4-FFF2-40B4-BE49-F238E27FC236}">
                  <a16:creationId xmlns:a16="http://schemas.microsoft.com/office/drawing/2014/main" id="{A7B707C2-3B30-4325-916A-C035BA66E052}"/>
                </a:ext>
              </a:extLst>
            </p:cNvPr>
            <p:cNvSpPr>
              <a:spLocks/>
            </p:cNvSpPr>
            <p:nvPr userDrawn="1"/>
          </p:nvSpPr>
          <p:spPr bwMode="auto">
            <a:xfrm flipH="1">
              <a:off x="2483694"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01" name="Freeform 447">
              <a:extLst>
                <a:ext uri="{FF2B5EF4-FFF2-40B4-BE49-F238E27FC236}">
                  <a16:creationId xmlns:a16="http://schemas.microsoft.com/office/drawing/2014/main" id="{B5707B81-2347-40FB-84BF-AEB5490F300F}"/>
                </a:ext>
              </a:extLst>
            </p:cNvPr>
            <p:cNvSpPr>
              <a:spLocks/>
            </p:cNvSpPr>
            <p:nvPr userDrawn="1"/>
          </p:nvSpPr>
          <p:spPr bwMode="auto">
            <a:xfrm flipH="1">
              <a:off x="2047972"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02" name="Freeform 448">
              <a:extLst>
                <a:ext uri="{FF2B5EF4-FFF2-40B4-BE49-F238E27FC236}">
                  <a16:creationId xmlns:a16="http://schemas.microsoft.com/office/drawing/2014/main" id="{EDFB3693-1210-41B0-AD66-C0EAE648E186}"/>
                </a:ext>
              </a:extLst>
            </p:cNvPr>
            <p:cNvSpPr>
              <a:spLocks/>
            </p:cNvSpPr>
            <p:nvPr userDrawn="1"/>
          </p:nvSpPr>
          <p:spPr bwMode="auto">
            <a:xfrm flipH="1">
              <a:off x="172183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03" name="Freeform 449">
              <a:extLst>
                <a:ext uri="{FF2B5EF4-FFF2-40B4-BE49-F238E27FC236}">
                  <a16:creationId xmlns:a16="http://schemas.microsoft.com/office/drawing/2014/main" id="{21E3AC9C-D382-47FB-BE24-2BF4044A3E8F}"/>
                </a:ext>
              </a:extLst>
            </p:cNvPr>
            <p:cNvSpPr>
              <a:spLocks/>
            </p:cNvSpPr>
            <p:nvPr userDrawn="1"/>
          </p:nvSpPr>
          <p:spPr bwMode="auto">
            <a:xfrm flipH="1">
              <a:off x="2155066"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04" name="Freeform 450">
              <a:extLst>
                <a:ext uri="{FF2B5EF4-FFF2-40B4-BE49-F238E27FC236}">
                  <a16:creationId xmlns:a16="http://schemas.microsoft.com/office/drawing/2014/main" id="{4C88C642-8E68-4914-B1A4-98DDDF3D248F}"/>
                </a:ext>
              </a:extLst>
            </p:cNvPr>
            <p:cNvSpPr>
              <a:spLocks/>
            </p:cNvSpPr>
            <p:nvPr userDrawn="1"/>
          </p:nvSpPr>
          <p:spPr bwMode="auto">
            <a:xfrm flipH="1">
              <a:off x="1828926"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05" name="Freeform 29">
              <a:extLst>
                <a:ext uri="{FF2B5EF4-FFF2-40B4-BE49-F238E27FC236}">
                  <a16:creationId xmlns:a16="http://schemas.microsoft.com/office/drawing/2014/main" id="{3B7262F5-655D-4CF0-8D93-A07F9E6202FB}"/>
                </a:ext>
              </a:extLst>
            </p:cNvPr>
            <p:cNvSpPr>
              <a:spLocks/>
            </p:cNvSpPr>
            <p:nvPr userDrawn="1"/>
          </p:nvSpPr>
          <p:spPr bwMode="auto">
            <a:xfrm flipH="1">
              <a:off x="139320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06" name="Freeform 31">
              <a:extLst>
                <a:ext uri="{FF2B5EF4-FFF2-40B4-BE49-F238E27FC236}">
                  <a16:creationId xmlns:a16="http://schemas.microsoft.com/office/drawing/2014/main" id="{2E7DA8FB-4D80-45CD-B2E7-59776911A2F9}"/>
                </a:ext>
              </a:extLst>
            </p:cNvPr>
            <p:cNvSpPr>
              <a:spLocks/>
            </p:cNvSpPr>
            <p:nvPr userDrawn="1"/>
          </p:nvSpPr>
          <p:spPr bwMode="auto">
            <a:xfrm flipH="1">
              <a:off x="1500297"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07" name="Freeform 29">
              <a:extLst>
                <a:ext uri="{FF2B5EF4-FFF2-40B4-BE49-F238E27FC236}">
                  <a16:creationId xmlns:a16="http://schemas.microsoft.com/office/drawing/2014/main" id="{4B93FA50-2829-4B7C-9A02-57F45E9EC2C7}"/>
                </a:ext>
              </a:extLst>
            </p:cNvPr>
            <p:cNvSpPr>
              <a:spLocks/>
            </p:cNvSpPr>
            <p:nvPr userDrawn="1"/>
          </p:nvSpPr>
          <p:spPr bwMode="auto">
            <a:xfrm flipH="1">
              <a:off x="106457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08" name="Freeform 30">
              <a:extLst>
                <a:ext uri="{FF2B5EF4-FFF2-40B4-BE49-F238E27FC236}">
                  <a16:creationId xmlns:a16="http://schemas.microsoft.com/office/drawing/2014/main" id="{36F8BAF9-9F80-45F2-BD7C-9503AEBA09A8}"/>
                </a:ext>
              </a:extLst>
            </p:cNvPr>
            <p:cNvSpPr>
              <a:spLocks/>
            </p:cNvSpPr>
            <p:nvPr userDrawn="1"/>
          </p:nvSpPr>
          <p:spPr bwMode="auto">
            <a:xfrm flipH="1">
              <a:off x="73843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09" name="Freeform 31">
              <a:extLst>
                <a:ext uri="{FF2B5EF4-FFF2-40B4-BE49-F238E27FC236}">
                  <a16:creationId xmlns:a16="http://schemas.microsoft.com/office/drawing/2014/main" id="{8BB9088D-8A28-43F2-9C65-4BC5D5117CF2}"/>
                </a:ext>
              </a:extLst>
            </p:cNvPr>
            <p:cNvSpPr>
              <a:spLocks/>
            </p:cNvSpPr>
            <p:nvPr userDrawn="1"/>
          </p:nvSpPr>
          <p:spPr bwMode="auto">
            <a:xfrm flipH="1">
              <a:off x="1171668"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10" name="Freeform 32">
              <a:extLst>
                <a:ext uri="{FF2B5EF4-FFF2-40B4-BE49-F238E27FC236}">
                  <a16:creationId xmlns:a16="http://schemas.microsoft.com/office/drawing/2014/main" id="{2A1860C0-E052-4551-B0A4-9FCD86C5B0A3}"/>
                </a:ext>
              </a:extLst>
            </p:cNvPr>
            <p:cNvSpPr>
              <a:spLocks/>
            </p:cNvSpPr>
            <p:nvPr userDrawn="1"/>
          </p:nvSpPr>
          <p:spPr bwMode="auto">
            <a:xfrm flipH="1">
              <a:off x="845528"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11" name="Freeform 29">
              <a:extLst>
                <a:ext uri="{FF2B5EF4-FFF2-40B4-BE49-F238E27FC236}">
                  <a16:creationId xmlns:a16="http://schemas.microsoft.com/office/drawing/2014/main" id="{EACDC31D-CF23-461A-8CA5-E7A173E44353}"/>
                </a:ext>
              </a:extLst>
            </p:cNvPr>
            <p:cNvSpPr>
              <a:spLocks/>
            </p:cNvSpPr>
            <p:nvPr userDrawn="1"/>
          </p:nvSpPr>
          <p:spPr bwMode="auto">
            <a:xfrm flipH="1">
              <a:off x="40980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12" name="Freeform 30">
              <a:extLst>
                <a:ext uri="{FF2B5EF4-FFF2-40B4-BE49-F238E27FC236}">
                  <a16:creationId xmlns:a16="http://schemas.microsoft.com/office/drawing/2014/main" id="{A80DB1DC-E6EE-402A-AD77-948CFACF1CDE}"/>
                </a:ext>
              </a:extLst>
            </p:cNvPr>
            <p:cNvSpPr>
              <a:spLocks/>
            </p:cNvSpPr>
            <p:nvPr userDrawn="1"/>
          </p:nvSpPr>
          <p:spPr bwMode="auto">
            <a:xfrm flipH="1">
              <a:off x="83664"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13" name="Freeform 31">
              <a:extLst>
                <a:ext uri="{FF2B5EF4-FFF2-40B4-BE49-F238E27FC236}">
                  <a16:creationId xmlns:a16="http://schemas.microsoft.com/office/drawing/2014/main" id="{AF79D9E3-AF8D-4346-B927-CBB14C23873C}"/>
                </a:ext>
              </a:extLst>
            </p:cNvPr>
            <p:cNvSpPr>
              <a:spLocks/>
            </p:cNvSpPr>
            <p:nvPr userDrawn="1"/>
          </p:nvSpPr>
          <p:spPr bwMode="auto">
            <a:xfrm flipH="1">
              <a:off x="516899"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14" name="Freeform 32">
              <a:extLst>
                <a:ext uri="{FF2B5EF4-FFF2-40B4-BE49-F238E27FC236}">
                  <a16:creationId xmlns:a16="http://schemas.microsoft.com/office/drawing/2014/main" id="{B1E0B898-03AA-4946-8793-2B6BD79C7003}"/>
                </a:ext>
              </a:extLst>
            </p:cNvPr>
            <p:cNvSpPr>
              <a:spLocks/>
            </p:cNvSpPr>
            <p:nvPr userDrawn="1"/>
          </p:nvSpPr>
          <p:spPr bwMode="auto">
            <a:xfrm flipH="1">
              <a:off x="190758"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grpSp>
      <p:grpSp>
        <p:nvGrpSpPr>
          <p:cNvPr id="1816" name="Group 1815">
            <a:extLst>
              <a:ext uri="{FF2B5EF4-FFF2-40B4-BE49-F238E27FC236}">
                <a16:creationId xmlns:a16="http://schemas.microsoft.com/office/drawing/2014/main" id="{2664D0B0-09D6-4FA8-82F9-5E73C364D9F6}"/>
              </a:ext>
            </a:extLst>
          </p:cNvPr>
          <p:cNvGrpSpPr/>
          <p:nvPr userDrawn="1"/>
        </p:nvGrpSpPr>
        <p:grpSpPr>
          <a:xfrm>
            <a:off x="85341" y="4425733"/>
            <a:ext cx="12250686" cy="180153"/>
            <a:chOff x="83663" y="4268156"/>
            <a:chExt cx="12009863" cy="176637"/>
          </a:xfrm>
        </p:grpSpPr>
        <p:sp>
          <p:nvSpPr>
            <p:cNvPr id="1439" name="Freeform 29">
              <a:extLst>
                <a:ext uri="{FF2B5EF4-FFF2-40B4-BE49-F238E27FC236}">
                  <a16:creationId xmlns:a16="http://schemas.microsoft.com/office/drawing/2014/main" id="{338F2019-30B7-4940-A78F-943E9FC2B97A}"/>
                </a:ext>
              </a:extLst>
            </p:cNvPr>
            <p:cNvSpPr>
              <a:spLocks/>
            </p:cNvSpPr>
            <p:nvPr userDrawn="1"/>
          </p:nvSpPr>
          <p:spPr bwMode="auto">
            <a:xfrm>
              <a:off x="305196"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40" name="Freeform 30">
              <a:extLst>
                <a:ext uri="{FF2B5EF4-FFF2-40B4-BE49-F238E27FC236}">
                  <a16:creationId xmlns:a16="http://schemas.microsoft.com/office/drawing/2014/main" id="{A9F8DAD2-3476-42FF-ACE8-7A8E99630103}"/>
                </a:ext>
              </a:extLst>
            </p:cNvPr>
            <p:cNvSpPr>
              <a:spLocks/>
            </p:cNvSpPr>
            <p:nvPr userDrawn="1"/>
          </p:nvSpPr>
          <p:spPr bwMode="auto">
            <a:xfrm>
              <a:off x="63133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41" name="Freeform 31">
              <a:extLst>
                <a:ext uri="{FF2B5EF4-FFF2-40B4-BE49-F238E27FC236}">
                  <a16:creationId xmlns:a16="http://schemas.microsoft.com/office/drawing/2014/main" id="{9681D8EC-C42F-4FB2-A598-A7D236B59D1A}"/>
                </a:ext>
              </a:extLst>
            </p:cNvPr>
            <p:cNvSpPr>
              <a:spLocks/>
            </p:cNvSpPr>
            <p:nvPr userDrawn="1"/>
          </p:nvSpPr>
          <p:spPr bwMode="auto">
            <a:xfrm>
              <a:off x="83663"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42" name="Freeform 32">
              <a:extLst>
                <a:ext uri="{FF2B5EF4-FFF2-40B4-BE49-F238E27FC236}">
                  <a16:creationId xmlns:a16="http://schemas.microsoft.com/office/drawing/2014/main" id="{24A63BF5-FA4A-40E3-B7C1-C198B848AD37}"/>
                </a:ext>
              </a:extLst>
            </p:cNvPr>
            <p:cNvSpPr>
              <a:spLocks/>
            </p:cNvSpPr>
            <p:nvPr userDrawn="1"/>
          </p:nvSpPr>
          <p:spPr bwMode="auto">
            <a:xfrm>
              <a:off x="412290"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43" name="Freeform 29">
              <a:extLst>
                <a:ext uri="{FF2B5EF4-FFF2-40B4-BE49-F238E27FC236}">
                  <a16:creationId xmlns:a16="http://schemas.microsoft.com/office/drawing/2014/main" id="{0189455C-E4C5-4047-8F26-FC04229915C5}"/>
                </a:ext>
              </a:extLst>
            </p:cNvPr>
            <p:cNvSpPr>
              <a:spLocks/>
            </p:cNvSpPr>
            <p:nvPr userDrawn="1"/>
          </p:nvSpPr>
          <p:spPr bwMode="auto">
            <a:xfrm>
              <a:off x="959966"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44" name="Freeform 30">
              <a:extLst>
                <a:ext uri="{FF2B5EF4-FFF2-40B4-BE49-F238E27FC236}">
                  <a16:creationId xmlns:a16="http://schemas.microsoft.com/office/drawing/2014/main" id="{A670E9A0-4F94-4CC5-B60F-C2D1557424FF}"/>
                </a:ext>
              </a:extLst>
            </p:cNvPr>
            <p:cNvSpPr>
              <a:spLocks/>
            </p:cNvSpPr>
            <p:nvPr userDrawn="1"/>
          </p:nvSpPr>
          <p:spPr bwMode="auto">
            <a:xfrm>
              <a:off x="1286106"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45" name="Freeform 31">
              <a:extLst>
                <a:ext uri="{FF2B5EF4-FFF2-40B4-BE49-F238E27FC236}">
                  <a16:creationId xmlns:a16="http://schemas.microsoft.com/office/drawing/2014/main" id="{E336D6CE-6654-46BC-B8A9-6398208B164F}"/>
                </a:ext>
              </a:extLst>
            </p:cNvPr>
            <p:cNvSpPr>
              <a:spLocks/>
            </p:cNvSpPr>
            <p:nvPr userDrawn="1"/>
          </p:nvSpPr>
          <p:spPr bwMode="auto">
            <a:xfrm>
              <a:off x="738432"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46" name="Freeform 32">
              <a:extLst>
                <a:ext uri="{FF2B5EF4-FFF2-40B4-BE49-F238E27FC236}">
                  <a16:creationId xmlns:a16="http://schemas.microsoft.com/office/drawing/2014/main" id="{2C1E14D6-7B7C-4DC4-9C71-DEB9CDCC6A26}"/>
                </a:ext>
              </a:extLst>
            </p:cNvPr>
            <p:cNvSpPr>
              <a:spLocks/>
            </p:cNvSpPr>
            <p:nvPr userDrawn="1"/>
          </p:nvSpPr>
          <p:spPr bwMode="auto">
            <a:xfrm>
              <a:off x="1067060"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47" name="Freeform 29">
              <a:extLst>
                <a:ext uri="{FF2B5EF4-FFF2-40B4-BE49-F238E27FC236}">
                  <a16:creationId xmlns:a16="http://schemas.microsoft.com/office/drawing/2014/main" id="{E54D5085-E3BB-4802-9D55-A8A025BA9E7A}"/>
                </a:ext>
              </a:extLst>
            </p:cNvPr>
            <p:cNvSpPr>
              <a:spLocks/>
            </p:cNvSpPr>
            <p:nvPr userDrawn="1"/>
          </p:nvSpPr>
          <p:spPr bwMode="auto">
            <a:xfrm>
              <a:off x="1614734"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48" name="Freeform 30">
              <a:extLst>
                <a:ext uri="{FF2B5EF4-FFF2-40B4-BE49-F238E27FC236}">
                  <a16:creationId xmlns:a16="http://schemas.microsoft.com/office/drawing/2014/main" id="{CFE93082-32AA-428C-845E-3B01F1557533}"/>
                </a:ext>
              </a:extLst>
            </p:cNvPr>
            <p:cNvSpPr>
              <a:spLocks/>
            </p:cNvSpPr>
            <p:nvPr userDrawn="1"/>
          </p:nvSpPr>
          <p:spPr bwMode="auto">
            <a:xfrm>
              <a:off x="194087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49" name="Freeform 31">
              <a:extLst>
                <a:ext uri="{FF2B5EF4-FFF2-40B4-BE49-F238E27FC236}">
                  <a16:creationId xmlns:a16="http://schemas.microsoft.com/office/drawing/2014/main" id="{04F2075C-F771-4B38-8AA6-19DFF6DA3163}"/>
                </a:ext>
              </a:extLst>
            </p:cNvPr>
            <p:cNvSpPr>
              <a:spLocks/>
            </p:cNvSpPr>
            <p:nvPr userDrawn="1"/>
          </p:nvSpPr>
          <p:spPr bwMode="auto">
            <a:xfrm>
              <a:off x="1393201"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50" name="Freeform 32">
              <a:extLst>
                <a:ext uri="{FF2B5EF4-FFF2-40B4-BE49-F238E27FC236}">
                  <a16:creationId xmlns:a16="http://schemas.microsoft.com/office/drawing/2014/main" id="{15626077-0892-4F56-9E9A-A91CAFC84CF9}"/>
                </a:ext>
              </a:extLst>
            </p:cNvPr>
            <p:cNvSpPr>
              <a:spLocks/>
            </p:cNvSpPr>
            <p:nvPr userDrawn="1"/>
          </p:nvSpPr>
          <p:spPr bwMode="auto">
            <a:xfrm>
              <a:off x="1721829"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51" name="Freeform 29">
              <a:extLst>
                <a:ext uri="{FF2B5EF4-FFF2-40B4-BE49-F238E27FC236}">
                  <a16:creationId xmlns:a16="http://schemas.microsoft.com/office/drawing/2014/main" id="{DA548E9E-2CBC-4D21-AF0B-BE2CBB268B53}"/>
                </a:ext>
              </a:extLst>
            </p:cNvPr>
            <p:cNvSpPr>
              <a:spLocks/>
            </p:cNvSpPr>
            <p:nvPr userDrawn="1"/>
          </p:nvSpPr>
          <p:spPr bwMode="auto">
            <a:xfrm>
              <a:off x="2269503"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52" name="Freeform 30">
              <a:extLst>
                <a:ext uri="{FF2B5EF4-FFF2-40B4-BE49-F238E27FC236}">
                  <a16:creationId xmlns:a16="http://schemas.microsoft.com/office/drawing/2014/main" id="{6E8B55B4-4C66-411A-9C93-29B6E763ACAB}"/>
                </a:ext>
              </a:extLst>
            </p:cNvPr>
            <p:cNvSpPr>
              <a:spLocks/>
            </p:cNvSpPr>
            <p:nvPr userDrawn="1"/>
          </p:nvSpPr>
          <p:spPr bwMode="auto">
            <a:xfrm>
              <a:off x="2595644"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53" name="Freeform 31">
              <a:extLst>
                <a:ext uri="{FF2B5EF4-FFF2-40B4-BE49-F238E27FC236}">
                  <a16:creationId xmlns:a16="http://schemas.microsoft.com/office/drawing/2014/main" id="{7433CDB3-2ACF-4924-91A9-800FF65DA681}"/>
                </a:ext>
              </a:extLst>
            </p:cNvPr>
            <p:cNvSpPr>
              <a:spLocks/>
            </p:cNvSpPr>
            <p:nvPr userDrawn="1"/>
          </p:nvSpPr>
          <p:spPr bwMode="auto">
            <a:xfrm>
              <a:off x="2047969"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54" name="Freeform 32">
              <a:extLst>
                <a:ext uri="{FF2B5EF4-FFF2-40B4-BE49-F238E27FC236}">
                  <a16:creationId xmlns:a16="http://schemas.microsoft.com/office/drawing/2014/main" id="{F533035C-8739-479E-BF14-00C92FDC893A}"/>
                </a:ext>
              </a:extLst>
            </p:cNvPr>
            <p:cNvSpPr>
              <a:spLocks/>
            </p:cNvSpPr>
            <p:nvPr userDrawn="1"/>
          </p:nvSpPr>
          <p:spPr bwMode="auto">
            <a:xfrm>
              <a:off x="2376598"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55" name="Freeform 477">
              <a:extLst>
                <a:ext uri="{FF2B5EF4-FFF2-40B4-BE49-F238E27FC236}">
                  <a16:creationId xmlns:a16="http://schemas.microsoft.com/office/drawing/2014/main" id="{7A45CC5D-8BC5-41BD-8D1B-7973FE3A9ABF}"/>
                </a:ext>
              </a:extLst>
            </p:cNvPr>
            <p:cNvSpPr>
              <a:spLocks/>
            </p:cNvSpPr>
            <p:nvPr userDrawn="1"/>
          </p:nvSpPr>
          <p:spPr bwMode="auto">
            <a:xfrm>
              <a:off x="292427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56" name="Freeform 478">
              <a:extLst>
                <a:ext uri="{FF2B5EF4-FFF2-40B4-BE49-F238E27FC236}">
                  <a16:creationId xmlns:a16="http://schemas.microsoft.com/office/drawing/2014/main" id="{246A887A-2A17-4D09-A6CB-9106C899CA7D}"/>
                </a:ext>
              </a:extLst>
            </p:cNvPr>
            <p:cNvSpPr>
              <a:spLocks/>
            </p:cNvSpPr>
            <p:nvPr userDrawn="1"/>
          </p:nvSpPr>
          <p:spPr bwMode="auto">
            <a:xfrm>
              <a:off x="3250413"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57" name="Freeform 479">
              <a:extLst>
                <a:ext uri="{FF2B5EF4-FFF2-40B4-BE49-F238E27FC236}">
                  <a16:creationId xmlns:a16="http://schemas.microsoft.com/office/drawing/2014/main" id="{E4865FF5-56B9-4618-B1C1-604520E2B6A3}"/>
                </a:ext>
              </a:extLst>
            </p:cNvPr>
            <p:cNvSpPr>
              <a:spLocks/>
            </p:cNvSpPr>
            <p:nvPr userDrawn="1"/>
          </p:nvSpPr>
          <p:spPr bwMode="auto">
            <a:xfrm>
              <a:off x="2702739"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58" name="Freeform 480">
              <a:extLst>
                <a:ext uri="{FF2B5EF4-FFF2-40B4-BE49-F238E27FC236}">
                  <a16:creationId xmlns:a16="http://schemas.microsoft.com/office/drawing/2014/main" id="{D66DFE4A-CD08-4133-B866-22E5E3D11986}"/>
                </a:ext>
              </a:extLst>
            </p:cNvPr>
            <p:cNvSpPr>
              <a:spLocks/>
            </p:cNvSpPr>
            <p:nvPr userDrawn="1"/>
          </p:nvSpPr>
          <p:spPr bwMode="auto">
            <a:xfrm>
              <a:off x="3031366"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59" name="Freeform 29">
              <a:extLst>
                <a:ext uri="{FF2B5EF4-FFF2-40B4-BE49-F238E27FC236}">
                  <a16:creationId xmlns:a16="http://schemas.microsoft.com/office/drawing/2014/main" id="{78D81E66-FEA8-4693-A372-72256233F420}"/>
                </a:ext>
              </a:extLst>
            </p:cNvPr>
            <p:cNvSpPr>
              <a:spLocks/>
            </p:cNvSpPr>
            <p:nvPr userDrawn="1"/>
          </p:nvSpPr>
          <p:spPr bwMode="auto">
            <a:xfrm>
              <a:off x="357904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60" name="Freeform 31">
              <a:extLst>
                <a:ext uri="{FF2B5EF4-FFF2-40B4-BE49-F238E27FC236}">
                  <a16:creationId xmlns:a16="http://schemas.microsoft.com/office/drawing/2014/main" id="{924970A0-4510-4D6D-9B59-B1AD1432CC39}"/>
                </a:ext>
              </a:extLst>
            </p:cNvPr>
            <p:cNvSpPr>
              <a:spLocks/>
            </p:cNvSpPr>
            <p:nvPr userDrawn="1"/>
          </p:nvSpPr>
          <p:spPr bwMode="auto">
            <a:xfrm>
              <a:off x="3357508"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61" name="Freeform 29">
              <a:extLst>
                <a:ext uri="{FF2B5EF4-FFF2-40B4-BE49-F238E27FC236}">
                  <a16:creationId xmlns:a16="http://schemas.microsoft.com/office/drawing/2014/main" id="{E40FB3BA-EB8B-4C2A-95C9-83F1140DAE0E}"/>
                </a:ext>
              </a:extLst>
            </p:cNvPr>
            <p:cNvSpPr>
              <a:spLocks/>
            </p:cNvSpPr>
            <p:nvPr userDrawn="1"/>
          </p:nvSpPr>
          <p:spPr bwMode="auto">
            <a:xfrm>
              <a:off x="390767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62" name="Freeform 30">
              <a:extLst>
                <a:ext uri="{FF2B5EF4-FFF2-40B4-BE49-F238E27FC236}">
                  <a16:creationId xmlns:a16="http://schemas.microsoft.com/office/drawing/2014/main" id="{2FF5D27C-7410-4784-B7E2-B8804036AF92}"/>
                </a:ext>
              </a:extLst>
            </p:cNvPr>
            <p:cNvSpPr>
              <a:spLocks/>
            </p:cNvSpPr>
            <p:nvPr userDrawn="1"/>
          </p:nvSpPr>
          <p:spPr bwMode="auto">
            <a:xfrm>
              <a:off x="4233811"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63" name="Freeform 31">
              <a:extLst>
                <a:ext uri="{FF2B5EF4-FFF2-40B4-BE49-F238E27FC236}">
                  <a16:creationId xmlns:a16="http://schemas.microsoft.com/office/drawing/2014/main" id="{6BDC48F9-D85C-4B3F-86C9-05EA08EFA6BB}"/>
                </a:ext>
              </a:extLst>
            </p:cNvPr>
            <p:cNvSpPr>
              <a:spLocks/>
            </p:cNvSpPr>
            <p:nvPr userDrawn="1"/>
          </p:nvSpPr>
          <p:spPr bwMode="auto">
            <a:xfrm>
              <a:off x="3686136"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64" name="Freeform 32">
              <a:extLst>
                <a:ext uri="{FF2B5EF4-FFF2-40B4-BE49-F238E27FC236}">
                  <a16:creationId xmlns:a16="http://schemas.microsoft.com/office/drawing/2014/main" id="{CC5C7652-6138-4377-9A9F-963D444E4911}"/>
                </a:ext>
              </a:extLst>
            </p:cNvPr>
            <p:cNvSpPr>
              <a:spLocks/>
            </p:cNvSpPr>
            <p:nvPr userDrawn="1"/>
          </p:nvSpPr>
          <p:spPr bwMode="auto">
            <a:xfrm>
              <a:off x="4014764"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65" name="Freeform 29">
              <a:extLst>
                <a:ext uri="{FF2B5EF4-FFF2-40B4-BE49-F238E27FC236}">
                  <a16:creationId xmlns:a16="http://schemas.microsoft.com/office/drawing/2014/main" id="{2A3F4B02-0C46-449C-B640-C8A3F324DA20}"/>
                </a:ext>
              </a:extLst>
            </p:cNvPr>
            <p:cNvSpPr>
              <a:spLocks/>
            </p:cNvSpPr>
            <p:nvPr userDrawn="1"/>
          </p:nvSpPr>
          <p:spPr bwMode="auto">
            <a:xfrm>
              <a:off x="4562439"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66" name="Freeform 30">
              <a:extLst>
                <a:ext uri="{FF2B5EF4-FFF2-40B4-BE49-F238E27FC236}">
                  <a16:creationId xmlns:a16="http://schemas.microsoft.com/office/drawing/2014/main" id="{00771A03-8824-461A-B3A4-E460D2E5F5C4}"/>
                </a:ext>
              </a:extLst>
            </p:cNvPr>
            <p:cNvSpPr>
              <a:spLocks/>
            </p:cNvSpPr>
            <p:nvPr userDrawn="1"/>
          </p:nvSpPr>
          <p:spPr bwMode="auto">
            <a:xfrm>
              <a:off x="488858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67" name="Freeform 31">
              <a:extLst>
                <a:ext uri="{FF2B5EF4-FFF2-40B4-BE49-F238E27FC236}">
                  <a16:creationId xmlns:a16="http://schemas.microsoft.com/office/drawing/2014/main" id="{B37EF2DC-D837-47C1-BAF4-0A9B28E702E2}"/>
                </a:ext>
              </a:extLst>
            </p:cNvPr>
            <p:cNvSpPr>
              <a:spLocks/>
            </p:cNvSpPr>
            <p:nvPr userDrawn="1"/>
          </p:nvSpPr>
          <p:spPr bwMode="auto">
            <a:xfrm>
              <a:off x="4340905"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68" name="Freeform 32">
              <a:extLst>
                <a:ext uri="{FF2B5EF4-FFF2-40B4-BE49-F238E27FC236}">
                  <a16:creationId xmlns:a16="http://schemas.microsoft.com/office/drawing/2014/main" id="{05438C75-FC41-45DF-9044-4FE2B41F9FD6}"/>
                </a:ext>
              </a:extLst>
            </p:cNvPr>
            <p:cNvSpPr>
              <a:spLocks/>
            </p:cNvSpPr>
            <p:nvPr userDrawn="1"/>
          </p:nvSpPr>
          <p:spPr bwMode="auto">
            <a:xfrm>
              <a:off x="4669534"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69" name="Freeform 29">
              <a:extLst>
                <a:ext uri="{FF2B5EF4-FFF2-40B4-BE49-F238E27FC236}">
                  <a16:creationId xmlns:a16="http://schemas.microsoft.com/office/drawing/2014/main" id="{DE619581-9854-4CDD-A993-242FA47715F2}"/>
                </a:ext>
              </a:extLst>
            </p:cNvPr>
            <p:cNvSpPr>
              <a:spLocks/>
            </p:cNvSpPr>
            <p:nvPr userDrawn="1"/>
          </p:nvSpPr>
          <p:spPr bwMode="auto">
            <a:xfrm>
              <a:off x="5217208"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70" name="Freeform 30">
              <a:extLst>
                <a:ext uri="{FF2B5EF4-FFF2-40B4-BE49-F238E27FC236}">
                  <a16:creationId xmlns:a16="http://schemas.microsoft.com/office/drawing/2014/main" id="{8E3B601F-C801-4EC3-A533-23E9F91C34A3}"/>
                </a:ext>
              </a:extLst>
            </p:cNvPr>
            <p:cNvSpPr>
              <a:spLocks/>
            </p:cNvSpPr>
            <p:nvPr userDrawn="1"/>
          </p:nvSpPr>
          <p:spPr bwMode="auto">
            <a:xfrm>
              <a:off x="5543348"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71" name="Freeform 31">
              <a:extLst>
                <a:ext uri="{FF2B5EF4-FFF2-40B4-BE49-F238E27FC236}">
                  <a16:creationId xmlns:a16="http://schemas.microsoft.com/office/drawing/2014/main" id="{E8A6149C-50C4-4FC2-BA79-A54B0E020A31}"/>
                </a:ext>
              </a:extLst>
            </p:cNvPr>
            <p:cNvSpPr>
              <a:spLocks/>
            </p:cNvSpPr>
            <p:nvPr userDrawn="1"/>
          </p:nvSpPr>
          <p:spPr bwMode="auto">
            <a:xfrm>
              <a:off x="4995674"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72" name="Freeform 32">
              <a:extLst>
                <a:ext uri="{FF2B5EF4-FFF2-40B4-BE49-F238E27FC236}">
                  <a16:creationId xmlns:a16="http://schemas.microsoft.com/office/drawing/2014/main" id="{253A8C38-23AB-4365-B938-B302B431CE90}"/>
                </a:ext>
              </a:extLst>
            </p:cNvPr>
            <p:cNvSpPr>
              <a:spLocks/>
            </p:cNvSpPr>
            <p:nvPr userDrawn="1"/>
          </p:nvSpPr>
          <p:spPr bwMode="auto">
            <a:xfrm>
              <a:off x="5324302"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73" name="Freeform 29">
              <a:extLst>
                <a:ext uri="{FF2B5EF4-FFF2-40B4-BE49-F238E27FC236}">
                  <a16:creationId xmlns:a16="http://schemas.microsoft.com/office/drawing/2014/main" id="{382E235D-D964-4D7B-8FD5-7F4D354131E1}"/>
                </a:ext>
              </a:extLst>
            </p:cNvPr>
            <p:cNvSpPr>
              <a:spLocks/>
            </p:cNvSpPr>
            <p:nvPr userDrawn="1"/>
          </p:nvSpPr>
          <p:spPr bwMode="auto">
            <a:xfrm>
              <a:off x="587197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74" name="Freeform 30">
              <a:extLst>
                <a:ext uri="{FF2B5EF4-FFF2-40B4-BE49-F238E27FC236}">
                  <a16:creationId xmlns:a16="http://schemas.microsoft.com/office/drawing/2014/main" id="{DB740A09-9C2B-4629-8CF5-C2B6C256BACF}"/>
                </a:ext>
              </a:extLst>
            </p:cNvPr>
            <p:cNvSpPr>
              <a:spLocks/>
            </p:cNvSpPr>
            <p:nvPr userDrawn="1"/>
          </p:nvSpPr>
          <p:spPr bwMode="auto">
            <a:xfrm>
              <a:off x="6198118"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75" name="Freeform 31">
              <a:extLst>
                <a:ext uri="{FF2B5EF4-FFF2-40B4-BE49-F238E27FC236}">
                  <a16:creationId xmlns:a16="http://schemas.microsoft.com/office/drawing/2014/main" id="{F3BE38D0-3DDF-4CEC-9791-609B497D90CE}"/>
                </a:ext>
              </a:extLst>
            </p:cNvPr>
            <p:cNvSpPr>
              <a:spLocks/>
            </p:cNvSpPr>
            <p:nvPr userDrawn="1"/>
          </p:nvSpPr>
          <p:spPr bwMode="auto">
            <a:xfrm>
              <a:off x="5650443"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76" name="Freeform 32">
              <a:extLst>
                <a:ext uri="{FF2B5EF4-FFF2-40B4-BE49-F238E27FC236}">
                  <a16:creationId xmlns:a16="http://schemas.microsoft.com/office/drawing/2014/main" id="{3B03933F-D52A-432D-AE9F-8D92341130A9}"/>
                </a:ext>
              </a:extLst>
            </p:cNvPr>
            <p:cNvSpPr>
              <a:spLocks/>
            </p:cNvSpPr>
            <p:nvPr userDrawn="1"/>
          </p:nvSpPr>
          <p:spPr bwMode="auto">
            <a:xfrm>
              <a:off x="5979071"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77" name="Freeform 499">
              <a:extLst>
                <a:ext uri="{FF2B5EF4-FFF2-40B4-BE49-F238E27FC236}">
                  <a16:creationId xmlns:a16="http://schemas.microsoft.com/office/drawing/2014/main" id="{5A4AEFAF-63D8-44BB-AE45-9545D20851D8}"/>
                </a:ext>
              </a:extLst>
            </p:cNvPr>
            <p:cNvSpPr>
              <a:spLocks/>
            </p:cNvSpPr>
            <p:nvPr userDrawn="1"/>
          </p:nvSpPr>
          <p:spPr bwMode="auto">
            <a:xfrm>
              <a:off x="652674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78" name="Freeform 500">
              <a:extLst>
                <a:ext uri="{FF2B5EF4-FFF2-40B4-BE49-F238E27FC236}">
                  <a16:creationId xmlns:a16="http://schemas.microsoft.com/office/drawing/2014/main" id="{2BB82494-4BA1-40E6-9E2A-F58B0AEF69B7}"/>
                </a:ext>
              </a:extLst>
            </p:cNvPr>
            <p:cNvSpPr>
              <a:spLocks/>
            </p:cNvSpPr>
            <p:nvPr userDrawn="1"/>
          </p:nvSpPr>
          <p:spPr bwMode="auto">
            <a:xfrm>
              <a:off x="685288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79" name="Freeform 501">
              <a:extLst>
                <a:ext uri="{FF2B5EF4-FFF2-40B4-BE49-F238E27FC236}">
                  <a16:creationId xmlns:a16="http://schemas.microsoft.com/office/drawing/2014/main" id="{9F6C5321-F033-4DAF-B0F4-A74525DB3767}"/>
                </a:ext>
              </a:extLst>
            </p:cNvPr>
            <p:cNvSpPr>
              <a:spLocks/>
            </p:cNvSpPr>
            <p:nvPr userDrawn="1"/>
          </p:nvSpPr>
          <p:spPr bwMode="auto">
            <a:xfrm>
              <a:off x="6305212"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80" name="Freeform 502">
              <a:extLst>
                <a:ext uri="{FF2B5EF4-FFF2-40B4-BE49-F238E27FC236}">
                  <a16:creationId xmlns:a16="http://schemas.microsoft.com/office/drawing/2014/main" id="{D6151E53-BCED-451D-84EF-E182739DF2EB}"/>
                </a:ext>
              </a:extLst>
            </p:cNvPr>
            <p:cNvSpPr>
              <a:spLocks/>
            </p:cNvSpPr>
            <p:nvPr userDrawn="1"/>
          </p:nvSpPr>
          <p:spPr bwMode="auto">
            <a:xfrm>
              <a:off x="6633840"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81" name="Freeform 29">
              <a:extLst>
                <a:ext uri="{FF2B5EF4-FFF2-40B4-BE49-F238E27FC236}">
                  <a16:creationId xmlns:a16="http://schemas.microsoft.com/office/drawing/2014/main" id="{3111E34A-3388-465E-83CD-198A78D5E7AC}"/>
                </a:ext>
              </a:extLst>
            </p:cNvPr>
            <p:cNvSpPr>
              <a:spLocks/>
            </p:cNvSpPr>
            <p:nvPr userDrawn="1"/>
          </p:nvSpPr>
          <p:spPr bwMode="auto">
            <a:xfrm>
              <a:off x="718151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82" name="Freeform 31">
              <a:extLst>
                <a:ext uri="{FF2B5EF4-FFF2-40B4-BE49-F238E27FC236}">
                  <a16:creationId xmlns:a16="http://schemas.microsoft.com/office/drawing/2014/main" id="{8C386E69-1238-4C66-8BF5-BC80D3B9A182}"/>
                </a:ext>
              </a:extLst>
            </p:cNvPr>
            <p:cNvSpPr>
              <a:spLocks/>
            </p:cNvSpPr>
            <p:nvPr userDrawn="1"/>
          </p:nvSpPr>
          <p:spPr bwMode="auto">
            <a:xfrm>
              <a:off x="6959981"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49" name="Freeform 29">
              <a:extLst>
                <a:ext uri="{FF2B5EF4-FFF2-40B4-BE49-F238E27FC236}">
                  <a16:creationId xmlns:a16="http://schemas.microsoft.com/office/drawing/2014/main" id="{4812AC64-8206-4874-8920-4FF50F74C668}"/>
                </a:ext>
              </a:extLst>
            </p:cNvPr>
            <p:cNvSpPr>
              <a:spLocks/>
            </p:cNvSpPr>
            <p:nvPr userDrawn="1"/>
          </p:nvSpPr>
          <p:spPr bwMode="auto">
            <a:xfrm>
              <a:off x="751014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50" name="Freeform 30">
              <a:extLst>
                <a:ext uri="{FF2B5EF4-FFF2-40B4-BE49-F238E27FC236}">
                  <a16:creationId xmlns:a16="http://schemas.microsoft.com/office/drawing/2014/main" id="{4B3C723A-1097-47DE-A2B4-F8D4DE5EAD98}"/>
                </a:ext>
              </a:extLst>
            </p:cNvPr>
            <p:cNvSpPr>
              <a:spLocks/>
            </p:cNvSpPr>
            <p:nvPr userDrawn="1"/>
          </p:nvSpPr>
          <p:spPr bwMode="auto">
            <a:xfrm>
              <a:off x="7836283"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51" name="Freeform 31">
              <a:extLst>
                <a:ext uri="{FF2B5EF4-FFF2-40B4-BE49-F238E27FC236}">
                  <a16:creationId xmlns:a16="http://schemas.microsoft.com/office/drawing/2014/main" id="{5F1AC1EA-A808-45F9-8E2A-8DFB8DEA76A0}"/>
                </a:ext>
              </a:extLst>
            </p:cNvPr>
            <p:cNvSpPr>
              <a:spLocks/>
            </p:cNvSpPr>
            <p:nvPr userDrawn="1"/>
          </p:nvSpPr>
          <p:spPr bwMode="auto">
            <a:xfrm>
              <a:off x="7288609"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52" name="Freeform 32">
              <a:extLst>
                <a:ext uri="{FF2B5EF4-FFF2-40B4-BE49-F238E27FC236}">
                  <a16:creationId xmlns:a16="http://schemas.microsoft.com/office/drawing/2014/main" id="{C1782D5D-53B7-49AA-BB85-22566013873D}"/>
                </a:ext>
              </a:extLst>
            </p:cNvPr>
            <p:cNvSpPr>
              <a:spLocks/>
            </p:cNvSpPr>
            <p:nvPr userDrawn="1"/>
          </p:nvSpPr>
          <p:spPr bwMode="auto">
            <a:xfrm>
              <a:off x="7617237"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53" name="Freeform 29">
              <a:extLst>
                <a:ext uri="{FF2B5EF4-FFF2-40B4-BE49-F238E27FC236}">
                  <a16:creationId xmlns:a16="http://schemas.microsoft.com/office/drawing/2014/main" id="{1643AFEE-5E62-43D3-99A8-7F1420936734}"/>
                </a:ext>
              </a:extLst>
            </p:cNvPr>
            <p:cNvSpPr>
              <a:spLocks/>
            </p:cNvSpPr>
            <p:nvPr userDrawn="1"/>
          </p:nvSpPr>
          <p:spPr bwMode="auto">
            <a:xfrm>
              <a:off x="816491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54" name="Freeform 30">
              <a:extLst>
                <a:ext uri="{FF2B5EF4-FFF2-40B4-BE49-F238E27FC236}">
                  <a16:creationId xmlns:a16="http://schemas.microsoft.com/office/drawing/2014/main" id="{290C7006-CF1F-4094-AE94-11B190852AB2}"/>
                </a:ext>
              </a:extLst>
            </p:cNvPr>
            <p:cNvSpPr>
              <a:spLocks/>
            </p:cNvSpPr>
            <p:nvPr userDrawn="1"/>
          </p:nvSpPr>
          <p:spPr bwMode="auto">
            <a:xfrm>
              <a:off x="849105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55" name="Freeform 31">
              <a:extLst>
                <a:ext uri="{FF2B5EF4-FFF2-40B4-BE49-F238E27FC236}">
                  <a16:creationId xmlns:a16="http://schemas.microsoft.com/office/drawing/2014/main" id="{FB0E67D2-2174-491A-B60D-683E92B23FAC}"/>
                </a:ext>
              </a:extLst>
            </p:cNvPr>
            <p:cNvSpPr>
              <a:spLocks/>
            </p:cNvSpPr>
            <p:nvPr userDrawn="1"/>
          </p:nvSpPr>
          <p:spPr bwMode="auto">
            <a:xfrm>
              <a:off x="7943378"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56" name="Freeform 32">
              <a:extLst>
                <a:ext uri="{FF2B5EF4-FFF2-40B4-BE49-F238E27FC236}">
                  <a16:creationId xmlns:a16="http://schemas.microsoft.com/office/drawing/2014/main" id="{A49BFDEE-B2E5-4A79-B9B7-95A44E3A28EB}"/>
                </a:ext>
              </a:extLst>
            </p:cNvPr>
            <p:cNvSpPr>
              <a:spLocks/>
            </p:cNvSpPr>
            <p:nvPr userDrawn="1"/>
          </p:nvSpPr>
          <p:spPr bwMode="auto">
            <a:xfrm>
              <a:off x="8272007"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57" name="Freeform 29">
              <a:extLst>
                <a:ext uri="{FF2B5EF4-FFF2-40B4-BE49-F238E27FC236}">
                  <a16:creationId xmlns:a16="http://schemas.microsoft.com/office/drawing/2014/main" id="{63AD8FE8-EA3A-4ECE-8417-80888AA9955A}"/>
                </a:ext>
              </a:extLst>
            </p:cNvPr>
            <p:cNvSpPr>
              <a:spLocks/>
            </p:cNvSpPr>
            <p:nvPr userDrawn="1"/>
          </p:nvSpPr>
          <p:spPr bwMode="auto">
            <a:xfrm>
              <a:off x="881968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58" name="Freeform 30">
              <a:extLst>
                <a:ext uri="{FF2B5EF4-FFF2-40B4-BE49-F238E27FC236}">
                  <a16:creationId xmlns:a16="http://schemas.microsoft.com/office/drawing/2014/main" id="{F273511D-9A4C-4E63-B37B-1D415FB30D4D}"/>
                </a:ext>
              </a:extLst>
            </p:cNvPr>
            <p:cNvSpPr>
              <a:spLocks/>
            </p:cNvSpPr>
            <p:nvPr userDrawn="1"/>
          </p:nvSpPr>
          <p:spPr bwMode="auto">
            <a:xfrm>
              <a:off x="9145821"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59" name="Freeform 31">
              <a:extLst>
                <a:ext uri="{FF2B5EF4-FFF2-40B4-BE49-F238E27FC236}">
                  <a16:creationId xmlns:a16="http://schemas.microsoft.com/office/drawing/2014/main" id="{10B7B65E-BBB1-41B7-A4A5-C231AA00F298}"/>
                </a:ext>
              </a:extLst>
            </p:cNvPr>
            <p:cNvSpPr>
              <a:spLocks/>
            </p:cNvSpPr>
            <p:nvPr userDrawn="1"/>
          </p:nvSpPr>
          <p:spPr bwMode="auto">
            <a:xfrm>
              <a:off x="8598147"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60" name="Freeform 32">
              <a:extLst>
                <a:ext uri="{FF2B5EF4-FFF2-40B4-BE49-F238E27FC236}">
                  <a16:creationId xmlns:a16="http://schemas.microsoft.com/office/drawing/2014/main" id="{274C6834-FB5B-4D95-A67A-25025402C7E0}"/>
                </a:ext>
              </a:extLst>
            </p:cNvPr>
            <p:cNvSpPr>
              <a:spLocks/>
            </p:cNvSpPr>
            <p:nvPr userDrawn="1"/>
          </p:nvSpPr>
          <p:spPr bwMode="auto">
            <a:xfrm>
              <a:off x="8926774"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61" name="Freeform 29">
              <a:extLst>
                <a:ext uri="{FF2B5EF4-FFF2-40B4-BE49-F238E27FC236}">
                  <a16:creationId xmlns:a16="http://schemas.microsoft.com/office/drawing/2014/main" id="{D1C3A114-2E61-49AE-BEF2-5E4ADA6FFDF3}"/>
                </a:ext>
              </a:extLst>
            </p:cNvPr>
            <p:cNvSpPr>
              <a:spLocks/>
            </p:cNvSpPr>
            <p:nvPr userDrawn="1"/>
          </p:nvSpPr>
          <p:spPr bwMode="auto">
            <a:xfrm>
              <a:off x="947445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62" name="Freeform 30">
              <a:extLst>
                <a:ext uri="{FF2B5EF4-FFF2-40B4-BE49-F238E27FC236}">
                  <a16:creationId xmlns:a16="http://schemas.microsoft.com/office/drawing/2014/main" id="{5C79E0F9-2E7D-4924-97CF-ACCC09435B08}"/>
                </a:ext>
              </a:extLst>
            </p:cNvPr>
            <p:cNvSpPr>
              <a:spLocks/>
            </p:cNvSpPr>
            <p:nvPr userDrawn="1"/>
          </p:nvSpPr>
          <p:spPr bwMode="auto">
            <a:xfrm>
              <a:off x="9800591"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63" name="Freeform 31">
              <a:extLst>
                <a:ext uri="{FF2B5EF4-FFF2-40B4-BE49-F238E27FC236}">
                  <a16:creationId xmlns:a16="http://schemas.microsoft.com/office/drawing/2014/main" id="{9E3D83BD-EB97-45D4-8DB9-5D98F5703774}"/>
                </a:ext>
              </a:extLst>
            </p:cNvPr>
            <p:cNvSpPr>
              <a:spLocks/>
            </p:cNvSpPr>
            <p:nvPr userDrawn="1"/>
          </p:nvSpPr>
          <p:spPr bwMode="auto">
            <a:xfrm>
              <a:off x="9252915"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64" name="Freeform 32">
              <a:extLst>
                <a:ext uri="{FF2B5EF4-FFF2-40B4-BE49-F238E27FC236}">
                  <a16:creationId xmlns:a16="http://schemas.microsoft.com/office/drawing/2014/main" id="{03A750A3-5E66-42B0-8F35-A27F836ECAF7}"/>
                </a:ext>
              </a:extLst>
            </p:cNvPr>
            <p:cNvSpPr>
              <a:spLocks/>
            </p:cNvSpPr>
            <p:nvPr userDrawn="1"/>
          </p:nvSpPr>
          <p:spPr bwMode="auto">
            <a:xfrm>
              <a:off x="9581544"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65" name="Freeform 387">
              <a:extLst>
                <a:ext uri="{FF2B5EF4-FFF2-40B4-BE49-F238E27FC236}">
                  <a16:creationId xmlns:a16="http://schemas.microsoft.com/office/drawing/2014/main" id="{6281DA3F-CC25-49E5-A66F-D1C5E3A8E799}"/>
                </a:ext>
              </a:extLst>
            </p:cNvPr>
            <p:cNvSpPr>
              <a:spLocks/>
            </p:cNvSpPr>
            <p:nvPr userDrawn="1"/>
          </p:nvSpPr>
          <p:spPr bwMode="auto">
            <a:xfrm>
              <a:off x="10129218"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66" name="Freeform 388">
              <a:extLst>
                <a:ext uri="{FF2B5EF4-FFF2-40B4-BE49-F238E27FC236}">
                  <a16:creationId xmlns:a16="http://schemas.microsoft.com/office/drawing/2014/main" id="{777BF4C0-C01F-47BA-BBE7-65F078FB55A0}"/>
                </a:ext>
              </a:extLst>
            </p:cNvPr>
            <p:cNvSpPr>
              <a:spLocks/>
            </p:cNvSpPr>
            <p:nvPr userDrawn="1"/>
          </p:nvSpPr>
          <p:spPr bwMode="auto">
            <a:xfrm>
              <a:off x="1045536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67" name="Freeform 389">
              <a:extLst>
                <a:ext uri="{FF2B5EF4-FFF2-40B4-BE49-F238E27FC236}">
                  <a16:creationId xmlns:a16="http://schemas.microsoft.com/office/drawing/2014/main" id="{4567BBA9-E18E-4ACE-A327-E3F8744B997E}"/>
                </a:ext>
              </a:extLst>
            </p:cNvPr>
            <p:cNvSpPr>
              <a:spLocks/>
            </p:cNvSpPr>
            <p:nvPr userDrawn="1"/>
          </p:nvSpPr>
          <p:spPr bwMode="auto">
            <a:xfrm>
              <a:off x="9907685"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68" name="Freeform 390">
              <a:extLst>
                <a:ext uri="{FF2B5EF4-FFF2-40B4-BE49-F238E27FC236}">
                  <a16:creationId xmlns:a16="http://schemas.microsoft.com/office/drawing/2014/main" id="{94CED3DB-9321-488E-B8F3-A14947652248}"/>
                </a:ext>
              </a:extLst>
            </p:cNvPr>
            <p:cNvSpPr>
              <a:spLocks/>
            </p:cNvSpPr>
            <p:nvPr userDrawn="1"/>
          </p:nvSpPr>
          <p:spPr bwMode="auto">
            <a:xfrm>
              <a:off x="10236312"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69" name="Freeform 29">
              <a:extLst>
                <a:ext uri="{FF2B5EF4-FFF2-40B4-BE49-F238E27FC236}">
                  <a16:creationId xmlns:a16="http://schemas.microsoft.com/office/drawing/2014/main" id="{E0DCD76E-41A0-4E54-A199-A4D1DEF053E3}"/>
                </a:ext>
              </a:extLst>
            </p:cNvPr>
            <p:cNvSpPr>
              <a:spLocks/>
            </p:cNvSpPr>
            <p:nvPr userDrawn="1"/>
          </p:nvSpPr>
          <p:spPr bwMode="auto">
            <a:xfrm>
              <a:off x="1078398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70" name="Freeform 31">
              <a:extLst>
                <a:ext uri="{FF2B5EF4-FFF2-40B4-BE49-F238E27FC236}">
                  <a16:creationId xmlns:a16="http://schemas.microsoft.com/office/drawing/2014/main" id="{4573DADF-B71E-48A1-810F-4A59580B129B}"/>
                </a:ext>
              </a:extLst>
            </p:cNvPr>
            <p:cNvSpPr>
              <a:spLocks/>
            </p:cNvSpPr>
            <p:nvPr userDrawn="1"/>
          </p:nvSpPr>
          <p:spPr bwMode="auto">
            <a:xfrm>
              <a:off x="10562454"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71" name="Freeform 29">
              <a:extLst>
                <a:ext uri="{FF2B5EF4-FFF2-40B4-BE49-F238E27FC236}">
                  <a16:creationId xmlns:a16="http://schemas.microsoft.com/office/drawing/2014/main" id="{36BB6503-5721-4913-B98C-335FEDF856A4}"/>
                </a:ext>
              </a:extLst>
            </p:cNvPr>
            <p:cNvSpPr>
              <a:spLocks/>
            </p:cNvSpPr>
            <p:nvPr userDrawn="1"/>
          </p:nvSpPr>
          <p:spPr bwMode="auto">
            <a:xfrm>
              <a:off x="1111261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72" name="Freeform 30">
              <a:extLst>
                <a:ext uri="{FF2B5EF4-FFF2-40B4-BE49-F238E27FC236}">
                  <a16:creationId xmlns:a16="http://schemas.microsoft.com/office/drawing/2014/main" id="{5BFFB639-C4B5-4D63-970D-89BBF17C1D1F}"/>
                </a:ext>
              </a:extLst>
            </p:cNvPr>
            <p:cNvSpPr>
              <a:spLocks/>
            </p:cNvSpPr>
            <p:nvPr userDrawn="1"/>
          </p:nvSpPr>
          <p:spPr bwMode="auto">
            <a:xfrm>
              <a:off x="1143875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73" name="Freeform 31">
              <a:extLst>
                <a:ext uri="{FF2B5EF4-FFF2-40B4-BE49-F238E27FC236}">
                  <a16:creationId xmlns:a16="http://schemas.microsoft.com/office/drawing/2014/main" id="{B58A182B-4A34-46DB-8B84-AD041409527D}"/>
                </a:ext>
              </a:extLst>
            </p:cNvPr>
            <p:cNvSpPr>
              <a:spLocks/>
            </p:cNvSpPr>
            <p:nvPr userDrawn="1"/>
          </p:nvSpPr>
          <p:spPr bwMode="auto">
            <a:xfrm>
              <a:off x="10891083"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74" name="Freeform 32">
              <a:extLst>
                <a:ext uri="{FF2B5EF4-FFF2-40B4-BE49-F238E27FC236}">
                  <a16:creationId xmlns:a16="http://schemas.microsoft.com/office/drawing/2014/main" id="{6A72788A-690F-4F1D-B649-425ED8E0C31E}"/>
                </a:ext>
              </a:extLst>
            </p:cNvPr>
            <p:cNvSpPr>
              <a:spLocks/>
            </p:cNvSpPr>
            <p:nvPr userDrawn="1"/>
          </p:nvSpPr>
          <p:spPr bwMode="auto">
            <a:xfrm>
              <a:off x="11219710"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75" name="Freeform 397">
              <a:extLst>
                <a:ext uri="{FF2B5EF4-FFF2-40B4-BE49-F238E27FC236}">
                  <a16:creationId xmlns:a16="http://schemas.microsoft.com/office/drawing/2014/main" id="{06E03F44-3285-488D-AAA1-4D81913011FF}"/>
                </a:ext>
              </a:extLst>
            </p:cNvPr>
            <p:cNvSpPr>
              <a:spLocks/>
            </p:cNvSpPr>
            <p:nvPr userDrawn="1"/>
          </p:nvSpPr>
          <p:spPr bwMode="auto">
            <a:xfrm>
              <a:off x="1176738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76" name="Freeform 398">
              <a:extLst>
                <a:ext uri="{FF2B5EF4-FFF2-40B4-BE49-F238E27FC236}">
                  <a16:creationId xmlns:a16="http://schemas.microsoft.com/office/drawing/2014/main" id="{19C15FB1-7603-42FD-8D30-73790AECC5DC}"/>
                </a:ext>
              </a:extLst>
            </p:cNvPr>
            <p:cNvSpPr>
              <a:spLocks/>
            </p:cNvSpPr>
            <p:nvPr userDrawn="1"/>
          </p:nvSpPr>
          <p:spPr bwMode="auto">
            <a:xfrm>
              <a:off x="12093526"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77" name="Freeform 399">
              <a:extLst>
                <a:ext uri="{FF2B5EF4-FFF2-40B4-BE49-F238E27FC236}">
                  <a16:creationId xmlns:a16="http://schemas.microsoft.com/office/drawing/2014/main" id="{99AF4FB3-B6A8-4620-AC8D-D4610F9C8461}"/>
                </a:ext>
              </a:extLst>
            </p:cNvPr>
            <p:cNvSpPr>
              <a:spLocks/>
            </p:cNvSpPr>
            <p:nvPr userDrawn="1"/>
          </p:nvSpPr>
          <p:spPr bwMode="auto">
            <a:xfrm>
              <a:off x="11545852"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78" name="Freeform 400">
              <a:extLst>
                <a:ext uri="{FF2B5EF4-FFF2-40B4-BE49-F238E27FC236}">
                  <a16:creationId xmlns:a16="http://schemas.microsoft.com/office/drawing/2014/main" id="{D01F5421-B470-48C5-8853-A376B42CE9E2}"/>
                </a:ext>
              </a:extLst>
            </p:cNvPr>
            <p:cNvSpPr>
              <a:spLocks/>
            </p:cNvSpPr>
            <p:nvPr userDrawn="1"/>
          </p:nvSpPr>
          <p:spPr bwMode="auto">
            <a:xfrm>
              <a:off x="11874480"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grpSp>
      <p:grpSp>
        <p:nvGrpSpPr>
          <p:cNvPr id="1815" name="Group 1814">
            <a:extLst>
              <a:ext uri="{FF2B5EF4-FFF2-40B4-BE49-F238E27FC236}">
                <a16:creationId xmlns:a16="http://schemas.microsoft.com/office/drawing/2014/main" id="{1D84FA7B-137F-435D-8123-CAB304758178}"/>
              </a:ext>
            </a:extLst>
          </p:cNvPr>
          <p:cNvGrpSpPr/>
          <p:nvPr userDrawn="1"/>
        </p:nvGrpSpPr>
        <p:grpSpPr>
          <a:xfrm>
            <a:off x="85341" y="4716441"/>
            <a:ext cx="12250687" cy="180153"/>
            <a:chOff x="83663" y="4565932"/>
            <a:chExt cx="12009864" cy="176637"/>
          </a:xfrm>
        </p:grpSpPr>
        <p:sp>
          <p:nvSpPr>
            <p:cNvPr id="1483" name="Freeform 29">
              <a:extLst>
                <a:ext uri="{FF2B5EF4-FFF2-40B4-BE49-F238E27FC236}">
                  <a16:creationId xmlns:a16="http://schemas.microsoft.com/office/drawing/2014/main" id="{C937C581-F1E8-4EE5-A0EB-72611DAEEF63}"/>
                </a:ext>
              </a:extLst>
            </p:cNvPr>
            <p:cNvSpPr>
              <a:spLocks/>
            </p:cNvSpPr>
            <p:nvPr userDrawn="1"/>
          </p:nvSpPr>
          <p:spPr bwMode="auto">
            <a:xfrm flipH="1">
              <a:off x="6959982"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84" name="Freeform 30">
              <a:extLst>
                <a:ext uri="{FF2B5EF4-FFF2-40B4-BE49-F238E27FC236}">
                  <a16:creationId xmlns:a16="http://schemas.microsoft.com/office/drawing/2014/main" id="{8AB6E3AC-6856-4DAF-999A-381193C54253}"/>
                </a:ext>
              </a:extLst>
            </p:cNvPr>
            <p:cNvSpPr>
              <a:spLocks/>
            </p:cNvSpPr>
            <p:nvPr userDrawn="1"/>
          </p:nvSpPr>
          <p:spPr bwMode="auto">
            <a:xfrm flipH="1">
              <a:off x="6633841"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85" name="Freeform 31">
              <a:extLst>
                <a:ext uri="{FF2B5EF4-FFF2-40B4-BE49-F238E27FC236}">
                  <a16:creationId xmlns:a16="http://schemas.microsoft.com/office/drawing/2014/main" id="{65FBE7BB-D0B5-49F5-B626-D60B901DB95C}"/>
                </a:ext>
              </a:extLst>
            </p:cNvPr>
            <p:cNvSpPr>
              <a:spLocks/>
            </p:cNvSpPr>
            <p:nvPr userDrawn="1"/>
          </p:nvSpPr>
          <p:spPr bwMode="auto">
            <a:xfrm flipH="1">
              <a:off x="7067076"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86" name="Freeform 32">
              <a:extLst>
                <a:ext uri="{FF2B5EF4-FFF2-40B4-BE49-F238E27FC236}">
                  <a16:creationId xmlns:a16="http://schemas.microsoft.com/office/drawing/2014/main" id="{1149472C-344F-48A5-A8A8-69FF8C74AEF7}"/>
                </a:ext>
              </a:extLst>
            </p:cNvPr>
            <p:cNvSpPr>
              <a:spLocks/>
            </p:cNvSpPr>
            <p:nvPr userDrawn="1"/>
          </p:nvSpPr>
          <p:spPr bwMode="auto">
            <a:xfrm flipH="1">
              <a:off x="6740936"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87" name="Freeform 29">
              <a:extLst>
                <a:ext uri="{FF2B5EF4-FFF2-40B4-BE49-F238E27FC236}">
                  <a16:creationId xmlns:a16="http://schemas.microsoft.com/office/drawing/2014/main" id="{27C8463D-660A-41DE-ADB6-5FF28F1E7F3F}"/>
                </a:ext>
              </a:extLst>
            </p:cNvPr>
            <p:cNvSpPr>
              <a:spLocks/>
            </p:cNvSpPr>
            <p:nvPr userDrawn="1"/>
          </p:nvSpPr>
          <p:spPr bwMode="auto">
            <a:xfrm flipH="1">
              <a:off x="6305212"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88" name="Freeform 30">
              <a:extLst>
                <a:ext uri="{FF2B5EF4-FFF2-40B4-BE49-F238E27FC236}">
                  <a16:creationId xmlns:a16="http://schemas.microsoft.com/office/drawing/2014/main" id="{E79B9E7A-1FE4-445E-8762-8A0CD2ADAD0D}"/>
                </a:ext>
              </a:extLst>
            </p:cNvPr>
            <p:cNvSpPr>
              <a:spLocks/>
            </p:cNvSpPr>
            <p:nvPr userDrawn="1"/>
          </p:nvSpPr>
          <p:spPr bwMode="auto">
            <a:xfrm flipH="1">
              <a:off x="5979072"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89" name="Freeform 31">
              <a:extLst>
                <a:ext uri="{FF2B5EF4-FFF2-40B4-BE49-F238E27FC236}">
                  <a16:creationId xmlns:a16="http://schemas.microsoft.com/office/drawing/2014/main" id="{8B498E98-9565-4A6D-9783-857C0CEAA3BE}"/>
                </a:ext>
              </a:extLst>
            </p:cNvPr>
            <p:cNvSpPr>
              <a:spLocks/>
            </p:cNvSpPr>
            <p:nvPr userDrawn="1"/>
          </p:nvSpPr>
          <p:spPr bwMode="auto">
            <a:xfrm flipH="1">
              <a:off x="6412307"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90" name="Freeform 32">
              <a:extLst>
                <a:ext uri="{FF2B5EF4-FFF2-40B4-BE49-F238E27FC236}">
                  <a16:creationId xmlns:a16="http://schemas.microsoft.com/office/drawing/2014/main" id="{9915BEAD-5A39-4D6F-AB16-BB3BD1F60AA8}"/>
                </a:ext>
              </a:extLst>
            </p:cNvPr>
            <p:cNvSpPr>
              <a:spLocks/>
            </p:cNvSpPr>
            <p:nvPr userDrawn="1"/>
          </p:nvSpPr>
          <p:spPr bwMode="auto">
            <a:xfrm flipH="1">
              <a:off x="6086166"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91" name="Freeform 29">
              <a:extLst>
                <a:ext uri="{FF2B5EF4-FFF2-40B4-BE49-F238E27FC236}">
                  <a16:creationId xmlns:a16="http://schemas.microsoft.com/office/drawing/2014/main" id="{3A054EDD-46E6-4BFA-8EDA-3A3B36E07F9F}"/>
                </a:ext>
              </a:extLst>
            </p:cNvPr>
            <p:cNvSpPr>
              <a:spLocks/>
            </p:cNvSpPr>
            <p:nvPr userDrawn="1"/>
          </p:nvSpPr>
          <p:spPr bwMode="auto">
            <a:xfrm flipH="1">
              <a:off x="5650444"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92" name="Freeform 30">
              <a:extLst>
                <a:ext uri="{FF2B5EF4-FFF2-40B4-BE49-F238E27FC236}">
                  <a16:creationId xmlns:a16="http://schemas.microsoft.com/office/drawing/2014/main" id="{C1E6A53E-70F6-4A4A-A6D1-0D38FFEFFC0E}"/>
                </a:ext>
              </a:extLst>
            </p:cNvPr>
            <p:cNvSpPr>
              <a:spLocks/>
            </p:cNvSpPr>
            <p:nvPr userDrawn="1"/>
          </p:nvSpPr>
          <p:spPr bwMode="auto">
            <a:xfrm flipH="1">
              <a:off x="5324303"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93" name="Freeform 31">
              <a:extLst>
                <a:ext uri="{FF2B5EF4-FFF2-40B4-BE49-F238E27FC236}">
                  <a16:creationId xmlns:a16="http://schemas.microsoft.com/office/drawing/2014/main" id="{0847C902-8369-4CF9-9A1E-6E824E4F6E1B}"/>
                </a:ext>
              </a:extLst>
            </p:cNvPr>
            <p:cNvSpPr>
              <a:spLocks/>
            </p:cNvSpPr>
            <p:nvPr userDrawn="1"/>
          </p:nvSpPr>
          <p:spPr bwMode="auto">
            <a:xfrm flipH="1">
              <a:off x="5757538"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94" name="Freeform 32">
              <a:extLst>
                <a:ext uri="{FF2B5EF4-FFF2-40B4-BE49-F238E27FC236}">
                  <a16:creationId xmlns:a16="http://schemas.microsoft.com/office/drawing/2014/main" id="{F51AD32E-1551-4707-B22D-9DE28F1E32FD}"/>
                </a:ext>
              </a:extLst>
            </p:cNvPr>
            <p:cNvSpPr>
              <a:spLocks/>
            </p:cNvSpPr>
            <p:nvPr userDrawn="1"/>
          </p:nvSpPr>
          <p:spPr bwMode="auto">
            <a:xfrm flipH="1">
              <a:off x="5431398"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95" name="Freeform 29">
              <a:extLst>
                <a:ext uri="{FF2B5EF4-FFF2-40B4-BE49-F238E27FC236}">
                  <a16:creationId xmlns:a16="http://schemas.microsoft.com/office/drawing/2014/main" id="{F5F52CFD-D509-4CEE-AE3C-1E8820ABDB11}"/>
                </a:ext>
              </a:extLst>
            </p:cNvPr>
            <p:cNvSpPr>
              <a:spLocks/>
            </p:cNvSpPr>
            <p:nvPr userDrawn="1"/>
          </p:nvSpPr>
          <p:spPr bwMode="auto">
            <a:xfrm flipH="1">
              <a:off x="4995675"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96" name="Freeform 30">
              <a:extLst>
                <a:ext uri="{FF2B5EF4-FFF2-40B4-BE49-F238E27FC236}">
                  <a16:creationId xmlns:a16="http://schemas.microsoft.com/office/drawing/2014/main" id="{AE5F8FA5-6225-47A1-BD8B-DEF29B20D0AE}"/>
                </a:ext>
              </a:extLst>
            </p:cNvPr>
            <p:cNvSpPr>
              <a:spLocks/>
            </p:cNvSpPr>
            <p:nvPr userDrawn="1"/>
          </p:nvSpPr>
          <p:spPr bwMode="auto">
            <a:xfrm flipH="1">
              <a:off x="4669534"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97" name="Freeform 31">
              <a:extLst>
                <a:ext uri="{FF2B5EF4-FFF2-40B4-BE49-F238E27FC236}">
                  <a16:creationId xmlns:a16="http://schemas.microsoft.com/office/drawing/2014/main" id="{00AD553A-E251-4741-A8B8-AC425803B283}"/>
                </a:ext>
              </a:extLst>
            </p:cNvPr>
            <p:cNvSpPr>
              <a:spLocks/>
            </p:cNvSpPr>
            <p:nvPr userDrawn="1"/>
          </p:nvSpPr>
          <p:spPr bwMode="auto">
            <a:xfrm flipH="1">
              <a:off x="5102769"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98" name="Freeform 32">
              <a:extLst>
                <a:ext uri="{FF2B5EF4-FFF2-40B4-BE49-F238E27FC236}">
                  <a16:creationId xmlns:a16="http://schemas.microsoft.com/office/drawing/2014/main" id="{620D7601-2FFB-4AB7-ADAF-0372789A496B}"/>
                </a:ext>
              </a:extLst>
            </p:cNvPr>
            <p:cNvSpPr>
              <a:spLocks/>
            </p:cNvSpPr>
            <p:nvPr userDrawn="1"/>
          </p:nvSpPr>
          <p:spPr bwMode="auto">
            <a:xfrm flipH="1">
              <a:off x="4776629"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99" name="Freeform 521">
              <a:extLst>
                <a:ext uri="{FF2B5EF4-FFF2-40B4-BE49-F238E27FC236}">
                  <a16:creationId xmlns:a16="http://schemas.microsoft.com/office/drawing/2014/main" id="{7CC481C5-CBCA-4938-9317-06D30CB61A0E}"/>
                </a:ext>
              </a:extLst>
            </p:cNvPr>
            <p:cNvSpPr>
              <a:spLocks/>
            </p:cNvSpPr>
            <p:nvPr userDrawn="1"/>
          </p:nvSpPr>
          <p:spPr bwMode="auto">
            <a:xfrm flipH="1">
              <a:off x="4340906"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00" name="Freeform 522">
              <a:extLst>
                <a:ext uri="{FF2B5EF4-FFF2-40B4-BE49-F238E27FC236}">
                  <a16:creationId xmlns:a16="http://schemas.microsoft.com/office/drawing/2014/main" id="{4390D331-8BAF-43EC-AA81-47BDAAD23728}"/>
                </a:ext>
              </a:extLst>
            </p:cNvPr>
            <p:cNvSpPr>
              <a:spLocks/>
            </p:cNvSpPr>
            <p:nvPr userDrawn="1"/>
          </p:nvSpPr>
          <p:spPr bwMode="auto">
            <a:xfrm flipH="1">
              <a:off x="4014765"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01" name="Freeform 523">
              <a:extLst>
                <a:ext uri="{FF2B5EF4-FFF2-40B4-BE49-F238E27FC236}">
                  <a16:creationId xmlns:a16="http://schemas.microsoft.com/office/drawing/2014/main" id="{EC41EF87-4F67-45D5-B0C2-E1ED9D4C950B}"/>
                </a:ext>
              </a:extLst>
            </p:cNvPr>
            <p:cNvSpPr>
              <a:spLocks/>
            </p:cNvSpPr>
            <p:nvPr userDrawn="1"/>
          </p:nvSpPr>
          <p:spPr bwMode="auto">
            <a:xfrm flipH="1">
              <a:off x="4447999"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02" name="Freeform 524">
              <a:extLst>
                <a:ext uri="{FF2B5EF4-FFF2-40B4-BE49-F238E27FC236}">
                  <a16:creationId xmlns:a16="http://schemas.microsoft.com/office/drawing/2014/main" id="{8504F518-73C8-4C62-BD8B-8DBEABE06BF5}"/>
                </a:ext>
              </a:extLst>
            </p:cNvPr>
            <p:cNvSpPr>
              <a:spLocks/>
            </p:cNvSpPr>
            <p:nvPr userDrawn="1"/>
          </p:nvSpPr>
          <p:spPr bwMode="auto">
            <a:xfrm flipH="1">
              <a:off x="4121860"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03" name="Freeform 29">
              <a:extLst>
                <a:ext uri="{FF2B5EF4-FFF2-40B4-BE49-F238E27FC236}">
                  <a16:creationId xmlns:a16="http://schemas.microsoft.com/office/drawing/2014/main" id="{85666856-FDFD-4A1B-8839-FF9140B4F1A4}"/>
                </a:ext>
              </a:extLst>
            </p:cNvPr>
            <p:cNvSpPr>
              <a:spLocks/>
            </p:cNvSpPr>
            <p:nvPr userDrawn="1"/>
          </p:nvSpPr>
          <p:spPr bwMode="auto">
            <a:xfrm flipH="1">
              <a:off x="3686136"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04" name="Freeform 31">
              <a:extLst>
                <a:ext uri="{FF2B5EF4-FFF2-40B4-BE49-F238E27FC236}">
                  <a16:creationId xmlns:a16="http://schemas.microsoft.com/office/drawing/2014/main" id="{1F2CFB71-F2D6-403C-953F-4175EAF28C8C}"/>
                </a:ext>
              </a:extLst>
            </p:cNvPr>
            <p:cNvSpPr>
              <a:spLocks/>
            </p:cNvSpPr>
            <p:nvPr userDrawn="1"/>
          </p:nvSpPr>
          <p:spPr bwMode="auto">
            <a:xfrm flipH="1">
              <a:off x="3793231"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05" name="Freeform 29">
              <a:extLst>
                <a:ext uri="{FF2B5EF4-FFF2-40B4-BE49-F238E27FC236}">
                  <a16:creationId xmlns:a16="http://schemas.microsoft.com/office/drawing/2014/main" id="{BB5F7F24-9D5C-42F3-8F4E-819FE5D91282}"/>
                </a:ext>
              </a:extLst>
            </p:cNvPr>
            <p:cNvSpPr>
              <a:spLocks/>
            </p:cNvSpPr>
            <p:nvPr userDrawn="1"/>
          </p:nvSpPr>
          <p:spPr bwMode="auto">
            <a:xfrm flipH="1">
              <a:off x="3357508"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06" name="Freeform 30">
              <a:extLst>
                <a:ext uri="{FF2B5EF4-FFF2-40B4-BE49-F238E27FC236}">
                  <a16:creationId xmlns:a16="http://schemas.microsoft.com/office/drawing/2014/main" id="{2F2CCFB0-04D7-40B8-B976-349093F2F3C0}"/>
                </a:ext>
              </a:extLst>
            </p:cNvPr>
            <p:cNvSpPr>
              <a:spLocks/>
            </p:cNvSpPr>
            <p:nvPr userDrawn="1"/>
          </p:nvSpPr>
          <p:spPr bwMode="auto">
            <a:xfrm flipH="1">
              <a:off x="3031367"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07" name="Freeform 31">
              <a:extLst>
                <a:ext uri="{FF2B5EF4-FFF2-40B4-BE49-F238E27FC236}">
                  <a16:creationId xmlns:a16="http://schemas.microsoft.com/office/drawing/2014/main" id="{7A31D7EF-F0E9-49A2-831C-6BC9C6636107}"/>
                </a:ext>
              </a:extLst>
            </p:cNvPr>
            <p:cNvSpPr>
              <a:spLocks/>
            </p:cNvSpPr>
            <p:nvPr userDrawn="1"/>
          </p:nvSpPr>
          <p:spPr bwMode="auto">
            <a:xfrm flipH="1">
              <a:off x="3464602"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08" name="Freeform 32">
              <a:extLst>
                <a:ext uri="{FF2B5EF4-FFF2-40B4-BE49-F238E27FC236}">
                  <a16:creationId xmlns:a16="http://schemas.microsoft.com/office/drawing/2014/main" id="{E74515D6-90D4-424F-B0DF-5263CC8FC4D1}"/>
                </a:ext>
              </a:extLst>
            </p:cNvPr>
            <p:cNvSpPr>
              <a:spLocks/>
            </p:cNvSpPr>
            <p:nvPr userDrawn="1"/>
          </p:nvSpPr>
          <p:spPr bwMode="auto">
            <a:xfrm flipH="1">
              <a:off x="3138462"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09" name="Freeform 29">
              <a:extLst>
                <a:ext uri="{FF2B5EF4-FFF2-40B4-BE49-F238E27FC236}">
                  <a16:creationId xmlns:a16="http://schemas.microsoft.com/office/drawing/2014/main" id="{405CE857-C882-45B2-9A83-71F3F4E2A8DF}"/>
                </a:ext>
              </a:extLst>
            </p:cNvPr>
            <p:cNvSpPr>
              <a:spLocks/>
            </p:cNvSpPr>
            <p:nvPr userDrawn="1"/>
          </p:nvSpPr>
          <p:spPr bwMode="auto">
            <a:xfrm flipH="1">
              <a:off x="2702739"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10" name="Freeform 30">
              <a:extLst>
                <a:ext uri="{FF2B5EF4-FFF2-40B4-BE49-F238E27FC236}">
                  <a16:creationId xmlns:a16="http://schemas.microsoft.com/office/drawing/2014/main" id="{39CE3DC5-15D2-4C32-9F0C-5DECC998757C}"/>
                </a:ext>
              </a:extLst>
            </p:cNvPr>
            <p:cNvSpPr>
              <a:spLocks/>
            </p:cNvSpPr>
            <p:nvPr userDrawn="1"/>
          </p:nvSpPr>
          <p:spPr bwMode="auto">
            <a:xfrm flipH="1">
              <a:off x="2376598"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11" name="Freeform 31">
              <a:extLst>
                <a:ext uri="{FF2B5EF4-FFF2-40B4-BE49-F238E27FC236}">
                  <a16:creationId xmlns:a16="http://schemas.microsoft.com/office/drawing/2014/main" id="{9B3D6FF0-FD04-48BD-9AC9-61F1B4C713DB}"/>
                </a:ext>
              </a:extLst>
            </p:cNvPr>
            <p:cNvSpPr>
              <a:spLocks/>
            </p:cNvSpPr>
            <p:nvPr userDrawn="1"/>
          </p:nvSpPr>
          <p:spPr bwMode="auto">
            <a:xfrm flipH="1">
              <a:off x="2809833"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12" name="Freeform 32">
              <a:extLst>
                <a:ext uri="{FF2B5EF4-FFF2-40B4-BE49-F238E27FC236}">
                  <a16:creationId xmlns:a16="http://schemas.microsoft.com/office/drawing/2014/main" id="{55AD8B73-7F23-4953-A821-5C71E924EE66}"/>
                </a:ext>
              </a:extLst>
            </p:cNvPr>
            <p:cNvSpPr>
              <a:spLocks/>
            </p:cNvSpPr>
            <p:nvPr userDrawn="1"/>
          </p:nvSpPr>
          <p:spPr bwMode="auto">
            <a:xfrm flipH="1">
              <a:off x="2483693"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13" name="Freeform 29">
              <a:extLst>
                <a:ext uri="{FF2B5EF4-FFF2-40B4-BE49-F238E27FC236}">
                  <a16:creationId xmlns:a16="http://schemas.microsoft.com/office/drawing/2014/main" id="{BC7C1AE2-E345-4BEB-B2D8-B3527422AA65}"/>
                </a:ext>
              </a:extLst>
            </p:cNvPr>
            <p:cNvSpPr>
              <a:spLocks/>
            </p:cNvSpPr>
            <p:nvPr userDrawn="1"/>
          </p:nvSpPr>
          <p:spPr bwMode="auto">
            <a:xfrm flipH="1">
              <a:off x="2047970"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14" name="Freeform 30">
              <a:extLst>
                <a:ext uri="{FF2B5EF4-FFF2-40B4-BE49-F238E27FC236}">
                  <a16:creationId xmlns:a16="http://schemas.microsoft.com/office/drawing/2014/main" id="{AE3DF518-18F0-4594-A49B-320DBC91C5D1}"/>
                </a:ext>
              </a:extLst>
            </p:cNvPr>
            <p:cNvSpPr>
              <a:spLocks/>
            </p:cNvSpPr>
            <p:nvPr userDrawn="1"/>
          </p:nvSpPr>
          <p:spPr bwMode="auto">
            <a:xfrm flipH="1">
              <a:off x="1721830"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15" name="Freeform 31">
              <a:extLst>
                <a:ext uri="{FF2B5EF4-FFF2-40B4-BE49-F238E27FC236}">
                  <a16:creationId xmlns:a16="http://schemas.microsoft.com/office/drawing/2014/main" id="{3B006AD8-014D-4405-89E0-C042C724EE8E}"/>
                </a:ext>
              </a:extLst>
            </p:cNvPr>
            <p:cNvSpPr>
              <a:spLocks/>
            </p:cNvSpPr>
            <p:nvPr userDrawn="1"/>
          </p:nvSpPr>
          <p:spPr bwMode="auto">
            <a:xfrm flipH="1">
              <a:off x="2155065"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16" name="Freeform 32">
              <a:extLst>
                <a:ext uri="{FF2B5EF4-FFF2-40B4-BE49-F238E27FC236}">
                  <a16:creationId xmlns:a16="http://schemas.microsoft.com/office/drawing/2014/main" id="{8C1BCB6A-7558-45BB-A05E-3F1EEAE9C593}"/>
                </a:ext>
              </a:extLst>
            </p:cNvPr>
            <p:cNvSpPr>
              <a:spLocks/>
            </p:cNvSpPr>
            <p:nvPr userDrawn="1"/>
          </p:nvSpPr>
          <p:spPr bwMode="auto">
            <a:xfrm flipH="1">
              <a:off x="1828924"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17" name="Freeform 29">
              <a:extLst>
                <a:ext uri="{FF2B5EF4-FFF2-40B4-BE49-F238E27FC236}">
                  <a16:creationId xmlns:a16="http://schemas.microsoft.com/office/drawing/2014/main" id="{06D7BA0B-491B-4753-B7E8-709D6B4DA29A}"/>
                </a:ext>
              </a:extLst>
            </p:cNvPr>
            <p:cNvSpPr>
              <a:spLocks/>
            </p:cNvSpPr>
            <p:nvPr userDrawn="1"/>
          </p:nvSpPr>
          <p:spPr bwMode="auto">
            <a:xfrm flipH="1">
              <a:off x="1393201"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18" name="Freeform 30">
              <a:extLst>
                <a:ext uri="{FF2B5EF4-FFF2-40B4-BE49-F238E27FC236}">
                  <a16:creationId xmlns:a16="http://schemas.microsoft.com/office/drawing/2014/main" id="{B1DBAF15-6885-4F93-8FFF-382A0071A075}"/>
                </a:ext>
              </a:extLst>
            </p:cNvPr>
            <p:cNvSpPr>
              <a:spLocks/>
            </p:cNvSpPr>
            <p:nvPr userDrawn="1"/>
          </p:nvSpPr>
          <p:spPr bwMode="auto">
            <a:xfrm flipH="1">
              <a:off x="1067060"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19" name="Freeform 31">
              <a:extLst>
                <a:ext uri="{FF2B5EF4-FFF2-40B4-BE49-F238E27FC236}">
                  <a16:creationId xmlns:a16="http://schemas.microsoft.com/office/drawing/2014/main" id="{ACFF2DCE-0E0E-4FB4-AC0E-AE8F1FADFA47}"/>
                </a:ext>
              </a:extLst>
            </p:cNvPr>
            <p:cNvSpPr>
              <a:spLocks/>
            </p:cNvSpPr>
            <p:nvPr userDrawn="1"/>
          </p:nvSpPr>
          <p:spPr bwMode="auto">
            <a:xfrm flipH="1">
              <a:off x="1500296"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20" name="Freeform 32">
              <a:extLst>
                <a:ext uri="{FF2B5EF4-FFF2-40B4-BE49-F238E27FC236}">
                  <a16:creationId xmlns:a16="http://schemas.microsoft.com/office/drawing/2014/main" id="{7D8A1C9A-F3EE-44EF-B1C6-5ADC2AB65FAD}"/>
                </a:ext>
              </a:extLst>
            </p:cNvPr>
            <p:cNvSpPr>
              <a:spLocks/>
            </p:cNvSpPr>
            <p:nvPr userDrawn="1"/>
          </p:nvSpPr>
          <p:spPr bwMode="auto">
            <a:xfrm flipH="1">
              <a:off x="1174155"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21" name="Freeform 543">
              <a:extLst>
                <a:ext uri="{FF2B5EF4-FFF2-40B4-BE49-F238E27FC236}">
                  <a16:creationId xmlns:a16="http://schemas.microsoft.com/office/drawing/2014/main" id="{8D31C02C-ECA9-47DB-AFC1-95A662649DEB}"/>
                </a:ext>
              </a:extLst>
            </p:cNvPr>
            <p:cNvSpPr>
              <a:spLocks/>
            </p:cNvSpPr>
            <p:nvPr userDrawn="1"/>
          </p:nvSpPr>
          <p:spPr bwMode="auto">
            <a:xfrm flipH="1">
              <a:off x="738433"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22" name="Freeform 544">
              <a:extLst>
                <a:ext uri="{FF2B5EF4-FFF2-40B4-BE49-F238E27FC236}">
                  <a16:creationId xmlns:a16="http://schemas.microsoft.com/office/drawing/2014/main" id="{7119BBF5-4BAF-4783-975C-0BAE53E06C59}"/>
                </a:ext>
              </a:extLst>
            </p:cNvPr>
            <p:cNvSpPr>
              <a:spLocks/>
            </p:cNvSpPr>
            <p:nvPr userDrawn="1"/>
          </p:nvSpPr>
          <p:spPr bwMode="auto">
            <a:xfrm flipH="1">
              <a:off x="412291"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23" name="Freeform 545">
              <a:extLst>
                <a:ext uri="{FF2B5EF4-FFF2-40B4-BE49-F238E27FC236}">
                  <a16:creationId xmlns:a16="http://schemas.microsoft.com/office/drawing/2014/main" id="{60FC0D9C-1D31-44B8-9724-3C9763D9009C}"/>
                </a:ext>
              </a:extLst>
            </p:cNvPr>
            <p:cNvSpPr>
              <a:spLocks/>
            </p:cNvSpPr>
            <p:nvPr userDrawn="1"/>
          </p:nvSpPr>
          <p:spPr bwMode="auto">
            <a:xfrm flipH="1">
              <a:off x="845526"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24" name="Freeform 546">
              <a:extLst>
                <a:ext uri="{FF2B5EF4-FFF2-40B4-BE49-F238E27FC236}">
                  <a16:creationId xmlns:a16="http://schemas.microsoft.com/office/drawing/2014/main" id="{E734F067-AC1A-462F-B0E7-76A01487A7B9}"/>
                </a:ext>
              </a:extLst>
            </p:cNvPr>
            <p:cNvSpPr>
              <a:spLocks/>
            </p:cNvSpPr>
            <p:nvPr userDrawn="1"/>
          </p:nvSpPr>
          <p:spPr bwMode="auto">
            <a:xfrm flipH="1">
              <a:off x="519387"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25" name="Freeform 29">
              <a:extLst>
                <a:ext uri="{FF2B5EF4-FFF2-40B4-BE49-F238E27FC236}">
                  <a16:creationId xmlns:a16="http://schemas.microsoft.com/office/drawing/2014/main" id="{EC3FABBB-B8A8-4FA2-B85B-8C13947C6C9D}"/>
                </a:ext>
              </a:extLst>
            </p:cNvPr>
            <p:cNvSpPr>
              <a:spLocks/>
            </p:cNvSpPr>
            <p:nvPr userDrawn="1"/>
          </p:nvSpPr>
          <p:spPr bwMode="auto">
            <a:xfrm flipH="1">
              <a:off x="83663"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26" name="Freeform 31">
              <a:extLst>
                <a:ext uri="{FF2B5EF4-FFF2-40B4-BE49-F238E27FC236}">
                  <a16:creationId xmlns:a16="http://schemas.microsoft.com/office/drawing/2014/main" id="{11705EB2-6098-4F4C-B24F-715E341EFD0E}"/>
                </a:ext>
              </a:extLst>
            </p:cNvPr>
            <p:cNvSpPr>
              <a:spLocks/>
            </p:cNvSpPr>
            <p:nvPr userDrawn="1"/>
          </p:nvSpPr>
          <p:spPr bwMode="auto">
            <a:xfrm flipH="1">
              <a:off x="190757"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79" name="Freeform 30">
              <a:extLst>
                <a:ext uri="{FF2B5EF4-FFF2-40B4-BE49-F238E27FC236}">
                  <a16:creationId xmlns:a16="http://schemas.microsoft.com/office/drawing/2014/main" id="{AB37FD2C-9E00-4BC8-ABBD-CB89D6A6A7FF}"/>
                </a:ext>
              </a:extLst>
            </p:cNvPr>
            <p:cNvSpPr>
              <a:spLocks/>
            </p:cNvSpPr>
            <p:nvPr userDrawn="1"/>
          </p:nvSpPr>
          <p:spPr bwMode="auto">
            <a:xfrm flipH="1">
              <a:off x="11874480"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80" name="Freeform 32">
              <a:extLst>
                <a:ext uri="{FF2B5EF4-FFF2-40B4-BE49-F238E27FC236}">
                  <a16:creationId xmlns:a16="http://schemas.microsoft.com/office/drawing/2014/main" id="{81FCB7E9-DF42-4DFA-8CBC-6E2E558F9709}"/>
                </a:ext>
              </a:extLst>
            </p:cNvPr>
            <p:cNvSpPr>
              <a:spLocks/>
            </p:cNvSpPr>
            <p:nvPr userDrawn="1"/>
          </p:nvSpPr>
          <p:spPr bwMode="auto">
            <a:xfrm flipH="1">
              <a:off x="11981575"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81" name="Freeform 403">
              <a:extLst>
                <a:ext uri="{FF2B5EF4-FFF2-40B4-BE49-F238E27FC236}">
                  <a16:creationId xmlns:a16="http://schemas.microsoft.com/office/drawing/2014/main" id="{3BB3266A-CA1B-40F7-BE0C-E8248A19BC84}"/>
                </a:ext>
              </a:extLst>
            </p:cNvPr>
            <p:cNvSpPr>
              <a:spLocks/>
            </p:cNvSpPr>
            <p:nvPr userDrawn="1"/>
          </p:nvSpPr>
          <p:spPr bwMode="auto">
            <a:xfrm flipH="1">
              <a:off x="11545853"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82" name="Freeform 404">
              <a:extLst>
                <a:ext uri="{FF2B5EF4-FFF2-40B4-BE49-F238E27FC236}">
                  <a16:creationId xmlns:a16="http://schemas.microsoft.com/office/drawing/2014/main" id="{7068B3ED-3349-4B2F-B97A-7C7D7E747014}"/>
                </a:ext>
              </a:extLst>
            </p:cNvPr>
            <p:cNvSpPr>
              <a:spLocks/>
            </p:cNvSpPr>
            <p:nvPr userDrawn="1"/>
          </p:nvSpPr>
          <p:spPr bwMode="auto">
            <a:xfrm flipH="1">
              <a:off x="11219711"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83" name="Freeform 405">
              <a:extLst>
                <a:ext uri="{FF2B5EF4-FFF2-40B4-BE49-F238E27FC236}">
                  <a16:creationId xmlns:a16="http://schemas.microsoft.com/office/drawing/2014/main" id="{7489CBA4-6F95-4D46-BEA4-CDF605EBD7E0}"/>
                </a:ext>
              </a:extLst>
            </p:cNvPr>
            <p:cNvSpPr>
              <a:spLocks/>
            </p:cNvSpPr>
            <p:nvPr userDrawn="1"/>
          </p:nvSpPr>
          <p:spPr bwMode="auto">
            <a:xfrm flipH="1">
              <a:off x="11652945"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84" name="Freeform 406">
              <a:extLst>
                <a:ext uri="{FF2B5EF4-FFF2-40B4-BE49-F238E27FC236}">
                  <a16:creationId xmlns:a16="http://schemas.microsoft.com/office/drawing/2014/main" id="{59D3E069-0B6A-4F72-AD06-60AC6D3C3C9B}"/>
                </a:ext>
              </a:extLst>
            </p:cNvPr>
            <p:cNvSpPr>
              <a:spLocks/>
            </p:cNvSpPr>
            <p:nvPr userDrawn="1"/>
          </p:nvSpPr>
          <p:spPr bwMode="auto">
            <a:xfrm flipH="1">
              <a:off x="11326806"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85" name="Freeform 29">
              <a:extLst>
                <a:ext uri="{FF2B5EF4-FFF2-40B4-BE49-F238E27FC236}">
                  <a16:creationId xmlns:a16="http://schemas.microsoft.com/office/drawing/2014/main" id="{250DC0F7-E1F3-4C96-8CBC-7E56820F5239}"/>
                </a:ext>
              </a:extLst>
            </p:cNvPr>
            <p:cNvSpPr>
              <a:spLocks/>
            </p:cNvSpPr>
            <p:nvPr userDrawn="1"/>
          </p:nvSpPr>
          <p:spPr bwMode="auto">
            <a:xfrm flipH="1">
              <a:off x="10891083"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86" name="Freeform 31">
              <a:extLst>
                <a:ext uri="{FF2B5EF4-FFF2-40B4-BE49-F238E27FC236}">
                  <a16:creationId xmlns:a16="http://schemas.microsoft.com/office/drawing/2014/main" id="{F12D4549-53E7-4C67-A14A-0D964BFA4231}"/>
                </a:ext>
              </a:extLst>
            </p:cNvPr>
            <p:cNvSpPr>
              <a:spLocks/>
            </p:cNvSpPr>
            <p:nvPr userDrawn="1"/>
          </p:nvSpPr>
          <p:spPr bwMode="auto">
            <a:xfrm flipH="1">
              <a:off x="10998177"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87" name="Freeform 29">
              <a:extLst>
                <a:ext uri="{FF2B5EF4-FFF2-40B4-BE49-F238E27FC236}">
                  <a16:creationId xmlns:a16="http://schemas.microsoft.com/office/drawing/2014/main" id="{19951FF1-60C6-47B1-AF2C-F40C4EE753F5}"/>
                </a:ext>
              </a:extLst>
            </p:cNvPr>
            <p:cNvSpPr>
              <a:spLocks/>
            </p:cNvSpPr>
            <p:nvPr userDrawn="1"/>
          </p:nvSpPr>
          <p:spPr bwMode="auto">
            <a:xfrm flipH="1">
              <a:off x="10562455"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88" name="Freeform 30">
              <a:extLst>
                <a:ext uri="{FF2B5EF4-FFF2-40B4-BE49-F238E27FC236}">
                  <a16:creationId xmlns:a16="http://schemas.microsoft.com/office/drawing/2014/main" id="{3ED012F8-EE57-4D38-AAD4-71CB3021FCE9}"/>
                </a:ext>
              </a:extLst>
            </p:cNvPr>
            <p:cNvSpPr>
              <a:spLocks/>
            </p:cNvSpPr>
            <p:nvPr userDrawn="1"/>
          </p:nvSpPr>
          <p:spPr bwMode="auto">
            <a:xfrm flipH="1">
              <a:off x="10236313"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89" name="Freeform 31">
              <a:extLst>
                <a:ext uri="{FF2B5EF4-FFF2-40B4-BE49-F238E27FC236}">
                  <a16:creationId xmlns:a16="http://schemas.microsoft.com/office/drawing/2014/main" id="{F3F16648-94AE-4AE9-8C3D-4E6FD8A31AFD}"/>
                </a:ext>
              </a:extLst>
            </p:cNvPr>
            <p:cNvSpPr>
              <a:spLocks/>
            </p:cNvSpPr>
            <p:nvPr userDrawn="1"/>
          </p:nvSpPr>
          <p:spPr bwMode="auto">
            <a:xfrm flipH="1">
              <a:off x="10669548"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90" name="Freeform 32">
              <a:extLst>
                <a:ext uri="{FF2B5EF4-FFF2-40B4-BE49-F238E27FC236}">
                  <a16:creationId xmlns:a16="http://schemas.microsoft.com/office/drawing/2014/main" id="{CD7E7518-1B9B-4598-9C91-FA90439330F8}"/>
                </a:ext>
              </a:extLst>
            </p:cNvPr>
            <p:cNvSpPr>
              <a:spLocks/>
            </p:cNvSpPr>
            <p:nvPr userDrawn="1"/>
          </p:nvSpPr>
          <p:spPr bwMode="auto">
            <a:xfrm flipH="1">
              <a:off x="10343408"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91" name="Freeform 29">
              <a:extLst>
                <a:ext uri="{FF2B5EF4-FFF2-40B4-BE49-F238E27FC236}">
                  <a16:creationId xmlns:a16="http://schemas.microsoft.com/office/drawing/2014/main" id="{3941B248-CCDE-4636-B2D4-383A2A8184C3}"/>
                </a:ext>
              </a:extLst>
            </p:cNvPr>
            <p:cNvSpPr>
              <a:spLocks/>
            </p:cNvSpPr>
            <p:nvPr userDrawn="1"/>
          </p:nvSpPr>
          <p:spPr bwMode="auto">
            <a:xfrm flipH="1">
              <a:off x="9907685"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92" name="Freeform 30">
              <a:extLst>
                <a:ext uri="{FF2B5EF4-FFF2-40B4-BE49-F238E27FC236}">
                  <a16:creationId xmlns:a16="http://schemas.microsoft.com/office/drawing/2014/main" id="{EC354383-FE6D-432D-9B44-9678692D2070}"/>
                </a:ext>
              </a:extLst>
            </p:cNvPr>
            <p:cNvSpPr>
              <a:spLocks/>
            </p:cNvSpPr>
            <p:nvPr userDrawn="1"/>
          </p:nvSpPr>
          <p:spPr bwMode="auto">
            <a:xfrm flipH="1">
              <a:off x="9581544"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93" name="Freeform 31">
              <a:extLst>
                <a:ext uri="{FF2B5EF4-FFF2-40B4-BE49-F238E27FC236}">
                  <a16:creationId xmlns:a16="http://schemas.microsoft.com/office/drawing/2014/main" id="{AD655EA7-4C03-4551-87A3-EE80F968B479}"/>
                </a:ext>
              </a:extLst>
            </p:cNvPr>
            <p:cNvSpPr>
              <a:spLocks/>
            </p:cNvSpPr>
            <p:nvPr userDrawn="1"/>
          </p:nvSpPr>
          <p:spPr bwMode="auto">
            <a:xfrm flipH="1">
              <a:off x="10014780"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94" name="Freeform 32">
              <a:extLst>
                <a:ext uri="{FF2B5EF4-FFF2-40B4-BE49-F238E27FC236}">
                  <a16:creationId xmlns:a16="http://schemas.microsoft.com/office/drawing/2014/main" id="{7C467E05-4239-4004-BB79-DBDF28E8E146}"/>
                </a:ext>
              </a:extLst>
            </p:cNvPr>
            <p:cNvSpPr>
              <a:spLocks/>
            </p:cNvSpPr>
            <p:nvPr userDrawn="1"/>
          </p:nvSpPr>
          <p:spPr bwMode="auto">
            <a:xfrm flipH="1">
              <a:off x="9688639"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95" name="Freeform 29">
              <a:extLst>
                <a:ext uri="{FF2B5EF4-FFF2-40B4-BE49-F238E27FC236}">
                  <a16:creationId xmlns:a16="http://schemas.microsoft.com/office/drawing/2014/main" id="{654A7B82-19E5-4C52-9815-6360825A97C1}"/>
                </a:ext>
              </a:extLst>
            </p:cNvPr>
            <p:cNvSpPr>
              <a:spLocks/>
            </p:cNvSpPr>
            <p:nvPr userDrawn="1"/>
          </p:nvSpPr>
          <p:spPr bwMode="auto">
            <a:xfrm flipH="1">
              <a:off x="9252916"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96" name="Freeform 30">
              <a:extLst>
                <a:ext uri="{FF2B5EF4-FFF2-40B4-BE49-F238E27FC236}">
                  <a16:creationId xmlns:a16="http://schemas.microsoft.com/office/drawing/2014/main" id="{BE9C8B7C-90B5-4D20-A3A6-C6A6C0AB1AB6}"/>
                </a:ext>
              </a:extLst>
            </p:cNvPr>
            <p:cNvSpPr>
              <a:spLocks/>
            </p:cNvSpPr>
            <p:nvPr userDrawn="1"/>
          </p:nvSpPr>
          <p:spPr bwMode="auto">
            <a:xfrm flipH="1">
              <a:off x="8926775"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97" name="Freeform 31">
              <a:extLst>
                <a:ext uri="{FF2B5EF4-FFF2-40B4-BE49-F238E27FC236}">
                  <a16:creationId xmlns:a16="http://schemas.microsoft.com/office/drawing/2014/main" id="{BDB01185-BFCF-41D8-89FD-6223C8645604}"/>
                </a:ext>
              </a:extLst>
            </p:cNvPr>
            <p:cNvSpPr>
              <a:spLocks/>
            </p:cNvSpPr>
            <p:nvPr userDrawn="1"/>
          </p:nvSpPr>
          <p:spPr bwMode="auto">
            <a:xfrm flipH="1">
              <a:off x="9360011"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98" name="Freeform 32">
              <a:extLst>
                <a:ext uri="{FF2B5EF4-FFF2-40B4-BE49-F238E27FC236}">
                  <a16:creationId xmlns:a16="http://schemas.microsoft.com/office/drawing/2014/main" id="{D5BD919D-F1BC-491A-B230-82B663620939}"/>
                </a:ext>
              </a:extLst>
            </p:cNvPr>
            <p:cNvSpPr>
              <a:spLocks/>
            </p:cNvSpPr>
            <p:nvPr userDrawn="1"/>
          </p:nvSpPr>
          <p:spPr bwMode="auto">
            <a:xfrm flipH="1">
              <a:off x="9033870"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99" name="Freeform 29">
              <a:extLst>
                <a:ext uri="{FF2B5EF4-FFF2-40B4-BE49-F238E27FC236}">
                  <a16:creationId xmlns:a16="http://schemas.microsoft.com/office/drawing/2014/main" id="{8F888A3E-BD98-4319-A588-29DB0CAA5208}"/>
                </a:ext>
              </a:extLst>
            </p:cNvPr>
            <p:cNvSpPr>
              <a:spLocks/>
            </p:cNvSpPr>
            <p:nvPr userDrawn="1"/>
          </p:nvSpPr>
          <p:spPr bwMode="auto">
            <a:xfrm flipH="1">
              <a:off x="8598148"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00" name="Freeform 30">
              <a:extLst>
                <a:ext uri="{FF2B5EF4-FFF2-40B4-BE49-F238E27FC236}">
                  <a16:creationId xmlns:a16="http://schemas.microsoft.com/office/drawing/2014/main" id="{F0A4516F-3629-4F6C-B296-75E27FA0FDE4}"/>
                </a:ext>
              </a:extLst>
            </p:cNvPr>
            <p:cNvSpPr>
              <a:spLocks/>
            </p:cNvSpPr>
            <p:nvPr userDrawn="1"/>
          </p:nvSpPr>
          <p:spPr bwMode="auto">
            <a:xfrm flipH="1">
              <a:off x="8272007"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01" name="Freeform 31">
              <a:extLst>
                <a:ext uri="{FF2B5EF4-FFF2-40B4-BE49-F238E27FC236}">
                  <a16:creationId xmlns:a16="http://schemas.microsoft.com/office/drawing/2014/main" id="{8F8FC7E2-88C3-4BAF-86AF-4775501DF108}"/>
                </a:ext>
              </a:extLst>
            </p:cNvPr>
            <p:cNvSpPr>
              <a:spLocks/>
            </p:cNvSpPr>
            <p:nvPr userDrawn="1"/>
          </p:nvSpPr>
          <p:spPr bwMode="auto">
            <a:xfrm flipH="1">
              <a:off x="8705242"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02" name="Freeform 32">
              <a:extLst>
                <a:ext uri="{FF2B5EF4-FFF2-40B4-BE49-F238E27FC236}">
                  <a16:creationId xmlns:a16="http://schemas.microsoft.com/office/drawing/2014/main" id="{EC7CC34A-D67E-41B5-A4BA-4E4B5F66386A}"/>
                </a:ext>
              </a:extLst>
            </p:cNvPr>
            <p:cNvSpPr>
              <a:spLocks/>
            </p:cNvSpPr>
            <p:nvPr userDrawn="1"/>
          </p:nvSpPr>
          <p:spPr bwMode="auto">
            <a:xfrm flipH="1">
              <a:off x="8379101"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03" name="Freeform 425">
              <a:extLst>
                <a:ext uri="{FF2B5EF4-FFF2-40B4-BE49-F238E27FC236}">
                  <a16:creationId xmlns:a16="http://schemas.microsoft.com/office/drawing/2014/main" id="{90A95DA3-8F9E-421C-9174-8BF9AA504F83}"/>
                </a:ext>
              </a:extLst>
            </p:cNvPr>
            <p:cNvSpPr>
              <a:spLocks/>
            </p:cNvSpPr>
            <p:nvPr userDrawn="1"/>
          </p:nvSpPr>
          <p:spPr bwMode="auto">
            <a:xfrm flipH="1">
              <a:off x="7943379"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04" name="Freeform 426">
              <a:extLst>
                <a:ext uri="{FF2B5EF4-FFF2-40B4-BE49-F238E27FC236}">
                  <a16:creationId xmlns:a16="http://schemas.microsoft.com/office/drawing/2014/main" id="{18334280-7FF6-451B-95BE-02C757D42155}"/>
                </a:ext>
              </a:extLst>
            </p:cNvPr>
            <p:cNvSpPr>
              <a:spLocks/>
            </p:cNvSpPr>
            <p:nvPr userDrawn="1"/>
          </p:nvSpPr>
          <p:spPr bwMode="auto">
            <a:xfrm flipH="1">
              <a:off x="7617237"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05" name="Freeform 427">
              <a:extLst>
                <a:ext uri="{FF2B5EF4-FFF2-40B4-BE49-F238E27FC236}">
                  <a16:creationId xmlns:a16="http://schemas.microsoft.com/office/drawing/2014/main" id="{FA68E6DA-BE3E-4D5E-9AF6-5B4A355FE63B}"/>
                </a:ext>
              </a:extLst>
            </p:cNvPr>
            <p:cNvSpPr>
              <a:spLocks/>
            </p:cNvSpPr>
            <p:nvPr userDrawn="1"/>
          </p:nvSpPr>
          <p:spPr bwMode="auto">
            <a:xfrm flipH="1">
              <a:off x="8050472"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06" name="Freeform 428">
              <a:extLst>
                <a:ext uri="{FF2B5EF4-FFF2-40B4-BE49-F238E27FC236}">
                  <a16:creationId xmlns:a16="http://schemas.microsoft.com/office/drawing/2014/main" id="{83E59028-5940-4368-80BA-ABEA718E993D}"/>
                </a:ext>
              </a:extLst>
            </p:cNvPr>
            <p:cNvSpPr>
              <a:spLocks/>
            </p:cNvSpPr>
            <p:nvPr userDrawn="1"/>
          </p:nvSpPr>
          <p:spPr bwMode="auto">
            <a:xfrm flipH="1">
              <a:off x="7724332"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07" name="Freeform 29">
              <a:extLst>
                <a:ext uri="{FF2B5EF4-FFF2-40B4-BE49-F238E27FC236}">
                  <a16:creationId xmlns:a16="http://schemas.microsoft.com/office/drawing/2014/main" id="{0E7DD0E1-85B2-4E34-AD3C-6555FF6938A2}"/>
                </a:ext>
              </a:extLst>
            </p:cNvPr>
            <p:cNvSpPr>
              <a:spLocks/>
            </p:cNvSpPr>
            <p:nvPr userDrawn="1"/>
          </p:nvSpPr>
          <p:spPr bwMode="auto">
            <a:xfrm flipH="1">
              <a:off x="7288609"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08" name="Freeform 31">
              <a:extLst>
                <a:ext uri="{FF2B5EF4-FFF2-40B4-BE49-F238E27FC236}">
                  <a16:creationId xmlns:a16="http://schemas.microsoft.com/office/drawing/2014/main" id="{D7D9BA0F-7053-4FCD-8D9A-C952F3BC49BE}"/>
                </a:ext>
              </a:extLst>
            </p:cNvPr>
            <p:cNvSpPr>
              <a:spLocks/>
            </p:cNvSpPr>
            <p:nvPr userDrawn="1"/>
          </p:nvSpPr>
          <p:spPr bwMode="auto">
            <a:xfrm flipH="1">
              <a:off x="7395703"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grpSp>
      <p:grpSp>
        <p:nvGrpSpPr>
          <p:cNvPr id="1813" name="Group 1812">
            <a:extLst>
              <a:ext uri="{FF2B5EF4-FFF2-40B4-BE49-F238E27FC236}">
                <a16:creationId xmlns:a16="http://schemas.microsoft.com/office/drawing/2014/main" id="{DC03940F-B74A-4BB0-A29E-05138DBEF958}"/>
              </a:ext>
            </a:extLst>
          </p:cNvPr>
          <p:cNvGrpSpPr/>
          <p:nvPr userDrawn="1"/>
        </p:nvGrpSpPr>
        <p:grpSpPr>
          <a:xfrm>
            <a:off x="85341" y="5007149"/>
            <a:ext cx="12250686" cy="180153"/>
            <a:chOff x="83663" y="4856241"/>
            <a:chExt cx="12009863" cy="176637"/>
          </a:xfrm>
        </p:grpSpPr>
        <p:sp>
          <p:nvSpPr>
            <p:cNvPr id="1527" name="Freeform 29">
              <a:extLst>
                <a:ext uri="{FF2B5EF4-FFF2-40B4-BE49-F238E27FC236}">
                  <a16:creationId xmlns:a16="http://schemas.microsoft.com/office/drawing/2014/main" id="{41215D19-B582-42FE-AD52-5628011801BC}"/>
                </a:ext>
              </a:extLst>
            </p:cNvPr>
            <p:cNvSpPr>
              <a:spLocks/>
            </p:cNvSpPr>
            <p:nvPr userDrawn="1"/>
          </p:nvSpPr>
          <p:spPr bwMode="auto">
            <a:xfrm>
              <a:off x="305196"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28" name="Freeform 30">
              <a:extLst>
                <a:ext uri="{FF2B5EF4-FFF2-40B4-BE49-F238E27FC236}">
                  <a16:creationId xmlns:a16="http://schemas.microsoft.com/office/drawing/2014/main" id="{B03C6A99-9649-44A5-8F97-FE0B9C27D0C3}"/>
                </a:ext>
              </a:extLst>
            </p:cNvPr>
            <p:cNvSpPr>
              <a:spLocks/>
            </p:cNvSpPr>
            <p:nvPr userDrawn="1"/>
          </p:nvSpPr>
          <p:spPr bwMode="auto">
            <a:xfrm>
              <a:off x="63133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29" name="Freeform 31">
              <a:extLst>
                <a:ext uri="{FF2B5EF4-FFF2-40B4-BE49-F238E27FC236}">
                  <a16:creationId xmlns:a16="http://schemas.microsoft.com/office/drawing/2014/main" id="{78292761-DAF9-4726-8908-B4B5FC99811A}"/>
                </a:ext>
              </a:extLst>
            </p:cNvPr>
            <p:cNvSpPr>
              <a:spLocks/>
            </p:cNvSpPr>
            <p:nvPr userDrawn="1"/>
          </p:nvSpPr>
          <p:spPr bwMode="auto">
            <a:xfrm>
              <a:off x="83663"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30" name="Freeform 32">
              <a:extLst>
                <a:ext uri="{FF2B5EF4-FFF2-40B4-BE49-F238E27FC236}">
                  <a16:creationId xmlns:a16="http://schemas.microsoft.com/office/drawing/2014/main" id="{CF57419C-9B5E-4714-BCBA-4E8FDF77F2CB}"/>
                </a:ext>
              </a:extLst>
            </p:cNvPr>
            <p:cNvSpPr>
              <a:spLocks/>
            </p:cNvSpPr>
            <p:nvPr userDrawn="1"/>
          </p:nvSpPr>
          <p:spPr bwMode="auto">
            <a:xfrm>
              <a:off x="412290"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31" name="Freeform 29">
              <a:extLst>
                <a:ext uri="{FF2B5EF4-FFF2-40B4-BE49-F238E27FC236}">
                  <a16:creationId xmlns:a16="http://schemas.microsoft.com/office/drawing/2014/main" id="{CB1CC628-FB22-47B1-B1EF-050141CC26E1}"/>
                </a:ext>
              </a:extLst>
            </p:cNvPr>
            <p:cNvSpPr>
              <a:spLocks/>
            </p:cNvSpPr>
            <p:nvPr userDrawn="1"/>
          </p:nvSpPr>
          <p:spPr bwMode="auto">
            <a:xfrm>
              <a:off x="959966"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32" name="Freeform 30">
              <a:extLst>
                <a:ext uri="{FF2B5EF4-FFF2-40B4-BE49-F238E27FC236}">
                  <a16:creationId xmlns:a16="http://schemas.microsoft.com/office/drawing/2014/main" id="{342E05D1-B314-44C7-8CA8-A5734D7640AB}"/>
                </a:ext>
              </a:extLst>
            </p:cNvPr>
            <p:cNvSpPr>
              <a:spLocks/>
            </p:cNvSpPr>
            <p:nvPr userDrawn="1"/>
          </p:nvSpPr>
          <p:spPr bwMode="auto">
            <a:xfrm>
              <a:off x="1286106"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33" name="Freeform 31">
              <a:extLst>
                <a:ext uri="{FF2B5EF4-FFF2-40B4-BE49-F238E27FC236}">
                  <a16:creationId xmlns:a16="http://schemas.microsoft.com/office/drawing/2014/main" id="{1E14B0ED-2D20-469F-BCC8-DF56F9D75062}"/>
                </a:ext>
              </a:extLst>
            </p:cNvPr>
            <p:cNvSpPr>
              <a:spLocks/>
            </p:cNvSpPr>
            <p:nvPr userDrawn="1"/>
          </p:nvSpPr>
          <p:spPr bwMode="auto">
            <a:xfrm>
              <a:off x="738432"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34" name="Freeform 32">
              <a:extLst>
                <a:ext uri="{FF2B5EF4-FFF2-40B4-BE49-F238E27FC236}">
                  <a16:creationId xmlns:a16="http://schemas.microsoft.com/office/drawing/2014/main" id="{2B368F4C-A196-4DCA-9BC5-A45033EFDA26}"/>
                </a:ext>
              </a:extLst>
            </p:cNvPr>
            <p:cNvSpPr>
              <a:spLocks/>
            </p:cNvSpPr>
            <p:nvPr userDrawn="1"/>
          </p:nvSpPr>
          <p:spPr bwMode="auto">
            <a:xfrm>
              <a:off x="1067060"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35" name="Freeform 29">
              <a:extLst>
                <a:ext uri="{FF2B5EF4-FFF2-40B4-BE49-F238E27FC236}">
                  <a16:creationId xmlns:a16="http://schemas.microsoft.com/office/drawing/2014/main" id="{5928F999-B5AE-46E3-8AB4-BC6896F35F45}"/>
                </a:ext>
              </a:extLst>
            </p:cNvPr>
            <p:cNvSpPr>
              <a:spLocks/>
            </p:cNvSpPr>
            <p:nvPr userDrawn="1"/>
          </p:nvSpPr>
          <p:spPr bwMode="auto">
            <a:xfrm>
              <a:off x="1614734"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36" name="Freeform 30">
              <a:extLst>
                <a:ext uri="{FF2B5EF4-FFF2-40B4-BE49-F238E27FC236}">
                  <a16:creationId xmlns:a16="http://schemas.microsoft.com/office/drawing/2014/main" id="{419DD182-5681-4393-BEAB-F5F199CD2854}"/>
                </a:ext>
              </a:extLst>
            </p:cNvPr>
            <p:cNvSpPr>
              <a:spLocks/>
            </p:cNvSpPr>
            <p:nvPr userDrawn="1"/>
          </p:nvSpPr>
          <p:spPr bwMode="auto">
            <a:xfrm>
              <a:off x="194087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37" name="Freeform 31">
              <a:extLst>
                <a:ext uri="{FF2B5EF4-FFF2-40B4-BE49-F238E27FC236}">
                  <a16:creationId xmlns:a16="http://schemas.microsoft.com/office/drawing/2014/main" id="{E72ACE2A-9435-4572-866A-8048FFFB3B9A}"/>
                </a:ext>
              </a:extLst>
            </p:cNvPr>
            <p:cNvSpPr>
              <a:spLocks/>
            </p:cNvSpPr>
            <p:nvPr userDrawn="1"/>
          </p:nvSpPr>
          <p:spPr bwMode="auto">
            <a:xfrm>
              <a:off x="1393201"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38" name="Freeform 32">
              <a:extLst>
                <a:ext uri="{FF2B5EF4-FFF2-40B4-BE49-F238E27FC236}">
                  <a16:creationId xmlns:a16="http://schemas.microsoft.com/office/drawing/2014/main" id="{E2C0D9B8-1158-4DC9-8525-6EA4F410F9FE}"/>
                </a:ext>
              </a:extLst>
            </p:cNvPr>
            <p:cNvSpPr>
              <a:spLocks/>
            </p:cNvSpPr>
            <p:nvPr userDrawn="1"/>
          </p:nvSpPr>
          <p:spPr bwMode="auto">
            <a:xfrm>
              <a:off x="1721829"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39" name="Freeform 29">
              <a:extLst>
                <a:ext uri="{FF2B5EF4-FFF2-40B4-BE49-F238E27FC236}">
                  <a16:creationId xmlns:a16="http://schemas.microsoft.com/office/drawing/2014/main" id="{9FF21187-CFDF-41DA-8309-C5AA2C47374F}"/>
                </a:ext>
              </a:extLst>
            </p:cNvPr>
            <p:cNvSpPr>
              <a:spLocks/>
            </p:cNvSpPr>
            <p:nvPr userDrawn="1"/>
          </p:nvSpPr>
          <p:spPr bwMode="auto">
            <a:xfrm>
              <a:off x="2269503"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40" name="Freeform 30">
              <a:extLst>
                <a:ext uri="{FF2B5EF4-FFF2-40B4-BE49-F238E27FC236}">
                  <a16:creationId xmlns:a16="http://schemas.microsoft.com/office/drawing/2014/main" id="{5A71EE6F-3035-47CC-A00F-FE3250D3442F}"/>
                </a:ext>
              </a:extLst>
            </p:cNvPr>
            <p:cNvSpPr>
              <a:spLocks/>
            </p:cNvSpPr>
            <p:nvPr userDrawn="1"/>
          </p:nvSpPr>
          <p:spPr bwMode="auto">
            <a:xfrm>
              <a:off x="2595644"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41" name="Freeform 31">
              <a:extLst>
                <a:ext uri="{FF2B5EF4-FFF2-40B4-BE49-F238E27FC236}">
                  <a16:creationId xmlns:a16="http://schemas.microsoft.com/office/drawing/2014/main" id="{AE05787F-5AF8-4A5E-BD2F-FFEFBAB0B4D0}"/>
                </a:ext>
              </a:extLst>
            </p:cNvPr>
            <p:cNvSpPr>
              <a:spLocks/>
            </p:cNvSpPr>
            <p:nvPr userDrawn="1"/>
          </p:nvSpPr>
          <p:spPr bwMode="auto">
            <a:xfrm>
              <a:off x="2047969"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42" name="Freeform 32">
              <a:extLst>
                <a:ext uri="{FF2B5EF4-FFF2-40B4-BE49-F238E27FC236}">
                  <a16:creationId xmlns:a16="http://schemas.microsoft.com/office/drawing/2014/main" id="{6DCE9180-0ADF-4FA9-BF69-F47C6983865A}"/>
                </a:ext>
              </a:extLst>
            </p:cNvPr>
            <p:cNvSpPr>
              <a:spLocks/>
            </p:cNvSpPr>
            <p:nvPr userDrawn="1"/>
          </p:nvSpPr>
          <p:spPr bwMode="auto">
            <a:xfrm>
              <a:off x="2376598"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43" name="Freeform 565">
              <a:extLst>
                <a:ext uri="{FF2B5EF4-FFF2-40B4-BE49-F238E27FC236}">
                  <a16:creationId xmlns:a16="http://schemas.microsoft.com/office/drawing/2014/main" id="{7E46278F-E1EE-4A72-9424-D81ECF2A1436}"/>
                </a:ext>
              </a:extLst>
            </p:cNvPr>
            <p:cNvSpPr>
              <a:spLocks/>
            </p:cNvSpPr>
            <p:nvPr userDrawn="1"/>
          </p:nvSpPr>
          <p:spPr bwMode="auto">
            <a:xfrm>
              <a:off x="292427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44" name="Freeform 566">
              <a:extLst>
                <a:ext uri="{FF2B5EF4-FFF2-40B4-BE49-F238E27FC236}">
                  <a16:creationId xmlns:a16="http://schemas.microsoft.com/office/drawing/2014/main" id="{FB792ABA-ADFC-4C00-BDE1-C3B1EF86830E}"/>
                </a:ext>
              </a:extLst>
            </p:cNvPr>
            <p:cNvSpPr>
              <a:spLocks/>
            </p:cNvSpPr>
            <p:nvPr userDrawn="1"/>
          </p:nvSpPr>
          <p:spPr bwMode="auto">
            <a:xfrm>
              <a:off x="3250413"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45" name="Freeform 567">
              <a:extLst>
                <a:ext uri="{FF2B5EF4-FFF2-40B4-BE49-F238E27FC236}">
                  <a16:creationId xmlns:a16="http://schemas.microsoft.com/office/drawing/2014/main" id="{646E79E9-778D-4703-96F7-870800A341B2}"/>
                </a:ext>
              </a:extLst>
            </p:cNvPr>
            <p:cNvSpPr>
              <a:spLocks/>
            </p:cNvSpPr>
            <p:nvPr userDrawn="1"/>
          </p:nvSpPr>
          <p:spPr bwMode="auto">
            <a:xfrm>
              <a:off x="2702739"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46" name="Freeform 568">
              <a:extLst>
                <a:ext uri="{FF2B5EF4-FFF2-40B4-BE49-F238E27FC236}">
                  <a16:creationId xmlns:a16="http://schemas.microsoft.com/office/drawing/2014/main" id="{E1AFC630-0E6A-4BEC-BC4C-D6E91EDBF650}"/>
                </a:ext>
              </a:extLst>
            </p:cNvPr>
            <p:cNvSpPr>
              <a:spLocks/>
            </p:cNvSpPr>
            <p:nvPr userDrawn="1"/>
          </p:nvSpPr>
          <p:spPr bwMode="auto">
            <a:xfrm>
              <a:off x="3031366"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47" name="Freeform 29">
              <a:extLst>
                <a:ext uri="{FF2B5EF4-FFF2-40B4-BE49-F238E27FC236}">
                  <a16:creationId xmlns:a16="http://schemas.microsoft.com/office/drawing/2014/main" id="{ADCEBC56-92AB-4A9F-85F9-61585C4B5052}"/>
                </a:ext>
              </a:extLst>
            </p:cNvPr>
            <p:cNvSpPr>
              <a:spLocks/>
            </p:cNvSpPr>
            <p:nvPr userDrawn="1"/>
          </p:nvSpPr>
          <p:spPr bwMode="auto">
            <a:xfrm>
              <a:off x="357904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48" name="Freeform 31">
              <a:extLst>
                <a:ext uri="{FF2B5EF4-FFF2-40B4-BE49-F238E27FC236}">
                  <a16:creationId xmlns:a16="http://schemas.microsoft.com/office/drawing/2014/main" id="{C9802287-908F-4A4C-BDDB-70C0C3A6F43F}"/>
                </a:ext>
              </a:extLst>
            </p:cNvPr>
            <p:cNvSpPr>
              <a:spLocks/>
            </p:cNvSpPr>
            <p:nvPr userDrawn="1"/>
          </p:nvSpPr>
          <p:spPr bwMode="auto">
            <a:xfrm>
              <a:off x="3357508"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49" name="Freeform 29">
              <a:extLst>
                <a:ext uri="{FF2B5EF4-FFF2-40B4-BE49-F238E27FC236}">
                  <a16:creationId xmlns:a16="http://schemas.microsoft.com/office/drawing/2014/main" id="{F90B9609-70EA-490F-985A-76FFCEFC4773}"/>
                </a:ext>
              </a:extLst>
            </p:cNvPr>
            <p:cNvSpPr>
              <a:spLocks/>
            </p:cNvSpPr>
            <p:nvPr userDrawn="1"/>
          </p:nvSpPr>
          <p:spPr bwMode="auto">
            <a:xfrm>
              <a:off x="390767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50" name="Freeform 30">
              <a:extLst>
                <a:ext uri="{FF2B5EF4-FFF2-40B4-BE49-F238E27FC236}">
                  <a16:creationId xmlns:a16="http://schemas.microsoft.com/office/drawing/2014/main" id="{12F5075A-92B7-4AC2-BB07-DF2C29930E42}"/>
                </a:ext>
              </a:extLst>
            </p:cNvPr>
            <p:cNvSpPr>
              <a:spLocks/>
            </p:cNvSpPr>
            <p:nvPr userDrawn="1"/>
          </p:nvSpPr>
          <p:spPr bwMode="auto">
            <a:xfrm>
              <a:off x="4233811"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51" name="Freeform 31">
              <a:extLst>
                <a:ext uri="{FF2B5EF4-FFF2-40B4-BE49-F238E27FC236}">
                  <a16:creationId xmlns:a16="http://schemas.microsoft.com/office/drawing/2014/main" id="{30D9B98A-51E9-4962-9734-7A931E17A02D}"/>
                </a:ext>
              </a:extLst>
            </p:cNvPr>
            <p:cNvSpPr>
              <a:spLocks/>
            </p:cNvSpPr>
            <p:nvPr userDrawn="1"/>
          </p:nvSpPr>
          <p:spPr bwMode="auto">
            <a:xfrm>
              <a:off x="3686136"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52" name="Freeform 32">
              <a:extLst>
                <a:ext uri="{FF2B5EF4-FFF2-40B4-BE49-F238E27FC236}">
                  <a16:creationId xmlns:a16="http://schemas.microsoft.com/office/drawing/2014/main" id="{7586E328-7502-4480-9549-D6FEA43FA0C1}"/>
                </a:ext>
              </a:extLst>
            </p:cNvPr>
            <p:cNvSpPr>
              <a:spLocks/>
            </p:cNvSpPr>
            <p:nvPr userDrawn="1"/>
          </p:nvSpPr>
          <p:spPr bwMode="auto">
            <a:xfrm>
              <a:off x="4014764"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53" name="Freeform 29">
              <a:extLst>
                <a:ext uri="{FF2B5EF4-FFF2-40B4-BE49-F238E27FC236}">
                  <a16:creationId xmlns:a16="http://schemas.microsoft.com/office/drawing/2014/main" id="{C79A1EEF-53F8-484B-9E45-2EE7615D40CF}"/>
                </a:ext>
              </a:extLst>
            </p:cNvPr>
            <p:cNvSpPr>
              <a:spLocks/>
            </p:cNvSpPr>
            <p:nvPr userDrawn="1"/>
          </p:nvSpPr>
          <p:spPr bwMode="auto">
            <a:xfrm>
              <a:off x="4562439"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54" name="Freeform 30">
              <a:extLst>
                <a:ext uri="{FF2B5EF4-FFF2-40B4-BE49-F238E27FC236}">
                  <a16:creationId xmlns:a16="http://schemas.microsoft.com/office/drawing/2014/main" id="{6686D282-0526-44DE-9AA5-31E6A28943FC}"/>
                </a:ext>
              </a:extLst>
            </p:cNvPr>
            <p:cNvSpPr>
              <a:spLocks/>
            </p:cNvSpPr>
            <p:nvPr userDrawn="1"/>
          </p:nvSpPr>
          <p:spPr bwMode="auto">
            <a:xfrm>
              <a:off x="488858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55" name="Freeform 31">
              <a:extLst>
                <a:ext uri="{FF2B5EF4-FFF2-40B4-BE49-F238E27FC236}">
                  <a16:creationId xmlns:a16="http://schemas.microsoft.com/office/drawing/2014/main" id="{8A268F73-2757-4471-A11B-3DED63B8FA80}"/>
                </a:ext>
              </a:extLst>
            </p:cNvPr>
            <p:cNvSpPr>
              <a:spLocks/>
            </p:cNvSpPr>
            <p:nvPr userDrawn="1"/>
          </p:nvSpPr>
          <p:spPr bwMode="auto">
            <a:xfrm>
              <a:off x="4340905"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56" name="Freeform 32">
              <a:extLst>
                <a:ext uri="{FF2B5EF4-FFF2-40B4-BE49-F238E27FC236}">
                  <a16:creationId xmlns:a16="http://schemas.microsoft.com/office/drawing/2014/main" id="{D2717DDD-C903-414D-92CD-352DDB9B2BDB}"/>
                </a:ext>
              </a:extLst>
            </p:cNvPr>
            <p:cNvSpPr>
              <a:spLocks/>
            </p:cNvSpPr>
            <p:nvPr userDrawn="1"/>
          </p:nvSpPr>
          <p:spPr bwMode="auto">
            <a:xfrm>
              <a:off x="4669534"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57" name="Freeform 29">
              <a:extLst>
                <a:ext uri="{FF2B5EF4-FFF2-40B4-BE49-F238E27FC236}">
                  <a16:creationId xmlns:a16="http://schemas.microsoft.com/office/drawing/2014/main" id="{ABE98699-D6B3-49B2-96B9-4AE9CB5BF1C5}"/>
                </a:ext>
              </a:extLst>
            </p:cNvPr>
            <p:cNvSpPr>
              <a:spLocks/>
            </p:cNvSpPr>
            <p:nvPr userDrawn="1"/>
          </p:nvSpPr>
          <p:spPr bwMode="auto">
            <a:xfrm>
              <a:off x="5217208"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58" name="Freeform 30">
              <a:extLst>
                <a:ext uri="{FF2B5EF4-FFF2-40B4-BE49-F238E27FC236}">
                  <a16:creationId xmlns:a16="http://schemas.microsoft.com/office/drawing/2014/main" id="{719C55D5-4091-449D-B7A6-F7BFD914D019}"/>
                </a:ext>
              </a:extLst>
            </p:cNvPr>
            <p:cNvSpPr>
              <a:spLocks/>
            </p:cNvSpPr>
            <p:nvPr userDrawn="1"/>
          </p:nvSpPr>
          <p:spPr bwMode="auto">
            <a:xfrm>
              <a:off x="5543348"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59" name="Freeform 31">
              <a:extLst>
                <a:ext uri="{FF2B5EF4-FFF2-40B4-BE49-F238E27FC236}">
                  <a16:creationId xmlns:a16="http://schemas.microsoft.com/office/drawing/2014/main" id="{194515F1-0496-410A-929E-CD0F7A16827E}"/>
                </a:ext>
              </a:extLst>
            </p:cNvPr>
            <p:cNvSpPr>
              <a:spLocks/>
            </p:cNvSpPr>
            <p:nvPr userDrawn="1"/>
          </p:nvSpPr>
          <p:spPr bwMode="auto">
            <a:xfrm>
              <a:off x="4995674"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60" name="Freeform 32">
              <a:extLst>
                <a:ext uri="{FF2B5EF4-FFF2-40B4-BE49-F238E27FC236}">
                  <a16:creationId xmlns:a16="http://schemas.microsoft.com/office/drawing/2014/main" id="{7F26C03F-0DAC-4BB1-9CC4-FC9FCB4CD6C4}"/>
                </a:ext>
              </a:extLst>
            </p:cNvPr>
            <p:cNvSpPr>
              <a:spLocks/>
            </p:cNvSpPr>
            <p:nvPr userDrawn="1"/>
          </p:nvSpPr>
          <p:spPr bwMode="auto">
            <a:xfrm>
              <a:off x="5324302"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61" name="Freeform 29">
              <a:extLst>
                <a:ext uri="{FF2B5EF4-FFF2-40B4-BE49-F238E27FC236}">
                  <a16:creationId xmlns:a16="http://schemas.microsoft.com/office/drawing/2014/main" id="{73166673-3F67-43E4-8164-3EE09EA34CAB}"/>
                </a:ext>
              </a:extLst>
            </p:cNvPr>
            <p:cNvSpPr>
              <a:spLocks/>
            </p:cNvSpPr>
            <p:nvPr userDrawn="1"/>
          </p:nvSpPr>
          <p:spPr bwMode="auto">
            <a:xfrm>
              <a:off x="587197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62" name="Freeform 30">
              <a:extLst>
                <a:ext uri="{FF2B5EF4-FFF2-40B4-BE49-F238E27FC236}">
                  <a16:creationId xmlns:a16="http://schemas.microsoft.com/office/drawing/2014/main" id="{E4C35B9A-FE74-4538-A1BC-372148E0D210}"/>
                </a:ext>
              </a:extLst>
            </p:cNvPr>
            <p:cNvSpPr>
              <a:spLocks/>
            </p:cNvSpPr>
            <p:nvPr userDrawn="1"/>
          </p:nvSpPr>
          <p:spPr bwMode="auto">
            <a:xfrm>
              <a:off x="6198118"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63" name="Freeform 31">
              <a:extLst>
                <a:ext uri="{FF2B5EF4-FFF2-40B4-BE49-F238E27FC236}">
                  <a16:creationId xmlns:a16="http://schemas.microsoft.com/office/drawing/2014/main" id="{1FFDB77B-5964-4DAB-8C27-80722338FBBD}"/>
                </a:ext>
              </a:extLst>
            </p:cNvPr>
            <p:cNvSpPr>
              <a:spLocks/>
            </p:cNvSpPr>
            <p:nvPr userDrawn="1"/>
          </p:nvSpPr>
          <p:spPr bwMode="auto">
            <a:xfrm>
              <a:off x="5650443"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64" name="Freeform 32">
              <a:extLst>
                <a:ext uri="{FF2B5EF4-FFF2-40B4-BE49-F238E27FC236}">
                  <a16:creationId xmlns:a16="http://schemas.microsoft.com/office/drawing/2014/main" id="{1B151AFD-524E-4F1E-8866-10A5B67E452C}"/>
                </a:ext>
              </a:extLst>
            </p:cNvPr>
            <p:cNvSpPr>
              <a:spLocks/>
            </p:cNvSpPr>
            <p:nvPr userDrawn="1"/>
          </p:nvSpPr>
          <p:spPr bwMode="auto">
            <a:xfrm>
              <a:off x="5979071"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65" name="Freeform 587">
              <a:extLst>
                <a:ext uri="{FF2B5EF4-FFF2-40B4-BE49-F238E27FC236}">
                  <a16:creationId xmlns:a16="http://schemas.microsoft.com/office/drawing/2014/main" id="{3BEE1B2A-91C2-4869-AD08-454E181BD74E}"/>
                </a:ext>
              </a:extLst>
            </p:cNvPr>
            <p:cNvSpPr>
              <a:spLocks/>
            </p:cNvSpPr>
            <p:nvPr userDrawn="1"/>
          </p:nvSpPr>
          <p:spPr bwMode="auto">
            <a:xfrm>
              <a:off x="652674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66" name="Freeform 588">
              <a:extLst>
                <a:ext uri="{FF2B5EF4-FFF2-40B4-BE49-F238E27FC236}">
                  <a16:creationId xmlns:a16="http://schemas.microsoft.com/office/drawing/2014/main" id="{C1CC053F-447A-4423-81C1-4BCA48AA26A3}"/>
                </a:ext>
              </a:extLst>
            </p:cNvPr>
            <p:cNvSpPr>
              <a:spLocks/>
            </p:cNvSpPr>
            <p:nvPr userDrawn="1"/>
          </p:nvSpPr>
          <p:spPr bwMode="auto">
            <a:xfrm>
              <a:off x="685288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67" name="Freeform 589">
              <a:extLst>
                <a:ext uri="{FF2B5EF4-FFF2-40B4-BE49-F238E27FC236}">
                  <a16:creationId xmlns:a16="http://schemas.microsoft.com/office/drawing/2014/main" id="{9B1DD336-0E2D-4DDC-8333-C98CCE1E1A85}"/>
                </a:ext>
              </a:extLst>
            </p:cNvPr>
            <p:cNvSpPr>
              <a:spLocks/>
            </p:cNvSpPr>
            <p:nvPr userDrawn="1"/>
          </p:nvSpPr>
          <p:spPr bwMode="auto">
            <a:xfrm>
              <a:off x="6305212"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68" name="Freeform 590">
              <a:extLst>
                <a:ext uri="{FF2B5EF4-FFF2-40B4-BE49-F238E27FC236}">
                  <a16:creationId xmlns:a16="http://schemas.microsoft.com/office/drawing/2014/main" id="{158D2A99-E4E2-40E7-9378-3E26E49F7F2F}"/>
                </a:ext>
              </a:extLst>
            </p:cNvPr>
            <p:cNvSpPr>
              <a:spLocks/>
            </p:cNvSpPr>
            <p:nvPr userDrawn="1"/>
          </p:nvSpPr>
          <p:spPr bwMode="auto">
            <a:xfrm>
              <a:off x="6633840"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69" name="Freeform 29">
              <a:extLst>
                <a:ext uri="{FF2B5EF4-FFF2-40B4-BE49-F238E27FC236}">
                  <a16:creationId xmlns:a16="http://schemas.microsoft.com/office/drawing/2014/main" id="{92FCCA5B-13DA-49D6-A1F3-51D1F94BDB43}"/>
                </a:ext>
              </a:extLst>
            </p:cNvPr>
            <p:cNvSpPr>
              <a:spLocks/>
            </p:cNvSpPr>
            <p:nvPr userDrawn="1"/>
          </p:nvSpPr>
          <p:spPr bwMode="auto">
            <a:xfrm>
              <a:off x="718151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70" name="Freeform 31">
              <a:extLst>
                <a:ext uri="{FF2B5EF4-FFF2-40B4-BE49-F238E27FC236}">
                  <a16:creationId xmlns:a16="http://schemas.microsoft.com/office/drawing/2014/main" id="{A289DBDC-6935-415E-85FE-A40572E76504}"/>
                </a:ext>
              </a:extLst>
            </p:cNvPr>
            <p:cNvSpPr>
              <a:spLocks/>
            </p:cNvSpPr>
            <p:nvPr userDrawn="1"/>
          </p:nvSpPr>
          <p:spPr bwMode="auto">
            <a:xfrm>
              <a:off x="6959981"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09" name="Freeform 29">
              <a:extLst>
                <a:ext uri="{FF2B5EF4-FFF2-40B4-BE49-F238E27FC236}">
                  <a16:creationId xmlns:a16="http://schemas.microsoft.com/office/drawing/2014/main" id="{7B35DED0-FAEC-4E25-8DB7-414F11B87ADD}"/>
                </a:ext>
              </a:extLst>
            </p:cNvPr>
            <p:cNvSpPr>
              <a:spLocks/>
            </p:cNvSpPr>
            <p:nvPr userDrawn="1"/>
          </p:nvSpPr>
          <p:spPr bwMode="auto">
            <a:xfrm>
              <a:off x="751014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10" name="Freeform 30">
              <a:extLst>
                <a:ext uri="{FF2B5EF4-FFF2-40B4-BE49-F238E27FC236}">
                  <a16:creationId xmlns:a16="http://schemas.microsoft.com/office/drawing/2014/main" id="{D53D4FB4-B43D-4C92-B68D-6EBEEA0B6831}"/>
                </a:ext>
              </a:extLst>
            </p:cNvPr>
            <p:cNvSpPr>
              <a:spLocks/>
            </p:cNvSpPr>
            <p:nvPr userDrawn="1"/>
          </p:nvSpPr>
          <p:spPr bwMode="auto">
            <a:xfrm>
              <a:off x="7836283"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11" name="Freeform 31">
              <a:extLst>
                <a:ext uri="{FF2B5EF4-FFF2-40B4-BE49-F238E27FC236}">
                  <a16:creationId xmlns:a16="http://schemas.microsoft.com/office/drawing/2014/main" id="{CF470A36-9FCE-430E-B036-26DEAEC829FD}"/>
                </a:ext>
              </a:extLst>
            </p:cNvPr>
            <p:cNvSpPr>
              <a:spLocks/>
            </p:cNvSpPr>
            <p:nvPr userDrawn="1"/>
          </p:nvSpPr>
          <p:spPr bwMode="auto">
            <a:xfrm>
              <a:off x="7288609"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12" name="Freeform 32">
              <a:extLst>
                <a:ext uri="{FF2B5EF4-FFF2-40B4-BE49-F238E27FC236}">
                  <a16:creationId xmlns:a16="http://schemas.microsoft.com/office/drawing/2014/main" id="{81F14579-EC3F-4FEE-815E-3B7DDF3A3CA7}"/>
                </a:ext>
              </a:extLst>
            </p:cNvPr>
            <p:cNvSpPr>
              <a:spLocks/>
            </p:cNvSpPr>
            <p:nvPr userDrawn="1"/>
          </p:nvSpPr>
          <p:spPr bwMode="auto">
            <a:xfrm>
              <a:off x="7617237"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13" name="Freeform 29">
              <a:extLst>
                <a:ext uri="{FF2B5EF4-FFF2-40B4-BE49-F238E27FC236}">
                  <a16:creationId xmlns:a16="http://schemas.microsoft.com/office/drawing/2014/main" id="{A9CEB7A9-13C6-4E84-BC37-A35D999B3AC3}"/>
                </a:ext>
              </a:extLst>
            </p:cNvPr>
            <p:cNvSpPr>
              <a:spLocks/>
            </p:cNvSpPr>
            <p:nvPr userDrawn="1"/>
          </p:nvSpPr>
          <p:spPr bwMode="auto">
            <a:xfrm>
              <a:off x="816491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14" name="Freeform 30">
              <a:extLst>
                <a:ext uri="{FF2B5EF4-FFF2-40B4-BE49-F238E27FC236}">
                  <a16:creationId xmlns:a16="http://schemas.microsoft.com/office/drawing/2014/main" id="{AE2AB76F-8536-41CE-B0CB-687C8A0B57CD}"/>
                </a:ext>
              </a:extLst>
            </p:cNvPr>
            <p:cNvSpPr>
              <a:spLocks/>
            </p:cNvSpPr>
            <p:nvPr userDrawn="1"/>
          </p:nvSpPr>
          <p:spPr bwMode="auto">
            <a:xfrm>
              <a:off x="849105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15" name="Freeform 31">
              <a:extLst>
                <a:ext uri="{FF2B5EF4-FFF2-40B4-BE49-F238E27FC236}">
                  <a16:creationId xmlns:a16="http://schemas.microsoft.com/office/drawing/2014/main" id="{F1CE6A86-A50D-4E5A-9F6B-ACF54A4FEC9C}"/>
                </a:ext>
              </a:extLst>
            </p:cNvPr>
            <p:cNvSpPr>
              <a:spLocks/>
            </p:cNvSpPr>
            <p:nvPr userDrawn="1"/>
          </p:nvSpPr>
          <p:spPr bwMode="auto">
            <a:xfrm>
              <a:off x="7943378"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16" name="Freeform 32">
              <a:extLst>
                <a:ext uri="{FF2B5EF4-FFF2-40B4-BE49-F238E27FC236}">
                  <a16:creationId xmlns:a16="http://schemas.microsoft.com/office/drawing/2014/main" id="{5FA20C67-51AB-4D8E-9D00-17FB6245A3A5}"/>
                </a:ext>
              </a:extLst>
            </p:cNvPr>
            <p:cNvSpPr>
              <a:spLocks/>
            </p:cNvSpPr>
            <p:nvPr userDrawn="1"/>
          </p:nvSpPr>
          <p:spPr bwMode="auto">
            <a:xfrm>
              <a:off x="8272007"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17" name="Freeform 29">
              <a:extLst>
                <a:ext uri="{FF2B5EF4-FFF2-40B4-BE49-F238E27FC236}">
                  <a16:creationId xmlns:a16="http://schemas.microsoft.com/office/drawing/2014/main" id="{A2A8256D-870B-4A75-88A3-044ACADFC7AA}"/>
                </a:ext>
              </a:extLst>
            </p:cNvPr>
            <p:cNvSpPr>
              <a:spLocks/>
            </p:cNvSpPr>
            <p:nvPr userDrawn="1"/>
          </p:nvSpPr>
          <p:spPr bwMode="auto">
            <a:xfrm>
              <a:off x="881968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18" name="Freeform 30">
              <a:extLst>
                <a:ext uri="{FF2B5EF4-FFF2-40B4-BE49-F238E27FC236}">
                  <a16:creationId xmlns:a16="http://schemas.microsoft.com/office/drawing/2014/main" id="{55858866-0EB3-4BB8-9261-8A53F69A1326}"/>
                </a:ext>
              </a:extLst>
            </p:cNvPr>
            <p:cNvSpPr>
              <a:spLocks/>
            </p:cNvSpPr>
            <p:nvPr userDrawn="1"/>
          </p:nvSpPr>
          <p:spPr bwMode="auto">
            <a:xfrm>
              <a:off x="9145821"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19" name="Freeform 31">
              <a:extLst>
                <a:ext uri="{FF2B5EF4-FFF2-40B4-BE49-F238E27FC236}">
                  <a16:creationId xmlns:a16="http://schemas.microsoft.com/office/drawing/2014/main" id="{26C2A8E5-3E0B-4DC4-AD2D-1B6B3E32F233}"/>
                </a:ext>
              </a:extLst>
            </p:cNvPr>
            <p:cNvSpPr>
              <a:spLocks/>
            </p:cNvSpPr>
            <p:nvPr userDrawn="1"/>
          </p:nvSpPr>
          <p:spPr bwMode="auto">
            <a:xfrm>
              <a:off x="8598147"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20" name="Freeform 32">
              <a:extLst>
                <a:ext uri="{FF2B5EF4-FFF2-40B4-BE49-F238E27FC236}">
                  <a16:creationId xmlns:a16="http://schemas.microsoft.com/office/drawing/2014/main" id="{E29AF684-BDF2-45FC-8ADF-0D5415AEB359}"/>
                </a:ext>
              </a:extLst>
            </p:cNvPr>
            <p:cNvSpPr>
              <a:spLocks/>
            </p:cNvSpPr>
            <p:nvPr userDrawn="1"/>
          </p:nvSpPr>
          <p:spPr bwMode="auto">
            <a:xfrm>
              <a:off x="8926774"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21" name="Freeform 29">
              <a:extLst>
                <a:ext uri="{FF2B5EF4-FFF2-40B4-BE49-F238E27FC236}">
                  <a16:creationId xmlns:a16="http://schemas.microsoft.com/office/drawing/2014/main" id="{3AE1DDE2-4142-4293-8FD3-70BAED944D4B}"/>
                </a:ext>
              </a:extLst>
            </p:cNvPr>
            <p:cNvSpPr>
              <a:spLocks/>
            </p:cNvSpPr>
            <p:nvPr userDrawn="1"/>
          </p:nvSpPr>
          <p:spPr bwMode="auto">
            <a:xfrm>
              <a:off x="947445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22" name="Freeform 30">
              <a:extLst>
                <a:ext uri="{FF2B5EF4-FFF2-40B4-BE49-F238E27FC236}">
                  <a16:creationId xmlns:a16="http://schemas.microsoft.com/office/drawing/2014/main" id="{D5268BE7-7872-40D7-8D79-DF5253225E6B}"/>
                </a:ext>
              </a:extLst>
            </p:cNvPr>
            <p:cNvSpPr>
              <a:spLocks/>
            </p:cNvSpPr>
            <p:nvPr userDrawn="1"/>
          </p:nvSpPr>
          <p:spPr bwMode="auto">
            <a:xfrm>
              <a:off x="9800591"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23" name="Freeform 31">
              <a:extLst>
                <a:ext uri="{FF2B5EF4-FFF2-40B4-BE49-F238E27FC236}">
                  <a16:creationId xmlns:a16="http://schemas.microsoft.com/office/drawing/2014/main" id="{8E7E6139-DC98-4F78-BB0C-458202513125}"/>
                </a:ext>
              </a:extLst>
            </p:cNvPr>
            <p:cNvSpPr>
              <a:spLocks/>
            </p:cNvSpPr>
            <p:nvPr userDrawn="1"/>
          </p:nvSpPr>
          <p:spPr bwMode="auto">
            <a:xfrm>
              <a:off x="9252915"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24" name="Freeform 32">
              <a:extLst>
                <a:ext uri="{FF2B5EF4-FFF2-40B4-BE49-F238E27FC236}">
                  <a16:creationId xmlns:a16="http://schemas.microsoft.com/office/drawing/2014/main" id="{32356A9C-9D7C-469F-A6DB-4C3F9751C8D5}"/>
                </a:ext>
              </a:extLst>
            </p:cNvPr>
            <p:cNvSpPr>
              <a:spLocks/>
            </p:cNvSpPr>
            <p:nvPr userDrawn="1"/>
          </p:nvSpPr>
          <p:spPr bwMode="auto">
            <a:xfrm>
              <a:off x="9581544"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25" name="Freeform 447">
              <a:extLst>
                <a:ext uri="{FF2B5EF4-FFF2-40B4-BE49-F238E27FC236}">
                  <a16:creationId xmlns:a16="http://schemas.microsoft.com/office/drawing/2014/main" id="{8D4AE6E9-6906-4933-8D16-00CA3E63B0C3}"/>
                </a:ext>
              </a:extLst>
            </p:cNvPr>
            <p:cNvSpPr>
              <a:spLocks/>
            </p:cNvSpPr>
            <p:nvPr userDrawn="1"/>
          </p:nvSpPr>
          <p:spPr bwMode="auto">
            <a:xfrm>
              <a:off x="10129218"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26" name="Freeform 448">
              <a:extLst>
                <a:ext uri="{FF2B5EF4-FFF2-40B4-BE49-F238E27FC236}">
                  <a16:creationId xmlns:a16="http://schemas.microsoft.com/office/drawing/2014/main" id="{B76E9759-967D-4664-B0DF-4B05E00BADBA}"/>
                </a:ext>
              </a:extLst>
            </p:cNvPr>
            <p:cNvSpPr>
              <a:spLocks/>
            </p:cNvSpPr>
            <p:nvPr userDrawn="1"/>
          </p:nvSpPr>
          <p:spPr bwMode="auto">
            <a:xfrm>
              <a:off x="1045536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27" name="Freeform 449">
              <a:extLst>
                <a:ext uri="{FF2B5EF4-FFF2-40B4-BE49-F238E27FC236}">
                  <a16:creationId xmlns:a16="http://schemas.microsoft.com/office/drawing/2014/main" id="{C8B29FB7-5C8A-4D1E-9E6D-7B5D37DF1CE5}"/>
                </a:ext>
              </a:extLst>
            </p:cNvPr>
            <p:cNvSpPr>
              <a:spLocks/>
            </p:cNvSpPr>
            <p:nvPr userDrawn="1"/>
          </p:nvSpPr>
          <p:spPr bwMode="auto">
            <a:xfrm>
              <a:off x="9907685"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28" name="Freeform 450">
              <a:extLst>
                <a:ext uri="{FF2B5EF4-FFF2-40B4-BE49-F238E27FC236}">
                  <a16:creationId xmlns:a16="http://schemas.microsoft.com/office/drawing/2014/main" id="{91543753-6930-42BB-9702-A5012C2631C5}"/>
                </a:ext>
              </a:extLst>
            </p:cNvPr>
            <p:cNvSpPr>
              <a:spLocks/>
            </p:cNvSpPr>
            <p:nvPr userDrawn="1"/>
          </p:nvSpPr>
          <p:spPr bwMode="auto">
            <a:xfrm>
              <a:off x="10236312"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29" name="Freeform 29">
              <a:extLst>
                <a:ext uri="{FF2B5EF4-FFF2-40B4-BE49-F238E27FC236}">
                  <a16:creationId xmlns:a16="http://schemas.microsoft.com/office/drawing/2014/main" id="{AE5BDF26-3532-403A-B45C-FA649962EBAB}"/>
                </a:ext>
              </a:extLst>
            </p:cNvPr>
            <p:cNvSpPr>
              <a:spLocks/>
            </p:cNvSpPr>
            <p:nvPr userDrawn="1"/>
          </p:nvSpPr>
          <p:spPr bwMode="auto">
            <a:xfrm>
              <a:off x="1078398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30" name="Freeform 31">
              <a:extLst>
                <a:ext uri="{FF2B5EF4-FFF2-40B4-BE49-F238E27FC236}">
                  <a16:creationId xmlns:a16="http://schemas.microsoft.com/office/drawing/2014/main" id="{DAB70BF2-CD14-43A2-BFF2-D71DAB7EABBE}"/>
                </a:ext>
              </a:extLst>
            </p:cNvPr>
            <p:cNvSpPr>
              <a:spLocks/>
            </p:cNvSpPr>
            <p:nvPr userDrawn="1"/>
          </p:nvSpPr>
          <p:spPr bwMode="auto">
            <a:xfrm>
              <a:off x="10562454"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31" name="Freeform 29">
              <a:extLst>
                <a:ext uri="{FF2B5EF4-FFF2-40B4-BE49-F238E27FC236}">
                  <a16:creationId xmlns:a16="http://schemas.microsoft.com/office/drawing/2014/main" id="{4B7ECA75-6664-4CA1-9DE9-EAA60944C486}"/>
                </a:ext>
              </a:extLst>
            </p:cNvPr>
            <p:cNvSpPr>
              <a:spLocks/>
            </p:cNvSpPr>
            <p:nvPr userDrawn="1"/>
          </p:nvSpPr>
          <p:spPr bwMode="auto">
            <a:xfrm>
              <a:off x="1111261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32" name="Freeform 30">
              <a:extLst>
                <a:ext uri="{FF2B5EF4-FFF2-40B4-BE49-F238E27FC236}">
                  <a16:creationId xmlns:a16="http://schemas.microsoft.com/office/drawing/2014/main" id="{497F16F1-8A9E-40FF-A3EF-BE9DFFE5BB69}"/>
                </a:ext>
              </a:extLst>
            </p:cNvPr>
            <p:cNvSpPr>
              <a:spLocks/>
            </p:cNvSpPr>
            <p:nvPr userDrawn="1"/>
          </p:nvSpPr>
          <p:spPr bwMode="auto">
            <a:xfrm>
              <a:off x="1143875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33" name="Freeform 31">
              <a:extLst>
                <a:ext uri="{FF2B5EF4-FFF2-40B4-BE49-F238E27FC236}">
                  <a16:creationId xmlns:a16="http://schemas.microsoft.com/office/drawing/2014/main" id="{987ABA6C-216B-4175-86F6-C30635691317}"/>
                </a:ext>
              </a:extLst>
            </p:cNvPr>
            <p:cNvSpPr>
              <a:spLocks/>
            </p:cNvSpPr>
            <p:nvPr userDrawn="1"/>
          </p:nvSpPr>
          <p:spPr bwMode="auto">
            <a:xfrm>
              <a:off x="10891083"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34" name="Freeform 32">
              <a:extLst>
                <a:ext uri="{FF2B5EF4-FFF2-40B4-BE49-F238E27FC236}">
                  <a16:creationId xmlns:a16="http://schemas.microsoft.com/office/drawing/2014/main" id="{61F71826-B4FE-416F-9145-8F33288E0DE1}"/>
                </a:ext>
              </a:extLst>
            </p:cNvPr>
            <p:cNvSpPr>
              <a:spLocks/>
            </p:cNvSpPr>
            <p:nvPr userDrawn="1"/>
          </p:nvSpPr>
          <p:spPr bwMode="auto">
            <a:xfrm>
              <a:off x="11219710"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35" name="Freeform 29">
              <a:extLst>
                <a:ext uri="{FF2B5EF4-FFF2-40B4-BE49-F238E27FC236}">
                  <a16:creationId xmlns:a16="http://schemas.microsoft.com/office/drawing/2014/main" id="{F50985CF-3F9E-4DF0-A06D-4AB86CEB0DBE}"/>
                </a:ext>
              </a:extLst>
            </p:cNvPr>
            <p:cNvSpPr>
              <a:spLocks/>
            </p:cNvSpPr>
            <p:nvPr userDrawn="1"/>
          </p:nvSpPr>
          <p:spPr bwMode="auto">
            <a:xfrm>
              <a:off x="1176738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36" name="Freeform 30">
              <a:extLst>
                <a:ext uri="{FF2B5EF4-FFF2-40B4-BE49-F238E27FC236}">
                  <a16:creationId xmlns:a16="http://schemas.microsoft.com/office/drawing/2014/main" id="{4DB670AE-1D2E-45FD-8AD2-63D84EA90E5B}"/>
                </a:ext>
              </a:extLst>
            </p:cNvPr>
            <p:cNvSpPr>
              <a:spLocks/>
            </p:cNvSpPr>
            <p:nvPr userDrawn="1"/>
          </p:nvSpPr>
          <p:spPr bwMode="auto">
            <a:xfrm>
              <a:off x="12093526"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37" name="Freeform 31">
              <a:extLst>
                <a:ext uri="{FF2B5EF4-FFF2-40B4-BE49-F238E27FC236}">
                  <a16:creationId xmlns:a16="http://schemas.microsoft.com/office/drawing/2014/main" id="{1807B6CA-88CE-4FAA-9A19-0CF0C498F049}"/>
                </a:ext>
              </a:extLst>
            </p:cNvPr>
            <p:cNvSpPr>
              <a:spLocks/>
            </p:cNvSpPr>
            <p:nvPr userDrawn="1"/>
          </p:nvSpPr>
          <p:spPr bwMode="auto">
            <a:xfrm>
              <a:off x="11545852"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38" name="Freeform 32">
              <a:extLst>
                <a:ext uri="{FF2B5EF4-FFF2-40B4-BE49-F238E27FC236}">
                  <a16:creationId xmlns:a16="http://schemas.microsoft.com/office/drawing/2014/main" id="{C67AE1A0-62D1-4F8D-A25B-811CA15D54DC}"/>
                </a:ext>
              </a:extLst>
            </p:cNvPr>
            <p:cNvSpPr>
              <a:spLocks/>
            </p:cNvSpPr>
            <p:nvPr userDrawn="1"/>
          </p:nvSpPr>
          <p:spPr bwMode="auto">
            <a:xfrm>
              <a:off x="11874480"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grpSp>
      <p:grpSp>
        <p:nvGrpSpPr>
          <p:cNvPr id="1807" name="Group 1806">
            <a:extLst>
              <a:ext uri="{FF2B5EF4-FFF2-40B4-BE49-F238E27FC236}">
                <a16:creationId xmlns:a16="http://schemas.microsoft.com/office/drawing/2014/main" id="{92FDE850-1B12-48F0-BED6-2DBAB9165F64}"/>
              </a:ext>
            </a:extLst>
          </p:cNvPr>
          <p:cNvGrpSpPr/>
          <p:nvPr userDrawn="1"/>
        </p:nvGrpSpPr>
        <p:grpSpPr>
          <a:xfrm>
            <a:off x="85342" y="3553608"/>
            <a:ext cx="12250686" cy="180153"/>
            <a:chOff x="83664" y="3400078"/>
            <a:chExt cx="12009863" cy="176637"/>
          </a:xfrm>
        </p:grpSpPr>
        <p:sp>
          <p:nvSpPr>
            <p:cNvPr id="1663" name="Freeform 29">
              <a:extLst>
                <a:ext uri="{FF2B5EF4-FFF2-40B4-BE49-F238E27FC236}">
                  <a16:creationId xmlns:a16="http://schemas.microsoft.com/office/drawing/2014/main" id="{98781EFE-2EFB-4D4B-8E66-D1EA1CB02C8F}"/>
                </a:ext>
              </a:extLst>
            </p:cNvPr>
            <p:cNvSpPr>
              <a:spLocks/>
            </p:cNvSpPr>
            <p:nvPr userDrawn="1"/>
          </p:nvSpPr>
          <p:spPr bwMode="auto">
            <a:xfrm flipH="1">
              <a:off x="11871994"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64" name="Freeform 30">
              <a:extLst>
                <a:ext uri="{FF2B5EF4-FFF2-40B4-BE49-F238E27FC236}">
                  <a16:creationId xmlns:a16="http://schemas.microsoft.com/office/drawing/2014/main" id="{5AC35079-1F3E-4866-989E-6FF54274D758}"/>
                </a:ext>
              </a:extLst>
            </p:cNvPr>
            <p:cNvSpPr>
              <a:spLocks/>
            </p:cNvSpPr>
            <p:nvPr userDrawn="1"/>
          </p:nvSpPr>
          <p:spPr bwMode="auto">
            <a:xfrm flipH="1">
              <a:off x="1154585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65" name="Freeform 31">
              <a:extLst>
                <a:ext uri="{FF2B5EF4-FFF2-40B4-BE49-F238E27FC236}">
                  <a16:creationId xmlns:a16="http://schemas.microsoft.com/office/drawing/2014/main" id="{CED9638B-513A-40B8-B99F-2B0EB9A8989B}"/>
                </a:ext>
              </a:extLst>
            </p:cNvPr>
            <p:cNvSpPr>
              <a:spLocks/>
            </p:cNvSpPr>
            <p:nvPr userDrawn="1"/>
          </p:nvSpPr>
          <p:spPr bwMode="auto">
            <a:xfrm flipH="1">
              <a:off x="11979088"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66" name="Freeform 32">
              <a:extLst>
                <a:ext uri="{FF2B5EF4-FFF2-40B4-BE49-F238E27FC236}">
                  <a16:creationId xmlns:a16="http://schemas.microsoft.com/office/drawing/2014/main" id="{B353040C-362C-4426-ACC8-84A400887CF7}"/>
                </a:ext>
              </a:extLst>
            </p:cNvPr>
            <p:cNvSpPr>
              <a:spLocks/>
            </p:cNvSpPr>
            <p:nvPr userDrawn="1"/>
          </p:nvSpPr>
          <p:spPr bwMode="auto">
            <a:xfrm flipH="1">
              <a:off x="11652948"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67" name="Freeform 29">
              <a:extLst>
                <a:ext uri="{FF2B5EF4-FFF2-40B4-BE49-F238E27FC236}">
                  <a16:creationId xmlns:a16="http://schemas.microsoft.com/office/drawing/2014/main" id="{FDD943C2-3B5B-48F3-B3C9-1946976C3E8F}"/>
                </a:ext>
              </a:extLst>
            </p:cNvPr>
            <p:cNvSpPr>
              <a:spLocks/>
            </p:cNvSpPr>
            <p:nvPr userDrawn="1"/>
          </p:nvSpPr>
          <p:spPr bwMode="auto">
            <a:xfrm flipH="1">
              <a:off x="11217224"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68" name="Freeform 30">
              <a:extLst>
                <a:ext uri="{FF2B5EF4-FFF2-40B4-BE49-F238E27FC236}">
                  <a16:creationId xmlns:a16="http://schemas.microsoft.com/office/drawing/2014/main" id="{FF936BE9-0C83-4A9C-97EE-7B3E3AA05E15}"/>
                </a:ext>
              </a:extLst>
            </p:cNvPr>
            <p:cNvSpPr>
              <a:spLocks/>
            </p:cNvSpPr>
            <p:nvPr userDrawn="1"/>
          </p:nvSpPr>
          <p:spPr bwMode="auto">
            <a:xfrm flipH="1">
              <a:off x="10891084"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69" name="Freeform 31">
              <a:extLst>
                <a:ext uri="{FF2B5EF4-FFF2-40B4-BE49-F238E27FC236}">
                  <a16:creationId xmlns:a16="http://schemas.microsoft.com/office/drawing/2014/main" id="{C502A4FD-F165-4798-98D5-D84A612745B1}"/>
                </a:ext>
              </a:extLst>
            </p:cNvPr>
            <p:cNvSpPr>
              <a:spLocks/>
            </p:cNvSpPr>
            <p:nvPr userDrawn="1"/>
          </p:nvSpPr>
          <p:spPr bwMode="auto">
            <a:xfrm flipH="1">
              <a:off x="11324319"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70" name="Freeform 32">
              <a:extLst>
                <a:ext uri="{FF2B5EF4-FFF2-40B4-BE49-F238E27FC236}">
                  <a16:creationId xmlns:a16="http://schemas.microsoft.com/office/drawing/2014/main" id="{59853ABE-BF7D-4F12-A6C4-D4178C249987}"/>
                </a:ext>
              </a:extLst>
            </p:cNvPr>
            <p:cNvSpPr>
              <a:spLocks/>
            </p:cNvSpPr>
            <p:nvPr userDrawn="1"/>
          </p:nvSpPr>
          <p:spPr bwMode="auto">
            <a:xfrm flipH="1">
              <a:off x="10998178"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71" name="Freeform 29">
              <a:extLst>
                <a:ext uri="{FF2B5EF4-FFF2-40B4-BE49-F238E27FC236}">
                  <a16:creationId xmlns:a16="http://schemas.microsoft.com/office/drawing/2014/main" id="{DF230622-28A8-4509-88E0-6DF5AD5C96F2}"/>
                </a:ext>
              </a:extLst>
            </p:cNvPr>
            <p:cNvSpPr>
              <a:spLocks/>
            </p:cNvSpPr>
            <p:nvPr userDrawn="1"/>
          </p:nvSpPr>
          <p:spPr bwMode="auto">
            <a:xfrm flipH="1">
              <a:off x="10562456"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72" name="Freeform 30">
              <a:extLst>
                <a:ext uri="{FF2B5EF4-FFF2-40B4-BE49-F238E27FC236}">
                  <a16:creationId xmlns:a16="http://schemas.microsoft.com/office/drawing/2014/main" id="{08805C52-0798-44A5-B7B8-242CF64D2A89}"/>
                </a:ext>
              </a:extLst>
            </p:cNvPr>
            <p:cNvSpPr>
              <a:spLocks/>
            </p:cNvSpPr>
            <p:nvPr userDrawn="1"/>
          </p:nvSpPr>
          <p:spPr bwMode="auto">
            <a:xfrm flipH="1">
              <a:off x="1023631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73" name="Freeform 31">
              <a:extLst>
                <a:ext uri="{FF2B5EF4-FFF2-40B4-BE49-F238E27FC236}">
                  <a16:creationId xmlns:a16="http://schemas.microsoft.com/office/drawing/2014/main" id="{7FA0C543-8062-4F53-8686-E93E45F01D09}"/>
                </a:ext>
              </a:extLst>
            </p:cNvPr>
            <p:cNvSpPr>
              <a:spLocks/>
            </p:cNvSpPr>
            <p:nvPr userDrawn="1"/>
          </p:nvSpPr>
          <p:spPr bwMode="auto">
            <a:xfrm flipH="1">
              <a:off x="10669550"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74" name="Freeform 32">
              <a:extLst>
                <a:ext uri="{FF2B5EF4-FFF2-40B4-BE49-F238E27FC236}">
                  <a16:creationId xmlns:a16="http://schemas.microsoft.com/office/drawing/2014/main" id="{414128E2-3BDD-4479-A23F-919785B96CA8}"/>
                </a:ext>
              </a:extLst>
            </p:cNvPr>
            <p:cNvSpPr>
              <a:spLocks/>
            </p:cNvSpPr>
            <p:nvPr userDrawn="1"/>
          </p:nvSpPr>
          <p:spPr bwMode="auto">
            <a:xfrm flipH="1">
              <a:off x="10343410"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75" name="Freeform 29">
              <a:extLst>
                <a:ext uri="{FF2B5EF4-FFF2-40B4-BE49-F238E27FC236}">
                  <a16:creationId xmlns:a16="http://schemas.microsoft.com/office/drawing/2014/main" id="{E268CFC1-FE3E-43B8-8CC1-EDECAC7301B4}"/>
                </a:ext>
              </a:extLst>
            </p:cNvPr>
            <p:cNvSpPr>
              <a:spLocks/>
            </p:cNvSpPr>
            <p:nvPr userDrawn="1"/>
          </p:nvSpPr>
          <p:spPr bwMode="auto">
            <a:xfrm flipH="1">
              <a:off x="9907687"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76" name="Freeform 30">
              <a:extLst>
                <a:ext uri="{FF2B5EF4-FFF2-40B4-BE49-F238E27FC236}">
                  <a16:creationId xmlns:a16="http://schemas.microsoft.com/office/drawing/2014/main" id="{48905F2C-D3C7-4F22-B80C-A617D2CDDD12}"/>
                </a:ext>
              </a:extLst>
            </p:cNvPr>
            <p:cNvSpPr>
              <a:spLocks/>
            </p:cNvSpPr>
            <p:nvPr userDrawn="1"/>
          </p:nvSpPr>
          <p:spPr bwMode="auto">
            <a:xfrm flipH="1">
              <a:off x="9581546"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77" name="Freeform 31">
              <a:extLst>
                <a:ext uri="{FF2B5EF4-FFF2-40B4-BE49-F238E27FC236}">
                  <a16:creationId xmlns:a16="http://schemas.microsoft.com/office/drawing/2014/main" id="{5E415D7A-153B-4BE6-A534-891698AEDDCA}"/>
                </a:ext>
              </a:extLst>
            </p:cNvPr>
            <p:cNvSpPr>
              <a:spLocks/>
            </p:cNvSpPr>
            <p:nvPr userDrawn="1"/>
          </p:nvSpPr>
          <p:spPr bwMode="auto">
            <a:xfrm flipH="1">
              <a:off x="10014782"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78" name="Freeform 32">
              <a:extLst>
                <a:ext uri="{FF2B5EF4-FFF2-40B4-BE49-F238E27FC236}">
                  <a16:creationId xmlns:a16="http://schemas.microsoft.com/office/drawing/2014/main" id="{49AAA949-C055-4985-868E-80CC35E96173}"/>
                </a:ext>
              </a:extLst>
            </p:cNvPr>
            <p:cNvSpPr>
              <a:spLocks/>
            </p:cNvSpPr>
            <p:nvPr userDrawn="1"/>
          </p:nvSpPr>
          <p:spPr bwMode="auto">
            <a:xfrm flipH="1">
              <a:off x="9688641"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79" name="Freeform 477">
              <a:extLst>
                <a:ext uri="{FF2B5EF4-FFF2-40B4-BE49-F238E27FC236}">
                  <a16:creationId xmlns:a16="http://schemas.microsoft.com/office/drawing/2014/main" id="{9DF40204-D393-4929-B364-3EF6E6DFDBBA}"/>
                </a:ext>
              </a:extLst>
            </p:cNvPr>
            <p:cNvSpPr>
              <a:spLocks/>
            </p:cNvSpPr>
            <p:nvPr userDrawn="1"/>
          </p:nvSpPr>
          <p:spPr bwMode="auto">
            <a:xfrm flipH="1">
              <a:off x="925291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80" name="Freeform 478">
              <a:extLst>
                <a:ext uri="{FF2B5EF4-FFF2-40B4-BE49-F238E27FC236}">
                  <a16:creationId xmlns:a16="http://schemas.microsoft.com/office/drawing/2014/main" id="{020584A4-31D8-4275-9C07-C77F07ABBC63}"/>
                </a:ext>
              </a:extLst>
            </p:cNvPr>
            <p:cNvSpPr>
              <a:spLocks/>
            </p:cNvSpPr>
            <p:nvPr userDrawn="1"/>
          </p:nvSpPr>
          <p:spPr bwMode="auto">
            <a:xfrm flipH="1">
              <a:off x="8926777"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81" name="Freeform 479">
              <a:extLst>
                <a:ext uri="{FF2B5EF4-FFF2-40B4-BE49-F238E27FC236}">
                  <a16:creationId xmlns:a16="http://schemas.microsoft.com/office/drawing/2014/main" id="{FA93F535-3FC1-4781-8824-F58C4DE37181}"/>
                </a:ext>
              </a:extLst>
            </p:cNvPr>
            <p:cNvSpPr>
              <a:spLocks/>
            </p:cNvSpPr>
            <p:nvPr userDrawn="1"/>
          </p:nvSpPr>
          <p:spPr bwMode="auto">
            <a:xfrm flipH="1">
              <a:off x="9360012"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82" name="Freeform 480">
              <a:extLst>
                <a:ext uri="{FF2B5EF4-FFF2-40B4-BE49-F238E27FC236}">
                  <a16:creationId xmlns:a16="http://schemas.microsoft.com/office/drawing/2014/main" id="{3B459755-7697-4749-B7D5-18468604D693}"/>
                </a:ext>
              </a:extLst>
            </p:cNvPr>
            <p:cNvSpPr>
              <a:spLocks/>
            </p:cNvSpPr>
            <p:nvPr userDrawn="1"/>
          </p:nvSpPr>
          <p:spPr bwMode="auto">
            <a:xfrm flipH="1">
              <a:off x="9033872"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83" name="Freeform 29">
              <a:extLst>
                <a:ext uri="{FF2B5EF4-FFF2-40B4-BE49-F238E27FC236}">
                  <a16:creationId xmlns:a16="http://schemas.microsoft.com/office/drawing/2014/main" id="{EC2F29CA-EFE3-4A17-9F53-E9958210776F}"/>
                </a:ext>
              </a:extLst>
            </p:cNvPr>
            <p:cNvSpPr>
              <a:spLocks/>
            </p:cNvSpPr>
            <p:nvPr userDrawn="1"/>
          </p:nvSpPr>
          <p:spPr bwMode="auto">
            <a:xfrm flipH="1">
              <a:off x="859814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84" name="Freeform 31">
              <a:extLst>
                <a:ext uri="{FF2B5EF4-FFF2-40B4-BE49-F238E27FC236}">
                  <a16:creationId xmlns:a16="http://schemas.microsoft.com/office/drawing/2014/main" id="{B65095C3-4884-4CC8-BF5F-E6D31464C12E}"/>
                </a:ext>
              </a:extLst>
            </p:cNvPr>
            <p:cNvSpPr>
              <a:spLocks/>
            </p:cNvSpPr>
            <p:nvPr userDrawn="1"/>
          </p:nvSpPr>
          <p:spPr bwMode="auto">
            <a:xfrm flipH="1">
              <a:off x="8705243"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85" name="Freeform 29">
              <a:extLst>
                <a:ext uri="{FF2B5EF4-FFF2-40B4-BE49-F238E27FC236}">
                  <a16:creationId xmlns:a16="http://schemas.microsoft.com/office/drawing/2014/main" id="{60CCBCA0-307E-4142-980F-9663E66A99C8}"/>
                </a:ext>
              </a:extLst>
            </p:cNvPr>
            <p:cNvSpPr>
              <a:spLocks/>
            </p:cNvSpPr>
            <p:nvPr userDrawn="1"/>
          </p:nvSpPr>
          <p:spPr bwMode="auto">
            <a:xfrm flipH="1">
              <a:off x="826952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86" name="Freeform 30">
              <a:extLst>
                <a:ext uri="{FF2B5EF4-FFF2-40B4-BE49-F238E27FC236}">
                  <a16:creationId xmlns:a16="http://schemas.microsoft.com/office/drawing/2014/main" id="{5143BB9C-ECE1-4409-8307-3F7BB80F4DFE}"/>
                </a:ext>
              </a:extLst>
            </p:cNvPr>
            <p:cNvSpPr>
              <a:spLocks/>
            </p:cNvSpPr>
            <p:nvPr userDrawn="1"/>
          </p:nvSpPr>
          <p:spPr bwMode="auto">
            <a:xfrm flipH="1">
              <a:off x="7943379"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87" name="Freeform 31">
              <a:extLst>
                <a:ext uri="{FF2B5EF4-FFF2-40B4-BE49-F238E27FC236}">
                  <a16:creationId xmlns:a16="http://schemas.microsoft.com/office/drawing/2014/main" id="{A8D24787-125A-4736-B6D5-CBB54DA5C9E9}"/>
                </a:ext>
              </a:extLst>
            </p:cNvPr>
            <p:cNvSpPr>
              <a:spLocks/>
            </p:cNvSpPr>
            <p:nvPr userDrawn="1"/>
          </p:nvSpPr>
          <p:spPr bwMode="auto">
            <a:xfrm flipH="1">
              <a:off x="8376614"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88" name="Freeform 32">
              <a:extLst>
                <a:ext uri="{FF2B5EF4-FFF2-40B4-BE49-F238E27FC236}">
                  <a16:creationId xmlns:a16="http://schemas.microsoft.com/office/drawing/2014/main" id="{C10C3F8B-9AFD-4863-9A91-1A2E9C8C9055}"/>
                </a:ext>
              </a:extLst>
            </p:cNvPr>
            <p:cNvSpPr>
              <a:spLocks/>
            </p:cNvSpPr>
            <p:nvPr userDrawn="1"/>
          </p:nvSpPr>
          <p:spPr bwMode="auto">
            <a:xfrm flipH="1">
              <a:off x="8050474"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89" name="Freeform 29">
              <a:extLst>
                <a:ext uri="{FF2B5EF4-FFF2-40B4-BE49-F238E27FC236}">
                  <a16:creationId xmlns:a16="http://schemas.microsoft.com/office/drawing/2014/main" id="{73E8CF42-2975-4E1A-B1FE-C4BE0D25A9CA}"/>
                </a:ext>
              </a:extLst>
            </p:cNvPr>
            <p:cNvSpPr>
              <a:spLocks/>
            </p:cNvSpPr>
            <p:nvPr userDrawn="1"/>
          </p:nvSpPr>
          <p:spPr bwMode="auto">
            <a:xfrm flipH="1">
              <a:off x="7614751"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90" name="Freeform 30">
              <a:extLst>
                <a:ext uri="{FF2B5EF4-FFF2-40B4-BE49-F238E27FC236}">
                  <a16:creationId xmlns:a16="http://schemas.microsoft.com/office/drawing/2014/main" id="{5678F24C-5009-4E64-B21E-9501D9BDFB87}"/>
                </a:ext>
              </a:extLst>
            </p:cNvPr>
            <p:cNvSpPr>
              <a:spLocks/>
            </p:cNvSpPr>
            <p:nvPr userDrawn="1"/>
          </p:nvSpPr>
          <p:spPr bwMode="auto">
            <a:xfrm flipH="1">
              <a:off x="728861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91" name="Freeform 31">
              <a:extLst>
                <a:ext uri="{FF2B5EF4-FFF2-40B4-BE49-F238E27FC236}">
                  <a16:creationId xmlns:a16="http://schemas.microsoft.com/office/drawing/2014/main" id="{320D933A-8D07-44C0-BA74-D2D7677F66E4}"/>
                </a:ext>
              </a:extLst>
            </p:cNvPr>
            <p:cNvSpPr>
              <a:spLocks/>
            </p:cNvSpPr>
            <p:nvPr userDrawn="1"/>
          </p:nvSpPr>
          <p:spPr bwMode="auto">
            <a:xfrm flipH="1">
              <a:off x="7721846"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92" name="Freeform 32">
              <a:extLst>
                <a:ext uri="{FF2B5EF4-FFF2-40B4-BE49-F238E27FC236}">
                  <a16:creationId xmlns:a16="http://schemas.microsoft.com/office/drawing/2014/main" id="{1F5E24A6-A8FD-4CF4-8C08-5BFFBC3D58A4}"/>
                </a:ext>
              </a:extLst>
            </p:cNvPr>
            <p:cNvSpPr>
              <a:spLocks/>
            </p:cNvSpPr>
            <p:nvPr userDrawn="1"/>
          </p:nvSpPr>
          <p:spPr bwMode="auto">
            <a:xfrm flipH="1">
              <a:off x="7395705"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93" name="Freeform 29">
              <a:extLst>
                <a:ext uri="{FF2B5EF4-FFF2-40B4-BE49-F238E27FC236}">
                  <a16:creationId xmlns:a16="http://schemas.microsoft.com/office/drawing/2014/main" id="{C989A943-7262-45A1-9BE6-E0F717A41F2E}"/>
                </a:ext>
              </a:extLst>
            </p:cNvPr>
            <p:cNvSpPr>
              <a:spLocks/>
            </p:cNvSpPr>
            <p:nvPr userDrawn="1"/>
          </p:nvSpPr>
          <p:spPr bwMode="auto">
            <a:xfrm flipH="1">
              <a:off x="6959982"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94" name="Freeform 30">
              <a:extLst>
                <a:ext uri="{FF2B5EF4-FFF2-40B4-BE49-F238E27FC236}">
                  <a16:creationId xmlns:a16="http://schemas.microsoft.com/office/drawing/2014/main" id="{61ACCAF2-2A52-4482-A9F4-D5B3A82EADF8}"/>
                </a:ext>
              </a:extLst>
            </p:cNvPr>
            <p:cNvSpPr>
              <a:spLocks/>
            </p:cNvSpPr>
            <p:nvPr userDrawn="1"/>
          </p:nvSpPr>
          <p:spPr bwMode="auto">
            <a:xfrm flipH="1">
              <a:off x="6633842"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95" name="Freeform 31">
              <a:extLst>
                <a:ext uri="{FF2B5EF4-FFF2-40B4-BE49-F238E27FC236}">
                  <a16:creationId xmlns:a16="http://schemas.microsoft.com/office/drawing/2014/main" id="{2A11B4FA-892A-4C76-A95A-24FC891CA6FB}"/>
                </a:ext>
              </a:extLst>
            </p:cNvPr>
            <p:cNvSpPr>
              <a:spLocks/>
            </p:cNvSpPr>
            <p:nvPr userDrawn="1"/>
          </p:nvSpPr>
          <p:spPr bwMode="auto">
            <a:xfrm flipH="1">
              <a:off x="7067077"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96" name="Freeform 32">
              <a:extLst>
                <a:ext uri="{FF2B5EF4-FFF2-40B4-BE49-F238E27FC236}">
                  <a16:creationId xmlns:a16="http://schemas.microsoft.com/office/drawing/2014/main" id="{BC35ABD4-583B-4514-AA9F-F3541D4EAB1B}"/>
                </a:ext>
              </a:extLst>
            </p:cNvPr>
            <p:cNvSpPr>
              <a:spLocks/>
            </p:cNvSpPr>
            <p:nvPr userDrawn="1"/>
          </p:nvSpPr>
          <p:spPr bwMode="auto">
            <a:xfrm flipH="1">
              <a:off x="6740936"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97" name="Freeform 29">
              <a:extLst>
                <a:ext uri="{FF2B5EF4-FFF2-40B4-BE49-F238E27FC236}">
                  <a16:creationId xmlns:a16="http://schemas.microsoft.com/office/drawing/2014/main" id="{099E2A5E-1F66-4A6C-BA11-546388AE79FE}"/>
                </a:ext>
              </a:extLst>
            </p:cNvPr>
            <p:cNvSpPr>
              <a:spLocks/>
            </p:cNvSpPr>
            <p:nvPr userDrawn="1"/>
          </p:nvSpPr>
          <p:spPr bwMode="auto">
            <a:xfrm flipH="1">
              <a:off x="630521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98" name="Freeform 30">
              <a:extLst>
                <a:ext uri="{FF2B5EF4-FFF2-40B4-BE49-F238E27FC236}">
                  <a16:creationId xmlns:a16="http://schemas.microsoft.com/office/drawing/2014/main" id="{B63247ED-A8D2-4104-8566-AF2BDA292B8E}"/>
                </a:ext>
              </a:extLst>
            </p:cNvPr>
            <p:cNvSpPr>
              <a:spLocks/>
            </p:cNvSpPr>
            <p:nvPr userDrawn="1"/>
          </p:nvSpPr>
          <p:spPr bwMode="auto">
            <a:xfrm flipH="1">
              <a:off x="5979072"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99" name="Freeform 31">
              <a:extLst>
                <a:ext uri="{FF2B5EF4-FFF2-40B4-BE49-F238E27FC236}">
                  <a16:creationId xmlns:a16="http://schemas.microsoft.com/office/drawing/2014/main" id="{5B50F333-6146-4DD9-818B-A2BBE6DE3521}"/>
                </a:ext>
              </a:extLst>
            </p:cNvPr>
            <p:cNvSpPr>
              <a:spLocks/>
            </p:cNvSpPr>
            <p:nvPr userDrawn="1"/>
          </p:nvSpPr>
          <p:spPr bwMode="auto">
            <a:xfrm flipH="1">
              <a:off x="6412308"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00" name="Freeform 32">
              <a:extLst>
                <a:ext uri="{FF2B5EF4-FFF2-40B4-BE49-F238E27FC236}">
                  <a16:creationId xmlns:a16="http://schemas.microsoft.com/office/drawing/2014/main" id="{2274CABB-8DED-4706-9F1A-726B6BEF976B}"/>
                </a:ext>
              </a:extLst>
            </p:cNvPr>
            <p:cNvSpPr>
              <a:spLocks/>
            </p:cNvSpPr>
            <p:nvPr userDrawn="1"/>
          </p:nvSpPr>
          <p:spPr bwMode="auto">
            <a:xfrm flipH="1">
              <a:off x="6086167"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01" name="Freeform 499">
              <a:extLst>
                <a:ext uri="{FF2B5EF4-FFF2-40B4-BE49-F238E27FC236}">
                  <a16:creationId xmlns:a16="http://schemas.microsoft.com/office/drawing/2014/main" id="{AF80AD94-4DEE-46EA-9563-322BB28212C8}"/>
                </a:ext>
              </a:extLst>
            </p:cNvPr>
            <p:cNvSpPr>
              <a:spLocks/>
            </p:cNvSpPr>
            <p:nvPr userDrawn="1"/>
          </p:nvSpPr>
          <p:spPr bwMode="auto">
            <a:xfrm flipH="1">
              <a:off x="565044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02" name="Freeform 500">
              <a:extLst>
                <a:ext uri="{FF2B5EF4-FFF2-40B4-BE49-F238E27FC236}">
                  <a16:creationId xmlns:a16="http://schemas.microsoft.com/office/drawing/2014/main" id="{F1B7DFC8-4587-46B7-AAC8-F87FB21DC4C0}"/>
                </a:ext>
              </a:extLst>
            </p:cNvPr>
            <p:cNvSpPr>
              <a:spLocks/>
            </p:cNvSpPr>
            <p:nvPr userDrawn="1"/>
          </p:nvSpPr>
          <p:spPr bwMode="auto">
            <a:xfrm flipH="1">
              <a:off x="532430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03" name="Freeform 501">
              <a:extLst>
                <a:ext uri="{FF2B5EF4-FFF2-40B4-BE49-F238E27FC236}">
                  <a16:creationId xmlns:a16="http://schemas.microsoft.com/office/drawing/2014/main" id="{C67FB732-0AFE-4115-82D6-1FAF1D4B1694}"/>
                </a:ext>
              </a:extLst>
            </p:cNvPr>
            <p:cNvSpPr>
              <a:spLocks/>
            </p:cNvSpPr>
            <p:nvPr userDrawn="1"/>
          </p:nvSpPr>
          <p:spPr bwMode="auto">
            <a:xfrm flipH="1">
              <a:off x="5757539"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04" name="Freeform 502">
              <a:extLst>
                <a:ext uri="{FF2B5EF4-FFF2-40B4-BE49-F238E27FC236}">
                  <a16:creationId xmlns:a16="http://schemas.microsoft.com/office/drawing/2014/main" id="{4C810AFF-19C1-445D-8988-68F2335B919F}"/>
                </a:ext>
              </a:extLst>
            </p:cNvPr>
            <p:cNvSpPr>
              <a:spLocks/>
            </p:cNvSpPr>
            <p:nvPr userDrawn="1"/>
          </p:nvSpPr>
          <p:spPr bwMode="auto">
            <a:xfrm flipH="1">
              <a:off x="5431399"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05" name="Freeform 29">
              <a:extLst>
                <a:ext uri="{FF2B5EF4-FFF2-40B4-BE49-F238E27FC236}">
                  <a16:creationId xmlns:a16="http://schemas.microsoft.com/office/drawing/2014/main" id="{1DCD588B-24CE-46DC-ABEA-A5793C1C3991}"/>
                </a:ext>
              </a:extLst>
            </p:cNvPr>
            <p:cNvSpPr>
              <a:spLocks/>
            </p:cNvSpPr>
            <p:nvPr userDrawn="1"/>
          </p:nvSpPr>
          <p:spPr bwMode="auto">
            <a:xfrm flipH="1">
              <a:off x="499567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06" name="Freeform 31">
              <a:extLst>
                <a:ext uri="{FF2B5EF4-FFF2-40B4-BE49-F238E27FC236}">
                  <a16:creationId xmlns:a16="http://schemas.microsoft.com/office/drawing/2014/main" id="{F1DCD1F0-3F81-4C08-9226-4A45B763A5FA}"/>
                </a:ext>
              </a:extLst>
            </p:cNvPr>
            <p:cNvSpPr>
              <a:spLocks/>
            </p:cNvSpPr>
            <p:nvPr userDrawn="1"/>
          </p:nvSpPr>
          <p:spPr bwMode="auto">
            <a:xfrm flipH="1">
              <a:off x="5102769"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73" name="Freeform 29">
              <a:extLst>
                <a:ext uri="{FF2B5EF4-FFF2-40B4-BE49-F238E27FC236}">
                  <a16:creationId xmlns:a16="http://schemas.microsoft.com/office/drawing/2014/main" id="{1036A621-C305-45CF-8F40-3A4460954BFD}"/>
                </a:ext>
              </a:extLst>
            </p:cNvPr>
            <p:cNvSpPr>
              <a:spLocks/>
            </p:cNvSpPr>
            <p:nvPr userDrawn="1"/>
          </p:nvSpPr>
          <p:spPr bwMode="auto">
            <a:xfrm flipH="1">
              <a:off x="466704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74" name="Freeform 30">
              <a:extLst>
                <a:ext uri="{FF2B5EF4-FFF2-40B4-BE49-F238E27FC236}">
                  <a16:creationId xmlns:a16="http://schemas.microsoft.com/office/drawing/2014/main" id="{76497096-B96E-4786-B27A-8AD0C5D2CBAE}"/>
                </a:ext>
              </a:extLst>
            </p:cNvPr>
            <p:cNvSpPr>
              <a:spLocks/>
            </p:cNvSpPr>
            <p:nvPr userDrawn="1"/>
          </p:nvSpPr>
          <p:spPr bwMode="auto">
            <a:xfrm flipH="1">
              <a:off x="4340907"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75" name="Freeform 31">
              <a:extLst>
                <a:ext uri="{FF2B5EF4-FFF2-40B4-BE49-F238E27FC236}">
                  <a16:creationId xmlns:a16="http://schemas.microsoft.com/office/drawing/2014/main" id="{A21FC8CA-0BEA-49B8-9438-E62B41FA3733}"/>
                </a:ext>
              </a:extLst>
            </p:cNvPr>
            <p:cNvSpPr>
              <a:spLocks/>
            </p:cNvSpPr>
            <p:nvPr userDrawn="1"/>
          </p:nvSpPr>
          <p:spPr bwMode="auto">
            <a:xfrm flipH="1">
              <a:off x="4774142"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76" name="Freeform 32">
              <a:extLst>
                <a:ext uri="{FF2B5EF4-FFF2-40B4-BE49-F238E27FC236}">
                  <a16:creationId xmlns:a16="http://schemas.microsoft.com/office/drawing/2014/main" id="{77B335DA-4B13-4A1B-8EEE-39C491F03437}"/>
                </a:ext>
              </a:extLst>
            </p:cNvPr>
            <p:cNvSpPr>
              <a:spLocks/>
            </p:cNvSpPr>
            <p:nvPr userDrawn="1"/>
          </p:nvSpPr>
          <p:spPr bwMode="auto">
            <a:xfrm flipH="1">
              <a:off x="4448001"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77" name="Freeform 29">
              <a:extLst>
                <a:ext uri="{FF2B5EF4-FFF2-40B4-BE49-F238E27FC236}">
                  <a16:creationId xmlns:a16="http://schemas.microsoft.com/office/drawing/2014/main" id="{734CA072-9E2D-4845-A900-23630A88301E}"/>
                </a:ext>
              </a:extLst>
            </p:cNvPr>
            <p:cNvSpPr>
              <a:spLocks/>
            </p:cNvSpPr>
            <p:nvPr userDrawn="1"/>
          </p:nvSpPr>
          <p:spPr bwMode="auto">
            <a:xfrm flipH="1">
              <a:off x="401227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78" name="Freeform 30">
              <a:extLst>
                <a:ext uri="{FF2B5EF4-FFF2-40B4-BE49-F238E27FC236}">
                  <a16:creationId xmlns:a16="http://schemas.microsoft.com/office/drawing/2014/main" id="{E7B53676-1AE8-4D6E-96D3-6A7F31F05711}"/>
                </a:ext>
              </a:extLst>
            </p:cNvPr>
            <p:cNvSpPr>
              <a:spLocks/>
            </p:cNvSpPr>
            <p:nvPr userDrawn="1"/>
          </p:nvSpPr>
          <p:spPr bwMode="auto">
            <a:xfrm flipH="1">
              <a:off x="368613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79" name="Freeform 31">
              <a:extLst>
                <a:ext uri="{FF2B5EF4-FFF2-40B4-BE49-F238E27FC236}">
                  <a16:creationId xmlns:a16="http://schemas.microsoft.com/office/drawing/2014/main" id="{54BE4303-35D5-4A86-A302-E222F70F047E}"/>
                </a:ext>
              </a:extLst>
            </p:cNvPr>
            <p:cNvSpPr>
              <a:spLocks/>
            </p:cNvSpPr>
            <p:nvPr userDrawn="1"/>
          </p:nvSpPr>
          <p:spPr bwMode="auto">
            <a:xfrm flipH="1">
              <a:off x="4119373"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80" name="Freeform 32">
              <a:extLst>
                <a:ext uri="{FF2B5EF4-FFF2-40B4-BE49-F238E27FC236}">
                  <a16:creationId xmlns:a16="http://schemas.microsoft.com/office/drawing/2014/main" id="{88E87CED-04B5-476D-99C4-4C98D3D907F6}"/>
                </a:ext>
              </a:extLst>
            </p:cNvPr>
            <p:cNvSpPr>
              <a:spLocks/>
            </p:cNvSpPr>
            <p:nvPr userDrawn="1"/>
          </p:nvSpPr>
          <p:spPr bwMode="auto">
            <a:xfrm flipH="1">
              <a:off x="3793231"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81" name="Freeform 29">
              <a:extLst>
                <a:ext uri="{FF2B5EF4-FFF2-40B4-BE49-F238E27FC236}">
                  <a16:creationId xmlns:a16="http://schemas.microsoft.com/office/drawing/2014/main" id="{0EDC7198-FEA6-43FD-ADEA-18F3D5968EF7}"/>
                </a:ext>
              </a:extLst>
            </p:cNvPr>
            <p:cNvSpPr>
              <a:spLocks/>
            </p:cNvSpPr>
            <p:nvPr userDrawn="1"/>
          </p:nvSpPr>
          <p:spPr bwMode="auto">
            <a:xfrm flipH="1">
              <a:off x="335751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82" name="Freeform 30">
              <a:extLst>
                <a:ext uri="{FF2B5EF4-FFF2-40B4-BE49-F238E27FC236}">
                  <a16:creationId xmlns:a16="http://schemas.microsoft.com/office/drawing/2014/main" id="{5B3D6183-CFAB-430F-8659-EF5F2C076B9F}"/>
                </a:ext>
              </a:extLst>
            </p:cNvPr>
            <p:cNvSpPr>
              <a:spLocks/>
            </p:cNvSpPr>
            <p:nvPr userDrawn="1"/>
          </p:nvSpPr>
          <p:spPr bwMode="auto">
            <a:xfrm flipH="1">
              <a:off x="3031369"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83" name="Freeform 31">
              <a:extLst>
                <a:ext uri="{FF2B5EF4-FFF2-40B4-BE49-F238E27FC236}">
                  <a16:creationId xmlns:a16="http://schemas.microsoft.com/office/drawing/2014/main" id="{315F1ECD-1621-467F-9AE8-44B1145E933F}"/>
                </a:ext>
              </a:extLst>
            </p:cNvPr>
            <p:cNvSpPr>
              <a:spLocks/>
            </p:cNvSpPr>
            <p:nvPr userDrawn="1"/>
          </p:nvSpPr>
          <p:spPr bwMode="auto">
            <a:xfrm flipH="1">
              <a:off x="3464604"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84" name="Freeform 32">
              <a:extLst>
                <a:ext uri="{FF2B5EF4-FFF2-40B4-BE49-F238E27FC236}">
                  <a16:creationId xmlns:a16="http://schemas.microsoft.com/office/drawing/2014/main" id="{97A20B98-A2D3-482D-87A9-57D7B3FCE7E3}"/>
                </a:ext>
              </a:extLst>
            </p:cNvPr>
            <p:cNvSpPr>
              <a:spLocks/>
            </p:cNvSpPr>
            <p:nvPr userDrawn="1"/>
          </p:nvSpPr>
          <p:spPr bwMode="auto">
            <a:xfrm flipH="1">
              <a:off x="3138464"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85" name="Freeform 29">
              <a:extLst>
                <a:ext uri="{FF2B5EF4-FFF2-40B4-BE49-F238E27FC236}">
                  <a16:creationId xmlns:a16="http://schemas.microsoft.com/office/drawing/2014/main" id="{F848CDB4-3CA9-41C5-96BA-E516A11F9065}"/>
                </a:ext>
              </a:extLst>
            </p:cNvPr>
            <p:cNvSpPr>
              <a:spLocks/>
            </p:cNvSpPr>
            <p:nvPr userDrawn="1"/>
          </p:nvSpPr>
          <p:spPr bwMode="auto">
            <a:xfrm flipH="1">
              <a:off x="270274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86" name="Freeform 30">
              <a:extLst>
                <a:ext uri="{FF2B5EF4-FFF2-40B4-BE49-F238E27FC236}">
                  <a16:creationId xmlns:a16="http://schemas.microsoft.com/office/drawing/2014/main" id="{B4ED0023-51CE-4A28-8F14-74133E09AB4F}"/>
                </a:ext>
              </a:extLst>
            </p:cNvPr>
            <p:cNvSpPr>
              <a:spLocks/>
            </p:cNvSpPr>
            <p:nvPr userDrawn="1"/>
          </p:nvSpPr>
          <p:spPr bwMode="auto">
            <a:xfrm flipH="1">
              <a:off x="2376599"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87" name="Freeform 31">
              <a:extLst>
                <a:ext uri="{FF2B5EF4-FFF2-40B4-BE49-F238E27FC236}">
                  <a16:creationId xmlns:a16="http://schemas.microsoft.com/office/drawing/2014/main" id="{EA526ABD-0F5E-4090-8844-FB00086FC7AC}"/>
                </a:ext>
              </a:extLst>
            </p:cNvPr>
            <p:cNvSpPr>
              <a:spLocks/>
            </p:cNvSpPr>
            <p:nvPr userDrawn="1"/>
          </p:nvSpPr>
          <p:spPr bwMode="auto">
            <a:xfrm flipH="1">
              <a:off x="2809836"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88" name="Freeform 32">
              <a:extLst>
                <a:ext uri="{FF2B5EF4-FFF2-40B4-BE49-F238E27FC236}">
                  <a16:creationId xmlns:a16="http://schemas.microsoft.com/office/drawing/2014/main" id="{FA5AB9E8-2D5B-4884-BBFD-C2AD82D9EED8}"/>
                </a:ext>
              </a:extLst>
            </p:cNvPr>
            <p:cNvSpPr>
              <a:spLocks/>
            </p:cNvSpPr>
            <p:nvPr userDrawn="1"/>
          </p:nvSpPr>
          <p:spPr bwMode="auto">
            <a:xfrm flipH="1">
              <a:off x="2483694"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89" name="Freeform 387">
              <a:extLst>
                <a:ext uri="{FF2B5EF4-FFF2-40B4-BE49-F238E27FC236}">
                  <a16:creationId xmlns:a16="http://schemas.microsoft.com/office/drawing/2014/main" id="{8FBD0871-FCA7-485D-A512-F03AF1905ED8}"/>
                </a:ext>
              </a:extLst>
            </p:cNvPr>
            <p:cNvSpPr>
              <a:spLocks/>
            </p:cNvSpPr>
            <p:nvPr userDrawn="1"/>
          </p:nvSpPr>
          <p:spPr bwMode="auto">
            <a:xfrm flipH="1">
              <a:off x="2047972"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90" name="Freeform 388">
              <a:extLst>
                <a:ext uri="{FF2B5EF4-FFF2-40B4-BE49-F238E27FC236}">
                  <a16:creationId xmlns:a16="http://schemas.microsoft.com/office/drawing/2014/main" id="{BDF6C8F3-37B7-4E6C-8429-473CEE18836C}"/>
                </a:ext>
              </a:extLst>
            </p:cNvPr>
            <p:cNvSpPr>
              <a:spLocks/>
            </p:cNvSpPr>
            <p:nvPr userDrawn="1"/>
          </p:nvSpPr>
          <p:spPr bwMode="auto">
            <a:xfrm flipH="1">
              <a:off x="172183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91" name="Freeform 389">
              <a:extLst>
                <a:ext uri="{FF2B5EF4-FFF2-40B4-BE49-F238E27FC236}">
                  <a16:creationId xmlns:a16="http://schemas.microsoft.com/office/drawing/2014/main" id="{D455863F-CB0D-4728-A5FE-7B7F63EFDDA8}"/>
                </a:ext>
              </a:extLst>
            </p:cNvPr>
            <p:cNvSpPr>
              <a:spLocks/>
            </p:cNvSpPr>
            <p:nvPr userDrawn="1"/>
          </p:nvSpPr>
          <p:spPr bwMode="auto">
            <a:xfrm flipH="1">
              <a:off x="2155066"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92" name="Freeform 390">
              <a:extLst>
                <a:ext uri="{FF2B5EF4-FFF2-40B4-BE49-F238E27FC236}">
                  <a16:creationId xmlns:a16="http://schemas.microsoft.com/office/drawing/2014/main" id="{4C24FDD3-2DCE-4961-AA5C-9813821BC692}"/>
                </a:ext>
              </a:extLst>
            </p:cNvPr>
            <p:cNvSpPr>
              <a:spLocks/>
            </p:cNvSpPr>
            <p:nvPr userDrawn="1"/>
          </p:nvSpPr>
          <p:spPr bwMode="auto">
            <a:xfrm flipH="1">
              <a:off x="1828926"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93" name="Freeform 29">
              <a:extLst>
                <a:ext uri="{FF2B5EF4-FFF2-40B4-BE49-F238E27FC236}">
                  <a16:creationId xmlns:a16="http://schemas.microsoft.com/office/drawing/2014/main" id="{047CB4F5-4E7E-4CBF-926A-2A2357F084C0}"/>
                </a:ext>
              </a:extLst>
            </p:cNvPr>
            <p:cNvSpPr>
              <a:spLocks/>
            </p:cNvSpPr>
            <p:nvPr userDrawn="1"/>
          </p:nvSpPr>
          <p:spPr bwMode="auto">
            <a:xfrm flipH="1">
              <a:off x="139320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94" name="Freeform 31">
              <a:extLst>
                <a:ext uri="{FF2B5EF4-FFF2-40B4-BE49-F238E27FC236}">
                  <a16:creationId xmlns:a16="http://schemas.microsoft.com/office/drawing/2014/main" id="{9869C8EB-AAC4-49F5-BC1D-8B908DE82325}"/>
                </a:ext>
              </a:extLst>
            </p:cNvPr>
            <p:cNvSpPr>
              <a:spLocks/>
            </p:cNvSpPr>
            <p:nvPr userDrawn="1"/>
          </p:nvSpPr>
          <p:spPr bwMode="auto">
            <a:xfrm flipH="1">
              <a:off x="1500297"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95" name="Freeform 29">
              <a:extLst>
                <a:ext uri="{FF2B5EF4-FFF2-40B4-BE49-F238E27FC236}">
                  <a16:creationId xmlns:a16="http://schemas.microsoft.com/office/drawing/2014/main" id="{B01CBDDE-F0A7-4A16-9712-BA802AAFC8FC}"/>
                </a:ext>
              </a:extLst>
            </p:cNvPr>
            <p:cNvSpPr>
              <a:spLocks/>
            </p:cNvSpPr>
            <p:nvPr userDrawn="1"/>
          </p:nvSpPr>
          <p:spPr bwMode="auto">
            <a:xfrm flipH="1">
              <a:off x="106457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96" name="Freeform 30">
              <a:extLst>
                <a:ext uri="{FF2B5EF4-FFF2-40B4-BE49-F238E27FC236}">
                  <a16:creationId xmlns:a16="http://schemas.microsoft.com/office/drawing/2014/main" id="{A428EAE8-80C3-42EF-A14C-42B00A1C2429}"/>
                </a:ext>
              </a:extLst>
            </p:cNvPr>
            <p:cNvSpPr>
              <a:spLocks/>
            </p:cNvSpPr>
            <p:nvPr userDrawn="1"/>
          </p:nvSpPr>
          <p:spPr bwMode="auto">
            <a:xfrm flipH="1">
              <a:off x="73843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97" name="Freeform 31">
              <a:extLst>
                <a:ext uri="{FF2B5EF4-FFF2-40B4-BE49-F238E27FC236}">
                  <a16:creationId xmlns:a16="http://schemas.microsoft.com/office/drawing/2014/main" id="{A9444C7E-B579-48CE-8207-F06CA36C5C14}"/>
                </a:ext>
              </a:extLst>
            </p:cNvPr>
            <p:cNvSpPr>
              <a:spLocks/>
            </p:cNvSpPr>
            <p:nvPr userDrawn="1"/>
          </p:nvSpPr>
          <p:spPr bwMode="auto">
            <a:xfrm flipH="1">
              <a:off x="1171668"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98" name="Freeform 32">
              <a:extLst>
                <a:ext uri="{FF2B5EF4-FFF2-40B4-BE49-F238E27FC236}">
                  <a16:creationId xmlns:a16="http://schemas.microsoft.com/office/drawing/2014/main" id="{D6ED2ABE-6BAB-44D6-A940-B6DAE67EA700}"/>
                </a:ext>
              </a:extLst>
            </p:cNvPr>
            <p:cNvSpPr>
              <a:spLocks/>
            </p:cNvSpPr>
            <p:nvPr userDrawn="1"/>
          </p:nvSpPr>
          <p:spPr bwMode="auto">
            <a:xfrm flipH="1">
              <a:off x="845528"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99" name="Freeform 397">
              <a:extLst>
                <a:ext uri="{FF2B5EF4-FFF2-40B4-BE49-F238E27FC236}">
                  <a16:creationId xmlns:a16="http://schemas.microsoft.com/office/drawing/2014/main" id="{5081E542-69E6-41BF-B82B-8B8210F14768}"/>
                </a:ext>
              </a:extLst>
            </p:cNvPr>
            <p:cNvSpPr>
              <a:spLocks/>
            </p:cNvSpPr>
            <p:nvPr userDrawn="1"/>
          </p:nvSpPr>
          <p:spPr bwMode="auto">
            <a:xfrm flipH="1">
              <a:off x="40980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00" name="Freeform 398">
              <a:extLst>
                <a:ext uri="{FF2B5EF4-FFF2-40B4-BE49-F238E27FC236}">
                  <a16:creationId xmlns:a16="http://schemas.microsoft.com/office/drawing/2014/main" id="{8A1A219D-7DF2-4217-9CE9-26DDB772C48F}"/>
                </a:ext>
              </a:extLst>
            </p:cNvPr>
            <p:cNvSpPr>
              <a:spLocks/>
            </p:cNvSpPr>
            <p:nvPr userDrawn="1"/>
          </p:nvSpPr>
          <p:spPr bwMode="auto">
            <a:xfrm flipH="1">
              <a:off x="83664"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01" name="Freeform 399">
              <a:extLst>
                <a:ext uri="{FF2B5EF4-FFF2-40B4-BE49-F238E27FC236}">
                  <a16:creationId xmlns:a16="http://schemas.microsoft.com/office/drawing/2014/main" id="{8BD313FC-73AA-4D1A-8F6B-231839C68D8F}"/>
                </a:ext>
              </a:extLst>
            </p:cNvPr>
            <p:cNvSpPr>
              <a:spLocks/>
            </p:cNvSpPr>
            <p:nvPr userDrawn="1"/>
          </p:nvSpPr>
          <p:spPr bwMode="auto">
            <a:xfrm flipH="1">
              <a:off x="516899"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02" name="Freeform 400">
              <a:extLst>
                <a:ext uri="{FF2B5EF4-FFF2-40B4-BE49-F238E27FC236}">
                  <a16:creationId xmlns:a16="http://schemas.microsoft.com/office/drawing/2014/main" id="{E6A6ECBB-37F6-451D-B8EF-ACA25B4FF0AE}"/>
                </a:ext>
              </a:extLst>
            </p:cNvPr>
            <p:cNvSpPr>
              <a:spLocks/>
            </p:cNvSpPr>
            <p:nvPr userDrawn="1"/>
          </p:nvSpPr>
          <p:spPr bwMode="auto">
            <a:xfrm flipH="1">
              <a:off x="190758"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grpSp>
      <p:grpSp>
        <p:nvGrpSpPr>
          <p:cNvPr id="1818" name="Group 1817">
            <a:extLst>
              <a:ext uri="{FF2B5EF4-FFF2-40B4-BE49-F238E27FC236}">
                <a16:creationId xmlns:a16="http://schemas.microsoft.com/office/drawing/2014/main" id="{467AD0AE-48AD-458F-9364-8892C9F2C72D}"/>
              </a:ext>
            </a:extLst>
          </p:cNvPr>
          <p:cNvGrpSpPr/>
          <p:nvPr userDrawn="1"/>
        </p:nvGrpSpPr>
        <p:grpSpPr>
          <a:xfrm>
            <a:off x="85341" y="3844316"/>
            <a:ext cx="12250687" cy="180153"/>
            <a:chOff x="83663" y="3697854"/>
            <a:chExt cx="12009864" cy="176637"/>
          </a:xfrm>
        </p:grpSpPr>
        <p:sp>
          <p:nvSpPr>
            <p:cNvPr id="1707" name="Freeform 29">
              <a:extLst>
                <a:ext uri="{FF2B5EF4-FFF2-40B4-BE49-F238E27FC236}">
                  <a16:creationId xmlns:a16="http://schemas.microsoft.com/office/drawing/2014/main" id="{17FE407A-2FDE-4FD9-AB6B-1752AF0D9526}"/>
                </a:ext>
              </a:extLst>
            </p:cNvPr>
            <p:cNvSpPr>
              <a:spLocks/>
            </p:cNvSpPr>
            <p:nvPr userDrawn="1"/>
          </p:nvSpPr>
          <p:spPr bwMode="auto">
            <a:xfrm>
              <a:off x="5217208"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08" name="Freeform 30">
              <a:extLst>
                <a:ext uri="{FF2B5EF4-FFF2-40B4-BE49-F238E27FC236}">
                  <a16:creationId xmlns:a16="http://schemas.microsoft.com/office/drawing/2014/main" id="{1184228A-FA39-464B-AB6A-6401BB38DDB8}"/>
                </a:ext>
              </a:extLst>
            </p:cNvPr>
            <p:cNvSpPr>
              <a:spLocks/>
            </p:cNvSpPr>
            <p:nvPr userDrawn="1"/>
          </p:nvSpPr>
          <p:spPr bwMode="auto">
            <a:xfrm>
              <a:off x="5543349"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09" name="Freeform 31">
              <a:extLst>
                <a:ext uri="{FF2B5EF4-FFF2-40B4-BE49-F238E27FC236}">
                  <a16:creationId xmlns:a16="http://schemas.microsoft.com/office/drawing/2014/main" id="{74B73DA8-A0F2-4D99-8CDE-8CE13692B8A9}"/>
                </a:ext>
              </a:extLst>
            </p:cNvPr>
            <p:cNvSpPr>
              <a:spLocks/>
            </p:cNvSpPr>
            <p:nvPr userDrawn="1"/>
          </p:nvSpPr>
          <p:spPr bwMode="auto">
            <a:xfrm>
              <a:off x="4995675"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10" name="Freeform 32">
              <a:extLst>
                <a:ext uri="{FF2B5EF4-FFF2-40B4-BE49-F238E27FC236}">
                  <a16:creationId xmlns:a16="http://schemas.microsoft.com/office/drawing/2014/main" id="{89A03816-6430-4BAC-B797-9C0B276EB3FC}"/>
                </a:ext>
              </a:extLst>
            </p:cNvPr>
            <p:cNvSpPr>
              <a:spLocks/>
            </p:cNvSpPr>
            <p:nvPr userDrawn="1"/>
          </p:nvSpPr>
          <p:spPr bwMode="auto">
            <a:xfrm>
              <a:off x="5324302"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11" name="Freeform 29">
              <a:extLst>
                <a:ext uri="{FF2B5EF4-FFF2-40B4-BE49-F238E27FC236}">
                  <a16:creationId xmlns:a16="http://schemas.microsoft.com/office/drawing/2014/main" id="{D29822F9-A4D1-4D10-A2EA-5D5BD5724C42}"/>
                </a:ext>
              </a:extLst>
            </p:cNvPr>
            <p:cNvSpPr>
              <a:spLocks/>
            </p:cNvSpPr>
            <p:nvPr userDrawn="1"/>
          </p:nvSpPr>
          <p:spPr bwMode="auto">
            <a:xfrm>
              <a:off x="5871978"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12" name="Freeform 30">
              <a:extLst>
                <a:ext uri="{FF2B5EF4-FFF2-40B4-BE49-F238E27FC236}">
                  <a16:creationId xmlns:a16="http://schemas.microsoft.com/office/drawing/2014/main" id="{C91557DD-9774-4BA5-AF69-CDB3EF293DBC}"/>
                </a:ext>
              </a:extLst>
            </p:cNvPr>
            <p:cNvSpPr>
              <a:spLocks/>
            </p:cNvSpPr>
            <p:nvPr userDrawn="1"/>
          </p:nvSpPr>
          <p:spPr bwMode="auto">
            <a:xfrm>
              <a:off x="6198118"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13" name="Freeform 31">
              <a:extLst>
                <a:ext uri="{FF2B5EF4-FFF2-40B4-BE49-F238E27FC236}">
                  <a16:creationId xmlns:a16="http://schemas.microsoft.com/office/drawing/2014/main" id="{2C0D53D8-0DA5-4317-AAB6-79B6953A2EE5}"/>
                </a:ext>
              </a:extLst>
            </p:cNvPr>
            <p:cNvSpPr>
              <a:spLocks/>
            </p:cNvSpPr>
            <p:nvPr userDrawn="1"/>
          </p:nvSpPr>
          <p:spPr bwMode="auto">
            <a:xfrm>
              <a:off x="5650444"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14" name="Freeform 32">
              <a:extLst>
                <a:ext uri="{FF2B5EF4-FFF2-40B4-BE49-F238E27FC236}">
                  <a16:creationId xmlns:a16="http://schemas.microsoft.com/office/drawing/2014/main" id="{837ABA6A-B9C4-4EBA-9FBB-4243BA5AFA41}"/>
                </a:ext>
              </a:extLst>
            </p:cNvPr>
            <p:cNvSpPr>
              <a:spLocks/>
            </p:cNvSpPr>
            <p:nvPr userDrawn="1"/>
          </p:nvSpPr>
          <p:spPr bwMode="auto">
            <a:xfrm>
              <a:off x="5979072"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15" name="Freeform 29">
              <a:extLst>
                <a:ext uri="{FF2B5EF4-FFF2-40B4-BE49-F238E27FC236}">
                  <a16:creationId xmlns:a16="http://schemas.microsoft.com/office/drawing/2014/main" id="{D77667AB-D521-4340-965C-511BCE96D807}"/>
                </a:ext>
              </a:extLst>
            </p:cNvPr>
            <p:cNvSpPr>
              <a:spLocks/>
            </p:cNvSpPr>
            <p:nvPr userDrawn="1"/>
          </p:nvSpPr>
          <p:spPr bwMode="auto">
            <a:xfrm>
              <a:off x="6526746"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16" name="Freeform 30">
              <a:extLst>
                <a:ext uri="{FF2B5EF4-FFF2-40B4-BE49-F238E27FC236}">
                  <a16:creationId xmlns:a16="http://schemas.microsoft.com/office/drawing/2014/main" id="{BD2BD189-465D-4227-9095-E7998ABC52BD}"/>
                </a:ext>
              </a:extLst>
            </p:cNvPr>
            <p:cNvSpPr>
              <a:spLocks/>
            </p:cNvSpPr>
            <p:nvPr userDrawn="1"/>
          </p:nvSpPr>
          <p:spPr bwMode="auto">
            <a:xfrm>
              <a:off x="6852887"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17" name="Freeform 31">
              <a:extLst>
                <a:ext uri="{FF2B5EF4-FFF2-40B4-BE49-F238E27FC236}">
                  <a16:creationId xmlns:a16="http://schemas.microsoft.com/office/drawing/2014/main" id="{A644DD9A-34F6-4E6E-8CAC-AE8789C3CEC9}"/>
                </a:ext>
              </a:extLst>
            </p:cNvPr>
            <p:cNvSpPr>
              <a:spLocks/>
            </p:cNvSpPr>
            <p:nvPr userDrawn="1"/>
          </p:nvSpPr>
          <p:spPr bwMode="auto">
            <a:xfrm>
              <a:off x="6305213"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18" name="Freeform 32">
              <a:extLst>
                <a:ext uri="{FF2B5EF4-FFF2-40B4-BE49-F238E27FC236}">
                  <a16:creationId xmlns:a16="http://schemas.microsoft.com/office/drawing/2014/main" id="{1A3430E0-7EBF-4117-B45B-6A6AB8429792}"/>
                </a:ext>
              </a:extLst>
            </p:cNvPr>
            <p:cNvSpPr>
              <a:spLocks/>
            </p:cNvSpPr>
            <p:nvPr userDrawn="1"/>
          </p:nvSpPr>
          <p:spPr bwMode="auto">
            <a:xfrm>
              <a:off x="6633841"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19" name="Freeform 29">
              <a:extLst>
                <a:ext uri="{FF2B5EF4-FFF2-40B4-BE49-F238E27FC236}">
                  <a16:creationId xmlns:a16="http://schemas.microsoft.com/office/drawing/2014/main" id="{9E52CBFC-9C1F-478E-B487-0475A95F9468}"/>
                </a:ext>
              </a:extLst>
            </p:cNvPr>
            <p:cNvSpPr>
              <a:spLocks/>
            </p:cNvSpPr>
            <p:nvPr userDrawn="1"/>
          </p:nvSpPr>
          <p:spPr bwMode="auto">
            <a:xfrm>
              <a:off x="7181515"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20" name="Freeform 30">
              <a:extLst>
                <a:ext uri="{FF2B5EF4-FFF2-40B4-BE49-F238E27FC236}">
                  <a16:creationId xmlns:a16="http://schemas.microsoft.com/office/drawing/2014/main" id="{A0987136-EF45-4A96-AC9E-00942EB345D3}"/>
                </a:ext>
              </a:extLst>
            </p:cNvPr>
            <p:cNvSpPr>
              <a:spLocks/>
            </p:cNvSpPr>
            <p:nvPr userDrawn="1"/>
          </p:nvSpPr>
          <p:spPr bwMode="auto">
            <a:xfrm>
              <a:off x="7507656"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21" name="Freeform 31">
              <a:extLst>
                <a:ext uri="{FF2B5EF4-FFF2-40B4-BE49-F238E27FC236}">
                  <a16:creationId xmlns:a16="http://schemas.microsoft.com/office/drawing/2014/main" id="{E74EB48D-6FDA-4701-8D1C-23839CEA4C7C}"/>
                </a:ext>
              </a:extLst>
            </p:cNvPr>
            <p:cNvSpPr>
              <a:spLocks/>
            </p:cNvSpPr>
            <p:nvPr userDrawn="1"/>
          </p:nvSpPr>
          <p:spPr bwMode="auto">
            <a:xfrm>
              <a:off x="6959982"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22" name="Freeform 32">
              <a:extLst>
                <a:ext uri="{FF2B5EF4-FFF2-40B4-BE49-F238E27FC236}">
                  <a16:creationId xmlns:a16="http://schemas.microsoft.com/office/drawing/2014/main" id="{F3F758AD-FCA5-41B3-AB7D-C1C3A9E86DC3}"/>
                </a:ext>
              </a:extLst>
            </p:cNvPr>
            <p:cNvSpPr>
              <a:spLocks/>
            </p:cNvSpPr>
            <p:nvPr userDrawn="1"/>
          </p:nvSpPr>
          <p:spPr bwMode="auto">
            <a:xfrm>
              <a:off x="7288610"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23" name="Freeform 521">
              <a:extLst>
                <a:ext uri="{FF2B5EF4-FFF2-40B4-BE49-F238E27FC236}">
                  <a16:creationId xmlns:a16="http://schemas.microsoft.com/office/drawing/2014/main" id="{CCE8E6F8-213D-40B0-9DB4-A4FA39B56C08}"/>
                </a:ext>
              </a:extLst>
            </p:cNvPr>
            <p:cNvSpPr>
              <a:spLocks/>
            </p:cNvSpPr>
            <p:nvPr userDrawn="1"/>
          </p:nvSpPr>
          <p:spPr bwMode="auto">
            <a:xfrm>
              <a:off x="7836284"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24" name="Freeform 522">
              <a:extLst>
                <a:ext uri="{FF2B5EF4-FFF2-40B4-BE49-F238E27FC236}">
                  <a16:creationId xmlns:a16="http://schemas.microsoft.com/office/drawing/2014/main" id="{FF0E7B21-E2CA-4C65-9392-2FD5BE09BADB}"/>
                </a:ext>
              </a:extLst>
            </p:cNvPr>
            <p:cNvSpPr>
              <a:spLocks/>
            </p:cNvSpPr>
            <p:nvPr userDrawn="1"/>
          </p:nvSpPr>
          <p:spPr bwMode="auto">
            <a:xfrm>
              <a:off x="8162425"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25" name="Freeform 523">
              <a:extLst>
                <a:ext uri="{FF2B5EF4-FFF2-40B4-BE49-F238E27FC236}">
                  <a16:creationId xmlns:a16="http://schemas.microsoft.com/office/drawing/2014/main" id="{6F1E1ED6-2F41-485A-BF06-4EF4078FF476}"/>
                </a:ext>
              </a:extLst>
            </p:cNvPr>
            <p:cNvSpPr>
              <a:spLocks/>
            </p:cNvSpPr>
            <p:nvPr userDrawn="1"/>
          </p:nvSpPr>
          <p:spPr bwMode="auto">
            <a:xfrm>
              <a:off x="7614751"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26" name="Freeform 524">
              <a:extLst>
                <a:ext uri="{FF2B5EF4-FFF2-40B4-BE49-F238E27FC236}">
                  <a16:creationId xmlns:a16="http://schemas.microsoft.com/office/drawing/2014/main" id="{686B2075-6FDB-4098-A178-2FAC6A3E01A7}"/>
                </a:ext>
              </a:extLst>
            </p:cNvPr>
            <p:cNvSpPr>
              <a:spLocks/>
            </p:cNvSpPr>
            <p:nvPr userDrawn="1"/>
          </p:nvSpPr>
          <p:spPr bwMode="auto">
            <a:xfrm>
              <a:off x="7943378"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27" name="Freeform 29">
              <a:extLst>
                <a:ext uri="{FF2B5EF4-FFF2-40B4-BE49-F238E27FC236}">
                  <a16:creationId xmlns:a16="http://schemas.microsoft.com/office/drawing/2014/main" id="{2120606B-5026-4440-8A21-6A0C03738CB9}"/>
                </a:ext>
              </a:extLst>
            </p:cNvPr>
            <p:cNvSpPr>
              <a:spLocks/>
            </p:cNvSpPr>
            <p:nvPr userDrawn="1"/>
          </p:nvSpPr>
          <p:spPr bwMode="auto">
            <a:xfrm>
              <a:off x="8491054"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28" name="Freeform 31">
              <a:extLst>
                <a:ext uri="{FF2B5EF4-FFF2-40B4-BE49-F238E27FC236}">
                  <a16:creationId xmlns:a16="http://schemas.microsoft.com/office/drawing/2014/main" id="{A1E66B80-019D-4A0B-84BD-A98756CE34FB}"/>
                </a:ext>
              </a:extLst>
            </p:cNvPr>
            <p:cNvSpPr>
              <a:spLocks/>
            </p:cNvSpPr>
            <p:nvPr userDrawn="1"/>
          </p:nvSpPr>
          <p:spPr bwMode="auto">
            <a:xfrm>
              <a:off x="8269520"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29" name="Freeform 29">
              <a:extLst>
                <a:ext uri="{FF2B5EF4-FFF2-40B4-BE49-F238E27FC236}">
                  <a16:creationId xmlns:a16="http://schemas.microsoft.com/office/drawing/2014/main" id="{E7B3AB83-469E-47AB-8461-9638A4684F46}"/>
                </a:ext>
              </a:extLst>
            </p:cNvPr>
            <p:cNvSpPr>
              <a:spLocks/>
            </p:cNvSpPr>
            <p:nvPr userDrawn="1"/>
          </p:nvSpPr>
          <p:spPr bwMode="auto">
            <a:xfrm>
              <a:off x="8819682"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30" name="Freeform 30">
              <a:extLst>
                <a:ext uri="{FF2B5EF4-FFF2-40B4-BE49-F238E27FC236}">
                  <a16:creationId xmlns:a16="http://schemas.microsoft.com/office/drawing/2014/main" id="{90202B5E-CF3C-4BB8-B690-246CCEE0891F}"/>
                </a:ext>
              </a:extLst>
            </p:cNvPr>
            <p:cNvSpPr>
              <a:spLocks/>
            </p:cNvSpPr>
            <p:nvPr userDrawn="1"/>
          </p:nvSpPr>
          <p:spPr bwMode="auto">
            <a:xfrm>
              <a:off x="9145823"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31" name="Freeform 31">
              <a:extLst>
                <a:ext uri="{FF2B5EF4-FFF2-40B4-BE49-F238E27FC236}">
                  <a16:creationId xmlns:a16="http://schemas.microsoft.com/office/drawing/2014/main" id="{D9AA7C79-0EC4-41CB-977A-1EAD4AE7B149}"/>
                </a:ext>
              </a:extLst>
            </p:cNvPr>
            <p:cNvSpPr>
              <a:spLocks/>
            </p:cNvSpPr>
            <p:nvPr userDrawn="1"/>
          </p:nvSpPr>
          <p:spPr bwMode="auto">
            <a:xfrm>
              <a:off x="8598148"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32" name="Freeform 32">
              <a:extLst>
                <a:ext uri="{FF2B5EF4-FFF2-40B4-BE49-F238E27FC236}">
                  <a16:creationId xmlns:a16="http://schemas.microsoft.com/office/drawing/2014/main" id="{1B4B8450-D752-4207-87B1-9DDC5CA8CB93}"/>
                </a:ext>
              </a:extLst>
            </p:cNvPr>
            <p:cNvSpPr>
              <a:spLocks/>
            </p:cNvSpPr>
            <p:nvPr userDrawn="1"/>
          </p:nvSpPr>
          <p:spPr bwMode="auto">
            <a:xfrm>
              <a:off x="8926776"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33" name="Freeform 29">
              <a:extLst>
                <a:ext uri="{FF2B5EF4-FFF2-40B4-BE49-F238E27FC236}">
                  <a16:creationId xmlns:a16="http://schemas.microsoft.com/office/drawing/2014/main" id="{17DBEE79-704D-4DF6-A9F8-B79261A1D04B}"/>
                </a:ext>
              </a:extLst>
            </p:cNvPr>
            <p:cNvSpPr>
              <a:spLocks/>
            </p:cNvSpPr>
            <p:nvPr userDrawn="1"/>
          </p:nvSpPr>
          <p:spPr bwMode="auto">
            <a:xfrm>
              <a:off x="9474451"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34" name="Freeform 30">
              <a:extLst>
                <a:ext uri="{FF2B5EF4-FFF2-40B4-BE49-F238E27FC236}">
                  <a16:creationId xmlns:a16="http://schemas.microsoft.com/office/drawing/2014/main" id="{C4B0CDC4-C36C-4AD6-B316-17630577E3F0}"/>
                </a:ext>
              </a:extLst>
            </p:cNvPr>
            <p:cNvSpPr>
              <a:spLocks/>
            </p:cNvSpPr>
            <p:nvPr userDrawn="1"/>
          </p:nvSpPr>
          <p:spPr bwMode="auto">
            <a:xfrm>
              <a:off x="9800592"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35" name="Freeform 31">
              <a:extLst>
                <a:ext uri="{FF2B5EF4-FFF2-40B4-BE49-F238E27FC236}">
                  <a16:creationId xmlns:a16="http://schemas.microsoft.com/office/drawing/2014/main" id="{327F749F-5961-40CB-838C-7367CA221D65}"/>
                </a:ext>
              </a:extLst>
            </p:cNvPr>
            <p:cNvSpPr>
              <a:spLocks/>
            </p:cNvSpPr>
            <p:nvPr userDrawn="1"/>
          </p:nvSpPr>
          <p:spPr bwMode="auto">
            <a:xfrm>
              <a:off x="9252918"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36" name="Freeform 32">
              <a:extLst>
                <a:ext uri="{FF2B5EF4-FFF2-40B4-BE49-F238E27FC236}">
                  <a16:creationId xmlns:a16="http://schemas.microsoft.com/office/drawing/2014/main" id="{9BCA627F-8D7A-4117-B84B-B3D8932D46F0}"/>
                </a:ext>
              </a:extLst>
            </p:cNvPr>
            <p:cNvSpPr>
              <a:spLocks/>
            </p:cNvSpPr>
            <p:nvPr userDrawn="1"/>
          </p:nvSpPr>
          <p:spPr bwMode="auto">
            <a:xfrm>
              <a:off x="9581546"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37" name="Freeform 29">
              <a:extLst>
                <a:ext uri="{FF2B5EF4-FFF2-40B4-BE49-F238E27FC236}">
                  <a16:creationId xmlns:a16="http://schemas.microsoft.com/office/drawing/2014/main" id="{5D368B86-2E72-41A9-8846-D2BA0DB41181}"/>
                </a:ext>
              </a:extLst>
            </p:cNvPr>
            <p:cNvSpPr>
              <a:spLocks/>
            </p:cNvSpPr>
            <p:nvPr userDrawn="1"/>
          </p:nvSpPr>
          <p:spPr bwMode="auto">
            <a:xfrm>
              <a:off x="10129220"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38" name="Freeform 30">
              <a:extLst>
                <a:ext uri="{FF2B5EF4-FFF2-40B4-BE49-F238E27FC236}">
                  <a16:creationId xmlns:a16="http://schemas.microsoft.com/office/drawing/2014/main" id="{6BA50F4C-E27E-4CE1-B26C-AAA5E9427914}"/>
                </a:ext>
              </a:extLst>
            </p:cNvPr>
            <p:cNvSpPr>
              <a:spLocks/>
            </p:cNvSpPr>
            <p:nvPr userDrawn="1"/>
          </p:nvSpPr>
          <p:spPr bwMode="auto">
            <a:xfrm>
              <a:off x="10455360"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39" name="Freeform 31">
              <a:extLst>
                <a:ext uri="{FF2B5EF4-FFF2-40B4-BE49-F238E27FC236}">
                  <a16:creationId xmlns:a16="http://schemas.microsoft.com/office/drawing/2014/main" id="{E0B16A02-F63C-48F7-95B6-29D463D27C06}"/>
                </a:ext>
              </a:extLst>
            </p:cNvPr>
            <p:cNvSpPr>
              <a:spLocks/>
            </p:cNvSpPr>
            <p:nvPr userDrawn="1"/>
          </p:nvSpPr>
          <p:spPr bwMode="auto">
            <a:xfrm>
              <a:off x="9907686"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40" name="Freeform 32">
              <a:extLst>
                <a:ext uri="{FF2B5EF4-FFF2-40B4-BE49-F238E27FC236}">
                  <a16:creationId xmlns:a16="http://schemas.microsoft.com/office/drawing/2014/main" id="{B402E983-103E-45E7-8045-50AFA2CCA75C}"/>
                </a:ext>
              </a:extLst>
            </p:cNvPr>
            <p:cNvSpPr>
              <a:spLocks/>
            </p:cNvSpPr>
            <p:nvPr userDrawn="1"/>
          </p:nvSpPr>
          <p:spPr bwMode="auto">
            <a:xfrm>
              <a:off x="10236314"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41" name="Freeform 29">
              <a:extLst>
                <a:ext uri="{FF2B5EF4-FFF2-40B4-BE49-F238E27FC236}">
                  <a16:creationId xmlns:a16="http://schemas.microsoft.com/office/drawing/2014/main" id="{6F0A3176-4124-42D9-B15A-44A8B5F4BD14}"/>
                </a:ext>
              </a:extLst>
            </p:cNvPr>
            <p:cNvSpPr>
              <a:spLocks/>
            </p:cNvSpPr>
            <p:nvPr userDrawn="1"/>
          </p:nvSpPr>
          <p:spPr bwMode="auto">
            <a:xfrm>
              <a:off x="10783989"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42" name="Freeform 30">
              <a:extLst>
                <a:ext uri="{FF2B5EF4-FFF2-40B4-BE49-F238E27FC236}">
                  <a16:creationId xmlns:a16="http://schemas.microsoft.com/office/drawing/2014/main" id="{4413C9F3-ECBF-4441-8C80-71FBD4E46495}"/>
                </a:ext>
              </a:extLst>
            </p:cNvPr>
            <p:cNvSpPr>
              <a:spLocks/>
            </p:cNvSpPr>
            <p:nvPr userDrawn="1"/>
          </p:nvSpPr>
          <p:spPr bwMode="auto">
            <a:xfrm>
              <a:off x="11110130"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43" name="Freeform 31">
              <a:extLst>
                <a:ext uri="{FF2B5EF4-FFF2-40B4-BE49-F238E27FC236}">
                  <a16:creationId xmlns:a16="http://schemas.microsoft.com/office/drawing/2014/main" id="{4C0C4FFD-F94C-481A-B798-F2C7D40E2C42}"/>
                </a:ext>
              </a:extLst>
            </p:cNvPr>
            <p:cNvSpPr>
              <a:spLocks/>
            </p:cNvSpPr>
            <p:nvPr userDrawn="1"/>
          </p:nvSpPr>
          <p:spPr bwMode="auto">
            <a:xfrm>
              <a:off x="10562455"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44" name="Freeform 32">
              <a:extLst>
                <a:ext uri="{FF2B5EF4-FFF2-40B4-BE49-F238E27FC236}">
                  <a16:creationId xmlns:a16="http://schemas.microsoft.com/office/drawing/2014/main" id="{67CD8325-4893-4827-8FD3-457A136764A5}"/>
                </a:ext>
              </a:extLst>
            </p:cNvPr>
            <p:cNvSpPr>
              <a:spLocks/>
            </p:cNvSpPr>
            <p:nvPr userDrawn="1"/>
          </p:nvSpPr>
          <p:spPr bwMode="auto">
            <a:xfrm>
              <a:off x="10891083"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45" name="Freeform 543">
              <a:extLst>
                <a:ext uri="{FF2B5EF4-FFF2-40B4-BE49-F238E27FC236}">
                  <a16:creationId xmlns:a16="http://schemas.microsoft.com/office/drawing/2014/main" id="{28A590BC-8764-4827-9563-90390F1FADD7}"/>
                </a:ext>
              </a:extLst>
            </p:cNvPr>
            <p:cNvSpPr>
              <a:spLocks/>
            </p:cNvSpPr>
            <p:nvPr userDrawn="1"/>
          </p:nvSpPr>
          <p:spPr bwMode="auto">
            <a:xfrm>
              <a:off x="11438757"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46" name="Freeform 544">
              <a:extLst>
                <a:ext uri="{FF2B5EF4-FFF2-40B4-BE49-F238E27FC236}">
                  <a16:creationId xmlns:a16="http://schemas.microsoft.com/office/drawing/2014/main" id="{65C1C08D-76A6-48A7-AFCC-B4298D63AE75}"/>
                </a:ext>
              </a:extLst>
            </p:cNvPr>
            <p:cNvSpPr>
              <a:spLocks/>
            </p:cNvSpPr>
            <p:nvPr userDrawn="1"/>
          </p:nvSpPr>
          <p:spPr bwMode="auto">
            <a:xfrm>
              <a:off x="11764899"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47" name="Freeform 545">
              <a:extLst>
                <a:ext uri="{FF2B5EF4-FFF2-40B4-BE49-F238E27FC236}">
                  <a16:creationId xmlns:a16="http://schemas.microsoft.com/office/drawing/2014/main" id="{AFC0932D-E143-44C8-8A8B-BA72C9378661}"/>
                </a:ext>
              </a:extLst>
            </p:cNvPr>
            <p:cNvSpPr>
              <a:spLocks/>
            </p:cNvSpPr>
            <p:nvPr userDrawn="1"/>
          </p:nvSpPr>
          <p:spPr bwMode="auto">
            <a:xfrm>
              <a:off x="11217225"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48" name="Freeform 546">
              <a:extLst>
                <a:ext uri="{FF2B5EF4-FFF2-40B4-BE49-F238E27FC236}">
                  <a16:creationId xmlns:a16="http://schemas.microsoft.com/office/drawing/2014/main" id="{E3BBEB22-8117-47E3-9B44-F76335D205F0}"/>
                </a:ext>
              </a:extLst>
            </p:cNvPr>
            <p:cNvSpPr>
              <a:spLocks/>
            </p:cNvSpPr>
            <p:nvPr userDrawn="1"/>
          </p:nvSpPr>
          <p:spPr bwMode="auto">
            <a:xfrm>
              <a:off x="11545852"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49" name="Freeform 29">
              <a:extLst>
                <a:ext uri="{FF2B5EF4-FFF2-40B4-BE49-F238E27FC236}">
                  <a16:creationId xmlns:a16="http://schemas.microsoft.com/office/drawing/2014/main" id="{2D663BCF-F608-4A60-AEFC-C883334A1B64}"/>
                </a:ext>
              </a:extLst>
            </p:cNvPr>
            <p:cNvSpPr>
              <a:spLocks/>
            </p:cNvSpPr>
            <p:nvPr userDrawn="1"/>
          </p:nvSpPr>
          <p:spPr bwMode="auto">
            <a:xfrm>
              <a:off x="12093527"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50" name="Freeform 31">
              <a:extLst>
                <a:ext uri="{FF2B5EF4-FFF2-40B4-BE49-F238E27FC236}">
                  <a16:creationId xmlns:a16="http://schemas.microsoft.com/office/drawing/2014/main" id="{08170C0F-1115-4115-9009-6DB393021E96}"/>
                </a:ext>
              </a:extLst>
            </p:cNvPr>
            <p:cNvSpPr>
              <a:spLocks/>
            </p:cNvSpPr>
            <p:nvPr userDrawn="1"/>
          </p:nvSpPr>
          <p:spPr bwMode="auto">
            <a:xfrm>
              <a:off x="11871993"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03" name="Freeform 30">
              <a:extLst>
                <a:ext uri="{FF2B5EF4-FFF2-40B4-BE49-F238E27FC236}">
                  <a16:creationId xmlns:a16="http://schemas.microsoft.com/office/drawing/2014/main" id="{E66D0B83-070A-41A7-B047-CF46CAC4D67A}"/>
                </a:ext>
              </a:extLst>
            </p:cNvPr>
            <p:cNvSpPr>
              <a:spLocks/>
            </p:cNvSpPr>
            <p:nvPr userDrawn="1"/>
          </p:nvSpPr>
          <p:spPr bwMode="auto">
            <a:xfrm>
              <a:off x="302710"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04" name="Freeform 32">
              <a:extLst>
                <a:ext uri="{FF2B5EF4-FFF2-40B4-BE49-F238E27FC236}">
                  <a16:creationId xmlns:a16="http://schemas.microsoft.com/office/drawing/2014/main" id="{41BEF55C-3A00-4D11-9390-91B8ED4A9311}"/>
                </a:ext>
              </a:extLst>
            </p:cNvPr>
            <p:cNvSpPr>
              <a:spLocks/>
            </p:cNvSpPr>
            <p:nvPr userDrawn="1"/>
          </p:nvSpPr>
          <p:spPr bwMode="auto">
            <a:xfrm>
              <a:off x="83663"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05" name="Freeform 403">
              <a:extLst>
                <a:ext uri="{FF2B5EF4-FFF2-40B4-BE49-F238E27FC236}">
                  <a16:creationId xmlns:a16="http://schemas.microsoft.com/office/drawing/2014/main" id="{3D4E5D95-A585-47A1-A09C-9BF46FA5364B}"/>
                </a:ext>
              </a:extLst>
            </p:cNvPr>
            <p:cNvSpPr>
              <a:spLocks/>
            </p:cNvSpPr>
            <p:nvPr userDrawn="1"/>
          </p:nvSpPr>
          <p:spPr bwMode="auto">
            <a:xfrm>
              <a:off x="631337"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06" name="Freeform 404">
              <a:extLst>
                <a:ext uri="{FF2B5EF4-FFF2-40B4-BE49-F238E27FC236}">
                  <a16:creationId xmlns:a16="http://schemas.microsoft.com/office/drawing/2014/main" id="{A5F525E3-4973-4E8A-853B-1308588DC503}"/>
                </a:ext>
              </a:extLst>
            </p:cNvPr>
            <p:cNvSpPr>
              <a:spLocks/>
            </p:cNvSpPr>
            <p:nvPr userDrawn="1"/>
          </p:nvSpPr>
          <p:spPr bwMode="auto">
            <a:xfrm>
              <a:off x="957479"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07" name="Freeform 405">
              <a:extLst>
                <a:ext uri="{FF2B5EF4-FFF2-40B4-BE49-F238E27FC236}">
                  <a16:creationId xmlns:a16="http://schemas.microsoft.com/office/drawing/2014/main" id="{5DA73921-847A-4E0F-B2A0-73CFDD3440EC}"/>
                </a:ext>
              </a:extLst>
            </p:cNvPr>
            <p:cNvSpPr>
              <a:spLocks/>
            </p:cNvSpPr>
            <p:nvPr userDrawn="1"/>
          </p:nvSpPr>
          <p:spPr bwMode="auto">
            <a:xfrm>
              <a:off x="409806"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08" name="Freeform 406">
              <a:extLst>
                <a:ext uri="{FF2B5EF4-FFF2-40B4-BE49-F238E27FC236}">
                  <a16:creationId xmlns:a16="http://schemas.microsoft.com/office/drawing/2014/main" id="{C871C2E8-491B-444B-999C-3B6D1ACD68D3}"/>
                </a:ext>
              </a:extLst>
            </p:cNvPr>
            <p:cNvSpPr>
              <a:spLocks/>
            </p:cNvSpPr>
            <p:nvPr userDrawn="1"/>
          </p:nvSpPr>
          <p:spPr bwMode="auto">
            <a:xfrm>
              <a:off x="738432"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09" name="Freeform 29">
              <a:extLst>
                <a:ext uri="{FF2B5EF4-FFF2-40B4-BE49-F238E27FC236}">
                  <a16:creationId xmlns:a16="http://schemas.microsoft.com/office/drawing/2014/main" id="{3DAEFBA8-124C-4771-839E-BBBD21E56946}"/>
                </a:ext>
              </a:extLst>
            </p:cNvPr>
            <p:cNvSpPr>
              <a:spLocks/>
            </p:cNvSpPr>
            <p:nvPr userDrawn="1"/>
          </p:nvSpPr>
          <p:spPr bwMode="auto">
            <a:xfrm>
              <a:off x="1286107"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10" name="Freeform 31">
              <a:extLst>
                <a:ext uri="{FF2B5EF4-FFF2-40B4-BE49-F238E27FC236}">
                  <a16:creationId xmlns:a16="http://schemas.microsoft.com/office/drawing/2014/main" id="{BD02B29D-5421-46A4-8A7D-DA78974AD485}"/>
                </a:ext>
              </a:extLst>
            </p:cNvPr>
            <p:cNvSpPr>
              <a:spLocks/>
            </p:cNvSpPr>
            <p:nvPr userDrawn="1"/>
          </p:nvSpPr>
          <p:spPr bwMode="auto">
            <a:xfrm>
              <a:off x="1064574"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11" name="Freeform 29">
              <a:extLst>
                <a:ext uri="{FF2B5EF4-FFF2-40B4-BE49-F238E27FC236}">
                  <a16:creationId xmlns:a16="http://schemas.microsoft.com/office/drawing/2014/main" id="{ACE07CA6-04EE-499F-B0B9-699B3C6A944E}"/>
                </a:ext>
              </a:extLst>
            </p:cNvPr>
            <p:cNvSpPr>
              <a:spLocks/>
            </p:cNvSpPr>
            <p:nvPr userDrawn="1"/>
          </p:nvSpPr>
          <p:spPr bwMode="auto">
            <a:xfrm>
              <a:off x="1614735"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12" name="Freeform 30">
              <a:extLst>
                <a:ext uri="{FF2B5EF4-FFF2-40B4-BE49-F238E27FC236}">
                  <a16:creationId xmlns:a16="http://schemas.microsoft.com/office/drawing/2014/main" id="{7BD021BA-0E2E-418B-A078-4D7056245D19}"/>
                </a:ext>
              </a:extLst>
            </p:cNvPr>
            <p:cNvSpPr>
              <a:spLocks/>
            </p:cNvSpPr>
            <p:nvPr userDrawn="1"/>
          </p:nvSpPr>
          <p:spPr bwMode="auto">
            <a:xfrm>
              <a:off x="1940877"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13" name="Freeform 31">
              <a:extLst>
                <a:ext uri="{FF2B5EF4-FFF2-40B4-BE49-F238E27FC236}">
                  <a16:creationId xmlns:a16="http://schemas.microsoft.com/office/drawing/2014/main" id="{10C60CE9-9555-4DCF-8CEC-BBA39468DB3A}"/>
                </a:ext>
              </a:extLst>
            </p:cNvPr>
            <p:cNvSpPr>
              <a:spLocks/>
            </p:cNvSpPr>
            <p:nvPr userDrawn="1"/>
          </p:nvSpPr>
          <p:spPr bwMode="auto">
            <a:xfrm>
              <a:off x="1393203"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14" name="Freeform 32">
              <a:extLst>
                <a:ext uri="{FF2B5EF4-FFF2-40B4-BE49-F238E27FC236}">
                  <a16:creationId xmlns:a16="http://schemas.microsoft.com/office/drawing/2014/main" id="{46C863CC-1204-4AEF-A22D-DF3FCF0BEB2B}"/>
                </a:ext>
              </a:extLst>
            </p:cNvPr>
            <p:cNvSpPr>
              <a:spLocks/>
            </p:cNvSpPr>
            <p:nvPr userDrawn="1"/>
          </p:nvSpPr>
          <p:spPr bwMode="auto">
            <a:xfrm>
              <a:off x="1721829"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15" name="Freeform 29">
              <a:extLst>
                <a:ext uri="{FF2B5EF4-FFF2-40B4-BE49-F238E27FC236}">
                  <a16:creationId xmlns:a16="http://schemas.microsoft.com/office/drawing/2014/main" id="{E79C5C60-AEC5-4A11-9D7C-ABF3A058AA83}"/>
                </a:ext>
              </a:extLst>
            </p:cNvPr>
            <p:cNvSpPr>
              <a:spLocks/>
            </p:cNvSpPr>
            <p:nvPr userDrawn="1"/>
          </p:nvSpPr>
          <p:spPr bwMode="auto">
            <a:xfrm>
              <a:off x="2269505"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16" name="Freeform 30">
              <a:extLst>
                <a:ext uri="{FF2B5EF4-FFF2-40B4-BE49-F238E27FC236}">
                  <a16:creationId xmlns:a16="http://schemas.microsoft.com/office/drawing/2014/main" id="{08A1AB8F-11BA-476D-B5D9-43B6C95D323F}"/>
                </a:ext>
              </a:extLst>
            </p:cNvPr>
            <p:cNvSpPr>
              <a:spLocks/>
            </p:cNvSpPr>
            <p:nvPr userDrawn="1"/>
          </p:nvSpPr>
          <p:spPr bwMode="auto">
            <a:xfrm>
              <a:off x="2595646"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17" name="Freeform 31">
              <a:extLst>
                <a:ext uri="{FF2B5EF4-FFF2-40B4-BE49-F238E27FC236}">
                  <a16:creationId xmlns:a16="http://schemas.microsoft.com/office/drawing/2014/main" id="{5F5EFCA8-FAFD-4917-A54A-AC26344660C8}"/>
                </a:ext>
              </a:extLst>
            </p:cNvPr>
            <p:cNvSpPr>
              <a:spLocks/>
            </p:cNvSpPr>
            <p:nvPr userDrawn="1"/>
          </p:nvSpPr>
          <p:spPr bwMode="auto">
            <a:xfrm>
              <a:off x="2047971"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18" name="Freeform 32">
              <a:extLst>
                <a:ext uri="{FF2B5EF4-FFF2-40B4-BE49-F238E27FC236}">
                  <a16:creationId xmlns:a16="http://schemas.microsoft.com/office/drawing/2014/main" id="{73C3F8F7-4F4D-4D13-B967-DAC3F42644BC}"/>
                </a:ext>
              </a:extLst>
            </p:cNvPr>
            <p:cNvSpPr>
              <a:spLocks/>
            </p:cNvSpPr>
            <p:nvPr userDrawn="1"/>
          </p:nvSpPr>
          <p:spPr bwMode="auto">
            <a:xfrm>
              <a:off x="2376599"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19" name="Freeform 29">
              <a:extLst>
                <a:ext uri="{FF2B5EF4-FFF2-40B4-BE49-F238E27FC236}">
                  <a16:creationId xmlns:a16="http://schemas.microsoft.com/office/drawing/2014/main" id="{A850A168-A556-480E-9393-A1561FD527AA}"/>
                </a:ext>
              </a:extLst>
            </p:cNvPr>
            <p:cNvSpPr>
              <a:spLocks/>
            </p:cNvSpPr>
            <p:nvPr userDrawn="1"/>
          </p:nvSpPr>
          <p:spPr bwMode="auto">
            <a:xfrm>
              <a:off x="2924274"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20" name="Freeform 30">
              <a:extLst>
                <a:ext uri="{FF2B5EF4-FFF2-40B4-BE49-F238E27FC236}">
                  <a16:creationId xmlns:a16="http://schemas.microsoft.com/office/drawing/2014/main" id="{9E6019E5-5960-427D-8D6A-0E110A423ED9}"/>
                </a:ext>
              </a:extLst>
            </p:cNvPr>
            <p:cNvSpPr>
              <a:spLocks/>
            </p:cNvSpPr>
            <p:nvPr userDrawn="1"/>
          </p:nvSpPr>
          <p:spPr bwMode="auto">
            <a:xfrm>
              <a:off x="3250415"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21" name="Freeform 31">
              <a:extLst>
                <a:ext uri="{FF2B5EF4-FFF2-40B4-BE49-F238E27FC236}">
                  <a16:creationId xmlns:a16="http://schemas.microsoft.com/office/drawing/2014/main" id="{73B422F1-12E5-4C7B-81F3-A1AF372BF792}"/>
                </a:ext>
              </a:extLst>
            </p:cNvPr>
            <p:cNvSpPr>
              <a:spLocks/>
            </p:cNvSpPr>
            <p:nvPr userDrawn="1"/>
          </p:nvSpPr>
          <p:spPr bwMode="auto">
            <a:xfrm>
              <a:off x="2702740"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22" name="Freeform 32">
              <a:extLst>
                <a:ext uri="{FF2B5EF4-FFF2-40B4-BE49-F238E27FC236}">
                  <a16:creationId xmlns:a16="http://schemas.microsoft.com/office/drawing/2014/main" id="{87CAAA68-699C-458C-9D55-0CDA9013F86E}"/>
                </a:ext>
              </a:extLst>
            </p:cNvPr>
            <p:cNvSpPr>
              <a:spLocks/>
            </p:cNvSpPr>
            <p:nvPr userDrawn="1"/>
          </p:nvSpPr>
          <p:spPr bwMode="auto">
            <a:xfrm>
              <a:off x="3031368"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23" name="Freeform 29">
              <a:extLst>
                <a:ext uri="{FF2B5EF4-FFF2-40B4-BE49-F238E27FC236}">
                  <a16:creationId xmlns:a16="http://schemas.microsoft.com/office/drawing/2014/main" id="{CF98567B-448E-410B-9E8E-3A4ED40709F5}"/>
                </a:ext>
              </a:extLst>
            </p:cNvPr>
            <p:cNvSpPr>
              <a:spLocks/>
            </p:cNvSpPr>
            <p:nvPr userDrawn="1"/>
          </p:nvSpPr>
          <p:spPr bwMode="auto">
            <a:xfrm>
              <a:off x="3579042"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24" name="Freeform 30">
              <a:extLst>
                <a:ext uri="{FF2B5EF4-FFF2-40B4-BE49-F238E27FC236}">
                  <a16:creationId xmlns:a16="http://schemas.microsoft.com/office/drawing/2014/main" id="{B7F267B7-2F20-49BD-A370-8722F174AB83}"/>
                </a:ext>
              </a:extLst>
            </p:cNvPr>
            <p:cNvSpPr>
              <a:spLocks/>
            </p:cNvSpPr>
            <p:nvPr userDrawn="1"/>
          </p:nvSpPr>
          <p:spPr bwMode="auto">
            <a:xfrm>
              <a:off x="3905183"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25" name="Freeform 31">
              <a:extLst>
                <a:ext uri="{FF2B5EF4-FFF2-40B4-BE49-F238E27FC236}">
                  <a16:creationId xmlns:a16="http://schemas.microsoft.com/office/drawing/2014/main" id="{10B1C9F7-9D14-4B13-A1B5-EC3A0E9EA196}"/>
                </a:ext>
              </a:extLst>
            </p:cNvPr>
            <p:cNvSpPr>
              <a:spLocks/>
            </p:cNvSpPr>
            <p:nvPr userDrawn="1"/>
          </p:nvSpPr>
          <p:spPr bwMode="auto">
            <a:xfrm>
              <a:off x="3357509"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26" name="Freeform 32">
              <a:extLst>
                <a:ext uri="{FF2B5EF4-FFF2-40B4-BE49-F238E27FC236}">
                  <a16:creationId xmlns:a16="http://schemas.microsoft.com/office/drawing/2014/main" id="{C51045DD-E868-4A21-B667-61B19EDB57F8}"/>
                </a:ext>
              </a:extLst>
            </p:cNvPr>
            <p:cNvSpPr>
              <a:spLocks/>
            </p:cNvSpPr>
            <p:nvPr userDrawn="1"/>
          </p:nvSpPr>
          <p:spPr bwMode="auto">
            <a:xfrm>
              <a:off x="3686137"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27" name="Freeform 425">
              <a:extLst>
                <a:ext uri="{FF2B5EF4-FFF2-40B4-BE49-F238E27FC236}">
                  <a16:creationId xmlns:a16="http://schemas.microsoft.com/office/drawing/2014/main" id="{524AACFB-F874-401F-B459-639B47F77EC5}"/>
                </a:ext>
              </a:extLst>
            </p:cNvPr>
            <p:cNvSpPr>
              <a:spLocks/>
            </p:cNvSpPr>
            <p:nvPr userDrawn="1"/>
          </p:nvSpPr>
          <p:spPr bwMode="auto">
            <a:xfrm>
              <a:off x="4233811"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28" name="Freeform 426">
              <a:extLst>
                <a:ext uri="{FF2B5EF4-FFF2-40B4-BE49-F238E27FC236}">
                  <a16:creationId xmlns:a16="http://schemas.microsoft.com/office/drawing/2014/main" id="{8551931B-17AF-4406-958E-24898B2325E4}"/>
                </a:ext>
              </a:extLst>
            </p:cNvPr>
            <p:cNvSpPr>
              <a:spLocks/>
            </p:cNvSpPr>
            <p:nvPr userDrawn="1"/>
          </p:nvSpPr>
          <p:spPr bwMode="auto">
            <a:xfrm>
              <a:off x="4559953"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29" name="Freeform 427">
              <a:extLst>
                <a:ext uri="{FF2B5EF4-FFF2-40B4-BE49-F238E27FC236}">
                  <a16:creationId xmlns:a16="http://schemas.microsoft.com/office/drawing/2014/main" id="{56B8DD7C-BF22-48B0-B1F3-895ABF7CE751}"/>
                </a:ext>
              </a:extLst>
            </p:cNvPr>
            <p:cNvSpPr>
              <a:spLocks/>
            </p:cNvSpPr>
            <p:nvPr userDrawn="1"/>
          </p:nvSpPr>
          <p:spPr bwMode="auto">
            <a:xfrm>
              <a:off x="4012279"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30" name="Freeform 428">
              <a:extLst>
                <a:ext uri="{FF2B5EF4-FFF2-40B4-BE49-F238E27FC236}">
                  <a16:creationId xmlns:a16="http://schemas.microsoft.com/office/drawing/2014/main" id="{753A93E8-F5EB-4F3F-B584-8C01974C75DE}"/>
                </a:ext>
              </a:extLst>
            </p:cNvPr>
            <p:cNvSpPr>
              <a:spLocks/>
            </p:cNvSpPr>
            <p:nvPr userDrawn="1"/>
          </p:nvSpPr>
          <p:spPr bwMode="auto">
            <a:xfrm>
              <a:off x="4340906"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31" name="Freeform 29">
              <a:extLst>
                <a:ext uri="{FF2B5EF4-FFF2-40B4-BE49-F238E27FC236}">
                  <a16:creationId xmlns:a16="http://schemas.microsoft.com/office/drawing/2014/main" id="{6F7FC18E-C56B-485E-B1B6-0A656B4673B6}"/>
                </a:ext>
              </a:extLst>
            </p:cNvPr>
            <p:cNvSpPr>
              <a:spLocks/>
            </p:cNvSpPr>
            <p:nvPr userDrawn="1"/>
          </p:nvSpPr>
          <p:spPr bwMode="auto">
            <a:xfrm>
              <a:off x="4888581"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32" name="Freeform 31">
              <a:extLst>
                <a:ext uri="{FF2B5EF4-FFF2-40B4-BE49-F238E27FC236}">
                  <a16:creationId xmlns:a16="http://schemas.microsoft.com/office/drawing/2014/main" id="{9BD84D72-C575-48B9-BAF5-EA234A7481A1}"/>
                </a:ext>
              </a:extLst>
            </p:cNvPr>
            <p:cNvSpPr>
              <a:spLocks/>
            </p:cNvSpPr>
            <p:nvPr userDrawn="1"/>
          </p:nvSpPr>
          <p:spPr bwMode="auto">
            <a:xfrm>
              <a:off x="4667048"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grpSp>
      <p:grpSp>
        <p:nvGrpSpPr>
          <p:cNvPr id="1817" name="Group 1816">
            <a:extLst>
              <a:ext uri="{FF2B5EF4-FFF2-40B4-BE49-F238E27FC236}">
                <a16:creationId xmlns:a16="http://schemas.microsoft.com/office/drawing/2014/main" id="{03FF1F65-9B53-4447-9561-8C77C76AC1E1}"/>
              </a:ext>
            </a:extLst>
          </p:cNvPr>
          <p:cNvGrpSpPr/>
          <p:nvPr userDrawn="1"/>
        </p:nvGrpSpPr>
        <p:grpSpPr>
          <a:xfrm>
            <a:off x="85342" y="4135025"/>
            <a:ext cx="12250686" cy="180153"/>
            <a:chOff x="83664" y="3988163"/>
            <a:chExt cx="12009863" cy="176637"/>
          </a:xfrm>
        </p:grpSpPr>
        <p:sp>
          <p:nvSpPr>
            <p:cNvPr id="1751" name="Freeform 29">
              <a:extLst>
                <a:ext uri="{FF2B5EF4-FFF2-40B4-BE49-F238E27FC236}">
                  <a16:creationId xmlns:a16="http://schemas.microsoft.com/office/drawing/2014/main" id="{6CEABA6D-E952-4508-95C7-90A7AD345913}"/>
                </a:ext>
              </a:extLst>
            </p:cNvPr>
            <p:cNvSpPr>
              <a:spLocks/>
            </p:cNvSpPr>
            <p:nvPr userDrawn="1"/>
          </p:nvSpPr>
          <p:spPr bwMode="auto">
            <a:xfrm flipH="1">
              <a:off x="11871994"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52" name="Freeform 30">
              <a:extLst>
                <a:ext uri="{FF2B5EF4-FFF2-40B4-BE49-F238E27FC236}">
                  <a16:creationId xmlns:a16="http://schemas.microsoft.com/office/drawing/2014/main" id="{1AA0E849-A0D3-4BF6-8DCD-C374BD404F79}"/>
                </a:ext>
              </a:extLst>
            </p:cNvPr>
            <p:cNvSpPr>
              <a:spLocks/>
            </p:cNvSpPr>
            <p:nvPr userDrawn="1"/>
          </p:nvSpPr>
          <p:spPr bwMode="auto">
            <a:xfrm flipH="1">
              <a:off x="1154585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53" name="Freeform 31">
              <a:extLst>
                <a:ext uri="{FF2B5EF4-FFF2-40B4-BE49-F238E27FC236}">
                  <a16:creationId xmlns:a16="http://schemas.microsoft.com/office/drawing/2014/main" id="{11BAA6CA-4C22-4B41-B964-D9616FAF5B7B}"/>
                </a:ext>
              </a:extLst>
            </p:cNvPr>
            <p:cNvSpPr>
              <a:spLocks/>
            </p:cNvSpPr>
            <p:nvPr userDrawn="1"/>
          </p:nvSpPr>
          <p:spPr bwMode="auto">
            <a:xfrm flipH="1">
              <a:off x="11979088"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54" name="Freeform 32">
              <a:extLst>
                <a:ext uri="{FF2B5EF4-FFF2-40B4-BE49-F238E27FC236}">
                  <a16:creationId xmlns:a16="http://schemas.microsoft.com/office/drawing/2014/main" id="{B220A376-DEFB-4028-BA85-15E13D0972D5}"/>
                </a:ext>
              </a:extLst>
            </p:cNvPr>
            <p:cNvSpPr>
              <a:spLocks/>
            </p:cNvSpPr>
            <p:nvPr userDrawn="1"/>
          </p:nvSpPr>
          <p:spPr bwMode="auto">
            <a:xfrm flipH="1">
              <a:off x="11652948"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55" name="Freeform 29">
              <a:extLst>
                <a:ext uri="{FF2B5EF4-FFF2-40B4-BE49-F238E27FC236}">
                  <a16:creationId xmlns:a16="http://schemas.microsoft.com/office/drawing/2014/main" id="{CB213A73-6BC9-4898-B2BE-1460875662AE}"/>
                </a:ext>
              </a:extLst>
            </p:cNvPr>
            <p:cNvSpPr>
              <a:spLocks/>
            </p:cNvSpPr>
            <p:nvPr userDrawn="1"/>
          </p:nvSpPr>
          <p:spPr bwMode="auto">
            <a:xfrm flipH="1">
              <a:off x="11217224"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56" name="Freeform 30">
              <a:extLst>
                <a:ext uri="{FF2B5EF4-FFF2-40B4-BE49-F238E27FC236}">
                  <a16:creationId xmlns:a16="http://schemas.microsoft.com/office/drawing/2014/main" id="{5FE5754A-C158-4FA1-AFB9-703820BB2B2F}"/>
                </a:ext>
              </a:extLst>
            </p:cNvPr>
            <p:cNvSpPr>
              <a:spLocks/>
            </p:cNvSpPr>
            <p:nvPr userDrawn="1"/>
          </p:nvSpPr>
          <p:spPr bwMode="auto">
            <a:xfrm flipH="1">
              <a:off x="10891084"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57" name="Freeform 31">
              <a:extLst>
                <a:ext uri="{FF2B5EF4-FFF2-40B4-BE49-F238E27FC236}">
                  <a16:creationId xmlns:a16="http://schemas.microsoft.com/office/drawing/2014/main" id="{30993B25-CB5A-460B-BA58-314F2F05D7BD}"/>
                </a:ext>
              </a:extLst>
            </p:cNvPr>
            <p:cNvSpPr>
              <a:spLocks/>
            </p:cNvSpPr>
            <p:nvPr userDrawn="1"/>
          </p:nvSpPr>
          <p:spPr bwMode="auto">
            <a:xfrm flipH="1">
              <a:off x="11324319"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58" name="Freeform 32">
              <a:extLst>
                <a:ext uri="{FF2B5EF4-FFF2-40B4-BE49-F238E27FC236}">
                  <a16:creationId xmlns:a16="http://schemas.microsoft.com/office/drawing/2014/main" id="{6591E170-61B5-4A4A-8E2F-F7FAF059071E}"/>
                </a:ext>
              </a:extLst>
            </p:cNvPr>
            <p:cNvSpPr>
              <a:spLocks/>
            </p:cNvSpPr>
            <p:nvPr userDrawn="1"/>
          </p:nvSpPr>
          <p:spPr bwMode="auto">
            <a:xfrm flipH="1">
              <a:off x="10998178"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59" name="Freeform 29">
              <a:extLst>
                <a:ext uri="{FF2B5EF4-FFF2-40B4-BE49-F238E27FC236}">
                  <a16:creationId xmlns:a16="http://schemas.microsoft.com/office/drawing/2014/main" id="{CCAFB71E-6D93-459A-B5A4-70E848635239}"/>
                </a:ext>
              </a:extLst>
            </p:cNvPr>
            <p:cNvSpPr>
              <a:spLocks/>
            </p:cNvSpPr>
            <p:nvPr userDrawn="1"/>
          </p:nvSpPr>
          <p:spPr bwMode="auto">
            <a:xfrm flipH="1">
              <a:off x="10562456"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60" name="Freeform 30">
              <a:extLst>
                <a:ext uri="{FF2B5EF4-FFF2-40B4-BE49-F238E27FC236}">
                  <a16:creationId xmlns:a16="http://schemas.microsoft.com/office/drawing/2014/main" id="{C8DBB787-7878-4979-BE6F-863C0E423166}"/>
                </a:ext>
              </a:extLst>
            </p:cNvPr>
            <p:cNvSpPr>
              <a:spLocks/>
            </p:cNvSpPr>
            <p:nvPr userDrawn="1"/>
          </p:nvSpPr>
          <p:spPr bwMode="auto">
            <a:xfrm flipH="1">
              <a:off x="1023631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61" name="Freeform 31">
              <a:extLst>
                <a:ext uri="{FF2B5EF4-FFF2-40B4-BE49-F238E27FC236}">
                  <a16:creationId xmlns:a16="http://schemas.microsoft.com/office/drawing/2014/main" id="{B2BCAD9C-AC5E-429F-B365-D757EFAEFE72}"/>
                </a:ext>
              </a:extLst>
            </p:cNvPr>
            <p:cNvSpPr>
              <a:spLocks/>
            </p:cNvSpPr>
            <p:nvPr userDrawn="1"/>
          </p:nvSpPr>
          <p:spPr bwMode="auto">
            <a:xfrm flipH="1">
              <a:off x="10669550"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62" name="Freeform 32">
              <a:extLst>
                <a:ext uri="{FF2B5EF4-FFF2-40B4-BE49-F238E27FC236}">
                  <a16:creationId xmlns:a16="http://schemas.microsoft.com/office/drawing/2014/main" id="{E8C4D6D2-9F0C-4AB0-B984-1DEB3FAE82D9}"/>
                </a:ext>
              </a:extLst>
            </p:cNvPr>
            <p:cNvSpPr>
              <a:spLocks/>
            </p:cNvSpPr>
            <p:nvPr userDrawn="1"/>
          </p:nvSpPr>
          <p:spPr bwMode="auto">
            <a:xfrm flipH="1">
              <a:off x="10343410"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63" name="Freeform 29">
              <a:extLst>
                <a:ext uri="{FF2B5EF4-FFF2-40B4-BE49-F238E27FC236}">
                  <a16:creationId xmlns:a16="http://schemas.microsoft.com/office/drawing/2014/main" id="{D005CBE4-9E51-4434-9AF3-408F09414C7A}"/>
                </a:ext>
              </a:extLst>
            </p:cNvPr>
            <p:cNvSpPr>
              <a:spLocks/>
            </p:cNvSpPr>
            <p:nvPr userDrawn="1"/>
          </p:nvSpPr>
          <p:spPr bwMode="auto">
            <a:xfrm flipH="1">
              <a:off x="9907687"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64" name="Freeform 30">
              <a:extLst>
                <a:ext uri="{FF2B5EF4-FFF2-40B4-BE49-F238E27FC236}">
                  <a16:creationId xmlns:a16="http://schemas.microsoft.com/office/drawing/2014/main" id="{58BA0F3B-9AD4-47AE-A6A9-A5E94D07AC83}"/>
                </a:ext>
              </a:extLst>
            </p:cNvPr>
            <p:cNvSpPr>
              <a:spLocks/>
            </p:cNvSpPr>
            <p:nvPr userDrawn="1"/>
          </p:nvSpPr>
          <p:spPr bwMode="auto">
            <a:xfrm flipH="1">
              <a:off x="9581546"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65" name="Freeform 31">
              <a:extLst>
                <a:ext uri="{FF2B5EF4-FFF2-40B4-BE49-F238E27FC236}">
                  <a16:creationId xmlns:a16="http://schemas.microsoft.com/office/drawing/2014/main" id="{7DC50B31-5D4D-4009-BFC1-CABDF333F9A0}"/>
                </a:ext>
              </a:extLst>
            </p:cNvPr>
            <p:cNvSpPr>
              <a:spLocks/>
            </p:cNvSpPr>
            <p:nvPr userDrawn="1"/>
          </p:nvSpPr>
          <p:spPr bwMode="auto">
            <a:xfrm flipH="1">
              <a:off x="10014782"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66" name="Freeform 32">
              <a:extLst>
                <a:ext uri="{FF2B5EF4-FFF2-40B4-BE49-F238E27FC236}">
                  <a16:creationId xmlns:a16="http://schemas.microsoft.com/office/drawing/2014/main" id="{A748FE50-B695-46F2-B7ED-38FCBD8A5FAF}"/>
                </a:ext>
              </a:extLst>
            </p:cNvPr>
            <p:cNvSpPr>
              <a:spLocks/>
            </p:cNvSpPr>
            <p:nvPr userDrawn="1"/>
          </p:nvSpPr>
          <p:spPr bwMode="auto">
            <a:xfrm flipH="1">
              <a:off x="9688641"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67" name="Freeform 565">
              <a:extLst>
                <a:ext uri="{FF2B5EF4-FFF2-40B4-BE49-F238E27FC236}">
                  <a16:creationId xmlns:a16="http://schemas.microsoft.com/office/drawing/2014/main" id="{C9A3D9EC-0FAD-408D-AD16-D8B4522F784E}"/>
                </a:ext>
              </a:extLst>
            </p:cNvPr>
            <p:cNvSpPr>
              <a:spLocks/>
            </p:cNvSpPr>
            <p:nvPr userDrawn="1"/>
          </p:nvSpPr>
          <p:spPr bwMode="auto">
            <a:xfrm flipH="1">
              <a:off x="925291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68" name="Freeform 566">
              <a:extLst>
                <a:ext uri="{FF2B5EF4-FFF2-40B4-BE49-F238E27FC236}">
                  <a16:creationId xmlns:a16="http://schemas.microsoft.com/office/drawing/2014/main" id="{912659A5-C858-4F5E-854C-EEE69C017181}"/>
                </a:ext>
              </a:extLst>
            </p:cNvPr>
            <p:cNvSpPr>
              <a:spLocks/>
            </p:cNvSpPr>
            <p:nvPr userDrawn="1"/>
          </p:nvSpPr>
          <p:spPr bwMode="auto">
            <a:xfrm flipH="1">
              <a:off x="8926777"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69" name="Freeform 567">
              <a:extLst>
                <a:ext uri="{FF2B5EF4-FFF2-40B4-BE49-F238E27FC236}">
                  <a16:creationId xmlns:a16="http://schemas.microsoft.com/office/drawing/2014/main" id="{8C5414FE-C533-436C-B33E-7033AEB3A5B2}"/>
                </a:ext>
              </a:extLst>
            </p:cNvPr>
            <p:cNvSpPr>
              <a:spLocks/>
            </p:cNvSpPr>
            <p:nvPr userDrawn="1"/>
          </p:nvSpPr>
          <p:spPr bwMode="auto">
            <a:xfrm flipH="1">
              <a:off x="9360012"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70" name="Freeform 568">
              <a:extLst>
                <a:ext uri="{FF2B5EF4-FFF2-40B4-BE49-F238E27FC236}">
                  <a16:creationId xmlns:a16="http://schemas.microsoft.com/office/drawing/2014/main" id="{13CD9A4C-A45B-4083-BD19-6DAF39F1836A}"/>
                </a:ext>
              </a:extLst>
            </p:cNvPr>
            <p:cNvSpPr>
              <a:spLocks/>
            </p:cNvSpPr>
            <p:nvPr userDrawn="1"/>
          </p:nvSpPr>
          <p:spPr bwMode="auto">
            <a:xfrm flipH="1">
              <a:off x="9033872"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71" name="Freeform 29">
              <a:extLst>
                <a:ext uri="{FF2B5EF4-FFF2-40B4-BE49-F238E27FC236}">
                  <a16:creationId xmlns:a16="http://schemas.microsoft.com/office/drawing/2014/main" id="{4D201FE8-16E2-4F43-BADD-E866C46829E9}"/>
                </a:ext>
              </a:extLst>
            </p:cNvPr>
            <p:cNvSpPr>
              <a:spLocks/>
            </p:cNvSpPr>
            <p:nvPr userDrawn="1"/>
          </p:nvSpPr>
          <p:spPr bwMode="auto">
            <a:xfrm flipH="1">
              <a:off x="859814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72" name="Freeform 31">
              <a:extLst>
                <a:ext uri="{FF2B5EF4-FFF2-40B4-BE49-F238E27FC236}">
                  <a16:creationId xmlns:a16="http://schemas.microsoft.com/office/drawing/2014/main" id="{6335E7FD-03B1-4151-99FA-9B76ED5E2E31}"/>
                </a:ext>
              </a:extLst>
            </p:cNvPr>
            <p:cNvSpPr>
              <a:spLocks/>
            </p:cNvSpPr>
            <p:nvPr userDrawn="1"/>
          </p:nvSpPr>
          <p:spPr bwMode="auto">
            <a:xfrm flipH="1">
              <a:off x="8705243"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73" name="Freeform 29">
              <a:extLst>
                <a:ext uri="{FF2B5EF4-FFF2-40B4-BE49-F238E27FC236}">
                  <a16:creationId xmlns:a16="http://schemas.microsoft.com/office/drawing/2014/main" id="{511159B3-3CFE-41D7-8235-91341DECEFBC}"/>
                </a:ext>
              </a:extLst>
            </p:cNvPr>
            <p:cNvSpPr>
              <a:spLocks/>
            </p:cNvSpPr>
            <p:nvPr userDrawn="1"/>
          </p:nvSpPr>
          <p:spPr bwMode="auto">
            <a:xfrm flipH="1">
              <a:off x="826952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74" name="Freeform 30">
              <a:extLst>
                <a:ext uri="{FF2B5EF4-FFF2-40B4-BE49-F238E27FC236}">
                  <a16:creationId xmlns:a16="http://schemas.microsoft.com/office/drawing/2014/main" id="{0110C056-BCC8-4269-B479-216D39614B8E}"/>
                </a:ext>
              </a:extLst>
            </p:cNvPr>
            <p:cNvSpPr>
              <a:spLocks/>
            </p:cNvSpPr>
            <p:nvPr userDrawn="1"/>
          </p:nvSpPr>
          <p:spPr bwMode="auto">
            <a:xfrm flipH="1">
              <a:off x="7943379"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75" name="Freeform 31">
              <a:extLst>
                <a:ext uri="{FF2B5EF4-FFF2-40B4-BE49-F238E27FC236}">
                  <a16:creationId xmlns:a16="http://schemas.microsoft.com/office/drawing/2014/main" id="{629FA7F3-F5AF-4356-83F2-0FA42F3E50C9}"/>
                </a:ext>
              </a:extLst>
            </p:cNvPr>
            <p:cNvSpPr>
              <a:spLocks/>
            </p:cNvSpPr>
            <p:nvPr userDrawn="1"/>
          </p:nvSpPr>
          <p:spPr bwMode="auto">
            <a:xfrm flipH="1">
              <a:off x="8376614"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76" name="Freeform 32">
              <a:extLst>
                <a:ext uri="{FF2B5EF4-FFF2-40B4-BE49-F238E27FC236}">
                  <a16:creationId xmlns:a16="http://schemas.microsoft.com/office/drawing/2014/main" id="{72870FDE-4D3B-4E8D-9910-4122861C7661}"/>
                </a:ext>
              </a:extLst>
            </p:cNvPr>
            <p:cNvSpPr>
              <a:spLocks/>
            </p:cNvSpPr>
            <p:nvPr userDrawn="1"/>
          </p:nvSpPr>
          <p:spPr bwMode="auto">
            <a:xfrm flipH="1">
              <a:off x="8050474"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77" name="Freeform 29">
              <a:extLst>
                <a:ext uri="{FF2B5EF4-FFF2-40B4-BE49-F238E27FC236}">
                  <a16:creationId xmlns:a16="http://schemas.microsoft.com/office/drawing/2014/main" id="{A9914180-BC26-4432-B527-3A5901626DE2}"/>
                </a:ext>
              </a:extLst>
            </p:cNvPr>
            <p:cNvSpPr>
              <a:spLocks/>
            </p:cNvSpPr>
            <p:nvPr userDrawn="1"/>
          </p:nvSpPr>
          <p:spPr bwMode="auto">
            <a:xfrm flipH="1">
              <a:off x="7614751"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78" name="Freeform 30">
              <a:extLst>
                <a:ext uri="{FF2B5EF4-FFF2-40B4-BE49-F238E27FC236}">
                  <a16:creationId xmlns:a16="http://schemas.microsoft.com/office/drawing/2014/main" id="{33A4B091-6813-43A9-9E22-279B1BD2917B}"/>
                </a:ext>
              </a:extLst>
            </p:cNvPr>
            <p:cNvSpPr>
              <a:spLocks/>
            </p:cNvSpPr>
            <p:nvPr userDrawn="1"/>
          </p:nvSpPr>
          <p:spPr bwMode="auto">
            <a:xfrm flipH="1">
              <a:off x="728861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79" name="Freeform 31">
              <a:extLst>
                <a:ext uri="{FF2B5EF4-FFF2-40B4-BE49-F238E27FC236}">
                  <a16:creationId xmlns:a16="http://schemas.microsoft.com/office/drawing/2014/main" id="{8085FA5A-ED9E-4BC7-B0CD-C9F7722BBB7C}"/>
                </a:ext>
              </a:extLst>
            </p:cNvPr>
            <p:cNvSpPr>
              <a:spLocks/>
            </p:cNvSpPr>
            <p:nvPr userDrawn="1"/>
          </p:nvSpPr>
          <p:spPr bwMode="auto">
            <a:xfrm flipH="1">
              <a:off x="7721846"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80" name="Freeform 32">
              <a:extLst>
                <a:ext uri="{FF2B5EF4-FFF2-40B4-BE49-F238E27FC236}">
                  <a16:creationId xmlns:a16="http://schemas.microsoft.com/office/drawing/2014/main" id="{CA4C268C-040A-4B92-9F06-7B6F04F80E20}"/>
                </a:ext>
              </a:extLst>
            </p:cNvPr>
            <p:cNvSpPr>
              <a:spLocks/>
            </p:cNvSpPr>
            <p:nvPr userDrawn="1"/>
          </p:nvSpPr>
          <p:spPr bwMode="auto">
            <a:xfrm flipH="1">
              <a:off x="7395705"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81" name="Freeform 29">
              <a:extLst>
                <a:ext uri="{FF2B5EF4-FFF2-40B4-BE49-F238E27FC236}">
                  <a16:creationId xmlns:a16="http://schemas.microsoft.com/office/drawing/2014/main" id="{D41CB1AE-D554-4C7B-BAA6-13B3210D0003}"/>
                </a:ext>
              </a:extLst>
            </p:cNvPr>
            <p:cNvSpPr>
              <a:spLocks/>
            </p:cNvSpPr>
            <p:nvPr userDrawn="1"/>
          </p:nvSpPr>
          <p:spPr bwMode="auto">
            <a:xfrm flipH="1">
              <a:off x="6959982"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82" name="Freeform 30">
              <a:extLst>
                <a:ext uri="{FF2B5EF4-FFF2-40B4-BE49-F238E27FC236}">
                  <a16:creationId xmlns:a16="http://schemas.microsoft.com/office/drawing/2014/main" id="{F6898040-2126-413F-8CB2-5871EAAACDC5}"/>
                </a:ext>
              </a:extLst>
            </p:cNvPr>
            <p:cNvSpPr>
              <a:spLocks/>
            </p:cNvSpPr>
            <p:nvPr userDrawn="1"/>
          </p:nvSpPr>
          <p:spPr bwMode="auto">
            <a:xfrm flipH="1">
              <a:off x="6633842"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83" name="Freeform 31">
              <a:extLst>
                <a:ext uri="{FF2B5EF4-FFF2-40B4-BE49-F238E27FC236}">
                  <a16:creationId xmlns:a16="http://schemas.microsoft.com/office/drawing/2014/main" id="{68FB2FB5-0EDA-4FD6-87FA-3AA196365F11}"/>
                </a:ext>
              </a:extLst>
            </p:cNvPr>
            <p:cNvSpPr>
              <a:spLocks/>
            </p:cNvSpPr>
            <p:nvPr userDrawn="1"/>
          </p:nvSpPr>
          <p:spPr bwMode="auto">
            <a:xfrm flipH="1">
              <a:off x="7067077"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84" name="Freeform 32">
              <a:extLst>
                <a:ext uri="{FF2B5EF4-FFF2-40B4-BE49-F238E27FC236}">
                  <a16:creationId xmlns:a16="http://schemas.microsoft.com/office/drawing/2014/main" id="{33B71BB0-F02E-4F4F-BACA-ADC766453CEB}"/>
                </a:ext>
              </a:extLst>
            </p:cNvPr>
            <p:cNvSpPr>
              <a:spLocks/>
            </p:cNvSpPr>
            <p:nvPr userDrawn="1"/>
          </p:nvSpPr>
          <p:spPr bwMode="auto">
            <a:xfrm flipH="1">
              <a:off x="6740936"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85" name="Freeform 29">
              <a:extLst>
                <a:ext uri="{FF2B5EF4-FFF2-40B4-BE49-F238E27FC236}">
                  <a16:creationId xmlns:a16="http://schemas.microsoft.com/office/drawing/2014/main" id="{32768455-96D0-41F8-8803-C6D6546306FA}"/>
                </a:ext>
              </a:extLst>
            </p:cNvPr>
            <p:cNvSpPr>
              <a:spLocks/>
            </p:cNvSpPr>
            <p:nvPr userDrawn="1"/>
          </p:nvSpPr>
          <p:spPr bwMode="auto">
            <a:xfrm flipH="1">
              <a:off x="630521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86" name="Freeform 30">
              <a:extLst>
                <a:ext uri="{FF2B5EF4-FFF2-40B4-BE49-F238E27FC236}">
                  <a16:creationId xmlns:a16="http://schemas.microsoft.com/office/drawing/2014/main" id="{4FF83843-8FBE-404B-A652-F25A1070AABF}"/>
                </a:ext>
              </a:extLst>
            </p:cNvPr>
            <p:cNvSpPr>
              <a:spLocks/>
            </p:cNvSpPr>
            <p:nvPr userDrawn="1"/>
          </p:nvSpPr>
          <p:spPr bwMode="auto">
            <a:xfrm flipH="1">
              <a:off x="5979072"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87" name="Freeform 31">
              <a:extLst>
                <a:ext uri="{FF2B5EF4-FFF2-40B4-BE49-F238E27FC236}">
                  <a16:creationId xmlns:a16="http://schemas.microsoft.com/office/drawing/2014/main" id="{531C27FF-0CAA-4E88-877A-69411ED9AA2A}"/>
                </a:ext>
              </a:extLst>
            </p:cNvPr>
            <p:cNvSpPr>
              <a:spLocks/>
            </p:cNvSpPr>
            <p:nvPr userDrawn="1"/>
          </p:nvSpPr>
          <p:spPr bwMode="auto">
            <a:xfrm flipH="1">
              <a:off x="6412308"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88" name="Freeform 32">
              <a:extLst>
                <a:ext uri="{FF2B5EF4-FFF2-40B4-BE49-F238E27FC236}">
                  <a16:creationId xmlns:a16="http://schemas.microsoft.com/office/drawing/2014/main" id="{1E576583-92EB-4BC7-9333-5B753D92651B}"/>
                </a:ext>
              </a:extLst>
            </p:cNvPr>
            <p:cNvSpPr>
              <a:spLocks/>
            </p:cNvSpPr>
            <p:nvPr userDrawn="1"/>
          </p:nvSpPr>
          <p:spPr bwMode="auto">
            <a:xfrm flipH="1">
              <a:off x="6086167"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89" name="Freeform 587">
              <a:extLst>
                <a:ext uri="{FF2B5EF4-FFF2-40B4-BE49-F238E27FC236}">
                  <a16:creationId xmlns:a16="http://schemas.microsoft.com/office/drawing/2014/main" id="{3B8B7108-49D5-47B3-8EAE-1F51F2E5D579}"/>
                </a:ext>
              </a:extLst>
            </p:cNvPr>
            <p:cNvSpPr>
              <a:spLocks/>
            </p:cNvSpPr>
            <p:nvPr userDrawn="1"/>
          </p:nvSpPr>
          <p:spPr bwMode="auto">
            <a:xfrm flipH="1">
              <a:off x="565044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90" name="Freeform 588">
              <a:extLst>
                <a:ext uri="{FF2B5EF4-FFF2-40B4-BE49-F238E27FC236}">
                  <a16:creationId xmlns:a16="http://schemas.microsoft.com/office/drawing/2014/main" id="{E8CB911C-EC4D-4F84-9348-FBEEF28EAC77}"/>
                </a:ext>
              </a:extLst>
            </p:cNvPr>
            <p:cNvSpPr>
              <a:spLocks/>
            </p:cNvSpPr>
            <p:nvPr userDrawn="1"/>
          </p:nvSpPr>
          <p:spPr bwMode="auto">
            <a:xfrm flipH="1">
              <a:off x="532430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91" name="Freeform 589">
              <a:extLst>
                <a:ext uri="{FF2B5EF4-FFF2-40B4-BE49-F238E27FC236}">
                  <a16:creationId xmlns:a16="http://schemas.microsoft.com/office/drawing/2014/main" id="{DAC7E04B-02A9-4EAB-A744-97A7C5400B6D}"/>
                </a:ext>
              </a:extLst>
            </p:cNvPr>
            <p:cNvSpPr>
              <a:spLocks/>
            </p:cNvSpPr>
            <p:nvPr userDrawn="1"/>
          </p:nvSpPr>
          <p:spPr bwMode="auto">
            <a:xfrm flipH="1">
              <a:off x="5757539"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92" name="Freeform 590">
              <a:extLst>
                <a:ext uri="{FF2B5EF4-FFF2-40B4-BE49-F238E27FC236}">
                  <a16:creationId xmlns:a16="http://schemas.microsoft.com/office/drawing/2014/main" id="{F4F7B3CD-E8CF-4328-B22B-D4F9CD3401B2}"/>
                </a:ext>
              </a:extLst>
            </p:cNvPr>
            <p:cNvSpPr>
              <a:spLocks/>
            </p:cNvSpPr>
            <p:nvPr userDrawn="1"/>
          </p:nvSpPr>
          <p:spPr bwMode="auto">
            <a:xfrm flipH="1">
              <a:off x="5431399"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93" name="Freeform 29">
              <a:extLst>
                <a:ext uri="{FF2B5EF4-FFF2-40B4-BE49-F238E27FC236}">
                  <a16:creationId xmlns:a16="http://schemas.microsoft.com/office/drawing/2014/main" id="{31AEE46C-2A33-47B4-A20C-9123C9EDC725}"/>
                </a:ext>
              </a:extLst>
            </p:cNvPr>
            <p:cNvSpPr>
              <a:spLocks/>
            </p:cNvSpPr>
            <p:nvPr userDrawn="1"/>
          </p:nvSpPr>
          <p:spPr bwMode="auto">
            <a:xfrm flipH="1">
              <a:off x="499567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94" name="Freeform 31">
              <a:extLst>
                <a:ext uri="{FF2B5EF4-FFF2-40B4-BE49-F238E27FC236}">
                  <a16:creationId xmlns:a16="http://schemas.microsoft.com/office/drawing/2014/main" id="{12871CD8-2DB0-49E2-A2FE-9D885A4DA3E8}"/>
                </a:ext>
              </a:extLst>
            </p:cNvPr>
            <p:cNvSpPr>
              <a:spLocks/>
            </p:cNvSpPr>
            <p:nvPr userDrawn="1"/>
          </p:nvSpPr>
          <p:spPr bwMode="auto">
            <a:xfrm flipH="1">
              <a:off x="5102769"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33" name="Freeform 29">
              <a:extLst>
                <a:ext uri="{FF2B5EF4-FFF2-40B4-BE49-F238E27FC236}">
                  <a16:creationId xmlns:a16="http://schemas.microsoft.com/office/drawing/2014/main" id="{95817B6D-040B-4DDD-9348-0534339788BC}"/>
                </a:ext>
              </a:extLst>
            </p:cNvPr>
            <p:cNvSpPr>
              <a:spLocks/>
            </p:cNvSpPr>
            <p:nvPr userDrawn="1"/>
          </p:nvSpPr>
          <p:spPr bwMode="auto">
            <a:xfrm flipH="1">
              <a:off x="466704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34" name="Freeform 30">
              <a:extLst>
                <a:ext uri="{FF2B5EF4-FFF2-40B4-BE49-F238E27FC236}">
                  <a16:creationId xmlns:a16="http://schemas.microsoft.com/office/drawing/2014/main" id="{C3DF66BE-EE07-49C6-AF25-C78FA2E42ED4}"/>
                </a:ext>
              </a:extLst>
            </p:cNvPr>
            <p:cNvSpPr>
              <a:spLocks/>
            </p:cNvSpPr>
            <p:nvPr userDrawn="1"/>
          </p:nvSpPr>
          <p:spPr bwMode="auto">
            <a:xfrm flipH="1">
              <a:off x="4340907"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35" name="Freeform 31">
              <a:extLst>
                <a:ext uri="{FF2B5EF4-FFF2-40B4-BE49-F238E27FC236}">
                  <a16:creationId xmlns:a16="http://schemas.microsoft.com/office/drawing/2014/main" id="{CE05D7B4-2578-4FE8-972C-2D24B34ABFD9}"/>
                </a:ext>
              </a:extLst>
            </p:cNvPr>
            <p:cNvSpPr>
              <a:spLocks/>
            </p:cNvSpPr>
            <p:nvPr userDrawn="1"/>
          </p:nvSpPr>
          <p:spPr bwMode="auto">
            <a:xfrm flipH="1">
              <a:off x="4774142"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36" name="Freeform 32">
              <a:extLst>
                <a:ext uri="{FF2B5EF4-FFF2-40B4-BE49-F238E27FC236}">
                  <a16:creationId xmlns:a16="http://schemas.microsoft.com/office/drawing/2014/main" id="{FC8D02A6-BD82-4503-9DDE-6669955756CD}"/>
                </a:ext>
              </a:extLst>
            </p:cNvPr>
            <p:cNvSpPr>
              <a:spLocks/>
            </p:cNvSpPr>
            <p:nvPr userDrawn="1"/>
          </p:nvSpPr>
          <p:spPr bwMode="auto">
            <a:xfrm flipH="1">
              <a:off x="4448001"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37" name="Freeform 29">
              <a:extLst>
                <a:ext uri="{FF2B5EF4-FFF2-40B4-BE49-F238E27FC236}">
                  <a16:creationId xmlns:a16="http://schemas.microsoft.com/office/drawing/2014/main" id="{854A1D4B-FA43-47CA-AC85-FB20F2E3014D}"/>
                </a:ext>
              </a:extLst>
            </p:cNvPr>
            <p:cNvSpPr>
              <a:spLocks/>
            </p:cNvSpPr>
            <p:nvPr userDrawn="1"/>
          </p:nvSpPr>
          <p:spPr bwMode="auto">
            <a:xfrm flipH="1">
              <a:off x="401227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38" name="Freeform 30">
              <a:extLst>
                <a:ext uri="{FF2B5EF4-FFF2-40B4-BE49-F238E27FC236}">
                  <a16:creationId xmlns:a16="http://schemas.microsoft.com/office/drawing/2014/main" id="{5AF95BA3-0AEC-412B-99BC-DB00E036A80B}"/>
                </a:ext>
              </a:extLst>
            </p:cNvPr>
            <p:cNvSpPr>
              <a:spLocks/>
            </p:cNvSpPr>
            <p:nvPr userDrawn="1"/>
          </p:nvSpPr>
          <p:spPr bwMode="auto">
            <a:xfrm flipH="1">
              <a:off x="368613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39" name="Freeform 31">
              <a:extLst>
                <a:ext uri="{FF2B5EF4-FFF2-40B4-BE49-F238E27FC236}">
                  <a16:creationId xmlns:a16="http://schemas.microsoft.com/office/drawing/2014/main" id="{D264550B-484F-481F-9EF3-C1E8E944DAE6}"/>
                </a:ext>
              </a:extLst>
            </p:cNvPr>
            <p:cNvSpPr>
              <a:spLocks/>
            </p:cNvSpPr>
            <p:nvPr userDrawn="1"/>
          </p:nvSpPr>
          <p:spPr bwMode="auto">
            <a:xfrm flipH="1">
              <a:off x="4119373"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40" name="Freeform 32">
              <a:extLst>
                <a:ext uri="{FF2B5EF4-FFF2-40B4-BE49-F238E27FC236}">
                  <a16:creationId xmlns:a16="http://schemas.microsoft.com/office/drawing/2014/main" id="{38129DBE-8B39-4887-89F3-640517448704}"/>
                </a:ext>
              </a:extLst>
            </p:cNvPr>
            <p:cNvSpPr>
              <a:spLocks/>
            </p:cNvSpPr>
            <p:nvPr userDrawn="1"/>
          </p:nvSpPr>
          <p:spPr bwMode="auto">
            <a:xfrm flipH="1">
              <a:off x="3793231"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41" name="Freeform 29">
              <a:extLst>
                <a:ext uri="{FF2B5EF4-FFF2-40B4-BE49-F238E27FC236}">
                  <a16:creationId xmlns:a16="http://schemas.microsoft.com/office/drawing/2014/main" id="{831A8309-6A73-45C2-B087-1CCCC1283E94}"/>
                </a:ext>
              </a:extLst>
            </p:cNvPr>
            <p:cNvSpPr>
              <a:spLocks/>
            </p:cNvSpPr>
            <p:nvPr userDrawn="1"/>
          </p:nvSpPr>
          <p:spPr bwMode="auto">
            <a:xfrm flipH="1">
              <a:off x="335751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42" name="Freeform 30">
              <a:extLst>
                <a:ext uri="{FF2B5EF4-FFF2-40B4-BE49-F238E27FC236}">
                  <a16:creationId xmlns:a16="http://schemas.microsoft.com/office/drawing/2014/main" id="{C98AD516-251A-4C67-BB65-9BBFC73ADD4C}"/>
                </a:ext>
              </a:extLst>
            </p:cNvPr>
            <p:cNvSpPr>
              <a:spLocks/>
            </p:cNvSpPr>
            <p:nvPr userDrawn="1"/>
          </p:nvSpPr>
          <p:spPr bwMode="auto">
            <a:xfrm flipH="1">
              <a:off x="3031369"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43" name="Freeform 31">
              <a:extLst>
                <a:ext uri="{FF2B5EF4-FFF2-40B4-BE49-F238E27FC236}">
                  <a16:creationId xmlns:a16="http://schemas.microsoft.com/office/drawing/2014/main" id="{2334F0F6-77D7-4855-B129-F231B2969D53}"/>
                </a:ext>
              </a:extLst>
            </p:cNvPr>
            <p:cNvSpPr>
              <a:spLocks/>
            </p:cNvSpPr>
            <p:nvPr userDrawn="1"/>
          </p:nvSpPr>
          <p:spPr bwMode="auto">
            <a:xfrm flipH="1">
              <a:off x="3464604"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44" name="Freeform 32">
              <a:extLst>
                <a:ext uri="{FF2B5EF4-FFF2-40B4-BE49-F238E27FC236}">
                  <a16:creationId xmlns:a16="http://schemas.microsoft.com/office/drawing/2014/main" id="{8620528F-4DAB-4557-950E-B549476181C6}"/>
                </a:ext>
              </a:extLst>
            </p:cNvPr>
            <p:cNvSpPr>
              <a:spLocks/>
            </p:cNvSpPr>
            <p:nvPr userDrawn="1"/>
          </p:nvSpPr>
          <p:spPr bwMode="auto">
            <a:xfrm flipH="1">
              <a:off x="3138464"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45" name="Freeform 29">
              <a:extLst>
                <a:ext uri="{FF2B5EF4-FFF2-40B4-BE49-F238E27FC236}">
                  <a16:creationId xmlns:a16="http://schemas.microsoft.com/office/drawing/2014/main" id="{657793A8-CF03-471A-AB50-1D186E625C68}"/>
                </a:ext>
              </a:extLst>
            </p:cNvPr>
            <p:cNvSpPr>
              <a:spLocks/>
            </p:cNvSpPr>
            <p:nvPr userDrawn="1"/>
          </p:nvSpPr>
          <p:spPr bwMode="auto">
            <a:xfrm flipH="1">
              <a:off x="270274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46" name="Freeform 30">
              <a:extLst>
                <a:ext uri="{FF2B5EF4-FFF2-40B4-BE49-F238E27FC236}">
                  <a16:creationId xmlns:a16="http://schemas.microsoft.com/office/drawing/2014/main" id="{6418A16B-9A9F-458C-8DBE-E70FDFCC32B9}"/>
                </a:ext>
              </a:extLst>
            </p:cNvPr>
            <p:cNvSpPr>
              <a:spLocks/>
            </p:cNvSpPr>
            <p:nvPr userDrawn="1"/>
          </p:nvSpPr>
          <p:spPr bwMode="auto">
            <a:xfrm flipH="1">
              <a:off x="2376599"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47" name="Freeform 31">
              <a:extLst>
                <a:ext uri="{FF2B5EF4-FFF2-40B4-BE49-F238E27FC236}">
                  <a16:creationId xmlns:a16="http://schemas.microsoft.com/office/drawing/2014/main" id="{47E19927-3850-43A4-8E30-2BA40B757AF1}"/>
                </a:ext>
              </a:extLst>
            </p:cNvPr>
            <p:cNvSpPr>
              <a:spLocks/>
            </p:cNvSpPr>
            <p:nvPr userDrawn="1"/>
          </p:nvSpPr>
          <p:spPr bwMode="auto">
            <a:xfrm flipH="1">
              <a:off x="2809836"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48" name="Freeform 32">
              <a:extLst>
                <a:ext uri="{FF2B5EF4-FFF2-40B4-BE49-F238E27FC236}">
                  <a16:creationId xmlns:a16="http://schemas.microsoft.com/office/drawing/2014/main" id="{EB5686E5-0C6D-4EBD-9161-C598BFF573C7}"/>
                </a:ext>
              </a:extLst>
            </p:cNvPr>
            <p:cNvSpPr>
              <a:spLocks/>
            </p:cNvSpPr>
            <p:nvPr userDrawn="1"/>
          </p:nvSpPr>
          <p:spPr bwMode="auto">
            <a:xfrm flipH="1">
              <a:off x="2483694"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49" name="Freeform 447">
              <a:extLst>
                <a:ext uri="{FF2B5EF4-FFF2-40B4-BE49-F238E27FC236}">
                  <a16:creationId xmlns:a16="http://schemas.microsoft.com/office/drawing/2014/main" id="{7644655A-D839-4908-9EFA-3A72DBA442DF}"/>
                </a:ext>
              </a:extLst>
            </p:cNvPr>
            <p:cNvSpPr>
              <a:spLocks/>
            </p:cNvSpPr>
            <p:nvPr userDrawn="1"/>
          </p:nvSpPr>
          <p:spPr bwMode="auto">
            <a:xfrm flipH="1">
              <a:off x="2047972"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50" name="Freeform 448">
              <a:extLst>
                <a:ext uri="{FF2B5EF4-FFF2-40B4-BE49-F238E27FC236}">
                  <a16:creationId xmlns:a16="http://schemas.microsoft.com/office/drawing/2014/main" id="{47F5CED3-FA95-4B65-9936-433082510EED}"/>
                </a:ext>
              </a:extLst>
            </p:cNvPr>
            <p:cNvSpPr>
              <a:spLocks/>
            </p:cNvSpPr>
            <p:nvPr userDrawn="1"/>
          </p:nvSpPr>
          <p:spPr bwMode="auto">
            <a:xfrm flipH="1">
              <a:off x="172183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51" name="Freeform 449">
              <a:extLst>
                <a:ext uri="{FF2B5EF4-FFF2-40B4-BE49-F238E27FC236}">
                  <a16:creationId xmlns:a16="http://schemas.microsoft.com/office/drawing/2014/main" id="{7B796CBC-3037-431F-919B-2874346EEC5E}"/>
                </a:ext>
              </a:extLst>
            </p:cNvPr>
            <p:cNvSpPr>
              <a:spLocks/>
            </p:cNvSpPr>
            <p:nvPr userDrawn="1"/>
          </p:nvSpPr>
          <p:spPr bwMode="auto">
            <a:xfrm flipH="1">
              <a:off x="2155066"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52" name="Freeform 450">
              <a:extLst>
                <a:ext uri="{FF2B5EF4-FFF2-40B4-BE49-F238E27FC236}">
                  <a16:creationId xmlns:a16="http://schemas.microsoft.com/office/drawing/2014/main" id="{2C963BF1-7C4A-420B-9C74-3936A9BFE648}"/>
                </a:ext>
              </a:extLst>
            </p:cNvPr>
            <p:cNvSpPr>
              <a:spLocks/>
            </p:cNvSpPr>
            <p:nvPr userDrawn="1"/>
          </p:nvSpPr>
          <p:spPr bwMode="auto">
            <a:xfrm flipH="1">
              <a:off x="1828926"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53" name="Freeform 29">
              <a:extLst>
                <a:ext uri="{FF2B5EF4-FFF2-40B4-BE49-F238E27FC236}">
                  <a16:creationId xmlns:a16="http://schemas.microsoft.com/office/drawing/2014/main" id="{39EB11D3-7A18-41EC-8721-580B169FD065}"/>
                </a:ext>
              </a:extLst>
            </p:cNvPr>
            <p:cNvSpPr>
              <a:spLocks/>
            </p:cNvSpPr>
            <p:nvPr userDrawn="1"/>
          </p:nvSpPr>
          <p:spPr bwMode="auto">
            <a:xfrm flipH="1">
              <a:off x="139320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54" name="Freeform 31">
              <a:extLst>
                <a:ext uri="{FF2B5EF4-FFF2-40B4-BE49-F238E27FC236}">
                  <a16:creationId xmlns:a16="http://schemas.microsoft.com/office/drawing/2014/main" id="{BE349951-DDC5-4036-9168-327ED01A7F69}"/>
                </a:ext>
              </a:extLst>
            </p:cNvPr>
            <p:cNvSpPr>
              <a:spLocks/>
            </p:cNvSpPr>
            <p:nvPr userDrawn="1"/>
          </p:nvSpPr>
          <p:spPr bwMode="auto">
            <a:xfrm flipH="1">
              <a:off x="1500297"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55" name="Freeform 29">
              <a:extLst>
                <a:ext uri="{FF2B5EF4-FFF2-40B4-BE49-F238E27FC236}">
                  <a16:creationId xmlns:a16="http://schemas.microsoft.com/office/drawing/2014/main" id="{439ECB52-59C5-4248-9E6D-F64D01290A98}"/>
                </a:ext>
              </a:extLst>
            </p:cNvPr>
            <p:cNvSpPr>
              <a:spLocks/>
            </p:cNvSpPr>
            <p:nvPr userDrawn="1"/>
          </p:nvSpPr>
          <p:spPr bwMode="auto">
            <a:xfrm flipH="1">
              <a:off x="106457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56" name="Freeform 30">
              <a:extLst>
                <a:ext uri="{FF2B5EF4-FFF2-40B4-BE49-F238E27FC236}">
                  <a16:creationId xmlns:a16="http://schemas.microsoft.com/office/drawing/2014/main" id="{A540F224-FE70-41BB-8ED2-8189D9CA351E}"/>
                </a:ext>
              </a:extLst>
            </p:cNvPr>
            <p:cNvSpPr>
              <a:spLocks/>
            </p:cNvSpPr>
            <p:nvPr userDrawn="1"/>
          </p:nvSpPr>
          <p:spPr bwMode="auto">
            <a:xfrm flipH="1">
              <a:off x="73843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57" name="Freeform 31">
              <a:extLst>
                <a:ext uri="{FF2B5EF4-FFF2-40B4-BE49-F238E27FC236}">
                  <a16:creationId xmlns:a16="http://schemas.microsoft.com/office/drawing/2014/main" id="{E88AAEF8-418E-4319-8550-98791E25C9AB}"/>
                </a:ext>
              </a:extLst>
            </p:cNvPr>
            <p:cNvSpPr>
              <a:spLocks/>
            </p:cNvSpPr>
            <p:nvPr userDrawn="1"/>
          </p:nvSpPr>
          <p:spPr bwMode="auto">
            <a:xfrm flipH="1">
              <a:off x="1171668"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58" name="Freeform 32">
              <a:extLst>
                <a:ext uri="{FF2B5EF4-FFF2-40B4-BE49-F238E27FC236}">
                  <a16:creationId xmlns:a16="http://schemas.microsoft.com/office/drawing/2014/main" id="{1B8F18B3-559C-4EC9-BF41-EC4925420FDB}"/>
                </a:ext>
              </a:extLst>
            </p:cNvPr>
            <p:cNvSpPr>
              <a:spLocks/>
            </p:cNvSpPr>
            <p:nvPr userDrawn="1"/>
          </p:nvSpPr>
          <p:spPr bwMode="auto">
            <a:xfrm flipH="1">
              <a:off x="845528"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59" name="Freeform 29">
              <a:extLst>
                <a:ext uri="{FF2B5EF4-FFF2-40B4-BE49-F238E27FC236}">
                  <a16:creationId xmlns:a16="http://schemas.microsoft.com/office/drawing/2014/main" id="{36A2FC45-5203-4AD9-885F-11219EE753E9}"/>
                </a:ext>
              </a:extLst>
            </p:cNvPr>
            <p:cNvSpPr>
              <a:spLocks/>
            </p:cNvSpPr>
            <p:nvPr userDrawn="1"/>
          </p:nvSpPr>
          <p:spPr bwMode="auto">
            <a:xfrm flipH="1">
              <a:off x="40980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60" name="Freeform 30">
              <a:extLst>
                <a:ext uri="{FF2B5EF4-FFF2-40B4-BE49-F238E27FC236}">
                  <a16:creationId xmlns:a16="http://schemas.microsoft.com/office/drawing/2014/main" id="{8D335CF5-B47A-4403-AD42-4C985E3BE401}"/>
                </a:ext>
              </a:extLst>
            </p:cNvPr>
            <p:cNvSpPr>
              <a:spLocks/>
            </p:cNvSpPr>
            <p:nvPr userDrawn="1"/>
          </p:nvSpPr>
          <p:spPr bwMode="auto">
            <a:xfrm flipH="1">
              <a:off x="83664"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61" name="Freeform 31">
              <a:extLst>
                <a:ext uri="{FF2B5EF4-FFF2-40B4-BE49-F238E27FC236}">
                  <a16:creationId xmlns:a16="http://schemas.microsoft.com/office/drawing/2014/main" id="{4076E064-BBD2-41BF-8D95-16A4623D64FB}"/>
                </a:ext>
              </a:extLst>
            </p:cNvPr>
            <p:cNvSpPr>
              <a:spLocks/>
            </p:cNvSpPr>
            <p:nvPr userDrawn="1"/>
          </p:nvSpPr>
          <p:spPr bwMode="auto">
            <a:xfrm flipH="1">
              <a:off x="516899"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62" name="Freeform 32">
              <a:extLst>
                <a:ext uri="{FF2B5EF4-FFF2-40B4-BE49-F238E27FC236}">
                  <a16:creationId xmlns:a16="http://schemas.microsoft.com/office/drawing/2014/main" id="{C63CB843-A8CC-401A-91B0-7241179120DB}"/>
                </a:ext>
              </a:extLst>
            </p:cNvPr>
            <p:cNvSpPr>
              <a:spLocks/>
            </p:cNvSpPr>
            <p:nvPr userDrawn="1"/>
          </p:nvSpPr>
          <p:spPr bwMode="auto">
            <a:xfrm flipH="1">
              <a:off x="190758"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grpSp>
      <p:sp>
        <p:nvSpPr>
          <p:cNvPr id="2" name="Rectangle 1"/>
          <p:cNvSpPr/>
          <p:nvPr userDrawn="1"/>
        </p:nvSpPr>
        <p:spPr bwMode="auto">
          <a:xfrm>
            <a:off x="0" y="0"/>
            <a:ext cx="12436475" cy="6994525"/>
          </a:xfrm>
          <a:prstGeom prst="rect">
            <a:avLst/>
          </a:prstGeom>
          <a:solidFill>
            <a:schemeClr val="bg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869672264"/>
      </p:ext>
    </p:extLst>
  </p:cSld>
  <p:clrMapOvr>
    <a:masterClrMapping/>
  </p:clrMapOvr>
  <p:transition>
    <p:fade/>
  </p:transition>
</p:sldLayout>
</file>

<file path=ppt/slideLayouts/slideLayout229.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64"/>
            <a:ext cx="11887200" cy="1181862"/>
          </a:xfrm>
          <a:noFill/>
        </p:spPr>
        <p:txBody>
          <a:bodyPr tIns="91440" bIns="91440" anchor="t" anchorCtr="0">
            <a:spAutoFit/>
          </a:bodyPr>
          <a:lstStyle>
            <a:lvl1pPr>
              <a:defRPr sz="7196"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0548373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85784415"/>
      </p:ext>
    </p:extLst>
  </p:cSld>
  <p:clrMapOvr>
    <a:masterClrMapping/>
  </p:clrMapOvr>
  <p:transition>
    <p:fade/>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1_Title Slide">
    <p:bg bwMode="gray">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4CB9D2F-F5F8-42D4-BF59-2CA4DB9E49E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436475" cy="6994525"/>
          </a:xfrm>
          <a:prstGeom prst="rect">
            <a:avLst/>
          </a:prstGeom>
        </p:spPr>
      </p:pic>
      <p:sp>
        <p:nvSpPr>
          <p:cNvPr id="10" name="Rectangle 9">
            <a:extLst>
              <a:ext uri="{FF2B5EF4-FFF2-40B4-BE49-F238E27FC236}">
                <a16:creationId xmlns:a16="http://schemas.microsoft.com/office/drawing/2014/main" id="{76C5A0B1-2BDC-4805-909D-0A060D505BA1}"/>
              </a:ext>
            </a:extLst>
          </p:cNvPr>
          <p:cNvSpPr/>
          <p:nvPr userDrawn="1"/>
        </p:nvSpPr>
        <p:spPr bwMode="auto">
          <a:xfrm>
            <a:off x="-1" y="0"/>
            <a:ext cx="8227564" cy="6994525"/>
          </a:xfrm>
          <a:prstGeom prst="rect">
            <a:avLst/>
          </a:prstGeom>
          <a:gradFill>
            <a:gsLst>
              <a:gs pos="28000">
                <a:srgbClr val="000000">
                  <a:alpha val="56000"/>
                </a:srgbClr>
              </a:gs>
              <a:gs pos="100000">
                <a:srgbClr val="000000">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pic>
        <p:nvPicPr>
          <p:cNvPr id="8" name="MS logo white - EMF">
            <a:extLst>
              <a:ext uri="{FF2B5EF4-FFF2-40B4-BE49-F238E27FC236}">
                <a16:creationId xmlns:a16="http://schemas.microsoft.com/office/drawing/2014/main" id="{4B2448B7-4736-40F6-B6E5-8B83FDA251F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60690" y="479425"/>
            <a:ext cx="1451843" cy="310896"/>
          </a:xfrm>
          <a:prstGeom prst="rect">
            <a:avLst/>
          </a:prstGeom>
        </p:spPr>
      </p:pic>
      <p:sp>
        <p:nvSpPr>
          <p:cNvPr id="11" name="Title 1">
            <a:extLst>
              <a:ext uri="{FF2B5EF4-FFF2-40B4-BE49-F238E27FC236}">
                <a16:creationId xmlns:a16="http://schemas.microsoft.com/office/drawing/2014/main" id="{381554F9-C402-420F-BE47-B4066E88E3B7}"/>
              </a:ext>
            </a:extLst>
          </p:cNvPr>
          <p:cNvSpPr>
            <a:spLocks noGrp="1"/>
          </p:cNvSpPr>
          <p:nvPr>
            <p:ph type="title" hasCustomPrompt="1"/>
          </p:nvPr>
        </p:nvSpPr>
        <p:spPr bwMode="gray">
          <a:xfrm>
            <a:off x="274703" y="1667154"/>
            <a:ext cx="6676399" cy="1828786"/>
          </a:xfrm>
          <a:noFill/>
        </p:spPr>
        <p:txBody>
          <a:bodyPr lIns="146304" tIns="91440" rIns="146304" bIns="91440" anchor="t" anchorCtr="0"/>
          <a:lstStyle>
            <a:lvl1pPr algn="l">
              <a:defRPr sz="5398" cap="none" spc="-100" baseline="0">
                <a:solidFill>
                  <a:schemeClr val="tx1"/>
                </a:solidFill>
                <a:latin typeface="+mj-lt"/>
              </a:defRPr>
            </a:lvl1pPr>
          </a:lstStyle>
          <a:p>
            <a:r>
              <a:rPr lang="en-US"/>
              <a:t>Presentation title</a:t>
            </a:r>
          </a:p>
        </p:txBody>
      </p:sp>
      <p:sp>
        <p:nvSpPr>
          <p:cNvPr id="12" name="Text Placeholder 4">
            <a:extLst>
              <a:ext uri="{FF2B5EF4-FFF2-40B4-BE49-F238E27FC236}">
                <a16:creationId xmlns:a16="http://schemas.microsoft.com/office/drawing/2014/main" id="{29BBA674-B9FC-4DBF-A40F-F694B1C5CE91}"/>
              </a:ext>
            </a:extLst>
          </p:cNvPr>
          <p:cNvSpPr>
            <a:spLocks noGrp="1"/>
          </p:cNvSpPr>
          <p:nvPr>
            <p:ph type="body" sz="quarter" idx="12" hasCustomPrompt="1"/>
          </p:nvPr>
        </p:nvSpPr>
        <p:spPr bwMode="gray">
          <a:xfrm>
            <a:off x="274703" y="3497262"/>
            <a:ext cx="6676399" cy="1828007"/>
          </a:xfrm>
          <a:noFill/>
        </p:spPr>
        <p:txBody>
          <a:bodyPr lIns="146304" tIns="109728" rIns="146304" bIns="109728">
            <a:noAutofit/>
          </a:bodyPr>
          <a:lstStyle>
            <a:lvl1pPr marL="0" indent="0">
              <a:spcBef>
                <a:spcPts val="0"/>
              </a:spcBef>
              <a:buNone/>
              <a:defRPr sz="3198" spc="0" baseline="0">
                <a:gradFill>
                  <a:gsLst>
                    <a:gs pos="91000">
                      <a:schemeClr val="tx1"/>
                    </a:gs>
                    <a:gs pos="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5878238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2_Title Slide">
    <p:bg bwMode="gray">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21" y="0"/>
            <a:ext cx="12432034" cy="6994525"/>
          </a:xfrm>
          <a:prstGeom prst="rect">
            <a:avLst/>
          </a:prstGeom>
        </p:spPr>
      </p:pic>
      <p:sp>
        <p:nvSpPr>
          <p:cNvPr id="6" name="Rectangle 5"/>
          <p:cNvSpPr/>
          <p:nvPr userDrawn="1"/>
        </p:nvSpPr>
        <p:spPr bwMode="auto">
          <a:xfrm>
            <a:off x="-1" y="0"/>
            <a:ext cx="8227564" cy="6994525"/>
          </a:xfrm>
          <a:prstGeom prst="rect">
            <a:avLst/>
          </a:prstGeom>
          <a:gradFill>
            <a:gsLst>
              <a:gs pos="28000">
                <a:srgbClr val="000000">
                  <a:alpha val="56000"/>
                </a:srgbClr>
              </a:gs>
              <a:gs pos="100000">
                <a:srgbClr val="000000">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gray">
          <a:xfrm>
            <a:off x="274703" y="1667154"/>
            <a:ext cx="6676399" cy="1828786"/>
          </a:xfrm>
          <a:noFill/>
        </p:spPr>
        <p:txBody>
          <a:bodyPr lIns="146304" tIns="91440" rIns="146304" bIns="91440" anchor="t" anchorCtr="0"/>
          <a:lstStyle>
            <a:lvl1pPr algn="l">
              <a:defRPr sz="5398" cap="none" spc="-100" baseline="0">
                <a:solidFill>
                  <a:schemeClr val="tx1"/>
                </a:solidFill>
                <a:latin typeface="+mj-lt"/>
              </a:defRPr>
            </a:lvl1pPr>
          </a:lstStyle>
          <a:p>
            <a:r>
              <a:rPr lang="en-US"/>
              <a:t>Presentation title</a:t>
            </a:r>
          </a:p>
        </p:txBody>
      </p:sp>
      <p:sp>
        <p:nvSpPr>
          <p:cNvPr id="5" name="Text Placeholder 4"/>
          <p:cNvSpPr>
            <a:spLocks noGrp="1"/>
          </p:cNvSpPr>
          <p:nvPr>
            <p:ph type="body" sz="quarter" idx="12" hasCustomPrompt="1"/>
          </p:nvPr>
        </p:nvSpPr>
        <p:spPr bwMode="gray">
          <a:xfrm>
            <a:off x="274703" y="3497262"/>
            <a:ext cx="6676399" cy="1828007"/>
          </a:xfrm>
          <a:noFill/>
        </p:spPr>
        <p:txBody>
          <a:bodyPr lIns="146304" tIns="109728" rIns="146304" bIns="109728">
            <a:noAutofit/>
          </a:bodyPr>
          <a:lstStyle>
            <a:lvl1pPr marL="0" indent="0">
              <a:spcBef>
                <a:spcPts val="0"/>
              </a:spcBef>
              <a:buNone/>
              <a:defRPr sz="3198" spc="0" baseline="0">
                <a:gradFill>
                  <a:gsLst>
                    <a:gs pos="91000">
                      <a:schemeClr val="tx1"/>
                    </a:gs>
                    <a:gs pos="0">
                      <a:schemeClr val="tx1"/>
                    </a:gs>
                  </a:gsLst>
                  <a:lin ang="5400000" scaled="0"/>
                </a:gradFill>
                <a:latin typeface="+mj-lt"/>
              </a:defRPr>
            </a:lvl1pPr>
          </a:lstStyle>
          <a:p>
            <a:pPr lvl="0"/>
            <a:r>
              <a:rPr lang="en-US"/>
              <a:t>Speaker Name</a:t>
            </a:r>
          </a:p>
        </p:txBody>
      </p:sp>
      <p:pic>
        <p:nvPicPr>
          <p:cNvPr id="8" name="MS logo white - EMF">
            <a:extLst>
              <a:ext uri="{FF2B5EF4-FFF2-40B4-BE49-F238E27FC236}">
                <a16:creationId xmlns:a16="http://schemas.microsoft.com/office/drawing/2014/main" id="{4B2448B7-4736-40F6-B6E5-8B83FDA251F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60690" y="479425"/>
            <a:ext cx="1451843" cy="310896"/>
          </a:xfrm>
          <a:prstGeom prst="rect">
            <a:avLst/>
          </a:prstGeom>
        </p:spPr>
      </p:pic>
    </p:spTree>
    <p:extLst>
      <p:ext uri="{BB962C8B-B14F-4D97-AF65-F5344CB8AC3E}">
        <p14:creationId xmlns:p14="http://schemas.microsoft.com/office/powerpoint/2010/main" val="38705860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40" y="1212852"/>
            <a:ext cx="11887200" cy="1759392"/>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13" indent="0">
              <a:buNone/>
              <a:defRPr/>
            </a:lvl3pPr>
            <a:lvl4pPr marL="457024" indent="0">
              <a:buNone/>
              <a:defRPr/>
            </a:lvl4pPr>
            <a:lvl5pPr marL="68553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87869588"/>
      </p:ext>
    </p:extLst>
  </p:cSld>
  <p:clrMapOvr>
    <a:masterClrMapping/>
  </p:clrMapOvr>
  <p:transition>
    <p:fade/>
  </p:transition>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40" y="1212852"/>
            <a:ext cx="11887200" cy="1759392"/>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13" indent="0">
              <a:buNone/>
              <a:defRPr/>
            </a:lvl3pPr>
            <a:lvl4pPr marL="457024" indent="0">
              <a:buNone/>
              <a:defRPr/>
            </a:lvl4pPr>
            <a:lvl5pPr marL="68553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38814044"/>
      </p:ext>
    </p:extLst>
  </p:cSld>
  <p:clrMapOvr>
    <a:masterClrMapping/>
  </p:clrMapOvr>
  <p:transition>
    <p:fade/>
  </p:transition>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0" y="1212850"/>
            <a:ext cx="11887200" cy="1967590"/>
          </a:xfrm>
        </p:spPr>
        <p:txBody>
          <a:bodyPr>
            <a:spAutoFit/>
          </a:bodyPr>
          <a:lstStyle>
            <a:lvl1pPr>
              <a:defRPr sz="3998">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76306932"/>
      </p:ext>
    </p:extLst>
  </p:cSld>
  <p:clrMapOvr>
    <a:masterClrMapping/>
  </p:clrMapOvr>
  <p:transition>
    <p:fade/>
  </p:transition>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0" y="1212851"/>
            <a:ext cx="11887200" cy="1729063"/>
          </a:xfrm>
        </p:spPr>
        <p:txBody>
          <a:bodyPr>
            <a:spAutoFit/>
          </a:bodyPr>
          <a:lstStyle>
            <a:lvl1pPr>
              <a:defRPr sz="2448">
                <a:latin typeface="Segoe UI Semilight" panose="020B0402040204020203" pitchFamily="34" charset="0"/>
                <a:cs typeface="Segoe UI Semilight" panose="020B0402040204020203" pitchFamily="34" charset="0"/>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0FA09FA5-87FE-4058-ABAF-64E38F7870C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80794702"/>
      </p:ext>
    </p:extLst>
  </p:cSld>
  <p:clrMapOvr>
    <a:masterClrMapping/>
  </p:clrMapOvr>
  <p:transition>
    <p:fade/>
  </p:transition>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1" y="1212849"/>
            <a:ext cx="5486399" cy="1942776"/>
          </a:xfrm>
        </p:spPr>
        <p:txBody>
          <a:bodyPr wrap="square">
            <a:spAutoFit/>
          </a:bodyPr>
          <a:lstStyle>
            <a:lvl1pPr marL="0" indent="0">
              <a:spcBef>
                <a:spcPts val="1224"/>
              </a:spcBef>
              <a:buClr>
                <a:schemeClr val="tx1"/>
              </a:buClr>
              <a:buFont typeface="Wingdings" pitchFamily="2" charset="2"/>
              <a:buNone/>
              <a:defRPr sz="3198">
                <a:gradFill>
                  <a:gsLst>
                    <a:gs pos="1250">
                      <a:schemeClr val="tx2"/>
                    </a:gs>
                    <a:gs pos="99000">
                      <a:schemeClr val="tx2"/>
                    </a:gs>
                  </a:gsLst>
                  <a:lin ang="5400000" scaled="0"/>
                </a:gradFill>
              </a:defRPr>
            </a:lvl1pPr>
            <a:lvl2pPr marL="0" indent="0">
              <a:buNone/>
              <a:defRPr sz="2000"/>
            </a:lvl2pPr>
            <a:lvl3pPr marL="231686" indent="0">
              <a:buNone/>
              <a:tabLst/>
              <a:defRPr sz="2000"/>
            </a:lvl3pPr>
            <a:lvl4pPr marL="460198" indent="0">
              <a:buNone/>
              <a:defRPr/>
            </a:lvl4pPr>
            <a:lvl5pPr marL="685537"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42776"/>
          </a:xfrm>
        </p:spPr>
        <p:txBody>
          <a:bodyPr wrap="square">
            <a:spAutoFit/>
          </a:bodyPr>
          <a:lstStyle>
            <a:lvl1pPr marL="0" indent="0">
              <a:spcBef>
                <a:spcPts val="1224"/>
              </a:spcBef>
              <a:buClr>
                <a:schemeClr val="tx1"/>
              </a:buClr>
              <a:buFont typeface="Wingdings" pitchFamily="2" charset="2"/>
              <a:buNone/>
              <a:defRPr sz="3198">
                <a:gradFill>
                  <a:gsLst>
                    <a:gs pos="1250">
                      <a:schemeClr val="tx2"/>
                    </a:gs>
                    <a:gs pos="99000">
                      <a:schemeClr val="tx2"/>
                    </a:gs>
                  </a:gsLst>
                  <a:lin ang="5400000" scaled="0"/>
                </a:gradFill>
              </a:defRPr>
            </a:lvl1pPr>
            <a:lvl2pPr marL="0" indent="0">
              <a:buNone/>
              <a:defRPr sz="2000"/>
            </a:lvl2pPr>
            <a:lvl3pPr marL="231686" indent="0">
              <a:buNone/>
              <a:tabLst/>
              <a:defRPr sz="2000"/>
            </a:lvl3pPr>
            <a:lvl4pPr marL="460198" indent="0">
              <a:buNone/>
              <a:defRPr/>
            </a:lvl4pPr>
            <a:lvl5pPr marL="685537"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71038447"/>
      </p:ext>
    </p:extLst>
  </p:cSld>
  <p:clrMapOvr>
    <a:masterClrMapping/>
  </p:clrMapOvr>
  <p:transition>
    <p:fade/>
  </p:transition>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1" y="1212849"/>
            <a:ext cx="5486399" cy="1942776"/>
          </a:xfrm>
        </p:spPr>
        <p:txBody>
          <a:bodyPr wrap="square">
            <a:spAutoFit/>
          </a:bodyPr>
          <a:lstStyle>
            <a:lvl1pPr marL="0" indent="0">
              <a:spcBef>
                <a:spcPts val="1224"/>
              </a:spcBef>
              <a:buClr>
                <a:schemeClr val="tx1"/>
              </a:buClr>
              <a:buFont typeface="Wingdings" pitchFamily="2" charset="2"/>
              <a:buNone/>
              <a:defRPr sz="3198"/>
            </a:lvl1pPr>
            <a:lvl2pPr marL="0" indent="0">
              <a:buNone/>
              <a:defRPr sz="2000"/>
            </a:lvl2pPr>
            <a:lvl3pPr marL="231686" indent="0">
              <a:buNone/>
              <a:tabLst/>
              <a:defRPr sz="2000"/>
            </a:lvl3pPr>
            <a:lvl4pPr marL="460198" indent="0">
              <a:buNone/>
              <a:defRPr/>
            </a:lvl4pPr>
            <a:lvl5pPr marL="685537"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42776"/>
          </a:xfrm>
        </p:spPr>
        <p:txBody>
          <a:bodyPr wrap="square">
            <a:spAutoFit/>
          </a:bodyPr>
          <a:lstStyle>
            <a:lvl1pPr marL="0" indent="0">
              <a:spcBef>
                <a:spcPts val="1224"/>
              </a:spcBef>
              <a:buClr>
                <a:schemeClr val="tx1"/>
              </a:buClr>
              <a:buFont typeface="Wingdings" pitchFamily="2" charset="2"/>
              <a:buNone/>
              <a:defRPr sz="3198"/>
            </a:lvl1pPr>
            <a:lvl2pPr marL="0" indent="0">
              <a:buNone/>
              <a:defRPr sz="2000"/>
            </a:lvl2pPr>
            <a:lvl3pPr marL="231686" indent="0">
              <a:buNone/>
              <a:tabLst/>
              <a:defRPr sz="2000"/>
            </a:lvl3pPr>
            <a:lvl4pPr marL="460198" indent="0">
              <a:buNone/>
              <a:defRPr/>
            </a:lvl4pPr>
            <a:lvl5pPr marL="685537"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15093088"/>
      </p:ext>
    </p:extLst>
  </p:cSld>
  <p:clrMapOvr>
    <a:masterClrMapping/>
  </p:clrMapOvr>
  <p:transition>
    <p:fade/>
  </p:transition>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1" y="1212851"/>
            <a:ext cx="5486399" cy="2016642"/>
          </a:xfrm>
        </p:spPr>
        <p:txBody>
          <a:bodyPr wrap="square">
            <a:spAutoFit/>
          </a:bodyPr>
          <a:lstStyle>
            <a:lvl1pPr marL="287227" indent="-287227">
              <a:spcBef>
                <a:spcPts val="1224"/>
              </a:spcBef>
              <a:buClr>
                <a:schemeClr val="tx2"/>
              </a:buClr>
              <a:buFont typeface="Arial" pitchFamily="34" charset="0"/>
              <a:buChar char="•"/>
              <a:defRPr sz="3198">
                <a:gradFill>
                  <a:gsLst>
                    <a:gs pos="1250">
                      <a:schemeClr val="tx2"/>
                    </a:gs>
                    <a:gs pos="99000">
                      <a:schemeClr val="tx2"/>
                    </a:gs>
                  </a:gsLst>
                  <a:lin ang="5400000" scaled="0"/>
                </a:gradFill>
              </a:defRPr>
            </a:lvl1pPr>
            <a:lvl2pPr marL="530962" indent="-233105">
              <a:defRPr sz="2400"/>
            </a:lvl2pPr>
            <a:lvl3pPr marL="699316" indent="-168355">
              <a:tabLst/>
              <a:defRPr sz="2000"/>
            </a:lvl3pPr>
            <a:lvl4pPr marL="880619" indent="-181305">
              <a:defRPr/>
            </a:lvl4pPr>
            <a:lvl5pPr marL="1048973" indent="-168355">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51"/>
            <a:ext cx="5486399" cy="2016642"/>
          </a:xfrm>
        </p:spPr>
        <p:txBody>
          <a:bodyPr wrap="square">
            <a:spAutoFit/>
          </a:bodyPr>
          <a:lstStyle>
            <a:lvl1pPr marL="287227" indent="-287227">
              <a:spcBef>
                <a:spcPts val="1224"/>
              </a:spcBef>
              <a:buClr>
                <a:schemeClr val="tx2"/>
              </a:buClr>
              <a:buFont typeface="Arial" pitchFamily="34" charset="0"/>
              <a:buChar char="•"/>
              <a:defRPr sz="3198">
                <a:gradFill>
                  <a:gsLst>
                    <a:gs pos="1250">
                      <a:schemeClr val="tx2"/>
                    </a:gs>
                    <a:gs pos="99000">
                      <a:schemeClr val="tx2"/>
                    </a:gs>
                  </a:gsLst>
                  <a:lin ang="5400000" scaled="0"/>
                </a:gradFill>
              </a:defRPr>
            </a:lvl1pPr>
            <a:lvl2pPr marL="530962" indent="-233105">
              <a:defRPr sz="2400"/>
            </a:lvl2pPr>
            <a:lvl3pPr marL="699316" indent="-168355">
              <a:tabLst/>
              <a:defRPr sz="2000"/>
            </a:lvl3pPr>
            <a:lvl4pPr marL="880619" indent="-181305">
              <a:defRPr/>
            </a:lvl4pPr>
            <a:lvl5pPr marL="1048973" indent="-168355">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83264356"/>
      </p:ext>
    </p:extLst>
  </p:cSld>
  <p:clrMapOvr>
    <a:masterClrMapping/>
  </p:clrMapOvr>
  <p:transition>
    <p:fade/>
  </p:transition>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1" y="1212851"/>
            <a:ext cx="5486399" cy="2016642"/>
          </a:xfrm>
        </p:spPr>
        <p:txBody>
          <a:bodyPr wrap="square">
            <a:spAutoFit/>
          </a:bodyPr>
          <a:lstStyle>
            <a:lvl1pPr marL="287227" indent="-287227">
              <a:spcBef>
                <a:spcPts val="1224"/>
              </a:spcBef>
              <a:buClr>
                <a:schemeClr val="tx1"/>
              </a:buClr>
              <a:buFont typeface="Arial" pitchFamily="34" charset="0"/>
              <a:buChar char="•"/>
              <a:defRPr sz="3198"/>
            </a:lvl1pPr>
            <a:lvl2pPr marL="530962" indent="-233105">
              <a:defRPr sz="2400"/>
            </a:lvl2pPr>
            <a:lvl3pPr marL="699316" indent="-168355">
              <a:tabLst/>
              <a:defRPr sz="2000"/>
            </a:lvl3pPr>
            <a:lvl4pPr marL="880619" indent="-181305">
              <a:defRPr/>
            </a:lvl4pPr>
            <a:lvl5pPr marL="1048973" indent="-168355">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51"/>
            <a:ext cx="5486399" cy="2016642"/>
          </a:xfrm>
        </p:spPr>
        <p:txBody>
          <a:bodyPr wrap="square">
            <a:spAutoFit/>
          </a:bodyPr>
          <a:lstStyle>
            <a:lvl1pPr marL="287227" indent="-287227">
              <a:spcBef>
                <a:spcPts val="1224"/>
              </a:spcBef>
              <a:buClr>
                <a:schemeClr val="tx1"/>
              </a:buClr>
              <a:buFont typeface="Arial" pitchFamily="34" charset="0"/>
              <a:buChar char="•"/>
              <a:defRPr sz="3198"/>
            </a:lvl1pPr>
            <a:lvl2pPr marL="530962" indent="-233105">
              <a:defRPr sz="2400"/>
            </a:lvl2pPr>
            <a:lvl3pPr marL="699316" indent="-168355">
              <a:tabLst/>
              <a:defRPr sz="2000"/>
            </a:lvl3pPr>
            <a:lvl4pPr marL="880619" indent="-181305">
              <a:defRPr/>
            </a:lvl4pPr>
            <a:lvl5pPr marL="1048973" indent="-168355">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81127325"/>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a:t>Click to edit Master text styles</a:t>
            </a:r>
          </a:p>
          <a:p>
            <a:pPr marL="712788" marR="0" lvl="1" indent="-457200" algn="l" defTabSz="932742" rtl="0" eaLnBrk="1" fontAlgn="auto" latinLnBrk="0" hangingPunct="1">
              <a:lnSpc>
                <a:spcPct val="90000"/>
              </a:lnSpc>
              <a:spcBef>
                <a:spcPct val="20000"/>
              </a:spcBef>
              <a:spcAft>
                <a:spcPts val="0"/>
              </a:spcAft>
              <a:buClrTx/>
              <a:buSzPct val="90000"/>
              <a:tabLst/>
            </a:pPr>
            <a:r>
              <a:rPr lang="en-US"/>
              <a:t>Second level</a:t>
            </a:r>
          </a:p>
          <a:p>
            <a:pPr marL="908050" marR="0" lvl="2" indent="-457200" algn="l" defTabSz="932742" rtl="0" eaLnBrk="1" fontAlgn="auto" latinLnBrk="0" hangingPunct="1">
              <a:lnSpc>
                <a:spcPct val="90000"/>
              </a:lnSpc>
              <a:spcBef>
                <a:spcPct val="20000"/>
              </a:spcBef>
              <a:spcAft>
                <a:spcPts val="0"/>
              </a:spcAft>
              <a:buClrTx/>
              <a:buSzPct val="90000"/>
              <a:tabLst/>
            </a:pPr>
            <a:r>
              <a:rPr lang="en-US"/>
              <a:t>Third level</a:t>
            </a:r>
          </a:p>
          <a:p>
            <a:pPr marL="1109662" marR="0" lvl="3" indent="-457200" algn="l" defTabSz="932742" rtl="0" eaLnBrk="1" fontAlgn="auto" latinLnBrk="0" hangingPunct="1">
              <a:lnSpc>
                <a:spcPct val="90000"/>
              </a:lnSpc>
              <a:spcBef>
                <a:spcPct val="20000"/>
              </a:spcBef>
              <a:spcAft>
                <a:spcPts val="0"/>
              </a:spcAft>
              <a:buClrTx/>
              <a:buSzPct val="90000"/>
              <a:tabLst/>
            </a:pPr>
            <a:r>
              <a:rPr lang="en-US"/>
              <a:t>Fourth level</a:t>
            </a:r>
          </a:p>
          <a:p>
            <a:pPr marL="1311275" marR="0" lvl="4" indent="-457200" algn="l" defTabSz="932742" rtl="0" eaLnBrk="1" fontAlgn="auto" latinLnBrk="0" hangingPunct="1">
              <a:lnSpc>
                <a:spcPct val="90000"/>
              </a:lnSpc>
              <a:spcBef>
                <a:spcPct val="20000"/>
              </a:spcBef>
              <a:spcAft>
                <a:spcPts val="0"/>
              </a:spcAft>
              <a:buClrTx/>
              <a:buSzPct val="90000"/>
              <a:tabLst/>
            </a:pPr>
            <a:r>
              <a:rPr lang="en-US"/>
              <a:t>Fifth level</a:t>
            </a:r>
          </a:p>
        </p:txBody>
      </p:sp>
    </p:spTree>
    <p:extLst>
      <p:ext uri="{BB962C8B-B14F-4D97-AF65-F5344CB8AC3E}">
        <p14:creationId xmlns:p14="http://schemas.microsoft.com/office/powerpoint/2010/main" val="2886365969"/>
      </p:ext>
    </p:extLst>
  </p:cSld>
  <p:clrMapOvr>
    <a:masterClrMapping/>
  </p:clrMapOvr>
  <p:transition>
    <p:fade/>
  </p:transition>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21822350"/>
      </p:ext>
    </p:extLst>
  </p:cSld>
  <p:clrMapOvr>
    <a:masterClrMapping/>
  </p:clrMapOvr>
  <p:transition>
    <p:fade/>
  </p:transition>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Title and only stage">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5"/>
            <a:ext cx="11889564" cy="917575"/>
          </a:xfrm>
        </p:spPr>
        <p:txBody>
          <a:bodyPr/>
          <a:lstStyle>
            <a:lvl1pPr algn="l">
              <a:defRPr/>
            </a:lvl1pPr>
          </a:lstStyle>
          <a:p>
            <a:r>
              <a:rPr lang="en-US"/>
              <a:t>Click to edit Master title style</a:t>
            </a:r>
          </a:p>
        </p:txBody>
      </p:sp>
      <p:sp>
        <p:nvSpPr>
          <p:cNvPr id="3" name="Rectangle 2">
            <a:extLst>
              <a:ext uri="{FF2B5EF4-FFF2-40B4-BE49-F238E27FC236}">
                <a16:creationId xmlns:a16="http://schemas.microsoft.com/office/drawing/2014/main" id="{E8FBB2BD-846C-4813-B494-1EA4319C74C7}"/>
              </a:ext>
            </a:extLst>
          </p:cNvPr>
          <p:cNvSpPr/>
          <p:nvPr userDrawn="1"/>
        </p:nvSpPr>
        <p:spPr>
          <a:xfrm>
            <a:off x="0" y="1212849"/>
            <a:ext cx="12436475" cy="5789054"/>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Tree>
    <p:extLst>
      <p:ext uri="{BB962C8B-B14F-4D97-AF65-F5344CB8AC3E}">
        <p14:creationId xmlns:p14="http://schemas.microsoft.com/office/powerpoint/2010/main" val="3158472488"/>
      </p:ext>
    </p:extLst>
  </p:cSld>
  <p:clrMapOvr>
    <a:masterClrMapping/>
  </p:clrMapOvr>
  <p:transition>
    <p:fade/>
  </p:transition>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Title and stage_left">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5"/>
            <a:ext cx="11889564" cy="917575"/>
          </a:xfrm>
        </p:spPr>
        <p:txBody>
          <a:bodyPr/>
          <a:lstStyle>
            <a:lvl1pPr algn="l">
              <a:defRPr/>
            </a:lvl1pPr>
          </a:lstStyle>
          <a:p>
            <a:r>
              <a:rPr lang="en-US"/>
              <a:t>Click to edit Master title style</a:t>
            </a:r>
          </a:p>
        </p:txBody>
      </p:sp>
      <p:sp>
        <p:nvSpPr>
          <p:cNvPr id="3" name="Rectangle 2">
            <a:extLst>
              <a:ext uri="{FF2B5EF4-FFF2-40B4-BE49-F238E27FC236}">
                <a16:creationId xmlns:a16="http://schemas.microsoft.com/office/drawing/2014/main" id="{E8FBB2BD-846C-4813-B494-1EA4319C74C7}"/>
              </a:ext>
            </a:extLst>
          </p:cNvPr>
          <p:cNvSpPr/>
          <p:nvPr userDrawn="1"/>
        </p:nvSpPr>
        <p:spPr>
          <a:xfrm>
            <a:off x="0" y="1212849"/>
            <a:ext cx="12436475" cy="5789054"/>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0" name="Text Placeholder 9">
            <a:extLst>
              <a:ext uri="{FF2B5EF4-FFF2-40B4-BE49-F238E27FC236}">
                <a16:creationId xmlns:a16="http://schemas.microsoft.com/office/drawing/2014/main" id="{5835769B-D947-4F65-8B06-B00FA97D0BD9}"/>
              </a:ext>
            </a:extLst>
          </p:cNvPr>
          <p:cNvSpPr>
            <a:spLocks noGrp="1"/>
          </p:cNvSpPr>
          <p:nvPr>
            <p:ph type="body" sz="quarter" idx="11"/>
          </p:nvPr>
        </p:nvSpPr>
        <p:spPr>
          <a:xfrm>
            <a:off x="275286" y="1615692"/>
            <a:ext cx="5800821" cy="1669560"/>
          </a:xfrm>
        </p:spPr>
        <p:txBody>
          <a:bodyPr/>
          <a:lstStyle>
            <a:lvl1pPr marL="0" indent="0">
              <a:spcBef>
                <a:spcPts val="1224"/>
              </a:spcBef>
              <a:buNone/>
              <a:defRPr lang="en-US" sz="1632" b="1" kern="1200" spc="0" baseline="0" dirty="0" smtClean="0">
                <a:solidFill>
                  <a:schemeClr val="tx2"/>
                </a:solidFill>
                <a:latin typeface="Segoe UI Semibold" charset="0"/>
                <a:ea typeface="Segoe UI Semibold" charset="0"/>
                <a:cs typeface="Segoe UI Semibold" charset="0"/>
              </a:defRPr>
            </a:lvl1pPr>
            <a:lvl2pPr marL="241245" indent="-241245">
              <a:spcBef>
                <a:spcPts val="816"/>
              </a:spcBef>
              <a:spcAft>
                <a:spcPts val="408"/>
              </a:spcAft>
              <a:buClr>
                <a:schemeClr val="tx2"/>
              </a:buClr>
              <a:defRPr lang="en-US" sz="1632" kern="1200" spc="0" baseline="0" dirty="0" smtClean="0">
                <a:solidFill>
                  <a:schemeClr val="tx1"/>
                </a:solidFill>
                <a:latin typeface="Segoe UI Semilight" charset="0"/>
                <a:ea typeface="Segoe UI Semilight" charset="0"/>
                <a:cs typeface="Segoe UI Semilight" charset="0"/>
              </a:defRPr>
            </a:lvl2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40555995"/>
      </p:ext>
    </p:extLst>
  </p:cSld>
  <p:clrMapOvr>
    <a:masterClrMapping/>
  </p:clrMapOvr>
  <p:transition>
    <p:fade/>
  </p:transition>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Title and stage">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5"/>
            <a:ext cx="11889564" cy="917575"/>
          </a:xfrm>
        </p:spPr>
        <p:txBody>
          <a:bodyPr/>
          <a:lstStyle>
            <a:lvl1pPr algn="l">
              <a:defRPr/>
            </a:lvl1pPr>
          </a:lstStyle>
          <a:p>
            <a:r>
              <a:rPr lang="en-US"/>
              <a:t>Click to edit Master title style</a:t>
            </a:r>
          </a:p>
        </p:txBody>
      </p:sp>
      <p:sp>
        <p:nvSpPr>
          <p:cNvPr id="3" name="Rectangle 2">
            <a:extLst>
              <a:ext uri="{FF2B5EF4-FFF2-40B4-BE49-F238E27FC236}">
                <a16:creationId xmlns:a16="http://schemas.microsoft.com/office/drawing/2014/main" id="{E8FBB2BD-846C-4813-B494-1EA4319C74C7}"/>
              </a:ext>
            </a:extLst>
          </p:cNvPr>
          <p:cNvSpPr/>
          <p:nvPr userDrawn="1"/>
        </p:nvSpPr>
        <p:spPr>
          <a:xfrm>
            <a:off x="0" y="1212849"/>
            <a:ext cx="12436475" cy="5789054"/>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6" name="Text Placeholder 5">
            <a:extLst>
              <a:ext uri="{FF2B5EF4-FFF2-40B4-BE49-F238E27FC236}">
                <a16:creationId xmlns:a16="http://schemas.microsoft.com/office/drawing/2014/main" id="{D51B25BF-04D3-438D-B22A-D496C649A19B}"/>
              </a:ext>
            </a:extLst>
          </p:cNvPr>
          <p:cNvSpPr>
            <a:spLocks noGrp="1"/>
          </p:cNvSpPr>
          <p:nvPr>
            <p:ph type="body" sz="quarter" idx="10"/>
          </p:nvPr>
        </p:nvSpPr>
        <p:spPr>
          <a:xfrm>
            <a:off x="274638" y="1964021"/>
            <a:ext cx="11889563" cy="318286"/>
          </a:xfrm>
          <a:noFill/>
        </p:spPr>
        <p:txBody>
          <a:bodyPr wrap="square" lIns="91440" tIns="45720" rIns="91440" bIns="45720" rtlCol="0">
            <a:spAutoFit/>
          </a:bodyPr>
          <a:lstStyle>
            <a:lvl1pPr marL="0" indent="0">
              <a:buNone/>
              <a:defRPr lang="en-US" sz="1428" b="1" dirty="0" smtClean="0">
                <a:solidFill>
                  <a:schemeClr val="tx2"/>
                </a:solidFill>
                <a:latin typeface="Segoe UI Semibold" charset="0"/>
                <a:ea typeface="Segoe UI Semibold" charset="0"/>
                <a:cs typeface="Segoe UI Semibold" charset="0"/>
              </a:defRPr>
            </a:lvl1pPr>
          </a:lstStyle>
          <a:p>
            <a:pPr marL="0" lvl="0" defTabSz="932597"/>
            <a:r>
              <a:rPr lang="en-US"/>
              <a:t>Edit Master text styles</a:t>
            </a:r>
          </a:p>
        </p:txBody>
      </p:sp>
    </p:spTree>
    <p:extLst>
      <p:ext uri="{BB962C8B-B14F-4D97-AF65-F5344CB8AC3E}">
        <p14:creationId xmlns:p14="http://schemas.microsoft.com/office/powerpoint/2010/main" val="3910822585"/>
      </p:ext>
    </p:extLst>
  </p:cSld>
  <p:clrMapOvr>
    <a:masterClrMapping/>
  </p:clrMapOvr>
  <p:transition>
    <p:fade/>
  </p:transition>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1_Title and stage">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5"/>
            <a:ext cx="11889564" cy="917575"/>
          </a:xfrm>
        </p:spPr>
        <p:txBody>
          <a:bodyPr/>
          <a:lstStyle>
            <a:lvl1pPr algn="l">
              <a:defRPr/>
            </a:lvl1pPr>
          </a:lstStyle>
          <a:p>
            <a:r>
              <a:rPr lang="en-US"/>
              <a:t>Click to edit Master title style</a:t>
            </a:r>
          </a:p>
        </p:txBody>
      </p:sp>
      <p:sp>
        <p:nvSpPr>
          <p:cNvPr id="3" name="Rectangle 2">
            <a:extLst>
              <a:ext uri="{FF2B5EF4-FFF2-40B4-BE49-F238E27FC236}">
                <a16:creationId xmlns:a16="http://schemas.microsoft.com/office/drawing/2014/main" id="{E8FBB2BD-846C-4813-B494-1EA4319C74C7}"/>
              </a:ext>
            </a:extLst>
          </p:cNvPr>
          <p:cNvSpPr/>
          <p:nvPr userDrawn="1"/>
        </p:nvSpPr>
        <p:spPr>
          <a:xfrm>
            <a:off x="0" y="1499248"/>
            <a:ext cx="12436475" cy="5502654"/>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6" name="Text Placeholder 5">
            <a:extLst>
              <a:ext uri="{FF2B5EF4-FFF2-40B4-BE49-F238E27FC236}">
                <a16:creationId xmlns:a16="http://schemas.microsoft.com/office/drawing/2014/main" id="{D51B25BF-04D3-438D-B22A-D496C649A19B}"/>
              </a:ext>
            </a:extLst>
          </p:cNvPr>
          <p:cNvSpPr>
            <a:spLocks noGrp="1"/>
          </p:cNvSpPr>
          <p:nvPr>
            <p:ph type="body" sz="quarter" idx="10"/>
          </p:nvPr>
        </p:nvSpPr>
        <p:spPr>
          <a:xfrm>
            <a:off x="274638" y="1964021"/>
            <a:ext cx="11889563" cy="318286"/>
          </a:xfrm>
          <a:noFill/>
        </p:spPr>
        <p:txBody>
          <a:bodyPr wrap="square" lIns="91440" tIns="45720" rIns="91440" bIns="45720" rtlCol="0">
            <a:spAutoFit/>
          </a:bodyPr>
          <a:lstStyle>
            <a:lvl1pPr marL="0" indent="0">
              <a:buNone/>
              <a:defRPr lang="en-US" sz="1428" b="1" dirty="0" smtClean="0">
                <a:solidFill>
                  <a:schemeClr val="tx2"/>
                </a:solidFill>
                <a:latin typeface="Segoe UI Semibold" charset="0"/>
                <a:ea typeface="Segoe UI Semibold" charset="0"/>
                <a:cs typeface="Segoe UI Semibold" charset="0"/>
              </a:defRPr>
            </a:lvl1pPr>
          </a:lstStyle>
          <a:p>
            <a:pPr marL="0" lvl="0" defTabSz="932597"/>
            <a:r>
              <a:rPr lang="en-US"/>
              <a:t>Edit Master text styles</a:t>
            </a:r>
          </a:p>
        </p:txBody>
      </p:sp>
    </p:spTree>
    <p:extLst>
      <p:ext uri="{BB962C8B-B14F-4D97-AF65-F5344CB8AC3E}">
        <p14:creationId xmlns:p14="http://schemas.microsoft.com/office/powerpoint/2010/main" val="1772588981"/>
      </p:ext>
    </p:extLst>
  </p:cSld>
  <p:clrMapOvr>
    <a:masterClrMapping/>
  </p:clrMapOvr>
  <p:transition>
    <p:fade/>
  </p:transition>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D723EC-4AC1-42C1-8097-95B60B661E1A}"/>
              </a:ext>
            </a:extLst>
          </p:cNvPr>
          <p:cNvSpPr>
            <a:spLocks noGrp="1"/>
          </p:cNvSpPr>
          <p:nvPr>
            <p:ph type="title"/>
          </p:nvPr>
        </p:nvSpPr>
        <p:spPr>
          <a:xfrm>
            <a:off x="274639" y="295274"/>
            <a:ext cx="5121903" cy="1067272"/>
          </a:xfrm>
        </p:spPr>
        <p:txBody>
          <a:bodyPr vert="horz" wrap="square" lIns="146304" tIns="91440" rIns="146304" bIns="91440" rtlCol="0" anchor="t">
            <a:noAutofit/>
          </a:bodyPr>
          <a:lstStyle>
            <a:lvl1pPr algn="l">
              <a:defRPr lang="en-US" sz="2856" cap="all" spc="510">
                <a:solidFill>
                  <a:schemeClr val="tx2"/>
                </a:solidFill>
                <a:latin typeface="Segoe UI Semilight" charset="0"/>
                <a:cs typeface="Segoe UI Semilight" charset="0"/>
              </a:defRPr>
            </a:lvl1pPr>
          </a:lstStyle>
          <a:p>
            <a:pPr marL="0" lvl="0" defTabSz="932597">
              <a:lnSpc>
                <a:spcPct val="100000"/>
              </a:lnSpc>
            </a:pPr>
            <a:r>
              <a:rPr lang="en-US"/>
              <a:t>Click to edit Master title style</a:t>
            </a:r>
          </a:p>
        </p:txBody>
      </p:sp>
    </p:spTree>
    <p:extLst>
      <p:ext uri="{BB962C8B-B14F-4D97-AF65-F5344CB8AC3E}">
        <p14:creationId xmlns:p14="http://schemas.microsoft.com/office/powerpoint/2010/main" val="66273811"/>
      </p:ext>
    </p:extLst>
  </p:cSld>
  <p:clrMapOvr>
    <a:masterClrMapping/>
  </p:clrMapOvr>
  <p:transition>
    <p:fade/>
  </p:transition>
</p:sldLayout>
</file>

<file path=ppt/slideLayouts/slideLayout246.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6" name="Pentagon 684"/>
          <p:cNvSpPr/>
          <p:nvPr userDrawn="1"/>
        </p:nvSpPr>
        <p:spPr>
          <a:xfrm>
            <a:off x="1" y="0"/>
            <a:ext cx="5454282" cy="699452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2" name="Title 1"/>
          <p:cNvSpPr>
            <a:spLocks noGrp="1"/>
          </p:cNvSpPr>
          <p:nvPr>
            <p:ph type="title"/>
          </p:nvPr>
        </p:nvSpPr>
        <p:spPr>
          <a:xfrm>
            <a:off x="605900" y="2035445"/>
            <a:ext cx="4231001" cy="2923636"/>
          </a:xfrm>
        </p:spPr>
        <p:txBody>
          <a:bodyPr anchor="ctr">
            <a:normAutofit/>
          </a:bodyPr>
          <a:lstStyle>
            <a:lvl1pPr algn="l">
              <a:lnSpc>
                <a:spcPct val="100000"/>
              </a:lnSpc>
              <a:defRPr lang="en-US" sz="3264" kern="1200" cap="all" spc="510" dirty="0">
                <a:ln w="3175">
                  <a:noFill/>
                </a:ln>
                <a:solidFill>
                  <a:srgbClr val="FFFFFF"/>
                </a:solidFill>
                <a:latin typeface="Segoe UI Semilight" charset="0"/>
                <a:ea typeface="+mn-ea"/>
                <a:cs typeface="Segoe UI Semilight" charset="0"/>
              </a:defRPr>
            </a:lvl1pPr>
          </a:lstStyle>
          <a:p>
            <a:r>
              <a:rPr lang="en-US"/>
              <a:t>Click to edit Master title style</a:t>
            </a:r>
          </a:p>
        </p:txBody>
      </p:sp>
    </p:spTree>
    <p:extLst>
      <p:ext uri="{BB962C8B-B14F-4D97-AF65-F5344CB8AC3E}">
        <p14:creationId xmlns:p14="http://schemas.microsoft.com/office/powerpoint/2010/main" val="2598108503"/>
      </p:ext>
    </p:extLst>
  </p:cSld>
  <p:clrMapOvr>
    <a:masterClrMapping/>
  </p:clrMapOvr>
  <p:transition>
    <p:fade/>
  </p:transition>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Case study">
    <p:bg>
      <p:bgRef idx="1001">
        <a:schemeClr val="bg1"/>
      </p:bgRef>
    </p:bg>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274639" y="1623416"/>
            <a:ext cx="5370696" cy="1556003"/>
          </a:xfrm>
        </p:spPr>
        <p:txBody>
          <a:bodyPr/>
          <a:lstStyle>
            <a:lvl1pPr marL="0" indent="0">
              <a:spcBef>
                <a:spcPts val="1224"/>
              </a:spcBef>
              <a:spcAft>
                <a:spcPts val="816"/>
              </a:spcAft>
              <a:buNone/>
              <a:defRPr sz="1836" spc="0" baseline="0">
                <a:solidFill>
                  <a:schemeClr val="tx1"/>
                </a:solidFill>
              </a:defRPr>
            </a:lvl1pPr>
            <a:lvl2pPr marL="163204" indent="-163204" algn="l" defTabSz="777164" rtl="0" eaLnBrk="1" latinLnBrk="0" hangingPunct="1">
              <a:lnSpc>
                <a:spcPct val="107000"/>
              </a:lnSpc>
              <a:spcBef>
                <a:spcPts val="0"/>
              </a:spcBef>
              <a:spcAft>
                <a:spcPts val="612"/>
              </a:spcAft>
              <a:buClr>
                <a:schemeClr val="tx2"/>
              </a:buClr>
              <a:buFont typeface="Arial" panose="020B0604020202020204" pitchFamily="34" charset="0"/>
              <a:buChar char="•"/>
              <a:defRPr lang="en-US" sz="1632" kern="1200" spc="0" baseline="0" dirty="0" smtClean="0">
                <a:solidFill>
                  <a:schemeClr val="tx1"/>
                </a:solidFill>
                <a:latin typeface="+mn-lt"/>
                <a:ea typeface="+mn-ea"/>
                <a:cs typeface="Times New Roman" panose="02020603050405020304" pitchFamily="18" charset="0"/>
              </a:defRPr>
            </a:lvl2pPr>
            <a:lvl3pPr marL="581254" indent="-233149" defTabSz="777164">
              <a:buClr>
                <a:schemeClr val="tx2"/>
              </a:buClr>
              <a:defRPr sz="1224" spc="0" baseline="0">
                <a:solidFill>
                  <a:schemeClr val="tx1"/>
                </a:solidFill>
              </a:defRPr>
            </a:lvl3pPr>
            <a:lvl4pPr marL="932597" indent="-233149" defTabSz="777164">
              <a:buClr>
                <a:schemeClr val="tx2"/>
              </a:buClr>
              <a:defRPr sz="1122" spc="0" baseline="0">
                <a:solidFill>
                  <a:schemeClr val="tx1"/>
                </a:solidFill>
              </a:defRPr>
            </a:lvl4pPr>
            <a:lvl5pPr marL="1283940" indent="-233149" defTabSz="777164">
              <a:buClr>
                <a:schemeClr val="tx2"/>
              </a:buClr>
              <a:defRPr sz="1122" spc="0" baseline="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3D3ED6A4-84B5-4E0F-AACB-5DDD65A08580}"/>
              </a:ext>
            </a:extLst>
          </p:cNvPr>
          <p:cNvSpPr/>
          <p:nvPr userDrawn="1"/>
        </p:nvSpPr>
        <p:spPr>
          <a:xfrm>
            <a:off x="6379245" y="1"/>
            <a:ext cx="6057229" cy="7001903"/>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8" name="Title 7">
            <a:extLst>
              <a:ext uri="{FF2B5EF4-FFF2-40B4-BE49-F238E27FC236}">
                <a16:creationId xmlns:a16="http://schemas.microsoft.com/office/drawing/2014/main" id="{146F0AFE-AADD-4A6A-8100-DF623625BB3F}"/>
              </a:ext>
            </a:extLst>
          </p:cNvPr>
          <p:cNvSpPr>
            <a:spLocks noGrp="1"/>
          </p:cNvSpPr>
          <p:nvPr>
            <p:ph type="title"/>
          </p:nvPr>
        </p:nvSpPr>
        <p:spPr>
          <a:xfrm>
            <a:off x="274639" y="295274"/>
            <a:ext cx="5370696" cy="996307"/>
          </a:xfrm>
        </p:spPr>
        <p:txBody>
          <a:bodyPr/>
          <a:lstStyle>
            <a:lvl1pPr algn="l">
              <a:defRPr/>
            </a:lvl1pPr>
          </a:lstStyle>
          <a:p>
            <a:r>
              <a:rPr lang="en-US"/>
              <a:t>Click to edit Master title style</a:t>
            </a:r>
          </a:p>
        </p:txBody>
      </p:sp>
    </p:spTree>
    <p:extLst>
      <p:ext uri="{BB962C8B-B14F-4D97-AF65-F5344CB8AC3E}">
        <p14:creationId xmlns:p14="http://schemas.microsoft.com/office/powerpoint/2010/main" val="18100773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1_Case study">
    <p:bg>
      <p:bgPr>
        <a:solidFill>
          <a:schemeClr val="tx2"/>
        </a:solidFill>
        <a:effectLst/>
      </p:bgPr>
    </p:bg>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274639" y="2241453"/>
            <a:ext cx="5370696" cy="2033762"/>
          </a:xfrm>
        </p:spPr>
        <p:txBody>
          <a:bodyPr/>
          <a:lstStyle>
            <a:lvl1pPr marL="0" indent="0">
              <a:spcAft>
                <a:spcPts val="1836"/>
              </a:spcAft>
              <a:buNone/>
              <a:defRPr sz="2448" spc="102" baseline="0">
                <a:solidFill>
                  <a:schemeClr val="bg1"/>
                </a:solidFill>
              </a:defRPr>
            </a:lvl1pPr>
            <a:lvl2pPr marL="163204" indent="-163204" algn="l" defTabSz="777164" rtl="0" eaLnBrk="1" latinLnBrk="0" hangingPunct="1">
              <a:lnSpc>
                <a:spcPct val="107000"/>
              </a:lnSpc>
              <a:spcBef>
                <a:spcPts val="0"/>
              </a:spcBef>
              <a:spcAft>
                <a:spcPts val="612"/>
              </a:spcAft>
              <a:buClr>
                <a:schemeClr val="tx2"/>
              </a:buClr>
              <a:buFont typeface="Arial" panose="020B0604020202020204" pitchFamily="34" charset="0"/>
              <a:buChar char="•"/>
              <a:defRPr lang="en-US" sz="2040" kern="1200" spc="102" baseline="0" dirty="0" smtClean="0">
                <a:solidFill>
                  <a:schemeClr val="bg1"/>
                </a:solidFill>
                <a:latin typeface="+mn-lt"/>
                <a:ea typeface="+mn-ea"/>
                <a:cs typeface="Times New Roman" panose="02020603050405020304" pitchFamily="18" charset="0"/>
              </a:defRPr>
            </a:lvl2pPr>
            <a:lvl3pPr marL="581254" indent="-233149" defTabSz="777164">
              <a:buClr>
                <a:schemeClr val="tx2"/>
              </a:buClr>
              <a:defRPr spc="102" baseline="0">
                <a:solidFill>
                  <a:schemeClr val="bg1"/>
                </a:solidFill>
              </a:defRPr>
            </a:lvl3pPr>
            <a:lvl4pPr marL="932597" indent="-233149" defTabSz="777164">
              <a:buClr>
                <a:schemeClr val="tx2"/>
              </a:buClr>
              <a:defRPr spc="102" baseline="0">
                <a:solidFill>
                  <a:schemeClr val="bg1"/>
                </a:solidFill>
              </a:defRPr>
            </a:lvl4pPr>
            <a:lvl5pPr marL="1283940" indent="-233149" defTabSz="777164">
              <a:buClr>
                <a:schemeClr val="tx2"/>
              </a:buClr>
              <a:defRPr spc="102" baseline="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7">
            <a:extLst>
              <a:ext uri="{FF2B5EF4-FFF2-40B4-BE49-F238E27FC236}">
                <a16:creationId xmlns:a16="http://schemas.microsoft.com/office/drawing/2014/main" id="{146F0AFE-AADD-4A6A-8100-DF623625BB3F}"/>
              </a:ext>
            </a:extLst>
          </p:cNvPr>
          <p:cNvSpPr>
            <a:spLocks noGrp="1"/>
          </p:cNvSpPr>
          <p:nvPr>
            <p:ph type="title"/>
          </p:nvPr>
        </p:nvSpPr>
        <p:spPr>
          <a:xfrm>
            <a:off x="274639" y="295274"/>
            <a:ext cx="5370696" cy="1649870"/>
          </a:xfrm>
        </p:spPr>
        <p:txBody>
          <a:bodyPr/>
          <a:lstStyle>
            <a:lvl1pPr algn="l">
              <a:defRPr>
                <a:solidFill>
                  <a:schemeClr val="bg1"/>
                </a:solidFill>
              </a:defRPr>
            </a:lvl1pPr>
          </a:lstStyle>
          <a:p>
            <a:r>
              <a:rPr lang="en-US"/>
              <a:t>Click to edit Master title style</a:t>
            </a:r>
          </a:p>
        </p:txBody>
      </p:sp>
      <p:sp>
        <p:nvSpPr>
          <p:cNvPr id="5" name="Rectangle 4">
            <a:extLst>
              <a:ext uri="{FF2B5EF4-FFF2-40B4-BE49-F238E27FC236}">
                <a16:creationId xmlns:a16="http://schemas.microsoft.com/office/drawing/2014/main" id="{3D3ED6A4-84B5-4E0F-AACB-5DDD65A08580}"/>
              </a:ext>
            </a:extLst>
          </p:cNvPr>
          <p:cNvSpPr/>
          <p:nvPr userDrawn="1"/>
        </p:nvSpPr>
        <p:spPr>
          <a:xfrm>
            <a:off x="6379245" y="1"/>
            <a:ext cx="6057229" cy="700190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Tree>
    <p:extLst>
      <p:ext uri="{BB962C8B-B14F-4D97-AF65-F5344CB8AC3E}">
        <p14:creationId xmlns:p14="http://schemas.microsoft.com/office/powerpoint/2010/main" val="136440861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D6404DEB-A2FD-47E2-863C-BC52EB636058}"/>
              </a:ext>
            </a:extLst>
          </p:cNvPr>
          <p:cNvSpPr>
            <a:spLocks noGrp="1"/>
          </p:cNvSpPr>
          <p:nvPr>
            <p:ph type="title" hasCustomPrompt="1"/>
          </p:nvPr>
        </p:nvSpPr>
        <p:spPr>
          <a:xfrm>
            <a:off x="1189832" y="3145938"/>
            <a:ext cx="10056812" cy="753369"/>
          </a:xfrm>
          <a:noFill/>
        </p:spPr>
        <p:txBody>
          <a:bodyPr tIns="91440" bIns="91440" anchor="t" anchorCtr="0">
            <a:spAutoFit/>
          </a:bodyPr>
          <a:lstStyle>
            <a:lvl1pPr algn="ctr">
              <a:defRPr lang="en-US" sz="408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Demo title</a:t>
            </a:r>
          </a:p>
        </p:txBody>
      </p:sp>
      <p:sp>
        <p:nvSpPr>
          <p:cNvPr id="2" name="Rectangle 1"/>
          <p:cNvSpPr/>
          <p:nvPr userDrawn="1"/>
        </p:nvSpPr>
        <p:spPr>
          <a:xfrm>
            <a:off x="5652967" y="2769254"/>
            <a:ext cx="1130541" cy="382308"/>
          </a:xfrm>
          <a:prstGeom prst="rect">
            <a:avLst/>
          </a:prstGeom>
        </p:spPr>
        <p:txBody>
          <a:bodyPr wrap="none">
            <a:spAutoFit/>
          </a:bodyPr>
          <a:lstStyle/>
          <a:p>
            <a:pPr algn="ctr">
              <a:spcBef>
                <a:spcPts val="1224"/>
              </a:spcBef>
              <a:defRPr/>
            </a:pPr>
            <a:r>
              <a:rPr lang="en-US" sz="1836" cap="all" spc="510">
                <a:solidFill>
                  <a:srgbClr val="FFFFFF"/>
                </a:solidFill>
                <a:latin typeface="Segoe UI Semilight" charset="0"/>
                <a:ea typeface="Segoe UI Semilight" charset="0"/>
                <a:cs typeface="Segoe UI Semilight" charset="0"/>
              </a:rPr>
              <a:t>DEMO</a:t>
            </a:r>
          </a:p>
        </p:txBody>
      </p:sp>
    </p:spTree>
    <p:extLst>
      <p:ext uri="{BB962C8B-B14F-4D97-AF65-F5344CB8AC3E}">
        <p14:creationId xmlns:p14="http://schemas.microsoft.com/office/powerpoint/2010/main" val="11886948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Click to edit Master text styles</a:t>
            </a:r>
          </a:p>
          <a:p>
            <a:pPr marL="427038" marR="0" lvl="1" indent="-17145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Second level</a:t>
            </a:r>
          </a:p>
          <a:p>
            <a:pPr marL="639763" marR="0" lvl="2" indent="-188913"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Third level</a:t>
            </a:r>
          </a:p>
          <a:p>
            <a:pPr marL="828675" marR="0" lvl="3" indent="-176213"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Fourth level</a:t>
            </a:r>
          </a:p>
          <a:p>
            <a:pPr marL="1023938" marR="0" lvl="4" indent="-169863"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4091931630"/>
      </p:ext>
    </p:extLst>
  </p:cSld>
  <p:clrMapOvr>
    <a:masterClrMapping/>
  </p:clrMapOvr>
  <p:transition>
    <p:fade/>
  </p:transition>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3145938"/>
            <a:ext cx="10056812" cy="866374"/>
          </a:xfrm>
          <a:noFill/>
        </p:spPr>
        <p:txBody>
          <a:bodyPr tIns="91440" bIns="91440" anchor="t" anchorCtr="0">
            <a:spAutoFit/>
          </a:bodyPr>
          <a:lstStyle>
            <a:lvl1pPr algn="l">
              <a:defRPr lang="en-US" sz="4896"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21958283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64"/>
            <a:ext cx="11887200" cy="1181862"/>
          </a:xfrm>
          <a:noFill/>
        </p:spPr>
        <p:txBody>
          <a:bodyPr tIns="91440" bIns="91440" anchor="t" anchorCtr="0">
            <a:spAutoFit/>
          </a:bodyPr>
          <a:lstStyle>
            <a:lvl1pPr algn="l">
              <a:defRPr sz="7196" cap="none"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77157509"/>
      </p:ext>
    </p:extLst>
  </p:cSld>
  <p:clrMapOvr>
    <a:masterClrMapping/>
  </p:clrMapOvr>
  <p:transition>
    <p:fade/>
  </p:transition>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64"/>
            <a:ext cx="11887200" cy="1181862"/>
          </a:xfrm>
          <a:noFill/>
        </p:spPr>
        <p:txBody>
          <a:bodyPr tIns="91440" bIns="91440" anchor="t" anchorCtr="0">
            <a:spAutoFit/>
          </a:bodyPr>
          <a:lstStyle>
            <a:lvl1pPr algn="l">
              <a:defRPr sz="7196" cap="none"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4541833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Case study diagram">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7044A0-101A-4FC0-8461-808AD7E0604F}"/>
              </a:ext>
            </a:extLst>
          </p:cNvPr>
          <p:cNvSpPr>
            <a:spLocks noGrp="1"/>
          </p:cNvSpPr>
          <p:nvPr>
            <p:ph type="title"/>
          </p:nvPr>
        </p:nvSpPr>
        <p:spPr>
          <a:xfrm>
            <a:off x="274639" y="295276"/>
            <a:ext cx="5718456" cy="917575"/>
          </a:xfrm>
        </p:spPr>
        <p:txBody>
          <a:bodyPr/>
          <a:lstStyle>
            <a:lvl1pPr algn="l">
              <a:defRPr/>
            </a:lvl1pPr>
          </a:lstStyle>
          <a:p>
            <a:r>
              <a:rPr lang="en-US"/>
              <a:t>Click to edit Master title style</a:t>
            </a:r>
          </a:p>
        </p:txBody>
      </p:sp>
      <p:sp>
        <p:nvSpPr>
          <p:cNvPr id="9" name="Text Placeholder 8">
            <a:extLst>
              <a:ext uri="{FF2B5EF4-FFF2-40B4-BE49-F238E27FC236}">
                <a16:creationId xmlns:a16="http://schemas.microsoft.com/office/drawing/2014/main" id="{90E9AADF-3FC2-4C6C-B73A-4CB1DCC20CFA}"/>
              </a:ext>
            </a:extLst>
          </p:cNvPr>
          <p:cNvSpPr>
            <a:spLocks noGrp="1"/>
          </p:cNvSpPr>
          <p:nvPr>
            <p:ph type="body" sz="quarter" idx="11"/>
          </p:nvPr>
        </p:nvSpPr>
        <p:spPr>
          <a:xfrm>
            <a:off x="274638" y="1895461"/>
            <a:ext cx="5718456" cy="964816"/>
          </a:xfrm>
        </p:spPr>
        <p:txBody>
          <a:bodyPr/>
          <a:lstStyle>
            <a:lvl1pPr marL="0" indent="0">
              <a:spcAft>
                <a:spcPts val="0"/>
              </a:spcAft>
              <a:buNone/>
              <a:defRPr kumimoji="0" lang="en-US" sz="1632" b="0" i="0" u="none" strike="noStrike" kern="1200" cap="none" spc="102" normalizeH="0" baseline="0" dirty="0" smtClean="0">
                <a:ln>
                  <a:noFill/>
                </a:ln>
                <a:solidFill>
                  <a:srgbClr val="0078D7"/>
                </a:solidFill>
                <a:effectLst/>
                <a:uLnTx/>
                <a:uFillTx/>
                <a:latin typeface="Segoe UI Semilight" charset="0"/>
                <a:ea typeface="Segoe UI Semilight" charset="0"/>
                <a:cs typeface="Segoe UI Semilight" charset="0"/>
              </a:defRPr>
            </a:lvl1pPr>
            <a:lvl2pPr marL="0" indent="0">
              <a:spcAft>
                <a:spcPts val="612"/>
              </a:spcAft>
              <a:buClr>
                <a:schemeClr val="tx2"/>
              </a:buClr>
              <a:buFont typeface="Arial" panose="020B0604020202020204" pitchFamily="34" charset="0"/>
              <a:buNone/>
              <a:defRPr kumimoji="0" lang="en-US" sz="1428" b="0" i="0" u="none" strike="noStrike" kern="1200" cap="none" spc="102" normalizeH="0" baseline="0" dirty="0" smtClean="0">
                <a:ln>
                  <a:noFill/>
                </a:ln>
                <a:solidFill>
                  <a:srgbClr val="D2D2D2">
                    <a:lumMod val="10000"/>
                  </a:srgbClr>
                </a:solidFill>
                <a:effectLst/>
                <a:uLnTx/>
                <a:uFillTx/>
                <a:latin typeface="Segoe UI Semilight" charset="0"/>
                <a:ea typeface="Segoe UI Semilight" charset="0"/>
                <a:cs typeface="Segoe UI Semilight" charset="0"/>
              </a:defRPr>
            </a:lvl2pPr>
            <a:lvl3pPr marL="0" indent="0">
              <a:buNone/>
              <a:defRPr kumimoji="0" lang="en-US" sz="1020" b="1" i="0" u="none" strike="noStrike" kern="1200" cap="none" spc="102" normalizeH="0" baseline="0" dirty="0" smtClean="0">
                <a:ln>
                  <a:noFill/>
                </a:ln>
                <a:solidFill>
                  <a:srgbClr val="0078D7"/>
                </a:solidFill>
                <a:effectLst/>
                <a:uLnTx/>
                <a:uFillTx/>
                <a:latin typeface="Segoe UI Semibold" charset="0"/>
                <a:ea typeface="Segoe UI Semibold" charset="0"/>
                <a:cs typeface="Segoe UI Semibold" charset="0"/>
              </a:defRPr>
            </a:lvl3pPr>
          </a:lstStyle>
          <a:p>
            <a:pPr lvl="0"/>
            <a:r>
              <a:rPr lang="en-US"/>
              <a:t>Edit Master text styles</a:t>
            </a:r>
          </a:p>
          <a:p>
            <a:pPr lvl="1"/>
            <a:r>
              <a:rPr lang="en-US"/>
              <a:t>Second level</a:t>
            </a:r>
          </a:p>
          <a:p>
            <a:pPr lvl="2"/>
            <a:r>
              <a:rPr lang="en-US"/>
              <a:t>Third level</a:t>
            </a:r>
          </a:p>
        </p:txBody>
      </p:sp>
      <p:sp>
        <p:nvSpPr>
          <p:cNvPr id="4" name="Rectangle 3">
            <a:extLst>
              <a:ext uri="{FF2B5EF4-FFF2-40B4-BE49-F238E27FC236}">
                <a16:creationId xmlns:a16="http://schemas.microsoft.com/office/drawing/2014/main" id="{780E5592-BCF2-4359-A15B-37F10939823B}"/>
              </a:ext>
            </a:extLst>
          </p:cNvPr>
          <p:cNvSpPr/>
          <p:nvPr userDrawn="1"/>
        </p:nvSpPr>
        <p:spPr bwMode="auto">
          <a:xfrm>
            <a:off x="0" y="5677428"/>
            <a:ext cx="12436475" cy="1317097"/>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836" err="1"/>
          </a:p>
        </p:txBody>
      </p:sp>
    </p:spTree>
    <p:extLst>
      <p:ext uri="{BB962C8B-B14F-4D97-AF65-F5344CB8AC3E}">
        <p14:creationId xmlns:p14="http://schemas.microsoft.com/office/powerpoint/2010/main" val="1607541972"/>
      </p:ext>
    </p:extLst>
  </p:cSld>
  <p:clrMapOvr>
    <a:masterClrMapping/>
  </p:clrMapOvr>
  <p:transition>
    <p:fade/>
  </p:transition>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9645095"/>
      </p:ext>
    </p:extLst>
  </p:cSld>
  <p:clrMapOvr>
    <a:masterClrMapping/>
  </p:clrMapOvr>
  <p:transition>
    <p:fade/>
  </p:transition>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288834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8FBB2BD-846C-4813-B494-1EA4319C74C7}"/>
              </a:ext>
            </a:extLst>
          </p:cNvPr>
          <p:cNvSpPr/>
          <p:nvPr userDrawn="1"/>
        </p:nvSpPr>
        <p:spPr>
          <a:xfrm>
            <a:off x="0" y="1212849"/>
            <a:ext cx="12436475" cy="5789054"/>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5" name="Text Placeholder 4"/>
          <p:cNvSpPr>
            <a:spLocks noGrp="1"/>
          </p:cNvSpPr>
          <p:nvPr>
            <p:ph type="body" sz="quarter" idx="10"/>
          </p:nvPr>
        </p:nvSpPr>
        <p:spPr>
          <a:xfrm>
            <a:off x="274638" y="1393870"/>
            <a:ext cx="11887199" cy="1462791"/>
          </a:xfrm>
        </p:spPr>
        <p:txBody>
          <a:bodyPr/>
          <a:lstStyle>
            <a:lvl1pPr marL="0" indent="0">
              <a:buNone/>
              <a:defRPr sz="1428">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20" indent="0">
              <a:buNone/>
              <a:defRPr sz="1428">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381" indent="0">
              <a:buNone/>
              <a:defRPr sz="1428">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249" indent="0">
              <a:buNone/>
              <a:defRPr sz="1428">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593" indent="0">
              <a:buNone/>
              <a:defRPr sz="1428">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44797163"/>
      </p:ext>
    </p:extLst>
  </p:cSld>
  <p:clrMapOvr>
    <a:masterClrMapping/>
  </p:clrMapOvr>
  <p:transition>
    <p:fade/>
  </p:transition>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8"/>
            <a:ext cx="11887199" cy="403187"/>
          </a:xfrm>
          <a:prstGeom prst="rect">
            <a:avLst/>
          </a:prstGeom>
          <a:noFill/>
          <a:ln w="12700">
            <a:noFill/>
            <a:miter lim="800000"/>
            <a:headEnd type="none" w="sm" len="sm"/>
            <a:tailEnd type="none" w="sm" len="sm"/>
          </a:ln>
          <a:effectLst/>
        </p:spPr>
        <p:txBody>
          <a:bodyPr vert="horz" wrap="square" lIns="182828" tIns="146262" rIns="182828" bIns="146262" numCol="1" anchor="t" anchorCtr="0" compatLnSpc="1">
            <a:prstTxWarp prst="textNoShape">
              <a:avLst/>
            </a:prstTxWarp>
            <a:spAutoFit/>
          </a:bodyPr>
          <a:lstStyle/>
          <a:p>
            <a:pPr defTabSz="931932" eaLnBrk="0" hangingPunct="0"/>
            <a:r>
              <a:rPr lang="en-US" sz="700">
                <a:gradFill>
                  <a:gsLst>
                    <a:gs pos="0">
                      <a:srgbClr val="505050"/>
                    </a:gs>
                    <a:gs pos="100000">
                      <a:srgbClr val="505050"/>
                    </a:gs>
                  </a:gsLst>
                  <a:lin ang="5400000" scaled="0"/>
                </a:gradFill>
                <a:cs typeface="Segoe UI" pitchFamily="34" charset="0"/>
              </a:rPr>
              <a:t>© 2018 Microsoft Corporation. All rights reserved. </a:t>
            </a:r>
          </a:p>
        </p:txBody>
      </p:sp>
      <p:pic>
        <p:nvPicPr>
          <p:cNvPr id="4" name="Picture 3"/>
          <p:cNvPicPr>
            <a:picLocks noChangeAspect="1"/>
          </p:cNvPicPr>
          <p:nvPr userDrawn="1"/>
        </p:nvPicPr>
        <p:blipFill>
          <a:blip r:embed="rId2"/>
          <a:stretch>
            <a:fillRect/>
          </a:stretch>
        </p:blipFill>
        <p:spPr>
          <a:xfrm>
            <a:off x="459232" y="3145040"/>
            <a:ext cx="3291840" cy="705834"/>
          </a:xfrm>
          <a:prstGeom prst="rect">
            <a:avLst/>
          </a:prstGeom>
        </p:spPr>
      </p:pic>
    </p:spTree>
    <p:extLst>
      <p:ext uri="{BB962C8B-B14F-4D97-AF65-F5344CB8AC3E}">
        <p14:creationId xmlns:p14="http://schemas.microsoft.com/office/powerpoint/2010/main" val="1015727633"/>
      </p:ext>
    </p:extLst>
  </p:cSld>
  <p:clrMapOvr>
    <a:masterClrMapping/>
  </p:clrMapOvr>
  <p:transition>
    <p:fade/>
  </p:transition>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8"/>
            <a:ext cx="11887199" cy="403187"/>
          </a:xfrm>
          <a:prstGeom prst="rect">
            <a:avLst/>
          </a:prstGeom>
          <a:noFill/>
          <a:ln w="12700">
            <a:noFill/>
            <a:miter lim="800000"/>
            <a:headEnd type="none" w="sm" len="sm"/>
            <a:tailEnd type="none" w="sm" len="sm"/>
          </a:ln>
          <a:effectLst/>
        </p:spPr>
        <p:txBody>
          <a:bodyPr vert="horz" wrap="square" lIns="182828" tIns="146262" rIns="182828" bIns="146262" numCol="1" anchor="t" anchorCtr="0" compatLnSpc="1">
            <a:prstTxWarp prst="textNoShape">
              <a:avLst/>
            </a:prstTxWarp>
            <a:spAutoFit/>
          </a:bodyPr>
          <a:lstStyle/>
          <a:p>
            <a:pPr defTabSz="931932" eaLnBrk="0" hangingPunct="0"/>
            <a:r>
              <a:rPr lang="en-US" sz="700">
                <a:gradFill>
                  <a:gsLst>
                    <a:gs pos="0">
                      <a:srgbClr val="FFFFFF"/>
                    </a:gs>
                    <a:gs pos="100000">
                      <a:srgbClr val="FFFFFF"/>
                    </a:gs>
                  </a:gsLst>
                  <a:lin ang="5400000" scaled="0"/>
                </a:gradFill>
                <a:cs typeface="Segoe UI" pitchFamily="34" charset="0"/>
              </a:rPr>
              <a:t>© 2018 Microsoft Corporation. All rights reserved. </a:t>
            </a:r>
          </a:p>
        </p:txBody>
      </p:sp>
      <p:pic>
        <p:nvPicPr>
          <p:cNvPr id="4" name="Picture 3"/>
          <p:cNvPicPr>
            <a:picLocks noChangeAspect="1"/>
          </p:cNvPicPr>
          <p:nvPr userDrawn="1"/>
        </p:nvPicPr>
        <p:blipFill>
          <a:blip r:embed="rId2"/>
          <a:stretch>
            <a:fillRect/>
          </a:stretch>
        </p:blipFill>
        <p:spPr>
          <a:xfrm>
            <a:off x="459234" y="3145040"/>
            <a:ext cx="3291840" cy="705836"/>
          </a:xfrm>
          <a:prstGeom prst="rect">
            <a:avLst/>
          </a:prstGeom>
        </p:spPr>
      </p:pic>
    </p:spTree>
    <p:extLst>
      <p:ext uri="{BB962C8B-B14F-4D97-AF65-F5344CB8AC3E}">
        <p14:creationId xmlns:p14="http://schemas.microsoft.com/office/powerpoint/2010/main" val="40438905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40" y="1212852"/>
            <a:ext cx="11887200" cy="2658485"/>
          </a:xfrm>
          <a:prstGeom prst="rect">
            <a:avLst/>
          </a:prstGeom>
        </p:spPr>
        <p:txBody>
          <a:bodyPr/>
          <a:lstStyle>
            <a:lvl1pPr marL="290401" indent="-290401">
              <a:buClr>
                <a:schemeClr val="tx1"/>
              </a:buClr>
              <a:buSzPct val="90000"/>
              <a:buFont typeface="Arial" pitchFamily="34" charset="0"/>
              <a:buChar char="•"/>
              <a:defRPr sz="359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281" indent="-280881">
              <a:buClr>
                <a:schemeClr val="tx1"/>
              </a:buClr>
              <a:buSzPct val="90000"/>
              <a:buFont typeface="Arial" pitchFamily="34" charset="0"/>
              <a:buChar char="•"/>
              <a:defRPr sz="3198">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682" indent="-290401">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195" indent="-228513">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706" indent="-228513">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3"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8"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2767526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9252056"/>
      </p:ext>
    </p:extLst>
  </p:cSld>
  <p:clrMapOvr>
    <a:masterClrMapping/>
  </p:clrMapOvr>
  <p:transition>
    <p:fade/>
  </p:transition>
</p:sldLayout>
</file>

<file path=ppt/slideLayouts/slideLayout260.xml><?xml version="1.0" encoding="utf-8"?>
<p:sldLayout xmlns:a="http://schemas.openxmlformats.org/drawingml/2006/main" xmlns:r="http://schemas.openxmlformats.org/officeDocument/2006/relationships" xmlns:p="http://schemas.openxmlformats.org/presentationml/2006/main" userDrawn="1">
  <p:cSld name="Title Only Center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lang="en-US" sz="2856" b="0" kern="1200" cap="all" spc="306" baseline="0" dirty="0">
                <a:ln w="3175">
                  <a:noFill/>
                </a:ln>
                <a:solidFill>
                  <a:srgbClr val="0078D7"/>
                </a:solidFill>
                <a:effectLst/>
                <a:latin typeface="Segoe UI Semilight" charset="0"/>
                <a:ea typeface="Segoe UI Semilight" charset="0"/>
                <a:cs typeface="Segoe UI Semilight" charset="0"/>
              </a:defRPr>
            </a:lvl1pPr>
          </a:lstStyle>
          <a:p>
            <a:r>
              <a:rPr lang="en-US"/>
              <a:t>Click to edit Master title style</a:t>
            </a:r>
          </a:p>
        </p:txBody>
      </p:sp>
    </p:spTree>
    <p:extLst>
      <p:ext uri="{BB962C8B-B14F-4D97-AF65-F5344CB8AC3E}">
        <p14:creationId xmlns:p14="http://schemas.microsoft.com/office/powerpoint/2010/main" val="2522240132"/>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5919933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2809030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618636637"/>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74702" y="2119178"/>
            <a:ext cx="4937760" cy="1835285"/>
          </a:xfrm>
          <a:noFill/>
        </p:spPr>
        <p:txBody>
          <a:bodyPr lIns="146304" tIns="91440" rIns="146304" bIns="91440" anchor="t" anchorCtr="0"/>
          <a:lstStyle>
            <a:lvl1pPr>
              <a:defRPr sz="4800" spc="-100"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50" y="3954463"/>
            <a:ext cx="4937760" cy="731528"/>
          </a:xfrm>
        </p:spPr>
        <p:txBody>
          <a:bodyPr lIns="164592" tIns="109728" rIns="164592" bIns="109728">
            <a:noAutofit/>
          </a:bodyPr>
          <a:lstStyle>
            <a:lvl1pPr marL="0" indent="0">
              <a:spcBef>
                <a:spcPts val="0"/>
              </a:spcBef>
              <a:buNone/>
              <a:defRPr lang="en-US" sz="3200"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32742"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sp>
        <p:nvSpPr>
          <p:cNvPr id="8" name="Rectangle 7"/>
          <p:cNvSpPr/>
          <p:nvPr userDrawn="1"/>
        </p:nvSpPr>
        <p:spPr bwMode="gray">
          <a:xfrm>
            <a:off x="5441950" y="0"/>
            <a:ext cx="6994525"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42" name="MS logo gray - EMF"/>
          <p:cNvPicPr>
            <a:picLocks noChangeAspect="1"/>
          </p:cNvPicPr>
          <p:nvPr userDrawn="1"/>
        </p:nvPicPr>
        <p:blipFill>
          <a:blip r:embed="rId2"/>
          <a:stretch>
            <a:fillRect/>
          </a:stretch>
        </p:blipFill>
        <p:spPr bwMode="black">
          <a:xfrm>
            <a:off x="463116" y="479425"/>
            <a:ext cx="1451843" cy="310896"/>
          </a:xfrm>
          <a:prstGeom prst="rect">
            <a:avLst/>
          </a:prstGeom>
        </p:spPr>
      </p:pic>
      <p:grpSp>
        <p:nvGrpSpPr>
          <p:cNvPr id="105" name="Group 104"/>
          <p:cNvGrpSpPr>
            <a:grpSpLocks noChangeAspect="1"/>
          </p:cNvGrpSpPr>
          <p:nvPr userDrawn="1"/>
        </p:nvGrpSpPr>
        <p:grpSpPr bwMode="gray">
          <a:xfrm>
            <a:off x="5788926" y="4224320"/>
            <a:ext cx="6647549" cy="2770205"/>
            <a:chOff x="5788926" y="4224320"/>
            <a:chExt cx="6647549" cy="2770205"/>
          </a:xfrm>
        </p:grpSpPr>
        <p:sp>
          <p:nvSpPr>
            <p:cNvPr id="106" name="Freeform: Shape 105"/>
            <p:cNvSpPr/>
            <p:nvPr userDrawn="1"/>
          </p:nvSpPr>
          <p:spPr bwMode="gray">
            <a:xfrm>
              <a:off x="5788926" y="5758835"/>
              <a:ext cx="2577047" cy="1235690"/>
            </a:xfrm>
            <a:custGeom>
              <a:avLst/>
              <a:gdLst>
                <a:gd name="connsiteX0" fmla="*/ 1214715 w 2577047"/>
                <a:gd name="connsiteY0" fmla="*/ 0 h 1235690"/>
                <a:gd name="connsiteX1" fmla="*/ 1914672 w 2577047"/>
                <a:gd name="connsiteY1" fmla="*/ 468064 h 1235690"/>
                <a:gd name="connsiteX2" fmla="*/ 2060300 w 2577047"/>
                <a:gd name="connsiteY2" fmla="*/ 446221 h 1235690"/>
                <a:gd name="connsiteX3" fmla="*/ 2577047 w 2577047"/>
                <a:gd name="connsiteY3" fmla="*/ 957972 h 1235690"/>
                <a:gd name="connsiteX4" fmla="*/ 2495620 w 2577047"/>
                <a:gd name="connsiteY4" fmla="*/ 1235690 h 1235690"/>
                <a:gd name="connsiteX5" fmla="*/ 1889591 w 2577047"/>
                <a:gd name="connsiteY5" fmla="*/ 1235690 h 1235690"/>
                <a:gd name="connsiteX6" fmla="*/ 1799319 w 2577047"/>
                <a:gd name="connsiteY6" fmla="*/ 1235690 h 1235690"/>
                <a:gd name="connsiteX7" fmla="*/ 31390 w 2577047"/>
                <a:gd name="connsiteY7" fmla="*/ 1235690 h 1235690"/>
                <a:gd name="connsiteX8" fmla="*/ 9264 w 2577047"/>
                <a:gd name="connsiteY8" fmla="*/ 1164413 h 1235690"/>
                <a:gd name="connsiteX9" fmla="*/ 0 w 2577047"/>
                <a:gd name="connsiteY9" fmla="*/ 1072517 h 1235690"/>
                <a:gd name="connsiteX10" fmla="*/ 455981 w 2577047"/>
                <a:gd name="connsiteY10" fmla="*/ 616536 h 1235690"/>
                <a:gd name="connsiteX11" fmla="*/ 459500 w 2577047"/>
                <a:gd name="connsiteY11" fmla="*/ 616891 h 1235690"/>
                <a:gd name="connsiteX12" fmla="*/ 459640 w 2577047"/>
                <a:gd name="connsiteY12" fmla="*/ 615506 h 1235690"/>
                <a:gd name="connsiteX13" fmla="*/ 720719 w 2577047"/>
                <a:gd name="connsiteY13" fmla="*/ 182302 h 1235690"/>
                <a:gd name="connsiteX14" fmla="*/ 739060 w 2577047"/>
                <a:gd name="connsiteY14" fmla="*/ 169592 h 1235690"/>
                <a:gd name="connsiteX15" fmla="*/ 747661 w 2577047"/>
                <a:gd name="connsiteY15" fmla="*/ 161263 h 1235690"/>
                <a:gd name="connsiteX16" fmla="*/ 1214715 w 2577047"/>
                <a:gd name="connsiteY16" fmla="*/ 0 h 1235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77047" h="1235690">
                  <a:moveTo>
                    <a:pt x="1214715" y="0"/>
                  </a:moveTo>
                  <a:cubicBezTo>
                    <a:pt x="1532592" y="0"/>
                    <a:pt x="1803493" y="191906"/>
                    <a:pt x="1914672" y="468064"/>
                  </a:cubicBezTo>
                  <a:cubicBezTo>
                    <a:pt x="1961649" y="454022"/>
                    <a:pt x="2010192" y="446221"/>
                    <a:pt x="2060300" y="446221"/>
                  </a:cubicBezTo>
                  <a:cubicBezTo>
                    <a:pt x="2346860" y="446221"/>
                    <a:pt x="2577047" y="675573"/>
                    <a:pt x="2577047" y="957972"/>
                  </a:cubicBezTo>
                  <a:cubicBezTo>
                    <a:pt x="2577047" y="1060946"/>
                    <a:pt x="2547295" y="1156119"/>
                    <a:pt x="2495620" y="1235690"/>
                  </a:cubicBezTo>
                  <a:cubicBezTo>
                    <a:pt x="2495620" y="1235690"/>
                    <a:pt x="2495620" y="1235690"/>
                    <a:pt x="1889591" y="1235690"/>
                  </a:cubicBezTo>
                  <a:lnTo>
                    <a:pt x="1799319" y="1235690"/>
                  </a:lnTo>
                  <a:lnTo>
                    <a:pt x="31390" y="1235690"/>
                  </a:lnTo>
                  <a:lnTo>
                    <a:pt x="9264" y="1164413"/>
                  </a:lnTo>
                  <a:cubicBezTo>
                    <a:pt x="3190" y="1134730"/>
                    <a:pt x="0" y="1103996"/>
                    <a:pt x="0" y="1072517"/>
                  </a:cubicBezTo>
                  <a:cubicBezTo>
                    <a:pt x="0" y="820686"/>
                    <a:pt x="204150" y="616536"/>
                    <a:pt x="455981" y="616536"/>
                  </a:cubicBezTo>
                  <a:lnTo>
                    <a:pt x="459500" y="616891"/>
                  </a:lnTo>
                  <a:lnTo>
                    <a:pt x="459640" y="615506"/>
                  </a:lnTo>
                  <a:cubicBezTo>
                    <a:pt x="495067" y="442379"/>
                    <a:pt x="589371" y="290700"/>
                    <a:pt x="720719" y="182302"/>
                  </a:cubicBezTo>
                  <a:lnTo>
                    <a:pt x="739060" y="169592"/>
                  </a:lnTo>
                  <a:lnTo>
                    <a:pt x="747661" y="161263"/>
                  </a:lnTo>
                  <a:cubicBezTo>
                    <a:pt x="876480" y="60556"/>
                    <a:pt x="1038551" y="0"/>
                    <a:pt x="1214715" y="0"/>
                  </a:cubicBezTo>
                  <a:close/>
                </a:path>
              </a:pathLst>
            </a:cu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7" name="Freeform 6"/>
            <p:cNvSpPr>
              <a:spLocks/>
            </p:cNvSpPr>
            <p:nvPr/>
          </p:nvSpPr>
          <p:spPr bwMode="gray">
            <a:xfrm>
              <a:off x="8422506" y="4305084"/>
              <a:ext cx="2008331" cy="1846803"/>
            </a:xfrm>
            <a:custGeom>
              <a:avLst/>
              <a:gdLst>
                <a:gd name="T0" fmla="*/ 948 w 1281"/>
                <a:gd name="T1" fmla="*/ 6 h 1185"/>
                <a:gd name="T2" fmla="*/ 641 w 1281"/>
                <a:gd name="T3" fmla="*/ 168 h 1185"/>
                <a:gd name="T4" fmla="*/ 333 w 1281"/>
                <a:gd name="T5" fmla="*/ 6 h 1185"/>
                <a:gd name="T6" fmla="*/ 10 w 1281"/>
                <a:gd name="T7" fmla="*/ 362 h 1185"/>
                <a:gd name="T8" fmla="*/ 641 w 1281"/>
                <a:gd name="T9" fmla="*/ 1185 h 1185"/>
                <a:gd name="T10" fmla="*/ 641 w 1281"/>
                <a:gd name="T11" fmla="*/ 1184 h 1185"/>
                <a:gd name="T12" fmla="*/ 641 w 1281"/>
                <a:gd name="T13" fmla="*/ 1185 h 1185"/>
                <a:gd name="T14" fmla="*/ 1272 w 1281"/>
                <a:gd name="T15" fmla="*/ 361 h 1185"/>
                <a:gd name="T16" fmla="*/ 948 w 1281"/>
                <a:gd name="T17" fmla="*/ 6 h 1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1" h="1185">
                  <a:moveTo>
                    <a:pt x="948" y="6"/>
                  </a:moveTo>
                  <a:cubicBezTo>
                    <a:pt x="820" y="0"/>
                    <a:pt x="703" y="65"/>
                    <a:pt x="641" y="168"/>
                  </a:cubicBezTo>
                  <a:cubicBezTo>
                    <a:pt x="578" y="65"/>
                    <a:pt x="461" y="0"/>
                    <a:pt x="333" y="6"/>
                  </a:cubicBezTo>
                  <a:cubicBezTo>
                    <a:pt x="144" y="15"/>
                    <a:pt x="0" y="175"/>
                    <a:pt x="10" y="362"/>
                  </a:cubicBezTo>
                  <a:cubicBezTo>
                    <a:pt x="19" y="548"/>
                    <a:pt x="641" y="1185"/>
                    <a:pt x="641" y="1185"/>
                  </a:cubicBezTo>
                  <a:cubicBezTo>
                    <a:pt x="641" y="1185"/>
                    <a:pt x="641" y="1185"/>
                    <a:pt x="641" y="1184"/>
                  </a:cubicBezTo>
                  <a:cubicBezTo>
                    <a:pt x="641" y="1185"/>
                    <a:pt x="641" y="1185"/>
                    <a:pt x="641" y="1185"/>
                  </a:cubicBezTo>
                  <a:cubicBezTo>
                    <a:pt x="641" y="1185"/>
                    <a:pt x="1263" y="548"/>
                    <a:pt x="1272" y="361"/>
                  </a:cubicBezTo>
                  <a:cubicBezTo>
                    <a:pt x="1281" y="174"/>
                    <a:pt x="1137" y="15"/>
                    <a:pt x="948" y="6"/>
                  </a:cubicBezTo>
                  <a:close/>
                </a:path>
              </a:pathLst>
            </a:custGeom>
            <a:solidFill>
              <a:srgbClr val="3393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Rectangle 7"/>
            <p:cNvSpPr>
              <a:spLocks noChangeArrowheads="1"/>
            </p:cNvSpPr>
            <p:nvPr/>
          </p:nvSpPr>
          <p:spPr bwMode="gray">
            <a:xfrm>
              <a:off x="9601660" y="4515070"/>
              <a:ext cx="573425" cy="1445676"/>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Rectangle 8"/>
            <p:cNvSpPr>
              <a:spLocks noChangeArrowheads="1"/>
            </p:cNvSpPr>
            <p:nvPr/>
          </p:nvSpPr>
          <p:spPr bwMode="gray">
            <a:xfrm>
              <a:off x="8640568" y="4224320"/>
              <a:ext cx="576116" cy="1445676"/>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Rectangle 9"/>
            <p:cNvSpPr>
              <a:spLocks noChangeArrowheads="1"/>
            </p:cNvSpPr>
            <p:nvPr/>
          </p:nvSpPr>
          <p:spPr bwMode="gray">
            <a:xfrm>
              <a:off x="9771264" y="4698135"/>
              <a:ext cx="573425" cy="1445676"/>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Rectangle 10"/>
            <p:cNvSpPr>
              <a:spLocks noChangeArrowheads="1"/>
            </p:cNvSpPr>
            <p:nvPr/>
          </p:nvSpPr>
          <p:spPr bwMode="gray">
            <a:xfrm>
              <a:off x="9351291" y="4843510"/>
              <a:ext cx="320365" cy="1397218"/>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Rectangle 11"/>
            <p:cNvSpPr>
              <a:spLocks noChangeArrowheads="1"/>
            </p:cNvSpPr>
            <p:nvPr/>
          </p:nvSpPr>
          <p:spPr bwMode="gray">
            <a:xfrm>
              <a:off x="8505962" y="4708904"/>
              <a:ext cx="309596" cy="1292224"/>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Rectangle 12"/>
            <p:cNvSpPr>
              <a:spLocks noChangeArrowheads="1"/>
            </p:cNvSpPr>
            <p:nvPr/>
          </p:nvSpPr>
          <p:spPr bwMode="gray">
            <a:xfrm>
              <a:off x="8780559" y="4576988"/>
              <a:ext cx="570732" cy="1518363"/>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Freeform 13"/>
            <p:cNvSpPr>
              <a:spLocks/>
            </p:cNvSpPr>
            <p:nvPr/>
          </p:nvSpPr>
          <p:spPr bwMode="gray">
            <a:xfrm>
              <a:off x="8842479" y="4665830"/>
              <a:ext cx="446894" cy="78073"/>
            </a:xfrm>
            <a:custGeom>
              <a:avLst/>
              <a:gdLst>
                <a:gd name="T0" fmla="*/ 24 w 286"/>
                <a:gd name="T1" fmla="*/ 0 h 50"/>
                <a:gd name="T2" fmla="*/ 0 w 286"/>
                <a:gd name="T3" fmla="*/ 22 h 50"/>
                <a:gd name="T4" fmla="*/ 0 w 286"/>
                <a:gd name="T5" fmla="*/ 28 h 50"/>
                <a:gd name="T6" fmla="*/ 24 w 286"/>
                <a:gd name="T7" fmla="*/ 50 h 50"/>
                <a:gd name="T8" fmla="*/ 262 w 286"/>
                <a:gd name="T9" fmla="*/ 50 h 50"/>
                <a:gd name="T10" fmla="*/ 286 w 286"/>
                <a:gd name="T11" fmla="*/ 28 h 50"/>
                <a:gd name="T12" fmla="*/ 286 w 286"/>
                <a:gd name="T13" fmla="*/ 22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2"/>
                  </a:cubicBezTo>
                  <a:cubicBezTo>
                    <a:pt x="0" y="28"/>
                    <a:pt x="0" y="28"/>
                    <a:pt x="0" y="28"/>
                  </a:cubicBezTo>
                  <a:cubicBezTo>
                    <a:pt x="0" y="28"/>
                    <a:pt x="0" y="50"/>
                    <a:pt x="24" y="50"/>
                  </a:cubicBezTo>
                  <a:cubicBezTo>
                    <a:pt x="262" y="50"/>
                    <a:pt x="262" y="50"/>
                    <a:pt x="262" y="50"/>
                  </a:cubicBezTo>
                  <a:cubicBezTo>
                    <a:pt x="262" y="50"/>
                    <a:pt x="286" y="50"/>
                    <a:pt x="286" y="28"/>
                  </a:cubicBezTo>
                  <a:cubicBezTo>
                    <a:pt x="286" y="22"/>
                    <a:pt x="286" y="22"/>
                    <a:pt x="286" y="22"/>
                  </a:cubicBezTo>
                  <a:cubicBezTo>
                    <a:pt x="286" y="22"/>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14"/>
            <p:cNvSpPr>
              <a:spLocks/>
            </p:cNvSpPr>
            <p:nvPr/>
          </p:nvSpPr>
          <p:spPr bwMode="gray">
            <a:xfrm>
              <a:off x="8842479" y="4805821"/>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15"/>
            <p:cNvSpPr>
              <a:spLocks/>
            </p:cNvSpPr>
            <p:nvPr/>
          </p:nvSpPr>
          <p:spPr bwMode="gray">
            <a:xfrm>
              <a:off x="8842479" y="4943118"/>
              <a:ext cx="446894" cy="78073"/>
            </a:xfrm>
            <a:custGeom>
              <a:avLst/>
              <a:gdLst>
                <a:gd name="T0" fmla="*/ 24 w 286"/>
                <a:gd name="T1" fmla="*/ 0 h 50"/>
                <a:gd name="T2" fmla="*/ 0 w 286"/>
                <a:gd name="T3" fmla="*/ 24 h 50"/>
                <a:gd name="T4" fmla="*/ 0 w 286"/>
                <a:gd name="T5" fmla="*/ 28 h 50"/>
                <a:gd name="T6" fmla="*/ 24 w 286"/>
                <a:gd name="T7" fmla="*/ 50 h 50"/>
                <a:gd name="T8" fmla="*/ 262 w 286"/>
                <a:gd name="T9" fmla="*/ 50 h 50"/>
                <a:gd name="T10" fmla="*/ 286 w 286"/>
                <a:gd name="T11" fmla="*/ 28 h 50"/>
                <a:gd name="T12" fmla="*/ 286 w 286"/>
                <a:gd name="T13" fmla="*/ 24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4"/>
                  </a:cubicBezTo>
                  <a:cubicBezTo>
                    <a:pt x="0" y="28"/>
                    <a:pt x="0" y="28"/>
                    <a:pt x="0" y="28"/>
                  </a:cubicBezTo>
                  <a:cubicBezTo>
                    <a:pt x="0" y="28"/>
                    <a:pt x="0" y="50"/>
                    <a:pt x="24" y="50"/>
                  </a:cubicBezTo>
                  <a:cubicBezTo>
                    <a:pt x="262" y="50"/>
                    <a:pt x="262" y="50"/>
                    <a:pt x="262" y="50"/>
                  </a:cubicBezTo>
                  <a:cubicBezTo>
                    <a:pt x="262" y="50"/>
                    <a:pt x="286" y="50"/>
                    <a:pt x="286" y="28"/>
                  </a:cubicBezTo>
                  <a:cubicBezTo>
                    <a:pt x="286" y="24"/>
                    <a:pt x="286" y="24"/>
                    <a:pt x="286" y="24"/>
                  </a:cubicBezTo>
                  <a:cubicBezTo>
                    <a:pt x="286" y="24"/>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16"/>
            <p:cNvSpPr>
              <a:spLocks/>
            </p:cNvSpPr>
            <p:nvPr/>
          </p:nvSpPr>
          <p:spPr bwMode="gray">
            <a:xfrm>
              <a:off x="8842479" y="5080418"/>
              <a:ext cx="446894" cy="78073"/>
            </a:xfrm>
            <a:custGeom>
              <a:avLst/>
              <a:gdLst>
                <a:gd name="T0" fmla="*/ 24 w 286"/>
                <a:gd name="T1" fmla="*/ 0 h 50"/>
                <a:gd name="T2" fmla="*/ 0 w 286"/>
                <a:gd name="T3" fmla="*/ 23 h 50"/>
                <a:gd name="T4" fmla="*/ 0 w 286"/>
                <a:gd name="T5" fmla="*/ 28 h 50"/>
                <a:gd name="T6" fmla="*/ 24 w 286"/>
                <a:gd name="T7" fmla="*/ 50 h 50"/>
                <a:gd name="T8" fmla="*/ 262 w 286"/>
                <a:gd name="T9" fmla="*/ 50 h 50"/>
                <a:gd name="T10" fmla="*/ 286 w 286"/>
                <a:gd name="T11" fmla="*/ 28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8"/>
                    <a:pt x="0" y="28"/>
                    <a:pt x="0" y="28"/>
                  </a:cubicBezTo>
                  <a:cubicBezTo>
                    <a:pt x="0" y="28"/>
                    <a:pt x="0" y="50"/>
                    <a:pt x="24" y="50"/>
                  </a:cubicBezTo>
                  <a:cubicBezTo>
                    <a:pt x="262" y="50"/>
                    <a:pt x="262" y="50"/>
                    <a:pt x="262" y="50"/>
                  </a:cubicBezTo>
                  <a:cubicBezTo>
                    <a:pt x="262" y="50"/>
                    <a:pt x="286" y="50"/>
                    <a:pt x="286" y="28"/>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17"/>
            <p:cNvSpPr>
              <a:spLocks/>
            </p:cNvSpPr>
            <p:nvPr/>
          </p:nvSpPr>
          <p:spPr bwMode="gray">
            <a:xfrm>
              <a:off x="8842479" y="5220409"/>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18"/>
            <p:cNvSpPr>
              <a:spLocks/>
            </p:cNvSpPr>
            <p:nvPr/>
          </p:nvSpPr>
          <p:spPr bwMode="gray">
            <a:xfrm>
              <a:off x="8842479" y="5357707"/>
              <a:ext cx="446894" cy="78073"/>
            </a:xfrm>
            <a:custGeom>
              <a:avLst/>
              <a:gdLst>
                <a:gd name="T0" fmla="*/ 24 w 286"/>
                <a:gd name="T1" fmla="*/ 0 h 51"/>
                <a:gd name="T2" fmla="*/ 0 w 286"/>
                <a:gd name="T3" fmla="*/ 24 h 51"/>
                <a:gd name="T4" fmla="*/ 0 w 286"/>
                <a:gd name="T5" fmla="*/ 28 h 51"/>
                <a:gd name="T6" fmla="*/ 24 w 286"/>
                <a:gd name="T7" fmla="*/ 51 h 51"/>
                <a:gd name="T8" fmla="*/ 262 w 286"/>
                <a:gd name="T9" fmla="*/ 51 h 51"/>
                <a:gd name="T10" fmla="*/ 286 w 286"/>
                <a:gd name="T11" fmla="*/ 28 h 51"/>
                <a:gd name="T12" fmla="*/ 286 w 286"/>
                <a:gd name="T13" fmla="*/ 24 h 51"/>
                <a:gd name="T14" fmla="*/ 262 w 286"/>
                <a:gd name="T15" fmla="*/ 0 h 51"/>
                <a:gd name="T16" fmla="*/ 152 w 286"/>
                <a:gd name="T17" fmla="*/ 0 h 51"/>
                <a:gd name="T18" fmla="*/ 24 w 286"/>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1">
                  <a:moveTo>
                    <a:pt x="24" y="0"/>
                  </a:moveTo>
                  <a:cubicBezTo>
                    <a:pt x="24" y="0"/>
                    <a:pt x="0" y="0"/>
                    <a:pt x="0" y="24"/>
                  </a:cubicBezTo>
                  <a:cubicBezTo>
                    <a:pt x="0" y="28"/>
                    <a:pt x="0" y="28"/>
                    <a:pt x="0" y="28"/>
                  </a:cubicBezTo>
                  <a:cubicBezTo>
                    <a:pt x="0" y="28"/>
                    <a:pt x="0" y="51"/>
                    <a:pt x="24" y="51"/>
                  </a:cubicBezTo>
                  <a:cubicBezTo>
                    <a:pt x="262" y="51"/>
                    <a:pt x="262" y="51"/>
                    <a:pt x="262" y="51"/>
                  </a:cubicBezTo>
                  <a:cubicBezTo>
                    <a:pt x="262" y="51"/>
                    <a:pt x="286" y="51"/>
                    <a:pt x="286" y="28"/>
                  </a:cubicBezTo>
                  <a:cubicBezTo>
                    <a:pt x="286" y="24"/>
                    <a:pt x="286" y="24"/>
                    <a:pt x="286" y="24"/>
                  </a:cubicBezTo>
                  <a:cubicBezTo>
                    <a:pt x="286" y="24"/>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19"/>
            <p:cNvSpPr>
              <a:spLocks/>
            </p:cNvSpPr>
            <p:nvPr/>
          </p:nvSpPr>
          <p:spPr bwMode="gray">
            <a:xfrm>
              <a:off x="8842479" y="5495006"/>
              <a:ext cx="446894" cy="78073"/>
            </a:xfrm>
            <a:custGeom>
              <a:avLst/>
              <a:gdLst>
                <a:gd name="T0" fmla="*/ 24 w 286"/>
                <a:gd name="T1" fmla="*/ 0 h 50"/>
                <a:gd name="T2" fmla="*/ 0 w 286"/>
                <a:gd name="T3" fmla="*/ 23 h 50"/>
                <a:gd name="T4" fmla="*/ 0 w 286"/>
                <a:gd name="T5" fmla="*/ 28 h 50"/>
                <a:gd name="T6" fmla="*/ 24 w 286"/>
                <a:gd name="T7" fmla="*/ 50 h 50"/>
                <a:gd name="T8" fmla="*/ 262 w 286"/>
                <a:gd name="T9" fmla="*/ 50 h 50"/>
                <a:gd name="T10" fmla="*/ 286 w 286"/>
                <a:gd name="T11" fmla="*/ 28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8"/>
                    <a:pt x="0" y="28"/>
                    <a:pt x="0" y="28"/>
                  </a:cubicBezTo>
                  <a:cubicBezTo>
                    <a:pt x="0" y="28"/>
                    <a:pt x="0" y="50"/>
                    <a:pt x="24" y="50"/>
                  </a:cubicBezTo>
                  <a:cubicBezTo>
                    <a:pt x="262" y="50"/>
                    <a:pt x="262" y="50"/>
                    <a:pt x="262" y="50"/>
                  </a:cubicBezTo>
                  <a:cubicBezTo>
                    <a:pt x="262" y="50"/>
                    <a:pt x="286" y="50"/>
                    <a:pt x="286" y="28"/>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20"/>
            <p:cNvSpPr>
              <a:spLocks/>
            </p:cNvSpPr>
            <p:nvPr/>
          </p:nvSpPr>
          <p:spPr bwMode="gray">
            <a:xfrm>
              <a:off x="8842479" y="5634997"/>
              <a:ext cx="446894" cy="78073"/>
            </a:xfrm>
            <a:custGeom>
              <a:avLst/>
              <a:gdLst>
                <a:gd name="T0" fmla="*/ 24 w 286"/>
                <a:gd name="T1" fmla="*/ 0 h 51"/>
                <a:gd name="T2" fmla="*/ 0 w 286"/>
                <a:gd name="T3" fmla="*/ 23 h 51"/>
                <a:gd name="T4" fmla="*/ 0 w 286"/>
                <a:gd name="T5" fmla="*/ 27 h 51"/>
                <a:gd name="T6" fmla="*/ 24 w 286"/>
                <a:gd name="T7" fmla="*/ 51 h 51"/>
                <a:gd name="T8" fmla="*/ 262 w 286"/>
                <a:gd name="T9" fmla="*/ 51 h 51"/>
                <a:gd name="T10" fmla="*/ 286 w 286"/>
                <a:gd name="T11" fmla="*/ 27 h 51"/>
                <a:gd name="T12" fmla="*/ 286 w 286"/>
                <a:gd name="T13" fmla="*/ 23 h 51"/>
                <a:gd name="T14" fmla="*/ 262 w 286"/>
                <a:gd name="T15" fmla="*/ 0 h 51"/>
                <a:gd name="T16" fmla="*/ 152 w 286"/>
                <a:gd name="T17" fmla="*/ 0 h 51"/>
                <a:gd name="T18" fmla="*/ 24 w 286"/>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1">
                  <a:moveTo>
                    <a:pt x="24" y="0"/>
                  </a:moveTo>
                  <a:cubicBezTo>
                    <a:pt x="24" y="0"/>
                    <a:pt x="0" y="0"/>
                    <a:pt x="0" y="23"/>
                  </a:cubicBezTo>
                  <a:cubicBezTo>
                    <a:pt x="0" y="27"/>
                    <a:pt x="0" y="27"/>
                    <a:pt x="0" y="27"/>
                  </a:cubicBezTo>
                  <a:cubicBezTo>
                    <a:pt x="0" y="27"/>
                    <a:pt x="0" y="51"/>
                    <a:pt x="24" y="51"/>
                  </a:cubicBezTo>
                  <a:cubicBezTo>
                    <a:pt x="262" y="51"/>
                    <a:pt x="262" y="51"/>
                    <a:pt x="262" y="51"/>
                  </a:cubicBezTo>
                  <a:cubicBezTo>
                    <a:pt x="262" y="51"/>
                    <a:pt x="286" y="51"/>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Oval 21"/>
            <p:cNvSpPr>
              <a:spLocks noChangeArrowheads="1"/>
            </p:cNvSpPr>
            <p:nvPr/>
          </p:nvSpPr>
          <p:spPr bwMode="gray">
            <a:xfrm>
              <a:off x="9203225" y="4681982"/>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123" name="Oval 22"/>
            <p:cNvSpPr>
              <a:spLocks noChangeArrowheads="1"/>
            </p:cNvSpPr>
            <p:nvPr/>
          </p:nvSpPr>
          <p:spPr bwMode="gray">
            <a:xfrm>
              <a:off x="9203225" y="4821973"/>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124" name="Oval 23"/>
            <p:cNvSpPr>
              <a:spLocks noChangeArrowheads="1"/>
            </p:cNvSpPr>
            <p:nvPr/>
          </p:nvSpPr>
          <p:spPr bwMode="gray">
            <a:xfrm>
              <a:off x="9203225" y="4959271"/>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125" name="Oval 24"/>
            <p:cNvSpPr>
              <a:spLocks noChangeArrowheads="1"/>
            </p:cNvSpPr>
            <p:nvPr/>
          </p:nvSpPr>
          <p:spPr bwMode="gray">
            <a:xfrm>
              <a:off x="9203225" y="5099262"/>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126" name="Freeform 25"/>
            <p:cNvSpPr>
              <a:spLocks/>
            </p:cNvSpPr>
            <p:nvPr/>
          </p:nvSpPr>
          <p:spPr bwMode="gray">
            <a:xfrm>
              <a:off x="9203225" y="5236562"/>
              <a:ext cx="45767" cy="43074"/>
            </a:xfrm>
            <a:custGeom>
              <a:avLst/>
              <a:gdLst>
                <a:gd name="T0" fmla="*/ 14 w 28"/>
                <a:gd name="T1" fmla="*/ 28 h 28"/>
                <a:gd name="T2" fmla="*/ 28 w 28"/>
                <a:gd name="T3" fmla="*/ 13 h 28"/>
                <a:gd name="T4" fmla="*/ 14 w 28"/>
                <a:gd name="T5" fmla="*/ 0 h 28"/>
                <a:gd name="T6" fmla="*/ 0 w 28"/>
                <a:gd name="T7" fmla="*/ 13 h 28"/>
                <a:gd name="T8" fmla="*/ 14 w 28"/>
                <a:gd name="T9" fmla="*/ 28 h 28"/>
              </a:gdLst>
              <a:ahLst/>
              <a:cxnLst>
                <a:cxn ang="0">
                  <a:pos x="T0" y="T1"/>
                </a:cxn>
                <a:cxn ang="0">
                  <a:pos x="T2" y="T3"/>
                </a:cxn>
                <a:cxn ang="0">
                  <a:pos x="T4" y="T5"/>
                </a:cxn>
                <a:cxn ang="0">
                  <a:pos x="T6" y="T7"/>
                </a:cxn>
                <a:cxn ang="0">
                  <a:pos x="T8" y="T9"/>
                </a:cxn>
              </a:cxnLst>
              <a:rect l="0" t="0" r="r" b="b"/>
              <a:pathLst>
                <a:path w="28" h="28">
                  <a:moveTo>
                    <a:pt x="14" y="28"/>
                  </a:moveTo>
                  <a:cubicBezTo>
                    <a:pt x="22" y="28"/>
                    <a:pt x="28" y="21"/>
                    <a:pt x="28" y="13"/>
                  </a:cubicBezTo>
                  <a:cubicBezTo>
                    <a:pt x="28" y="7"/>
                    <a:pt x="22" y="0"/>
                    <a:pt x="14" y="0"/>
                  </a:cubicBezTo>
                  <a:cubicBezTo>
                    <a:pt x="7" y="0"/>
                    <a:pt x="0" y="7"/>
                    <a:pt x="0" y="13"/>
                  </a:cubicBezTo>
                  <a:cubicBezTo>
                    <a:pt x="0" y="21"/>
                    <a:pt x="7" y="28"/>
                    <a:pt x="14" y="28"/>
                  </a:cubicBez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127" name="Oval 26"/>
            <p:cNvSpPr>
              <a:spLocks noChangeArrowheads="1"/>
            </p:cNvSpPr>
            <p:nvPr/>
          </p:nvSpPr>
          <p:spPr bwMode="gray">
            <a:xfrm>
              <a:off x="9203225" y="5376553"/>
              <a:ext cx="45767" cy="40383"/>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128" name="Oval 27"/>
            <p:cNvSpPr>
              <a:spLocks noChangeArrowheads="1"/>
            </p:cNvSpPr>
            <p:nvPr/>
          </p:nvSpPr>
          <p:spPr bwMode="gray">
            <a:xfrm>
              <a:off x="9203225" y="5513851"/>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129" name="Oval 28"/>
            <p:cNvSpPr>
              <a:spLocks noChangeArrowheads="1"/>
            </p:cNvSpPr>
            <p:nvPr/>
          </p:nvSpPr>
          <p:spPr bwMode="gray">
            <a:xfrm>
              <a:off x="9203225" y="5653841"/>
              <a:ext cx="45767" cy="40383"/>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130" name="Freeform 29"/>
            <p:cNvSpPr>
              <a:spLocks/>
            </p:cNvSpPr>
            <p:nvPr/>
          </p:nvSpPr>
          <p:spPr bwMode="gray">
            <a:xfrm>
              <a:off x="8842479" y="5772295"/>
              <a:ext cx="446894" cy="78073"/>
            </a:xfrm>
            <a:custGeom>
              <a:avLst/>
              <a:gdLst>
                <a:gd name="T0" fmla="*/ 24 w 286"/>
                <a:gd name="T1" fmla="*/ 0 h 50"/>
                <a:gd name="T2" fmla="*/ 0 w 286"/>
                <a:gd name="T3" fmla="*/ 22 h 50"/>
                <a:gd name="T4" fmla="*/ 0 w 286"/>
                <a:gd name="T5" fmla="*/ 27 h 50"/>
                <a:gd name="T6" fmla="*/ 24 w 286"/>
                <a:gd name="T7" fmla="*/ 50 h 50"/>
                <a:gd name="T8" fmla="*/ 262 w 286"/>
                <a:gd name="T9" fmla="*/ 50 h 50"/>
                <a:gd name="T10" fmla="*/ 286 w 286"/>
                <a:gd name="T11" fmla="*/ 27 h 50"/>
                <a:gd name="T12" fmla="*/ 286 w 286"/>
                <a:gd name="T13" fmla="*/ 22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2"/>
                  </a:cubicBezTo>
                  <a:cubicBezTo>
                    <a:pt x="0" y="27"/>
                    <a:pt x="0" y="27"/>
                    <a:pt x="0" y="27"/>
                  </a:cubicBezTo>
                  <a:cubicBezTo>
                    <a:pt x="0" y="27"/>
                    <a:pt x="0" y="50"/>
                    <a:pt x="24" y="50"/>
                  </a:cubicBezTo>
                  <a:cubicBezTo>
                    <a:pt x="262" y="50"/>
                    <a:pt x="262" y="50"/>
                    <a:pt x="262" y="50"/>
                  </a:cubicBezTo>
                  <a:cubicBezTo>
                    <a:pt x="262" y="50"/>
                    <a:pt x="286" y="50"/>
                    <a:pt x="286" y="27"/>
                  </a:cubicBezTo>
                  <a:cubicBezTo>
                    <a:pt x="286" y="22"/>
                    <a:pt x="286" y="22"/>
                    <a:pt x="286" y="22"/>
                  </a:cubicBezTo>
                  <a:cubicBezTo>
                    <a:pt x="286" y="22"/>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Oval 30"/>
            <p:cNvSpPr>
              <a:spLocks noChangeArrowheads="1"/>
            </p:cNvSpPr>
            <p:nvPr/>
          </p:nvSpPr>
          <p:spPr bwMode="gray">
            <a:xfrm>
              <a:off x="9203225" y="5791141"/>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132" name="Rectangle 31"/>
            <p:cNvSpPr>
              <a:spLocks noChangeArrowheads="1"/>
            </p:cNvSpPr>
            <p:nvPr/>
          </p:nvSpPr>
          <p:spPr bwMode="gray">
            <a:xfrm>
              <a:off x="9467054" y="4883892"/>
              <a:ext cx="570732" cy="1337991"/>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Freeform 32"/>
            <p:cNvSpPr>
              <a:spLocks/>
            </p:cNvSpPr>
            <p:nvPr/>
          </p:nvSpPr>
          <p:spPr bwMode="gray">
            <a:xfrm>
              <a:off x="9526281" y="4975424"/>
              <a:ext cx="449587" cy="78073"/>
            </a:xfrm>
            <a:custGeom>
              <a:avLst/>
              <a:gdLst>
                <a:gd name="T0" fmla="*/ 25 w 287"/>
                <a:gd name="T1" fmla="*/ 0 h 50"/>
                <a:gd name="T2" fmla="*/ 0 w 287"/>
                <a:gd name="T3" fmla="*/ 22 h 50"/>
                <a:gd name="T4" fmla="*/ 0 w 287"/>
                <a:gd name="T5" fmla="*/ 27 h 50"/>
                <a:gd name="T6" fmla="*/ 25 w 287"/>
                <a:gd name="T7" fmla="*/ 50 h 50"/>
                <a:gd name="T8" fmla="*/ 262 w 287"/>
                <a:gd name="T9" fmla="*/ 50 h 50"/>
                <a:gd name="T10" fmla="*/ 287 w 287"/>
                <a:gd name="T11" fmla="*/ 27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7"/>
                    <a:pt x="0" y="27"/>
                    <a:pt x="0" y="27"/>
                  </a:cubicBezTo>
                  <a:cubicBezTo>
                    <a:pt x="0" y="27"/>
                    <a:pt x="0" y="50"/>
                    <a:pt x="25" y="50"/>
                  </a:cubicBezTo>
                  <a:cubicBezTo>
                    <a:pt x="262" y="50"/>
                    <a:pt x="262" y="50"/>
                    <a:pt x="262" y="50"/>
                  </a:cubicBezTo>
                  <a:cubicBezTo>
                    <a:pt x="262" y="50"/>
                    <a:pt x="287" y="50"/>
                    <a:pt x="287" y="27"/>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Freeform 33"/>
            <p:cNvSpPr>
              <a:spLocks/>
            </p:cNvSpPr>
            <p:nvPr/>
          </p:nvSpPr>
          <p:spPr bwMode="gray">
            <a:xfrm>
              <a:off x="9526281" y="5112724"/>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Freeform 34"/>
            <p:cNvSpPr>
              <a:spLocks/>
            </p:cNvSpPr>
            <p:nvPr/>
          </p:nvSpPr>
          <p:spPr bwMode="gray">
            <a:xfrm>
              <a:off x="9526281" y="5252715"/>
              <a:ext cx="449587" cy="78073"/>
            </a:xfrm>
            <a:custGeom>
              <a:avLst/>
              <a:gdLst>
                <a:gd name="T0" fmla="*/ 25 w 287"/>
                <a:gd name="T1" fmla="*/ 0 h 50"/>
                <a:gd name="T2" fmla="*/ 0 w 287"/>
                <a:gd name="T3" fmla="*/ 22 h 50"/>
                <a:gd name="T4" fmla="*/ 0 w 287"/>
                <a:gd name="T5" fmla="*/ 28 h 50"/>
                <a:gd name="T6" fmla="*/ 25 w 287"/>
                <a:gd name="T7" fmla="*/ 50 h 50"/>
                <a:gd name="T8" fmla="*/ 262 w 287"/>
                <a:gd name="T9" fmla="*/ 50 h 50"/>
                <a:gd name="T10" fmla="*/ 287 w 287"/>
                <a:gd name="T11" fmla="*/ 28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8"/>
                    <a:pt x="0" y="28"/>
                    <a:pt x="0" y="28"/>
                  </a:cubicBezTo>
                  <a:cubicBezTo>
                    <a:pt x="0" y="28"/>
                    <a:pt x="0" y="50"/>
                    <a:pt x="25" y="50"/>
                  </a:cubicBezTo>
                  <a:cubicBezTo>
                    <a:pt x="262" y="50"/>
                    <a:pt x="262" y="50"/>
                    <a:pt x="262" y="50"/>
                  </a:cubicBezTo>
                  <a:cubicBezTo>
                    <a:pt x="262" y="50"/>
                    <a:pt x="287" y="50"/>
                    <a:pt x="287" y="28"/>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Freeform 35"/>
            <p:cNvSpPr>
              <a:spLocks/>
            </p:cNvSpPr>
            <p:nvPr/>
          </p:nvSpPr>
          <p:spPr bwMode="gray">
            <a:xfrm>
              <a:off x="9526281" y="5390012"/>
              <a:ext cx="449587" cy="78073"/>
            </a:xfrm>
            <a:custGeom>
              <a:avLst/>
              <a:gdLst>
                <a:gd name="T0" fmla="*/ 25 w 287"/>
                <a:gd name="T1" fmla="*/ 0 h 50"/>
                <a:gd name="T2" fmla="*/ 0 w 287"/>
                <a:gd name="T3" fmla="*/ 22 h 50"/>
                <a:gd name="T4" fmla="*/ 0 w 287"/>
                <a:gd name="T5" fmla="*/ 27 h 50"/>
                <a:gd name="T6" fmla="*/ 25 w 287"/>
                <a:gd name="T7" fmla="*/ 50 h 50"/>
                <a:gd name="T8" fmla="*/ 262 w 287"/>
                <a:gd name="T9" fmla="*/ 50 h 50"/>
                <a:gd name="T10" fmla="*/ 287 w 287"/>
                <a:gd name="T11" fmla="*/ 27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7"/>
                    <a:pt x="0" y="27"/>
                    <a:pt x="0" y="27"/>
                  </a:cubicBezTo>
                  <a:cubicBezTo>
                    <a:pt x="0" y="27"/>
                    <a:pt x="0" y="50"/>
                    <a:pt x="25" y="50"/>
                  </a:cubicBezTo>
                  <a:cubicBezTo>
                    <a:pt x="262" y="50"/>
                    <a:pt x="262" y="50"/>
                    <a:pt x="262" y="50"/>
                  </a:cubicBezTo>
                  <a:cubicBezTo>
                    <a:pt x="262" y="50"/>
                    <a:pt x="287" y="50"/>
                    <a:pt x="287" y="27"/>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 name="Freeform 36"/>
            <p:cNvSpPr>
              <a:spLocks/>
            </p:cNvSpPr>
            <p:nvPr/>
          </p:nvSpPr>
          <p:spPr bwMode="gray">
            <a:xfrm>
              <a:off x="9526281" y="5527312"/>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 name="Freeform 37"/>
            <p:cNvSpPr>
              <a:spLocks/>
            </p:cNvSpPr>
            <p:nvPr/>
          </p:nvSpPr>
          <p:spPr bwMode="gray">
            <a:xfrm>
              <a:off x="9526281" y="5667303"/>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Freeform 38"/>
            <p:cNvSpPr>
              <a:spLocks/>
            </p:cNvSpPr>
            <p:nvPr/>
          </p:nvSpPr>
          <p:spPr bwMode="gray">
            <a:xfrm>
              <a:off x="9526281" y="5807294"/>
              <a:ext cx="449587" cy="75380"/>
            </a:xfrm>
            <a:custGeom>
              <a:avLst/>
              <a:gdLst>
                <a:gd name="T0" fmla="*/ 25 w 287"/>
                <a:gd name="T1" fmla="*/ 0 h 49"/>
                <a:gd name="T2" fmla="*/ 0 w 287"/>
                <a:gd name="T3" fmla="*/ 23 h 49"/>
                <a:gd name="T4" fmla="*/ 0 w 287"/>
                <a:gd name="T5" fmla="*/ 27 h 49"/>
                <a:gd name="T6" fmla="*/ 25 w 287"/>
                <a:gd name="T7" fmla="*/ 49 h 49"/>
                <a:gd name="T8" fmla="*/ 262 w 287"/>
                <a:gd name="T9" fmla="*/ 49 h 49"/>
                <a:gd name="T10" fmla="*/ 287 w 287"/>
                <a:gd name="T11" fmla="*/ 27 h 49"/>
                <a:gd name="T12" fmla="*/ 287 w 287"/>
                <a:gd name="T13" fmla="*/ 23 h 49"/>
                <a:gd name="T14" fmla="*/ 262 w 287"/>
                <a:gd name="T15" fmla="*/ 0 h 49"/>
                <a:gd name="T16" fmla="*/ 153 w 287"/>
                <a:gd name="T17" fmla="*/ 0 h 49"/>
                <a:gd name="T18" fmla="*/ 25 w 287"/>
                <a:gd name="T19"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49">
                  <a:moveTo>
                    <a:pt x="25" y="0"/>
                  </a:moveTo>
                  <a:cubicBezTo>
                    <a:pt x="25" y="0"/>
                    <a:pt x="0" y="0"/>
                    <a:pt x="0" y="23"/>
                  </a:cubicBezTo>
                  <a:cubicBezTo>
                    <a:pt x="0" y="27"/>
                    <a:pt x="0" y="27"/>
                    <a:pt x="0" y="27"/>
                  </a:cubicBezTo>
                  <a:cubicBezTo>
                    <a:pt x="0" y="27"/>
                    <a:pt x="0" y="49"/>
                    <a:pt x="25" y="49"/>
                  </a:cubicBezTo>
                  <a:cubicBezTo>
                    <a:pt x="262" y="49"/>
                    <a:pt x="262" y="49"/>
                    <a:pt x="262" y="49"/>
                  </a:cubicBezTo>
                  <a:cubicBezTo>
                    <a:pt x="262" y="49"/>
                    <a:pt x="287" y="49"/>
                    <a:pt x="287" y="27"/>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 name="Freeform 39"/>
            <p:cNvSpPr>
              <a:spLocks/>
            </p:cNvSpPr>
            <p:nvPr/>
          </p:nvSpPr>
          <p:spPr bwMode="gray">
            <a:xfrm>
              <a:off x="9526281" y="5941900"/>
              <a:ext cx="449587" cy="78073"/>
            </a:xfrm>
            <a:custGeom>
              <a:avLst/>
              <a:gdLst>
                <a:gd name="T0" fmla="*/ 25 w 287"/>
                <a:gd name="T1" fmla="*/ 0 h 50"/>
                <a:gd name="T2" fmla="*/ 0 w 287"/>
                <a:gd name="T3" fmla="*/ 24 h 50"/>
                <a:gd name="T4" fmla="*/ 0 w 287"/>
                <a:gd name="T5" fmla="*/ 28 h 50"/>
                <a:gd name="T6" fmla="*/ 25 w 287"/>
                <a:gd name="T7" fmla="*/ 50 h 50"/>
                <a:gd name="T8" fmla="*/ 262 w 287"/>
                <a:gd name="T9" fmla="*/ 50 h 50"/>
                <a:gd name="T10" fmla="*/ 287 w 287"/>
                <a:gd name="T11" fmla="*/ 28 h 50"/>
                <a:gd name="T12" fmla="*/ 287 w 287"/>
                <a:gd name="T13" fmla="*/ 24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4"/>
                  </a:cubicBezTo>
                  <a:cubicBezTo>
                    <a:pt x="0" y="28"/>
                    <a:pt x="0" y="28"/>
                    <a:pt x="0" y="28"/>
                  </a:cubicBezTo>
                  <a:cubicBezTo>
                    <a:pt x="0" y="28"/>
                    <a:pt x="0" y="50"/>
                    <a:pt x="25" y="50"/>
                  </a:cubicBezTo>
                  <a:cubicBezTo>
                    <a:pt x="262" y="50"/>
                    <a:pt x="262" y="50"/>
                    <a:pt x="262" y="50"/>
                  </a:cubicBezTo>
                  <a:cubicBezTo>
                    <a:pt x="262" y="50"/>
                    <a:pt x="287" y="50"/>
                    <a:pt x="287" y="28"/>
                  </a:cubicBezTo>
                  <a:cubicBezTo>
                    <a:pt x="287" y="24"/>
                    <a:pt x="287" y="24"/>
                    <a:pt x="287" y="24"/>
                  </a:cubicBezTo>
                  <a:cubicBezTo>
                    <a:pt x="287" y="24"/>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 name="Oval 40"/>
            <p:cNvSpPr>
              <a:spLocks noChangeArrowheads="1"/>
            </p:cNvSpPr>
            <p:nvPr/>
          </p:nvSpPr>
          <p:spPr bwMode="gray">
            <a:xfrm>
              <a:off x="9889718" y="4991577"/>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42" name="Oval 41"/>
            <p:cNvSpPr>
              <a:spLocks noChangeArrowheads="1"/>
            </p:cNvSpPr>
            <p:nvPr/>
          </p:nvSpPr>
          <p:spPr bwMode="gray">
            <a:xfrm>
              <a:off x="9889718" y="5131568"/>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43" name="Oval 42"/>
            <p:cNvSpPr>
              <a:spLocks noChangeArrowheads="1"/>
            </p:cNvSpPr>
            <p:nvPr/>
          </p:nvSpPr>
          <p:spPr bwMode="gray">
            <a:xfrm>
              <a:off x="9889718" y="5268867"/>
              <a:ext cx="45767" cy="45767"/>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44" name="Oval 43"/>
            <p:cNvSpPr>
              <a:spLocks noChangeArrowheads="1"/>
            </p:cNvSpPr>
            <p:nvPr/>
          </p:nvSpPr>
          <p:spPr bwMode="gray">
            <a:xfrm>
              <a:off x="9889718" y="5406165"/>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45" name="Oval 44"/>
            <p:cNvSpPr>
              <a:spLocks noChangeArrowheads="1"/>
            </p:cNvSpPr>
            <p:nvPr/>
          </p:nvSpPr>
          <p:spPr bwMode="gray">
            <a:xfrm>
              <a:off x="9889718" y="5546156"/>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46" name="Oval 45"/>
            <p:cNvSpPr>
              <a:spLocks noChangeArrowheads="1"/>
            </p:cNvSpPr>
            <p:nvPr/>
          </p:nvSpPr>
          <p:spPr bwMode="gray">
            <a:xfrm>
              <a:off x="9889718" y="5683456"/>
              <a:ext cx="45767" cy="45767"/>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47" name="Oval 46"/>
            <p:cNvSpPr>
              <a:spLocks noChangeArrowheads="1"/>
            </p:cNvSpPr>
            <p:nvPr/>
          </p:nvSpPr>
          <p:spPr bwMode="gray">
            <a:xfrm>
              <a:off x="9889718" y="5823447"/>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48" name="Oval 47"/>
            <p:cNvSpPr>
              <a:spLocks noChangeArrowheads="1"/>
            </p:cNvSpPr>
            <p:nvPr/>
          </p:nvSpPr>
          <p:spPr bwMode="gray">
            <a:xfrm>
              <a:off x="9889718" y="5960744"/>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49" name="Freeform 48"/>
            <p:cNvSpPr>
              <a:spLocks/>
            </p:cNvSpPr>
            <p:nvPr/>
          </p:nvSpPr>
          <p:spPr bwMode="gray">
            <a:xfrm>
              <a:off x="9526281" y="6081891"/>
              <a:ext cx="449587" cy="78073"/>
            </a:xfrm>
            <a:custGeom>
              <a:avLst/>
              <a:gdLst>
                <a:gd name="T0" fmla="*/ 25 w 287"/>
                <a:gd name="T1" fmla="*/ 0 h 50"/>
                <a:gd name="T2" fmla="*/ 0 w 287"/>
                <a:gd name="T3" fmla="*/ 23 h 50"/>
                <a:gd name="T4" fmla="*/ 0 w 287"/>
                <a:gd name="T5" fmla="*/ 27 h 50"/>
                <a:gd name="T6" fmla="*/ 25 w 287"/>
                <a:gd name="T7" fmla="*/ 50 h 50"/>
                <a:gd name="T8" fmla="*/ 262 w 287"/>
                <a:gd name="T9" fmla="*/ 50 h 50"/>
                <a:gd name="T10" fmla="*/ 287 w 287"/>
                <a:gd name="T11" fmla="*/ 27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7"/>
                    <a:pt x="0" y="27"/>
                    <a:pt x="0" y="27"/>
                  </a:cubicBezTo>
                  <a:cubicBezTo>
                    <a:pt x="0" y="27"/>
                    <a:pt x="0" y="50"/>
                    <a:pt x="25" y="50"/>
                  </a:cubicBezTo>
                  <a:cubicBezTo>
                    <a:pt x="262" y="50"/>
                    <a:pt x="262" y="50"/>
                    <a:pt x="262" y="50"/>
                  </a:cubicBezTo>
                  <a:cubicBezTo>
                    <a:pt x="262" y="50"/>
                    <a:pt x="287" y="50"/>
                    <a:pt x="287" y="27"/>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0" name="Oval 49"/>
            <p:cNvSpPr>
              <a:spLocks noChangeArrowheads="1"/>
            </p:cNvSpPr>
            <p:nvPr/>
          </p:nvSpPr>
          <p:spPr bwMode="gray">
            <a:xfrm>
              <a:off x="9889718" y="6100735"/>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51" name="Freeform 50"/>
            <p:cNvSpPr>
              <a:spLocks/>
            </p:cNvSpPr>
            <p:nvPr/>
          </p:nvSpPr>
          <p:spPr bwMode="gray">
            <a:xfrm>
              <a:off x="8842479" y="5909595"/>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2" name="Oval 51"/>
            <p:cNvSpPr>
              <a:spLocks noChangeArrowheads="1"/>
            </p:cNvSpPr>
            <p:nvPr/>
          </p:nvSpPr>
          <p:spPr bwMode="gray">
            <a:xfrm>
              <a:off x="9203225" y="5928439"/>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53" name="Rectangle 52"/>
            <p:cNvSpPr>
              <a:spLocks noChangeArrowheads="1"/>
            </p:cNvSpPr>
            <p:nvPr/>
          </p:nvSpPr>
          <p:spPr bwMode="gray">
            <a:xfrm>
              <a:off x="8643261" y="4245857"/>
              <a:ext cx="573425" cy="255753"/>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4" name="Freeform 53"/>
            <p:cNvSpPr>
              <a:spLocks/>
            </p:cNvSpPr>
            <p:nvPr/>
          </p:nvSpPr>
          <p:spPr bwMode="gray">
            <a:xfrm>
              <a:off x="10780814" y="5917670"/>
              <a:ext cx="1235690" cy="611115"/>
            </a:xfrm>
            <a:custGeom>
              <a:avLst/>
              <a:gdLst>
                <a:gd name="T0" fmla="*/ 763 w 788"/>
                <a:gd name="T1" fmla="*/ 392 h 392"/>
                <a:gd name="T2" fmla="*/ 788 w 788"/>
                <a:gd name="T3" fmla="*/ 304 h 392"/>
                <a:gd name="T4" fmla="*/ 625 w 788"/>
                <a:gd name="T5" fmla="*/ 142 h 392"/>
                <a:gd name="T6" fmla="*/ 580 w 788"/>
                <a:gd name="T7" fmla="*/ 149 h 392"/>
                <a:gd name="T8" fmla="*/ 358 w 788"/>
                <a:gd name="T9" fmla="*/ 0 h 392"/>
                <a:gd name="T10" fmla="*/ 120 w 788"/>
                <a:gd name="T11" fmla="*/ 224 h 392"/>
                <a:gd name="T12" fmla="*/ 0 w 788"/>
                <a:gd name="T13" fmla="*/ 347 h 392"/>
                <a:gd name="T14" fmla="*/ 8 w 788"/>
                <a:gd name="T15" fmla="*/ 392 h 392"/>
                <a:gd name="T16" fmla="*/ 763 w 788"/>
                <a:gd name="T17" fmla="*/ 392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8" h="392">
                  <a:moveTo>
                    <a:pt x="763" y="392"/>
                  </a:moveTo>
                  <a:cubicBezTo>
                    <a:pt x="779" y="366"/>
                    <a:pt x="788" y="337"/>
                    <a:pt x="788" y="304"/>
                  </a:cubicBezTo>
                  <a:cubicBezTo>
                    <a:pt x="788" y="214"/>
                    <a:pt x="715" y="142"/>
                    <a:pt x="625" y="142"/>
                  </a:cubicBezTo>
                  <a:cubicBezTo>
                    <a:pt x="609" y="142"/>
                    <a:pt x="594" y="144"/>
                    <a:pt x="580" y="149"/>
                  </a:cubicBezTo>
                  <a:cubicBezTo>
                    <a:pt x="544" y="61"/>
                    <a:pt x="458" y="0"/>
                    <a:pt x="358" y="0"/>
                  </a:cubicBezTo>
                  <a:cubicBezTo>
                    <a:pt x="231" y="0"/>
                    <a:pt x="127" y="99"/>
                    <a:pt x="120" y="224"/>
                  </a:cubicBezTo>
                  <a:cubicBezTo>
                    <a:pt x="53" y="226"/>
                    <a:pt x="0" y="280"/>
                    <a:pt x="0" y="347"/>
                  </a:cubicBezTo>
                  <a:cubicBezTo>
                    <a:pt x="0" y="363"/>
                    <a:pt x="2" y="378"/>
                    <a:pt x="8" y="392"/>
                  </a:cubicBezTo>
                  <a:lnTo>
                    <a:pt x="763" y="392"/>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5" name="Freeform 55"/>
            <p:cNvSpPr>
              <a:spLocks/>
            </p:cNvSpPr>
            <p:nvPr/>
          </p:nvSpPr>
          <p:spPr bwMode="gray">
            <a:xfrm>
              <a:off x="11198094" y="5990359"/>
              <a:ext cx="1238381" cy="646112"/>
            </a:xfrm>
            <a:custGeom>
              <a:avLst/>
              <a:gdLst>
                <a:gd name="T0" fmla="*/ 790 w 790"/>
                <a:gd name="T1" fmla="*/ 206 h 414"/>
                <a:gd name="T2" fmla="*/ 661 w 790"/>
                <a:gd name="T3" fmla="*/ 149 h 414"/>
                <a:gd name="T4" fmla="*/ 613 w 790"/>
                <a:gd name="T5" fmla="*/ 156 h 414"/>
                <a:gd name="T6" fmla="*/ 379 w 790"/>
                <a:gd name="T7" fmla="*/ 0 h 414"/>
                <a:gd name="T8" fmla="*/ 127 w 790"/>
                <a:gd name="T9" fmla="*/ 236 h 414"/>
                <a:gd name="T10" fmla="*/ 0 w 790"/>
                <a:gd name="T11" fmla="*/ 366 h 414"/>
                <a:gd name="T12" fmla="*/ 9 w 790"/>
                <a:gd name="T13" fmla="*/ 414 h 414"/>
                <a:gd name="T14" fmla="*/ 790 w 790"/>
                <a:gd name="T15" fmla="*/ 414 h 414"/>
                <a:gd name="T16" fmla="*/ 790 w 790"/>
                <a:gd name="T17" fmla="*/ 206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0" h="414">
                  <a:moveTo>
                    <a:pt x="790" y="206"/>
                  </a:moveTo>
                  <a:cubicBezTo>
                    <a:pt x="758" y="172"/>
                    <a:pt x="713" y="149"/>
                    <a:pt x="661" y="149"/>
                  </a:cubicBezTo>
                  <a:cubicBezTo>
                    <a:pt x="644" y="149"/>
                    <a:pt x="628" y="152"/>
                    <a:pt x="613" y="156"/>
                  </a:cubicBezTo>
                  <a:cubicBezTo>
                    <a:pt x="576" y="64"/>
                    <a:pt x="484" y="0"/>
                    <a:pt x="379" y="0"/>
                  </a:cubicBezTo>
                  <a:cubicBezTo>
                    <a:pt x="245" y="0"/>
                    <a:pt x="135" y="104"/>
                    <a:pt x="127" y="236"/>
                  </a:cubicBezTo>
                  <a:cubicBezTo>
                    <a:pt x="56" y="238"/>
                    <a:pt x="0" y="295"/>
                    <a:pt x="0" y="366"/>
                  </a:cubicBezTo>
                  <a:cubicBezTo>
                    <a:pt x="0" y="383"/>
                    <a:pt x="3" y="399"/>
                    <a:pt x="9" y="414"/>
                  </a:cubicBezTo>
                  <a:cubicBezTo>
                    <a:pt x="790" y="414"/>
                    <a:pt x="790" y="414"/>
                    <a:pt x="790" y="414"/>
                  </a:cubicBezTo>
                  <a:lnTo>
                    <a:pt x="790" y="20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6" name="Freeform 59"/>
            <p:cNvSpPr>
              <a:spLocks/>
            </p:cNvSpPr>
            <p:nvPr/>
          </p:nvSpPr>
          <p:spPr bwMode="gray">
            <a:xfrm>
              <a:off x="11682678" y="5328094"/>
              <a:ext cx="309596" cy="441510"/>
            </a:xfrm>
            <a:custGeom>
              <a:avLst/>
              <a:gdLst>
                <a:gd name="T0" fmla="*/ 198 w 198"/>
                <a:gd name="T1" fmla="*/ 202 h 283"/>
                <a:gd name="T2" fmla="*/ 198 w 198"/>
                <a:gd name="T3" fmla="*/ 0 h 283"/>
                <a:gd name="T4" fmla="*/ 177 w 198"/>
                <a:gd name="T5" fmla="*/ 6 h 283"/>
                <a:gd name="T6" fmla="*/ 177 w 198"/>
                <a:gd name="T7" fmla="*/ 230 h 283"/>
                <a:gd name="T8" fmla="*/ 0 w 198"/>
                <a:gd name="T9" fmla="*/ 230 h 283"/>
                <a:gd name="T10" fmla="*/ 26 w 198"/>
                <a:gd name="T11" fmla="*/ 246 h 283"/>
                <a:gd name="T12" fmla="*/ 26 w 198"/>
                <a:gd name="T13" fmla="*/ 283 h 283"/>
                <a:gd name="T14" fmla="*/ 171 w 198"/>
                <a:gd name="T15" fmla="*/ 283 h 283"/>
                <a:gd name="T16" fmla="*/ 171 w 198"/>
                <a:gd name="T17" fmla="*/ 246 h 283"/>
                <a:gd name="T18" fmla="*/ 198 w 198"/>
                <a:gd name="T19" fmla="*/ 202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83">
                  <a:moveTo>
                    <a:pt x="198" y="202"/>
                  </a:moveTo>
                  <a:cubicBezTo>
                    <a:pt x="198" y="0"/>
                    <a:pt x="198" y="0"/>
                    <a:pt x="198" y="0"/>
                  </a:cubicBezTo>
                  <a:cubicBezTo>
                    <a:pt x="190" y="0"/>
                    <a:pt x="183" y="3"/>
                    <a:pt x="177" y="6"/>
                  </a:cubicBezTo>
                  <a:cubicBezTo>
                    <a:pt x="177" y="230"/>
                    <a:pt x="177" y="230"/>
                    <a:pt x="177" y="230"/>
                  </a:cubicBezTo>
                  <a:cubicBezTo>
                    <a:pt x="0" y="230"/>
                    <a:pt x="0" y="230"/>
                    <a:pt x="0" y="230"/>
                  </a:cubicBezTo>
                  <a:cubicBezTo>
                    <a:pt x="6" y="239"/>
                    <a:pt x="15" y="244"/>
                    <a:pt x="26" y="246"/>
                  </a:cubicBezTo>
                  <a:cubicBezTo>
                    <a:pt x="26" y="283"/>
                    <a:pt x="26" y="283"/>
                    <a:pt x="26" y="283"/>
                  </a:cubicBezTo>
                  <a:cubicBezTo>
                    <a:pt x="171" y="283"/>
                    <a:pt x="171" y="283"/>
                    <a:pt x="171" y="283"/>
                  </a:cubicBezTo>
                  <a:cubicBezTo>
                    <a:pt x="171" y="246"/>
                    <a:pt x="171" y="246"/>
                    <a:pt x="171" y="246"/>
                  </a:cubicBezTo>
                  <a:lnTo>
                    <a:pt x="198" y="202"/>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7" name="Freeform 60"/>
            <p:cNvSpPr>
              <a:spLocks/>
            </p:cNvSpPr>
            <p:nvPr/>
          </p:nvSpPr>
          <p:spPr bwMode="gray">
            <a:xfrm>
              <a:off x="11704215" y="5815369"/>
              <a:ext cx="263829" cy="419973"/>
            </a:xfrm>
            <a:custGeom>
              <a:avLst/>
              <a:gdLst>
                <a:gd name="T0" fmla="*/ 167 w 167"/>
                <a:gd name="T1" fmla="*/ 270 h 270"/>
                <a:gd name="T2" fmla="*/ 167 w 167"/>
                <a:gd name="T3" fmla="*/ 0 h 270"/>
                <a:gd name="T4" fmla="*/ 0 w 167"/>
                <a:gd name="T5" fmla="*/ 0 h 270"/>
                <a:gd name="T6" fmla="*/ 0 w 167"/>
                <a:gd name="T7" fmla="*/ 203 h 270"/>
                <a:gd name="T8" fmla="*/ 18 w 167"/>
                <a:gd name="T9" fmla="*/ 202 h 270"/>
                <a:gd name="T10" fmla="*/ 167 w 167"/>
                <a:gd name="T11" fmla="*/ 270 h 270"/>
              </a:gdLst>
              <a:ahLst/>
              <a:cxnLst>
                <a:cxn ang="0">
                  <a:pos x="T0" y="T1"/>
                </a:cxn>
                <a:cxn ang="0">
                  <a:pos x="T2" y="T3"/>
                </a:cxn>
                <a:cxn ang="0">
                  <a:pos x="T4" y="T5"/>
                </a:cxn>
                <a:cxn ang="0">
                  <a:pos x="T6" y="T7"/>
                </a:cxn>
                <a:cxn ang="0">
                  <a:pos x="T8" y="T9"/>
                </a:cxn>
                <a:cxn ang="0">
                  <a:pos x="T10" y="T11"/>
                </a:cxn>
              </a:cxnLst>
              <a:rect l="0" t="0" r="r" b="b"/>
              <a:pathLst>
                <a:path w="167" h="270">
                  <a:moveTo>
                    <a:pt x="167" y="270"/>
                  </a:moveTo>
                  <a:cubicBezTo>
                    <a:pt x="167" y="0"/>
                    <a:pt x="167" y="0"/>
                    <a:pt x="167" y="0"/>
                  </a:cubicBezTo>
                  <a:cubicBezTo>
                    <a:pt x="0" y="0"/>
                    <a:pt x="0" y="0"/>
                    <a:pt x="0" y="0"/>
                  </a:cubicBezTo>
                  <a:cubicBezTo>
                    <a:pt x="0" y="203"/>
                    <a:pt x="0" y="203"/>
                    <a:pt x="0" y="203"/>
                  </a:cubicBezTo>
                  <a:cubicBezTo>
                    <a:pt x="6" y="203"/>
                    <a:pt x="12" y="202"/>
                    <a:pt x="18" y="202"/>
                  </a:cubicBezTo>
                  <a:cubicBezTo>
                    <a:pt x="77" y="202"/>
                    <a:pt x="131" y="229"/>
                    <a:pt x="167" y="27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8" name="Rectangle 61"/>
            <p:cNvSpPr>
              <a:spLocks noChangeArrowheads="1"/>
            </p:cNvSpPr>
            <p:nvPr/>
          </p:nvSpPr>
          <p:spPr bwMode="gray">
            <a:xfrm>
              <a:off x="11712292" y="5769604"/>
              <a:ext cx="247676" cy="4576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9" name="Freeform 62"/>
            <p:cNvSpPr>
              <a:spLocks/>
            </p:cNvSpPr>
            <p:nvPr/>
          </p:nvSpPr>
          <p:spPr bwMode="gray">
            <a:xfrm>
              <a:off x="9698577" y="6491095"/>
              <a:ext cx="1017626" cy="503430"/>
            </a:xfrm>
            <a:custGeom>
              <a:avLst/>
              <a:gdLst>
                <a:gd name="T0" fmla="*/ 628 w 650"/>
                <a:gd name="T1" fmla="*/ 323 h 323"/>
                <a:gd name="T2" fmla="*/ 650 w 650"/>
                <a:gd name="T3" fmla="*/ 251 h 323"/>
                <a:gd name="T4" fmla="*/ 515 w 650"/>
                <a:gd name="T5" fmla="*/ 117 h 323"/>
                <a:gd name="T6" fmla="*/ 477 w 650"/>
                <a:gd name="T7" fmla="*/ 122 h 323"/>
                <a:gd name="T8" fmla="*/ 295 w 650"/>
                <a:gd name="T9" fmla="*/ 0 h 323"/>
                <a:gd name="T10" fmla="*/ 99 w 650"/>
                <a:gd name="T11" fmla="*/ 184 h 323"/>
                <a:gd name="T12" fmla="*/ 0 w 650"/>
                <a:gd name="T13" fmla="*/ 285 h 323"/>
                <a:gd name="T14" fmla="*/ 7 w 650"/>
                <a:gd name="T15" fmla="*/ 323 h 323"/>
                <a:gd name="T16" fmla="*/ 628 w 650"/>
                <a:gd name="T17" fmla="*/ 323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0" h="323">
                  <a:moveTo>
                    <a:pt x="628" y="323"/>
                  </a:moveTo>
                  <a:cubicBezTo>
                    <a:pt x="642" y="302"/>
                    <a:pt x="650" y="277"/>
                    <a:pt x="650" y="251"/>
                  </a:cubicBezTo>
                  <a:cubicBezTo>
                    <a:pt x="650" y="176"/>
                    <a:pt x="589" y="117"/>
                    <a:pt x="515" y="117"/>
                  </a:cubicBezTo>
                  <a:cubicBezTo>
                    <a:pt x="502" y="117"/>
                    <a:pt x="489" y="119"/>
                    <a:pt x="477" y="122"/>
                  </a:cubicBezTo>
                  <a:cubicBezTo>
                    <a:pt x="448" y="50"/>
                    <a:pt x="377" y="0"/>
                    <a:pt x="295" y="0"/>
                  </a:cubicBezTo>
                  <a:cubicBezTo>
                    <a:pt x="191" y="0"/>
                    <a:pt x="105" y="81"/>
                    <a:pt x="99" y="184"/>
                  </a:cubicBezTo>
                  <a:cubicBezTo>
                    <a:pt x="44" y="185"/>
                    <a:pt x="0" y="230"/>
                    <a:pt x="0" y="285"/>
                  </a:cubicBezTo>
                  <a:cubicBezTo>
                    <a:pt x="0" y="298"/>
                    <a:pt x="1" y="311"/>
                    <a:pt x="7" y="323"/>
                  </a:cubicBezTo>
                  <a:lnTo>
                    <a:pt x="628" y="3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0" name="Rectangle 63"/>
            <p:cNvSpPr>
              <a:spLocks noChangeArrowheads="1"/>
            </p:cNvSpPr>
            <p:nvPr/>
          </p:nvSpPr>
          <p:spPr bwMode="gray">
            <a:xfrm>
              <a:off x="10840041" y="5481545"/>
              <a:ext cx="43074" cy="91532"/>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61" name="Freeform 64"/>
            <p:cNvSpPr>
              <a:spLocks/>
            </p:cNvSpPr>
            <p:nvPr/>
          </p:nvSpPr>
          <p:spPr bwMode="gray">
            <a:xfrm>
              <a:off x="6852992" y="5328094"/>
              <a:ext cx="729569" cy="231523"/>
            </a:xfrm>
            <a:custGeom>
              <a:avLst/>
              <a:gdLst>
                <a:gd name="T0" fmla="*/ 271 w 271"/>
                <a:gd name="T1" fmla="*/ 0 h 86"/>
                <a:gd name="T2" fmla="*/ 0 w 271"/>
                <a:gd name="T3" fmla="*/ 0 h 86"/>
                <a:gd name="T4" fmla="*/ 17 w 271"/>
                <a:gd name="T5" fmla="*/ 11 h 86"/>
                <a:gd name="T6" fmla="*/ 132 w 271"/>
                <a:gd name="T7" fmla="*/ 48 h 86"/>
                <a:gd name="T8" fmla="*/ 133 w 271"/>
                <a:gd name="T9" fmla="*/ 86 h 86"/>
                <a:gd name="T10" fmla="*/ 240 w 271"/>
                <a:gd name="T11" fmla="*/ 86 h 86"/>
                <a:gd name="T12" fmla="*/ 240 w 271"/>
                <a:gd name="T13" fmla="*/ 21 h 86"/>
                <a:gd name="T14" fmla="*/ 271 w 271"/>
                <a:gd name="T15" fmla="*/ 0 h 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1" h="86">
                  <a:moveTo>
                    <a:pt x="271" y="0"/>
                  </a:moveTo>
                  <a:lnTo>
                    <a:pt x="0" y="0"/>
                  </a:lnTo>
                  <a:lnTo>
                    <a:pt x="17" y="11"/>
                  </a:lnTo>
                  <a:lnTo>
                    <a:pt x="132" y="48"/>
                  </a:lnTo>
                  <a:lnTo>
                    <a:pt x="133" y="86"/>
                  </a:lnTo>
                  <a:lnTo>
                    <a:pt x="240" y="86"/>
                  </a:lnTo>
                  <a:lnTo>
                    <a:pt x="240" y="21"/>
                  </a:lnTo>
                  <a:lnTo>
                    <a:pt x="271" y="0"/>
                  </a:ln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2" name="Freeform 65"/>
            <p:cNvSpPr>
              <a:spLocks/>
            </p:cNvSpPr>
            <p:nvPr/>
          </p:nvSpPr>
          <p:spPr bwMode="gray">
            <a:xfrm>
              <a:off x="7192201" y="5621536"/>
              <a:ext cx="328440" cy="508814"/>
            </a:xfrm>
            <a:custGeom>
              <a:avLst/>
              <a:gdLst>
                <a:gd name="T0" fmla="*/ 209 w 209"/>
                <a:gd name="T1" fmla="*/ 327 h 327"/>
                <a:gd name="T2" fmla="*/ 209 w 209"/>
                <a:gd name="T3" fmla="*/ 0 h 327"/>
                <a:gd name="T4" fmla="*/ 0 w 209"/>
                <a:gd name="T5" fmla="*/ 0 h 327"/>
                <a:gd name="T6" fmla="*/ 0 w 209"/>
                <a:gd name="T7" fmla="*/ 242 h 327"/>
                <a:gd name="T8" fmla="*/ 209 w 209"/>
                <a:gd name="T9" fmla="*/ 327 h 327"/>
              </a:gdLst>
              <a:ahLst/>
              <a:cxnLst>
                <a:cxn ang="0">
                  <a:pos x="T0" y="T1"/>
                </a:cxn>
                <a:cxn ang="0">
                  <a:pos x="T2" y="T3"/>
                </a:cxn>
                <a:cxn ang="0">
                  <a:pos x="T4" y="T5"/>
                </a:cxn>
                <a:cxn ang="0">
                  <a:pos x="T6" y="T7"/>
                </a:cxn>
                <a:cxn ang="0">
                  <a:pos x="T8" y="T9"/>
                </a:cxn>
              </a:cxnLst>
              <a:rect l="0" t="0" r="r" b="b"/>
              <a:pathLst>
                <a:path w="209" h="327">
                  <a:moveTo>
                    <a:pt x="209" y="327"/>
                  </a:moveTo>
                  <a:cubicBezTo>
                    <a:pt x="209" y="0"/>
                    <a:pt x="209" y="0"/>
                    <a:pt x="209" y="0"/>
                  </a:cubicBezTo>
                  <a:cubicBezTo>
                    <a:pt x="0" y="0"/>
                    <a:pt x="0" y="0"/>
                    <a:pt x="0" y="0"/>
                  </a:cubicBezTo>
                  <a:cubicBezTo>
                    <a:pt x="0" y="242"/>
                    <a:pt x="0" y="242"/>
                    <a:pt x="0" y="242"/>
                  </a:cubicBezTo>
                  <a:cubicBezTo>
                    <a:pt x="81" y="245"/>
                    <a:pt x="153" y="277"/>
                    <a:pt x="209" y="327"/>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3" name="Rectangle 66"/>
            <p:cNvSpPr>
              <a:spLocks noChangeArrowheads="1"/>
            </p:cNvSpPr>
            <p:nvPr/>
          </p:nvSpPr>
          <p:spPr bwMode="gray">
            <a:xfrm>
              <a:off x="7202970" y="5559618"/>
              <a:ext cx="306903" cy="6192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4" name="Rectangle 67"/>
            <p:cNvSpPr>
              <a:spLocks noChangeArrowheads="1"/>
            </p:cNvSpPr>
            <p:nvPr/>
          </p:nvSpPr>
          <p:spPr bwMode="gray">
            <a:xfrm>
              <a:off x="7943307" y="5048112"/>
              <a:ext cx="43074" cy="91532"/>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65" name="Freeform 68"/>
            <p:cNvSpPr>
              <a:spLocks/>
            </p:cNvSpPr>
            <p:nvPr/>
          </p:nvSpPr>
          <p:spPr bwMode="gray">
            <a:xfrm>
              <a:off x="7940614" y="5088494"/>
              <a:ext cx="1289532" cy="454971"/>
            </a:xfrm>
            <a:custGeom>
              <a:avLst/>
              <a:gdLst>
                <a:gd name="T0" fmla="*/ 479 w 479"/>
                <a:gd name="T1" fmla="*/ 169 h 169"/>
                <a:gd name="T2" fmla="*/ 163 w 479"/>
                <a:gd name="T3" fmla="*/ 169 h 169"/>
                <a:gd name="T4" fmla="*/ 163 w 479"/>
                <a:gd name="T5" fmla="*/ 5 h 169"/>
                <a:gd name="T6" fmla="*/ 0 w 479"/>
                <a:gd name="T7" fmla="*/ 5 h 169"/>
                <a:gd name="T8" fmla="*/ 0 w 479"/>
                <a:gd name="T9" fmla="*/ 0 h 169"/>
                <a:gd name="T10" fmla="*/ 169 w 479"/>
                <a:gd name="T11" fmla="*/ 0 h 169"/>
                <a:gd name="T12" fmla="*/ 169 w 479"/>
                <a:gd name="T13" fmla="*/ 165 h 169"/>
                <a:gd name="T14" fmla="*/ 479 w 479"/>
                <a:gd name="T15" fmla="*/ 165 h 169"/>
                <a:gd name="T16" fmla="*/ 479 w 479"/>
                <a:gd name="T17" fmla="*/ 169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9" h="169">
                  <a:moveTo>
                    <a:pt x="479" y="169"/>
                  </a:moveTo>
                  <a:lnTo>
                    <a:pt x="163" y="169"/>
                  </a:lnTo>
                  <a:lnTo>
                    <a:pt x="163" y="5"/>
                  </a:lnTo>
                  <a:lnTo>
                    <a:pt x="0" y="5"/>
                  </a:lnTo>
                  <a:lnTo>
                    <a:pt x="0" y="0"/>
                  </a:lnTo>
                  <a:lnTo>
                    <a:pt x="169" y="0"/>
                  </a:lnTo>
                  <a:lnTo>
                    <a:pt x="169" y="165"/>
                  </a:lnTo>
                  <a:lnTo>
                    <a:pt x="479" y="165"/>
                  </a:lnTo>
                  <a:lnTo>
                    <a:pt x="479" y="169"/>
                  </a:ln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66" name="Freeform 69"/>
            <p:cNvSpPr>
              <a:spLocks/>
            </p:cNvSpPr>
            <p:nvPr/>
          </p:nvSpPr>
          <p:spPr bwMode="gray">
            <a:xfrm>
              <a:off x="10215467" y="6227266"/>
              <a:ext cx="134607" cy="188449"/>
            </a:xfrm>
            <a:custGeom>
              <a:avLst/>
              <a:gdLst>
                <a:gd name="T0" fmla="*/ 85 w 85"/>
                <a:gd name="T1" fmla="*/ 86 h 121"/>
                <a:gd name="T2" fmla="*/ 85 w 85"/>
                <a:gd name="T3" fmla="*/ 0 h 121"/>
                <a:gd name="T4" fmla="*/ 77 w 85"/>
                <a:gd name="T5" fmla="*/ 2 h 121"/>
                <a:gd name="T6" fmla="*/ 77 w 85"/>
                <a:gd name="T7" fmla="*/ 98 h 121"/>
                <a:gd name="T8" fmla="*/ 0 w 85"/>
                <a:gd name="T9" fmla="*/ 98 h 121"/>
                <a:gd name="T10" fmla="*/ 11 w 85"/>
                <a:gd name="T11" fmla="*/ 105 h 121"/>
                <a:gd name="T12" fmla="*/ 11 w 85"/>
                <a:gd name="T13" fmla="*/ 121 h 121"/>
                <a:gd name="T14" fmla="*/ 73 w 85"/>
                <a:gd name="T15" fmla="*/ 121 h 121"/>
                <a:gd name="T16" fmla="*/ 73 w 85"/>
                <a:gd name="T17" fmla="*/ 105 h 121"/>
                <a:gd name="T18" fmla="*/ 85 w 85"/>
                <a:gd name="T19" fmla="*/ 86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121">
                  <a:moveTo>
                    <a:pt x="85" y="86"/>
                  </a:moveTo>
                  <a:cubicBezTo>
                    <a:pt x="85" y="0"/>
                    <a:pt x="85" y="0"/>
                    <a:pt x="85" y="0"/>
                  </a:cubicBezTo>
                  <a:cubicBezTo>
                    <a:pt x="82" y="0"/>
                    <a:pt x="79" y="1"/>
                    <a:pt x="77" y="2"/>
                  </a:cubicBezTo>
                  <a:cubicBezTo>
                    <a:pt x="77" y="98"/>
                    <a:pt x="77" y="98"/>
                    <a:pt x="77" y="98"/>
                  </a:cubicBezTo>
                  <a:cubicBezTo>
                    <a:pt x="0" y="98"/>
                    <a:pt x="0" y="98"/>
                    <a:pt x="0" y="98"/>
                  </a:cubicBezTo>
                  <a:cubicBezTo>
                    <a:pt x="3" y="102"/>
                    <a:pt x="7" y="104"/>
                    <a:pt x="11" y="105"/>
                  </a:cubicBezTo>
                  <a:cubicBezTo>
                    <a:pt x="11" y="121"/>
                    <a:pt x="11" y="121"/>
                    <a:pt x="11" y="121"/>
                  </a:cubicBezTo>
                  <a:cubicBezTo>
                    <a:pt x="73" y="121"/>
                    <a:pt x="73" y="121"/>
                    <a:pt x="73" y="121"/>
                  </a:cubicBezTo>
                  <a:cubicBezTo>
                    <a:pt x="73" y="105"/>
                    <a:pt x="73" y="105"/>
                    <a:pt x="73" y="105"/>
                  </a:cubicBezTo>
                  <a:lnTo>
                    <a:pt x="85" y="86"/>
                  </a:ln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7" name="Freeform 70"/>
            <p:cNvSpPr>
              <a:spLocks/>
            </p:cNvSpPr>
            <p:nvPr/>
          </p:nvSpPr>
          <p:spPr bwMode="gray">
            <a:xfrm>
              <a:off x="10228926" y="6437253"/>
              <a:ext cx="110378" cy="250369"/>
            </a:xfrm>
            <a:custGeom>
              <a:avLst/>
              <a:gdLst>
                <a:gd name="T0" fmla="*/ 72 w 72"/>
                <a:gd name="T1" fmla="*/ 160 h 160"/>
                <a:gd name="T2" fmla="*/ 72 w 72"/>
                <a:gd name="T3" fmla="*/ 0 h 160"/>
                <a:gd name="T4" fmla="*/ 0 w 72"/>
                <a:gd name="T5" fmla="*/ 0 h 160"/>
                <a:gd name="T6" fmla="*/ 0 w 72"/>
                <a:gd name="T7" fmla="*/ 119 h 160"/>
                <a:gd name="T8" fmla="*/ 72 w 72"/>
                <a:gd name="T9" fmla="*/ 160 h 160"/>
              </a:gdLst>
              <a:ahLst/>
              <a:cxnLst>
                <a:cxn ang="0">
                  <a:pos x="T0" y="T1"/>
                </a:cxn>
                <a:cxn ang="0">
                  <a:pos x="T2" y="T3"/>
                </a:cxn>
                <a:cxn ang="0">
                  <a:pos x="T4" y="T5"/>
                </a:cxn>
                <a:cxn ang="0">
                  <a:pos x="T6" y="T7"/>
                </a:cxn>
                <a:cxn ang="0">
                  <a:pos x="T8" y="T9"/>
                </a:cxn>
              </a:cxnLst>
              <a:rect l="0" t="0" r="r" b="b"/>
              <a:pathLst>
                <a:path w="72" h="160">
                  <a:moveTo>
                    <a:pt x="72" y="160"/>
                  </a:moveTo>
                  <a:cubicBezTo>
                    <a:pt x="72" y="0"/>
                    <a:pt x="72" y="0"/>
                    <a:pt x="72" y="0"/>
                  </a:cubicBezTo>
                  <a:cubicBezTo>
                    <a:pt x="0" y="0"/>
                    <a:pt x="0" y="0"/>
                    <a:pt x="0" y="0"/>
                  </a:cubicBezTo>
                  <a:cubicBezTo>
                    <a:pt x="0" y="119"/>
                    <a:pt x="0" y="119"/>
                    <a:pt x="0" y="119"/>
                  </a:cubicBezTo>
                  <a:cubicBezTo>
                    <a:pt x="27" y="126"/>
                    <a:pt x="52" y="140"/>
                    <a:pt x="72" y="16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8" name="Rectangle 71"/>
            <p:cNvSpPr>
              <a:spLocks noChangeArrowheads="1"/>
            </p:cNvSpPr>
            <p:nvPr/>
          </p:nvSpPr>
          <p:spPr bwMode="gray">
            <a:xfrm>
              <a:off x="10231619" y="6415716"/>
              <a:ext cx="104994" cy="215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9" name="Freeform 72"/>
            <p:cNvSpPr>
              <a:spLocks/>
            </p:cNvSpPr>
            <p:nvPr/>
          </p:nvSpPr>
          <p:spPr bwMode="gray">
            <a:xfrm>
              <a:off x="9916639" y="5287711"/>
              <a:ext cx="923402" cy="247676"/>
            </a:xfrm>
            <a:custGeom>
              <a:avLst/>
              <a:gdLst>
                <a:gd name="T0" fmla="*/ 343 w 343"/>
                <a:gd name="T1" fmla="*/ 92 h 92"/>
                <a:gd name="T2" fmla="*/ 196 w 343"/>
                <a:gd name="T3" fmla="*/ 92 h 92"/>
                <a:gd name="T4" fmla="*/ 196 w 343"/>
                <a:gd name="T5" fmla="*/ 5 h 92"/>
                <a:gd name="T6" fmla="*/ 0 w 343"/>
                <a:gd name="T7" fmla="*/ 5 h 92"/>
                <a:gd name="T8" fmla="*/ 0 w 343"/>
                <a:gd name="T9" fmla="*/ 0 h 92"/>
                <a:gd name="T10" fmla="*/ 201 w 343"/>
                <a:gd name="T11" fmla="*/ 0 h 92"/>
                <a:gd name="T12" fmla="*/ 201 w 343"/>
                <a:gd name="T13" fmla="*/ 87 h 92"/>
                <a:gd name="T14" fmla="*/ 343 w 343"/>
                <a:gd name="T15" fmla="*/ 87 h 92"/>
                <a:gd name="T16" fmla="*/ 343 w 343"/>
                <a:gd name="T17" fmla="*/ 9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3" h="92">
                  <a:moveTo>
                    <a:pt x="343" y="92"/>
                  </a:moveTo>
                  <a:lnTo>
                    <a:pt x="196" y="92"/>
                  </a:lnTo>
                  <a:lnTo>
                    <a:pt x="196" y="5"/>
                  </a:lnTo>
                  <a:lnTo>
                    <a:pt x="0" y="5"/>
                  </a:lnTo>
                  <a:lnTo>
                    <a:pt x="0" y="0"/>
                  </a:lnTo>
                  <a:lnTo>
                    <a:pt x="201" y="0"/>
                  </a:lnTo>
                  <a:lnTo>
                    <a:pt x="201" y="87"/>
                  </a:lnTo>
                  <a:lnTo>
                    <a:pt x="343" y="87"/>
                  </a:lnTo>
                  <a:lnTo>
                    <a:pt x="343" y="92"/>
                  </a:ln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70" name="Freeform 73"/>
            <p:cNvSpPr>
              <a:spLocks/>
            </p:cNvSpPr>
            <p:nvPr/>
          </p:nvSpPr>
          <p:spPr bwMode="gray">
            <a:xfrm>
              <a:off x="9623198" y="5565002"/>
              <a:ext cx="282675" cy="743029"/>
            </a:xfrm>
            <a:custGeom>
              <a:avLst/>
              <a:gdLst>
                <a:gd name="T0" fmla="*/ 93 w 105"/>
                <a:gd name="T1" fmla="*/ 276 h 276"/>
                <a:gd name="T2" fmla="*/ 0 w 105"/>
                <a:gd name="T3" fmla="*/ 276 h 276"/>
                <a:gd name="T4" fmla="*/ 0 w 105"/>
                <a:gd name="T5" fmla="*/ 0 h 276"/>
                <a:gd name="T6" fmla="*/ 105 w 105"/>
                <a:gd name="T7" fmla="*/ 0 h 276"/>
                <a:gd name="T8" fmla="*/ 105 w 105"/>
                <a:gd name="T9" fmla="*/ 6 h 276"/>
                <a:gd name="T10" fmla="*/ 6 w 105"/>
                <a:gd name="T11" fmla="*/ 6 h 276"/>
                <a:gd name="T12" fmla="*/ 6 w 105"/>
                <a:gd name="T13" fmla="*/ 271 h 276"/>
                <a:gd name="T14" fmla="*/ 93 w 105"/>
                <a:gd name="T15" fmla="*/ 271 h 276"/>
                <a:gd name="T16" fmla="*/ 93 w 105"/>
                <a:gd name="T17" fmla="*/ 276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 h="276">
                  <a:moveTo>
                    <a:pt x="93" y="276"/>
                  </a:moveTo>
                  <a:lnTo>
                    <a:pt x="0" y="276"/>
                  </a:lnTo>
                  <a:lnTo>
                    <a:pt x="0" y="0"/>
                  </a:lnTo>
                  <a:lnTo>
                    <a:pt x="105" y="0"/>
                  </a:lnTo>
                  <a:lnTo>
                    <a:pt x="105" y="6"/>
                  </a:lnTo>
                  <a:lnTo>
                    <a:pt x="6" y="6"/>
                  </a:lnTo>
                  <a:lnTo>
                    <a:pt x="6" y="271"/>
                  </a:lnTo>
                  <a:lnTo>
                    <a:pt x="93" y="271"/>
                  </a:lnTo>
                  <a:lnTo>
                    <a:pt x="93" y="276"/>
                  </a:ln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71" name="Rectangle 74"/>
            <p:cNvSpPr>
              <a:spLocks noChangeArrowheads="1"/>
            </p:cNvSpPr>
            <p:nvPr/>
          </p:nvSpPr>
          <p:spPr bwMode="gray">
            <a:xfrm>
              <a:off x="9846644" y="6273032"/>
              <a:ext cx="26921" cy="56536"/>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72" name="Freeform 75"/>
            <p:cNvSpPr>
              <a:spLocks/>
            </p:cNvSpPr>
            <p:nvPr/>
          </p:nvSpPr>
          <p:spPr bwMode="gray">
            <a:xfrm>
              <a:off x="10883115" y="4951196"/>
              <a:ext cx="1076853" cy="734953"/>
            </a:xfrm>
            <a:custGeom>
              <a:avLst/>
              <a:gdLst>
                <a:gd name="T0" fmla="*/ 400 w 400"/>
                <a:gd name="T1" fmla="*/ 273 h 273"/>
                <a:gd name="T2" fmla="*/ 400 w 400"/>
                <a:gd name="T3" fmla="*/ 0 h 273"/>
                <a:gd name="T4" fmla="*/ 201 w 400"/>
                <a:gd name="T5" fmla="*/ 0 h 273"/>
                <a:gd name="T6" fmla="*/ 0 w 400"/>
                <a:gd name="T7" fmla="*/ 0 h 273"/>
                <a:gd name="T8" fmla="*/ 0 w 400"/>
                <a:gd name="T9" fmla="*/ 273 h 273"/>
                <a:gd name="T10" fmla="*/ 201 w 400"/>
                <a:gd name="T11" fmla="*/ 273 h 273"/>
                <a:gd name="T12" fmla="*/ 400 w 400"/>
                <a:gd name="T13" fmla="*/ 273 h 273"/>
              </a:gdLst>
              <a:ahLst/>
              <a:cxnLst>
                <a:cxn ang="0">
                  <a:pos x="T0" y="T1"/>
                </a:cxn>
                <a:cxn ang="0">
                  <a:pos x="T2" y="T3"/>
                </a:cxn>
                <a:cxn ang="0">
                  <a:pos x="T4" y="T5"/>
                </a:cxn>
                <a:cxn ang="0">
                  <a:pos x="T6" y="T7"/>
                </a:cxn>
                <a:cxn ang="0">
                  <a:pos x="T8" y="T9"/>
                </a:cxn>
                <a:cxn ang="0">
                  <a:pos x="T10" y="T11"/>
                </a:cxn>
                <a:cxn ang="0">
                  <a:pos x="T12" y="T13"/>
                </a:cxn>
              </a:cxnLst>
              <a:rect l="0" t="0" r="r" b="b"/>
              <a:pathLst>
                <a:path w="400" h="273">
                  <a:moveTo>
                    <a:pt x="400" y="273"/>
                  </a:moveTo>
                  <a:lnTo>
                    <a:pt x="400" y="0"/>
                  </a:lnTo>
                  <a:lnTo>
                    <a:pt x="201" y="0"/>
                  </a:lnTo>
                  <a:lnTo>
                    <a:pt x="0" y="0"/>
                  </a:lnTo>
                  <a:lnTo>
                    <a:pt x="0" y="273"/>
                  </a:lnTo>
                  <a:lnTo>
                    <a:pt x="201" y="273"/>
                  </a:lnTo>
                  <a:lnTo>
                    <a:pt x="400" y="273"/>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3" name="Rectangle 76"/>
            <p:cNvSpPr>
              <a:spLocks noChangeArrowheads="1"/>
            </p:cNvSpPr>
            <p:nvPr/>
          </p:nvSpPr>
          <p:spPr bwMode="gray">
            <a:xfrm>
              <a:off x="10939649" y="4991577"/>
              <a:ext cx="966476" cy="573425"/>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4" name="Freeform 77"/>
            <p:cNvSpPr>
              <a:spLocks noEditPoints="1"/>
            </p:cNvSpPr>
            <p:nvPr/>
          </p:nvSpPr>
          <p:spPr bwMode="gray">
            <a:xfrm>
              <a:off x="11009645" y="5384628"/>
              <a:ext cx="826485" cy="99610"/>
            </a:xfrm>
            <a:custGeom>
              <a:avLst/>
              <a:gdLst>
                <a:gd name="T0" fmla="*/ 0 w 527"/>
                <a:gd name="T1" fmla="*/ 57 h 64"/>
                <a:gd name="T2" fmla="*/ 41 w 527"/>
                <a:gd name="T3" fmla="*/ 57 h 64"/>
                <a:gd name="T4" fmla="*/ 8 w 527"/>
                <a:gd name="T5" fmla="*/ 0 h 64"/>
                <a:gd name="T6" fmla="*/ 34 w 527"/>
                <a:gd name="T7" fmla="*/ 57 h 64"/>
                <a:gd name="T8" fmla="*/ 86 w 527"/>
                <a:gd name="T9" fmla="*/ 57 h 64"/>
                <a:gd name="T10" fmla="*/ 60 w 527"/>
                <a:gd name="T11" fmla="*/ 4 h 64"/>
                <a:gd name="T12" fmla="*/ 77 w 527"/>
                <a:gd name="T13" fmla="*/ 57 h 64"/>
                <a:gd name="T14" fmla="*/ 65 w 527"/>
                <a:gd name="T15" fmla="*/ 64 h 64"/>
                <a:gd name="T16" fmla="*/ 102 w 527"/>
                <a:gd name="T17" fmla="*/ 39 h 64"/>
                <a:gd name="T18" fmla="*/ 93 w 527"/>
                <a:gd name="T19" fmla="*/ 57 h 64"/>
                <a:gd name="T20" fmla="*/ 121 w 527"/>
                <a:gd name="T21" fmla="*/ 8 h 64"/>
                <a:gd name="T22" fmla="*/ 154 w 527"/>
                <a:gd name="T23" fmla="*/ 64 h 64"/>
                <a:gd name="T24" fmla="*/ 154 w 527"/>
                <a:gd name="T25" fmla="*/ 0 h 64"/>
                <a:gd name="T26" fmla="*/ 154 w 527"/>
                <a:gd name="T27" fmla="*/ 8 h 64"/>
                <a:gd name="T28" fmla="*/ 130 w 527"/>
                <a:gd name="T29" fmla="*/ 8 h 64"/>
                <a:gd name="T30" fmla="*/ 182 w 527"/>
                <a:gd name="T31" fmla="*/ 57 h 64"/>
                <a:gd name="T32" fmla="*/ 224 w 527"/>
                <a:gd name="T33" fmla="*/ 57 h 64"/>
                <a:gd name="T34" fmla="*/ 191 w 527"/>
                <a:gd name="T35" fmla="*/ 0 h 64"/>
                <a:gd name="T36" fmla="*/ 215 w 527"/>
                <a:gd name="T37" fmla="*/ 57 h 64"/>
                <a:gd name="T38" fmla="*/ 251 w 527"/>
                <a:gd name="T39" fmla="*/ 0 h 64"/>
                <a:gd name="T40" fmla="*/ 251 w 527"/>
                <a:gd name="T41" fmla="*/ 64 h 64"/>
                <a:gd name="T42" fmla="*/ 284 w 527"/>
                <a:gd name="T43" fmla="*/ 8 h 64"/>
                <a:gd name="T44" fmla="*/ 251 w 527"/>
                <a:gd name="T45" fmla="*/ 8 h 64"/>
                <a:gd name="T46" fmla="*/ 251 w 527"/>
                <a:gd name="T47" fmla="*/ 57 h 64"/>
                <a:gd name="T48" fmla="*/ 328 w 527"/>
                <a:gd name="T49" fmla="*/ 0 h 64"/>
                <a:gd name="T50" fmla="*/ 307 w 527"/>
                <a:gd name="T51" fmla="*/ 8 h 64"/>
                <a:gd name="T52" fmla="*/ 307 w 527"/>
                <a:gd name="T53" fmla="*/ 57 h 64"/>
                <a:gd name="T54" fmla="*/ 340 w 527"/>
                <a:gd name="T55" fmla="*/ 64 h 64"/>
                <a:gd name="T56" fmla="*/ 340 w 527"/>
                <a:gd name="T57" fmla="*/ 35 h 64"/>
                <a:gd name="T58" fmla="*/ 328 w 527"/>
                <a:gd name="T59" fmla="*/ 57 h 64"/>
                <a:gd name="T60" fmla="*/ 368 w 527"/>
                <a:gd name="T61" fmla="*/ 0 h 64"/>
                <a:gd name="T62" fmla="*/ 380 w 527"/>
                <a:gd name="T63" fmla="*/ 8 h 64"/>
                <a:gd name="T64" fmla="*/ 364 w 527"/>
                <a:gd name="T65" fmla="*/ 60 h 64"/>
                <a:gd name="T66" fmla="*/ 405 w 527"/>
                <a:gd name="T67" fmla="*/ 60 h 64"/>
                <a:gd name="T68" fmla="*/ 396 w 527"/>
                <a:gd name="T69" fmla="*/ 39 h 64"/>
                <a:gd name="T70" fmla="*/ 433 w 527"/>
                <a:gd name="T71" fmla="*/ 0 h 64"/>
                <a:gd name="T72" fmla="*/ 433 w 527"/>
                <a:gd name="T73" fmla="*/ 64 h 64"/>
                <a:gd name="T74" fmla="*/ 466 w 527"/>
                <a:gd name="T75" fmla="*/ 8 h 64"/>
                <a:gd name="T76" fmla="*/ 433 w 527"/>
                <a:gd name="T77" fmla="*/ 8 h 64"/>
                <a:gd name="T78" fmla="*/ 433 w 527"/>
                <a:gd name="T79" fmla="*/ 57 h 64"/>
                <a:gd name="T80" fmla="*/ 510 w 527"/>
                <a:gd name="T81" fmla="*/ 0 h 64"/>
                <a:gd name="T82" fmla="*/ 489 w 527"/>
                <a:gd name="T83" fmla="*/ 8 h 64"/>
                <a:gd name="T84" fmla="*/ 489 w 527"/>
                <a:gd name="T85" fmla="*/ 57 h 64"/>
                <a:gd name="T86" fmla="*/ 522 w 527"/>
                <a:gd name="T87" fmla="*/ 64 h 64"/>
                <a:gd name="T88" fmla="*/ 522 w 527"/>
                <a:gd name="T89" fmla="*/ 35 h 64"/>
                <a:gd name="T90" fmla="*/ 510 w 527"/>
                <a:gd name="T91" fmla="*/ 57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7" h="64">
                  <a:moveTo>
                    <a:pt x="8" y="0"/>
                  </a:moveTo>
                  <a:cubicBezTo>
                    <a:pt x="4" y="0"/>
                    <a:pt x="0" y="3"/>
                    <a:pt x="0" y="8"/>
                  </a:cubicBezTo>
                  <a:cubicBezTo>
                    <a:pt x="0" y="57"/>
                    <a:pt x="0" y="57"/>
                    <a:pt x="0" y="57"/>
                  </a:cubicBezTo>
                  <a:cubicBezTo>
                    <a:pt x="0" y="61"/>
                    <a:pt x="4" y="64"/>
                    <a:pt x="8" y="64"/>
                  </a:cubicBezTo>
                  <a:cubicBezTo>
                    <a:pt x="34" y="64"/>
                    <a:pt x="34" y="64"/>
                    <a:pt x="34" y="64"/>
                  </a:cubicBezTo>
                  <a:cubicBezTo>
                    <a:pt x="38" y="64"/>
                    <a:pt x="41" y="61"/>
                    <a:pt x="41" y="57"/>
                  </a:cubicBezTo>
                  <a:cubicBezTo>
                    <a:pt x="41" y="8"/>
                    <a:pt x="41" y="8"/>
                    <a:pt x="41" y="8"/>
                  </a:cubicBezTo>
                  <a:cubicBezTo>
                    <a:pt x="41" y="3"/>
                    <a:pt x="38" y="0"/>
                    <a:pt x="34" y="0"/>
                  </a:cubicBezTo>
                  <a:lnTo>
                    <a:pt x="8" y="0"/>
                  </a:lnTo>
                  <a:close/>
                  <a:moveTo>
                    <a:pt x="8" y="8"/>
                  </a:moveTo>
                  <a:cubicBezTo>
                    <a:pt x="34" y="8"/>
                    <a:pt x="34" y="8"/>
                    <a:pt x="34" y="8"/>
                  </a:cubicBezTo>
                  <a:cubicBezTo>
                    <a:pt x="34" y="57"/>
                    <a:pt x="34" y="57"/>
                    <a:pt x="34" y="57"/>
                  </a:cubicBezTo>
                  <a:cubicBezTo>
                    <a:pt x="8" y="57"/>
                    <a:pt x="8" y="57"/>
                    <a:pt x="8" y="57"/>
                  </a:cubicBezTo>
                  <a:lnTo>
                    <a:pt x="8" y="8"/>
                  </a:lnTo>
                  <a:close/>
                  <a:moveTo>
                    <a:pt x="86" y="57"/>
                  </a:moveTo>
                  <a:cubicBezTo>
                    <a:pt x="86" y="0"/>
                    <a:pt x="86" y="0"/>
                    <a:pt x="86" y="0"/>
                  </a:cubicBezTo>
                  <a:cubicBezTo>
                    <a:pt x="65" y="0"/>
                    <a:pt x="65" y="0"/>
                    <a:pt x="65" y="0"/>
                  </a:cubicBezTo>
                  <a:cubicBezTo>
                    <a:pt x="63" y="0"/>
                    <a:pt x="60" y="0"/>
                    <a:pt x="60" y="4"/>
                  </a:cubicBezTo>
                  <a:cubicBezTo>
                    <a:pt x="60" y="7"/>
                    <a:pt x="63" y="8"/>
                    <a:pt x="65" y="8"/>
                  </a:cubicBezTo>
                  <a:cubicBezTo>
                    <a:pt x="77" y="8"/>
                    <a:pt x="77" y="8"/>
                    <a:pt x="77" y="8"/>
                  </a:cubicBezTo>
                  <a:cubicBezTo>
                    <a:pt x="77" y="57"/>
                    <a:pt x="77" y="57"/>
                    <a:pt x="77" y="57"/>
                  </a:cubicBezTo>
                  <a:cubicBezTo>
                    <a:pt x="65" y="57"/>
                    <a:pt x="65" y="57"/>
                    <a:pt x="65" y="57"/>
                  </a:cubicBezTo>
                  <a:cubicBezTo>
                    <a:pt x="63" y="57"/>
                    <a:pt x="60" y="58"/>
                    <a:pt x="60" y="60"/>
                  </a:cubicBezTo>
                  <a:cubicBezTo>
                    <a:pt x="60" y="64"/>
                    <a:pt x="63" y="64"/>
                    <a:pt x="65" y="64"/>
                  </a:cubicBezTo>
                  <a:cubicBezTo>
                    <a:pt x="98" y="64"/>
                    <a:pt x="98" y="64"/>
                    <a:pt x="98" y="64"/>
                  </a:cubicBezTo>
                  <a:cubicBezTo>
                    <a:pt x="100" y="64"/>
                    <a:pt x="102" y="64"/>
                    <a:pt x="102" y="60"/>
                  </a:cubicBezTo>
                  <a:cubicBezTo>
                    <a:pt x="102" y="39"/>
                    <a:pt x="102" y="39"/>
                    <a:pt x="102" y="39"/>
                  </a:cubicBezTo>
                  <a:cubicBezTo>
                    <a:pt x="102" y="37"/>
                    <a:pt x="101" y="35"/>
                    <a:pt x="98" y="35"/>
                  </a:cubicBezTo>
                  <a:cubicBezTo>
                    <a:pt x="95" y="35"/>
                    <a:pt x="93" y="37"/>
                    <a:pt x="93" y="39"/>
                  </a:cubicBezTo>
                  <a:cubicBezTo>
                    <a:pt x="93" y="57"/>
                    <a:pt x="93" y="57"/>
                    <a:pt x="93" y="57"/>
                  </a:cubicBezTo>
                  <a:lnTo>
                    <a:pt x="86" y="57"/>
                  </a:lnTo>
                  <a:close/>
                  <a:moveTo>
                    <a:pt x="130" y="0"/>
                  </a:moveTo>
                  <a:cubicBezTo>
                    <a:pt x="125" y="0"/>
                    <a:pt x="121" y="3"/>
                    <a:pt x="121" y="8"/>
                  </a:cubicBezTo>
                  <a:cubicBezTo>
                    <a:pt x="121" y="57"/>
                    <a:pt x="121" y="57"/>
                    <a:pt x="121" y="57"/>
                  </a:cubicBezTo>
                  <a:cubicBezTo>
                    <a:pt x="121" y="61"/>
                    <a:pt x="125" y="64"/>
                    <a:pt x="130" y="64"/>
                  </a:cubicBezTo>
                  <a:cubicBezTo>
                    <a:pt x="154" y="64"/>
                    <a:pt x="154" y="64"/>
                    <a:pt x="154" y="64"/>
                  </a:cubicBezTo>
                  <a:cubicBezTo>
                    <a:pt x="159" y="64"/>
                    <a:pt x="163" y="61"/>
                    <a:pt x="163" y="57"/>
                  </a:cubicBezTo>
                  <a:cubicBezTo>
                    <a:pt x="163" y="8"/>
                    <a:pt x="163" y="8"/>
                    <a:pt x="163" y="8"/>
                  </a:cubicBezTo>
                  <a:cubicBezTo>
                    <a:pt x="163" y="3"/>
                    <a:pt x="159" y="0"/>
                    <a:pt x="154" y="0"/>
                  </a:cubicBezTo>
                  <a:lnTo>
                    <a:pt x="130" y="0"/>
                  </a:lnTo>
                  <a:close/>
                  <a:moveTo>
                    <a:pt x="130" y="8"/>
                  </a:moveTo>
                  <a:cubicBezTo>
                    <a:pt x="154" y="8"/>
                    <a:pt x="154" y="8"/>
                    <a:pt x="154" y="8"/>
                  </a:cubicBezTo>
                  <a:cubicBezTo>
                    <a:pt x="154" y="57"/>
                    <a:pt x="154" y="57"/>
                    <a:pt x="154" y="57"/>
                  </a:cubicBezTo>
                  <a:cubicBezTo>
                    <a:pt x="130" y="57"/>
                    <a:pt x="130" y="57"/>
                    <a:pt x="130" y="57"/>
                  </a:cubicBezTo>
                  <a:lnTo>
                    <a:pt x="130" y="8"/>
                  </a:lnTo>
                  <a:close/>
                  <a:moveTo>
                    <a:pt x="191" y="0"/>
                  </a:moveTo>
                  <a:cubicBezTo>
                    <a:pt x="185" y="0"/>
                    <a:pt x="182" y="3"/>
                    <a:pt x="182" y="8"/>
                  </a:cubicBezTo>
                  <a:cubicBezTo>
                    <a:pt x="182" y="57"/>
                    <a:pt x="182" y="57"/>
                    <a:pt x="182" y="57"/>
                  </a:cubicBezTo>
                  <a:cubicBezTo>
                    <a:pt x="182" y="61"/>
                    <a:pt x="185" y="64"/>
                    <a:pt x="191" y="64"/>
                  </a:cubicBezTo>
                  <a:cubicBezTo>
                    <a:pt x="215" y="64"/>
                    <a:pt x="215" y="64"/>
                    <a:pt x="215" y="64"/>
                  </a:cubicBezTo>
                  <a:cubicBezTo>
                    <a:pt x="220" y="64"/>
                    <a:pt x="224" y="61"/>
                    <a:pt x="224" y="57"/>
                  </a:cubicBezTo>
                  <a:cubicBezTo>
                    <a:pt x="224" y="8"/>
                    <a:pt x="224" y="8"/>
                    <a:pt x="224" y="8"/>
                  </a:cubicBezTo>
                  <a:cubicBezTo>
                    <a:pt x="224" y="3"/>
                    <a:pt x="219" y="0"/>
                    <a:pt x="215" y="0"/>
                  </a:cubicBezTo>
                  <a:lnTo>
                    <a:pt x="191" y="0"/>
                  </a:lnTo>
                  <a:close/>
                  <a:moveTo>
                    <a:pt x="191" y="8"/>
                  </a:moveTo>
                  <a:cubicBezTo>
                    <a:pt x="215" y="8"/>
                    <a:pt x="215" y="8"/>
                    <a:pt x="215" y="8"/>
                  </a:cubicBezTo>
                  <a:cubicBezTo>
                    <a:pt x="215" y="57"/>
                    <a:pt x="215" y="57"/>
                    <a:pt x="215" y="57"/>
                  </a:cubicBezTo>
                  <a:cubicBezTo>
                    <a:pt x="191" y="57"/>
                    <a:pt x="191" y="57"/>
                    <a:pt x="191" y="57"/>
                  </a:cubicBezTo>
                  <a:lnTo>
                    <a:pt x="191" y="8"/>
                  </a:lnTo>
                  <a:close/>
                  <a:moveTo>
                    <a:pt x="251" y="0"/>
                  </a:moveTo>
                  <a:cubicBezTo>
                    <a:pt x="246" y="0"/>
                    <a:pt x="243" y="3"/>
                    <a:pt x="243" y="8"/>
                  </a:cubicBezTo>
                  <a:cubicBezTo>
                    <a:pt x="243" y="57"/>
                    <a:pt x="243" y="57"/>
                    <a:pt x="243" y="57"/>
                  </a:cubicBezTo>
                  <a:cubicBezTo>
                    <a:pt x="243" y="61"/>
                    <a:pt x="246" y="64"/>
                    <a:pt x="251" y="64"/>
                  </a:cubicBezTo>
                  <a:cubicBezTo>
                    <a:pt x="276" y="64"/>
                    <a:pt x="276" y="64"/>
                    <a:pt x="276" y="64"/>
                  </a:cubicBezTo>
                  <a:cubicBezTo>
                    <a:pt x="280" y="64"/>
                    <a:pt x="284" y="61"/>
                    <a:pt x="284" y="57"/>
                  </a:cubicBezTo>
                  <a:cubicBezTo>
                    <a:pt x="284" y="8"/>
                    <a:pt x="284" y="8"/>
                    <a:pt x="284" y="8"/>
                  </a:cubicBezTo>
                  <a:cubicBezTo>
                    <a:pt x="284" y="3"/>
                    <a:pt x="280" y="0"/>
                    <a:pt x="276" y="0"/>
                  </a:cubicBezTo>
                  <a:lnTo>
                    <a:pt x="251" y="0"/>
                  </a:lnTo>
                  <a:close/>
                  <a:moveTo>
                    <a:pt x="251" y="8"/>
                  </a:moveTo>
                  <a:cubicBezTo>
                    <a:pt x="276" y="8"/>
                    <a:pt x="276" y="8"/>
                    <a:pt x="276" y="8"/>
                  </a:cubicBezTo>
                  <a:cubicBezTo>
                    <a:pt x="276" y="57"/>
                    <a:pt x="276" y="57"/>
                    <a:pt x="276" y="57"/>
                  </a:cubicBezTo>
                  <a:cubicBezTo>
                    <a:pt x="251" y="57"/>
                    <a:pt x="251" y="57"/>
                    <a:pt x="251" y="57"/>
                  </a:cubicBezTo>
                  <a:lnTo>
                    <a:pt x="251" y="8"/>
                  </a:lnTo>
                  <a:close/>
                  <a:moveTo>
                    <a:pt x="328" y="57"/>
                  </a:moveTo>
                  <a:cubicBezTo>
                    <a:pt x="328" y="0"/>
                    <a:pt x="328" y="0"/>
                    <a:pt x="328" y="0"/>
                  </a:cubicBezTo>
                  <a:cubicBezTo>
                    <a:pt x="307" y="0"/>
                    <a:pt x="307" y="0"/>
                    <a:pt x="307" y="0"/>
                  </a:cubicBezTo>
                  <a:cubicBezTo>
                    <a:pt x="305" y="0"/>
                    <a:pt x="303" y="0"/>
                    <a:pt x="303" y="4"/>
                  </a:cubicBezTo>
                  <a:cubicBezTo>
                    <a:pt x="303" y="7"/>
                    <a:pt x="305" y="8"/>
                    <a:pt x="307" y="8"/>
                  </a:cubicBezTo>
                  <a:cubicBezTo>
                    <a:pt x="320" y="8"/>
                    <a:pt x="320" y="8"/>
                    <a:pt x="320" y="8"/>
                  </a:cubicBezTo>
                  <a:cubicBezTo>
                    <a:pt x="320" y="57"/>
                    <a:pt x="320" y="57"/>
                    <a:pt x="320" y="57"/>
                  </a:cubicBezTo>
                  <a:cubicBezTo>
                    <a:pt x="307" y="57"/>
                    <a:pt x="307" y="57"/>
                    <a:pt x="307" y="57"/>
                  </a:cubicBezTo>
                  <a:cubicBezTo>
                    <a:pt x="305" y="57"/>
                    <a:pt x="303" y="58"/>
                    <a:pt x="303" y="60"/>
                  </a:cubicBezTo>
                  <a:cubicBezTo>
                    <a:pt x="303" y="64"/>
                    <a:pt x="305" y="64"/>
                    <a:pt x="307" y="64"/>
                  </a:cubicBezTo>
                  <a:cubicBezTo>
                    <a:pt x="340" y="64"/>
                    <a:pt x="340" y="64"/>
                    <a:pt x="340" y="64"/>
                  </a:cubicBezTo>
                  <a:cubicBezTo>
                    <a:pt x="343" y="64"/>
                    <a:pt x="344" y="64"/>
                    <a:pt x="344" y="60"/>
                  </a:cubicBezTo>
                  <a:cubicBezTo>
                    <a:pt x="344" y="39"/>
                    <a:pt x="344" y="39"/>
                    <a:pt x="344" y="39"/>
                  </a:cubicBezTo>
                  <a:cubicBezTo>
                    <a:pt x="344" y="37"/>
                    <a:pt x="344" y="35"/>
                    <a:pt x="340" y="35"/>
                  </a:cubicBezTo>
                  <a:cubicBezTo>
                    <a:pt x="337" y="35"/>
                    <a:pt x="337" y="37"/>
                    <a:pt x="337" y="39"/>
                  </a:cubicBezTo>
                  <a:cubicBezTo>
                    <a:pt x="337" y="57"/>
                    <a:pt x="337" y="57"/>
                    <a:pt x="337" y="57"/>
                  </a:cubicBezTo>
                  <a:lnTo>
                    <a:pt x="328" y="57"/>
                  </a:lnTo>
                  <a:close/>
                  <a:moveTo>
                    <a:pt x="389" y="57"/>
                  </a:moveTo>
                  <a:cubicBezTo>
                    <a:pt x="389" y="0"/>
                    <a:pt x="389" y="0"/>
                    <a:pt x="389" y="0"/>
                  </a:cubicBezTo>
                  <a:cubicBezTo>
                    <a:pt x="368" y="0"/>
                    <a:pt x="368" y="0"/>
                    <a:pt x="368" y="0"/>
                  </a:cubicBezTo>
                  <a:cubicBezTo>
                    <a:pt x="366" y="0"/>
                    <a:pt x="364" y="0"/>
                    <a:pt x="364" y="4"/>
                  </a:cubicBezTo>
                  <a:cubicBezTo>
                    <a:pt x="364" y="7"/>
                    <a:pt x="366" y="8"/>
                    <a:pt x="368" y="8"/>
                  </a:cubicBezTo>
                  <a:cubicBezTo>
                    <a:pt x="380" y="8"/>
                    <a:pt x="380" y="8"/>
                    <a:pt x="380" y="8"/>
                  </a:cubicBezTo>
                  <a:cubicBezTo>
                    <a:pt x="380" y="57"/>
                    <a:pt x="380" y="57"/>
                    <a:pt x="380" y="57"/>
                  </a:cubicBezTo>
                  <a:cubicBezTo>
                    <a:pt x="368" y="57"/>
                    <a:pt x="368" y="57"/>
                    <a:pt x="368" y="57"/>
                  </a:cubicBezTo>
                  <a:cubicBezTo>
                    <a:pt x="366" y="57"/>
                    <a:pt x="364" y="58"/>
                    <a:pt x="364" y="60"/>
                  </a:cubicBezTo>
                  <a:cubicBezTo>
                    <a:pt x="364" y="64"/>
                    <a:pt x="366" y="64"/>
                    <a:pt x="368" y="64"/>
                  </a:cubicBezTo>
                  <a:cubicBezTo>
                    <a:pt x="401" y="64"/>
                    <a:pt x="401" y="64"/>
                    <a:pt x="401" y="64"/>
                  </a:cubicBezTo>
                  <a:cubicBezTo>
                    <a:pt x="403" y="64"/>
                    <a:pt x="405" y="64"/>
                    <a:pt x="405" y="60"/>
                  </a:cubicBezTo>
                  <a:cubicBezTo>
                    <a:pt x="405" y="39"/>
                    <a:pt x="405" y="39"/>
                    <a:pt x="405" y="39"/>
                  </a:cubicBezTo>
                  <a:cubicBezTo>
                    <a:pt x="405" y="37"/>
                    <a:pt x="404" y="35"/>
                    <a:pt x="401" y="35"/>
                  </a:cubicBezTo>
                  <a:cubicBezTo>
                    <a:pt x="398" y="35"/>
                    <a:pt x="396" y="37"/>
                    <a:pt x="396" y="39"/>
                  </a:cubicBezTo>
                  <a:cubicBezTo>
                    <a:pt x="396" y="57"/>
                    <a:pt x="396" y="57"/>
                    <a:pt x="396" y="57"/>
                  </a:cubicBezTo>
                  <a:lnTo>
                    <a:pt x="389" y="57"/>
                  </a:lnTo>
                  <a:close/>
                  <a:moveTo>
                    <a:pt x="433" y="0"/>
                  </a:moveTo>
                  <a:cubicBezTo>
                    <a:pt x="428" y="0"/>
                    <a:pt x="424" y="3"/>
                    <a:pt x="424" y="8"/>
                  </a:cubicBezTo>
                  <a:cubicBezTo>
                    <a:pt x="424" y="57"/>
                    <a:pt x="424" y="57"/>
                    <a:pt x="424" y="57"/>
                  </a:cubicBezTo>
                  <a:cubicBezTo>
                    <a:pt x="424" y="61"/>
                    <a:pt x="428" y="64"/>
                    <a:pt x="433" y="64"/>
                  </a:cubicBezTo>
                  <a:cubicBezTo>
                    <a:pt x="457" y="64"/>
                    <a:pt x="457" y="64"/>
                    <a:pt x="457" y="64"/>
                  </a:cubicBezTo>
                  <a:cubicBezTo>
                    <a:pt x="462" y="64"/>
                    <a:pt x="466" y="61"/>
                    <a:pt x="466" y="57"/>
                  </a:cubicBezTo>
                  <a:cubicBezTo>
                    <a:pt x="466" y="8"/>
                    <a:pt x="466" y="8"/>
                    <a:pt x="466" y="8"/>
                  </a:cubicBezTo>
                  <a:cubicBezTo>
                    <a:pt x="466" y="3"/>
                    <a:pt x="462" y="0"/>
                    <a:pt x="457" y="0"/>
                  </a:cubicBezTo>
                  <a:lnTo>
                    <a:pt x="433" y="0"/>
                  </a:lnTo>
                  <a:close/>
                  <a:moveTo>
                    <a:pt x="433" y="8"/>
                  </a:moveTo>
                  <a:cubicBezTo>
                    <a:pt x="457" y="8"/>
                    <a:pt x="457" y="8"/>
                    <a:pt x="457" y="8"/>
                  </a:cubicBezTo>
                  <a:cubicBezTo>
                    <a:pt x="457" y="57"/>
                    <a:pt x="457" y="57"/>
                    <a:pt x="457" y="57"/>
                  </a:cubicBezTo>
                  <a:cubicBezTo>
                    <a:pt x="433" y="57"/>
                    <a:pt x="433" y="57"/>
                    <a:pt x="433" y="57"/>
                  </a:cubicBezTo>
                  <a:lnTo>
                    <a:pt x="433" y="8"/>
                  </a:lnTo>
                  <a:close/>
                  <a:moveTo>
                    <a:pt x="510" y="57"/>
                  </a:moveTo>
                  <a:cubicBezTo>
                    <a:pt x="510" y="0"/>
                    <a:pt x="510" y="0"/>
                    <a:pt x="510" y="0"/>
                  </a:cubicBezTo>
                  <a:cubicBezTo>
                    <a:pt x="489" y="0"/>
                    <a:pt x="489" y="0"/>
                    <a:pt x="489" y="0"/>
                  </a:cubicBezTo>
                  <a:cubicBezTo>
                    <a:pt x="487" y="0"/>
                    <a:pt x="485" y="0"/>
                    <a:pt x="485" y="4"/>
                  </a:cubicBezTo>
                  <a:cubicBezTo>
                    <a:pt x="485" y="7"/>
                    <a:pt x="487" y="8"/>
                    <a:pt x="489" y="8"/>
                  </a:cubicBezTo>
                  <a:cubicBezTo>
                    <a:pt x="502" y="8"/>
                    <a:pt x="502" y="8"/>
                    <a:pt x="502" y="8"/>
                  </a:cubicBezTo>
                  <a:cubicBezTo>
                    <a:pt x="502" y="57"/>
                    <a:pt x="502" y="57"/>
                    <a:pt x="502" y="57"/>
                  </a:cubicBezTo>
                  <a:cubicBezTo>
                    <a:pt x="489" y="57"/>
                    <a:pt x="489" y="57"/>
                    <a:pt x="489" y="57"/>
                  </a:cubicBezTo>
                  <a:cubicBezTo>
                    <a:pt x="487" y="57"/>
                    <a:pt x="485" y="58"/>
                    <a:pt x="485" y="60"/>
                  </a:cubicBezTo>
                  <a:cubicBezTo>
                    <a:pt x="485" y="64"/>
                    <a:pt x="487" y="64"/>
                    <a:pt x="489" y="64"/>
                  </a:cubicBezTo>
                  <a:cubicBezTo>
                    <a:pt x="522" y="64"/>
                    <a:pt x="522" y="64"/>
                    <a:pt x="522" y="64"/>
                  </a:cubicBezTo>
                  <a:cubicBezTo>
                    <a:pt x="524" y="64"/>
                    <a:pt x="527" y="64"/>
                    <a:pt x="527" y="60"/>
                  </a:cubicBezTo>
                  <a:cubicBezTo>
                    <a:pt x="527" y="39"/>
                    <a:pt x="527" y="39"/>
                    <a:pt x="527" y="39"/>
                  </a:cubicBezTo>
                  <a:cubicBezTo>
                    <a:pt x="527" y="37"/>
                    <a:pt x="525" y="35"/>
                    <a:pt x="522" y="35"/>
                  </a:cubicBezTo>
                  <a:cubicBezTo>
                    <a:pt x="519" y="35"/>
                    <a:pt x="518" y="37"/>
                    <a:pt x="518" y="39"/>
                  </a:cubicBezTo>
                  <a:cubicBezTo>
                    <a:pt x="518" y="57"/>
                    <a:pt x="518" y="57"/>
                    <a:pt x="518" y="57"/>
                  </a:cubicBezTo>
                  <a:lnTo>
                    <a:pt x="510"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5" name="Freeform 78"/>
            <p:cNvSpPr>
              <a:spLocks noEditPoints="1"/>
            </p:cNvSpPr>
            <p:nvPr/>
          </p:nvSpPr>
          <p:spPr bwMode="gray">
            <a:xfrm>
              <a:off x="11009645" y="5228485"/>
              <a:ext cx="826485" cy="99610"/>
            </a:xfrm>
            <a:custGeom>
              <a:avLst/>
              <a:gdLst>
                <a:gd name="T0" fmla="*/ 4 w 527"/>
                <a:gd name="T1" fmla="*/ 0 h 65"/>
                <a:gd name="T2" fmla="*/ 17 w 527"/>
                <a:gd name="T3" fmla="*/ 8 h 65"/>
                <a:gd name="T4" fmla="*/ 0 w 527"/>
                <a:gd name="T5" fmla="*/ 61 h 65"/>
                <a:gd name="T6" fmla="*/ 41 w 527"/>
                <a:gd name="T7" fmla="*/ 61 h 65"/>
                <a:gd name="T8" fmla="*/ 34 w 527"/>
                <a:gd name="T9" fmla="*/ 40 h 65"/>
                <a:gd name="T10" fmla="*/ 86 w 527"/>
                <a:gd name="T11" fmla="*/ 57 h 65"/>
                <a:gd name="T12" fmla="*/ 60 w 527"/>
                <a:gd name="T13" fmla="*/ 4 h 65"/>
                <a:gd name="T14" fmla="*/ 77 w 527"/>
                <a:gd name="T15" fmla="*/ 57 h 65"/>
                <a:gd name="T16" fmla="*/ 65 w 527"/>
                <a:gd name="T17" fmla="*/ 65 h 65"/>
                <a:gd name="T18" fmla="*/ 102 w 527"/>
                <a:gd name="T19" fmla="*/ 40 h 65"/>
                <a:gd name="T20" fmla="*/ 93 w 527"/>
                <a:gd name="T21" fmla="*/ 57 h 65"/>
                <a:gd name="T22" fmla="*/ 146 w 527"/>
                <a:gd name="T23" fmla="*/ 0 h 65"/>
                <a:gd name="T24" fmla="*/ 126 w 527"/>
                <a:gd name="T25" fmla="*/ 8 h 65"/>
                <a:gd name="T26" fmla="*/ 126 w 527"/>
                <a:gd name="T27" fmla="*/ 57 h 65"/>
                <a:gd name="T28" fmla="*/ 159 w 527"/>
                <a:gd name="T29" fmla="*/ 65 h 65"/>
                <a:gd name="T30" fmla="*/ 159 w 527"/>
                <a:gd name="T31" fmla="*/ 36 h 65"/>
                <a:gd name="T32" fmla="*/ 146 w 527"/>
                <a:gd name="T33" fmla="*/ 57 h 65"/>
                <a:gd name="T34" fmla="*/ 182 w 527"/>
                <a:gd name="T35" fmla="*/ 57 h 65"/>
                <a:gd name="T36" fmla="*/ 224 w 527"/>
                <a:gd name="T37" fmla="*/ 57 h 65"/>
                <a:gd name="T38" fmla="*/ 191 w 527"/>
                <a:gd name="T39" fmla="*/ 0 h 65"/>
                <a:gd name="T40" fmla="*/ 215 w 527"/>
                <a:gd name="T41" fmla="*/ 57 h 65"/>
                <a:gd name="T42" fmla="*/ 267 w 527"/>
                <a:gd name="T43" fmla="*/ 57 h 65"/>
                <a:gd name="T44" fmla="*/ 243 w 527"/>
                <a:gd name="T45" fmla="*/ 4 h 65"/>
                <a:gd name="T46" fmla="*/ 259 w 527"/>
                <a:gd name="T47" fmla="*/ 57 h 65"/>
                <a:gd name="T48" fmla="*/ 246 w 527"/>
                <a:gd name="T49" fmla="*/ 65 h 65"/>
                <a:gd name="T50" fmla="*/ 284 w 527"/>
                <a:gd name="T51" fmla="*/ 40 h 65"/>
                <a:gd name="T52" fmla="*/ 276 w 527"/>
                <a:gd name="T53" fmla="*/ 57 h 65"/>
                <a:gd name="T54" fmla="*/ 303 w 527"/>
                <a:gd name="T55" fmla="*/ 8 h 65"/>
                <a:gd name="T56" fmla="*/ 337 w 527"/>
                <a:gd name="T57" fmla="*/ 65 h 65"/>
                <a:gd name="T58" fmla="*/ 337 w 527"/>
                <a:gd name="T59" fmla="*/ 0 h 65"/>
                <a:gd name="T60" fmla="*/ 337 w 527"/>
                <a:gd name="T61" fmla="*/ 8 h 65"/>
                <a:gd name="T62" fmla="*/ 311 w 527"/>
                <a:gd name="T63" fmla="*/ 8 h 65"/>
                <a:gd name="T64" fmla="*/ 364 w 527"/>
                <a:gd name="T65" fmla="*/ 57 h 65"/>
                <a:gd name="T66" fmla="*/ 405 w 527"/>
                <a:gd name="T67" fmla="*/ 57 h 65"/>
                <a:gd name="T68" fmla="*/ 372 w 527"/>
                <a:gd name="T69" fmla="*/ 0 h 65"/>
                <a:gd name="T70" fmla="*/ 396 w 527"/>
                <a:gd name="T71" fmla="*/ 57 h 65"/>
                <a:gd name="T72" fmla="*/ 449 w 527"/>
                <a:gd name="T73" fmla="*/ 57 h 65"/>
                <a:gd name="T74" fmla="*/ 424 w 527"/>
                <a:gd name="T75" fmla="*/ 4 h 65"/>
                <a:gd name="T76" fmla="*/ 441 w 527"/>
                <a:gd name="T77" fmla="*/ 57 h 65"/>
                <a:gd name="T78" fmla="*/ 429 w 527"/>
                <a:gd name="T79" fmla="*/ 65 h 65"/>
                <a:gd name="T80" fmla="*/ 466 w 527"/>
                <a:gd name="T81" fmla="*/ 40 h 65"/>
                <a:gd name="T82" fmla="*/ 457 w 527"/>
                <a:gd name="T83" fmla="*/ 57 h 65"/>
                <a:gd name="T84" fmla="*/ 485 w 527"/>
                <a:gd name="T85" fmla="*/ 8 h 65"/>
                <a:gd name="T86" fmla="*/ 518 w 527"/>
                <a:gd name="T87" fmla="*/ 65 h 65"/>
                <a:gd name="T88" fmla="*/ 518 w 527"/>
                <a:gd name="T89" fmla="*/ 0 h 65"/>
                <a:gd name="T90" fmla="*/ 518 w 527"/>
                <a:gd name="T91" fmla="*/ 8 h 65"/>
                <a:gd name="T92" fmla="*/ 494 w 527"/>
                <a:gd name="T93" fmla="*/ 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7" h="65">
                  <a:moveTo>
                    <a:pt x="25" y="57"/>
                  </a:moveTo>
                  <a:cubicBezTo>
                    <a:pt x="25" y="0"/>
                    <a:pt x="25" y="0"/>
                    <a:pt x="25" y="0"/>
                  </a:cubicBezTo>
                  <a:cubicBezTo>
                    <a:pt x="4" y="0"/>
                    <a:pt x="4" y="0"/>
                    <a:pt x="4" y="0"/>
                  </a:cubicBezTo>
                  <a:cubicBezTo>
                    <a:pt x="2" y="0"/>
                    <a:pt x="0" y="1"/>
                    <a:pt x="0" y="4"/>
                  </a:cubicBezTo>
                  <a:cubicBezTo>
                    <a:pt x="0" y="7"/>
                    <a:pt x="2" y="8"/>
                    <a:pt x="4" y="8"/>
                  </a:cubicBezTo>
                  <a:cubicBezTo>
                    <a:pt x="17" y="8"/>
                    <a:pt x="17" y="8"/>
                    <a:pt x="17" y="8"/>
                  </a:cubicBezTo>
                  <a:cubicBezTo>
                    <a:pt x="17" y="57"/>
                    <a:pt x="17" y="57"/>
                    <a:pt x="17" y="57"/>
                  </a:cubicBezTo>
                  <a:cubicBezTo>
                    <a:pt x="4" y="57"/>
                    <a:pt x="4" y="57"/>
                    <a:pt x="4" y="57"/>
                  </a:cubicBezTo>
                  <a:cubicBezTo>
                    <a:pt x="2" y="57"/>
                    <a:pt x="0" y="58"/>
                    <a:pt x="0" y="61"/>
                  </a:cubicBezTo>
                  <a:cubicBezTo>
                    <a:pt x="0" y="64"/>
                    <a:pt x="2" y="65"/>
                    <a:pt x="4" y="65"/>
                  </a:cubicBezTo>
                  <a:cubicBezTo>
                    <a:pt x="38" y="65"/>
                    <a:pt x="38" y="65"/>
                    <a:pt x="38" y="65"/>
                  </a:cubicBezTo>
                  <a:cubicBezTo>
                    <a:pt x="40" y="65"/>
                    <a:pt x="41" y="64"/>
                    <a:pt x="41" y="61"/>
                  </a:cubicBezTo>
                  <a:cubicBezTo>
                    <a:pt x="41" y="40"/>
                    <a:pt x="41" y="40"/>
                    <a:pt x="41" y="40"/>
                  </a:cubicBezTo>
                  <a:cubicBezTo>
                    <a:pt x="41" y="38"/>
                    <a:pt x="41" y="36"/>
                    <a:pt x="38" y="36"/>
                  </a:cubicBezTo>
                  <a:cubicBezTo>
                    <a:pt x="34" y="36"/>
                    <a:pt x="34" y="38"/>
                    <a:pt x="34" y="40"/>
                  </a:cubicBezTo>
                  <a:cubicBezTo>
                    <a:pt x="34" y="57"/>
                    <a:pt x="34" y="57"/>
                    <a:pt x="34" y="57"/>
                  </a:cubicBezTo>
                  <a:lnTo>
                    <a:pt x="25" y="57"/>
                  </a:lnTo>
                  <a:close/>
                  <a:moveTo>
                    <a:pt x="86" y="57"/>
                  </a:moveTo>
                  <a:cubicBezTo>
                    <a:pt x="86" y="0"/>
                    <a:pt x="86" y="0"/>
                    <a:pt x="86" y="0"/>
                  </a:cubicBezTo>
                  <a:cubicBezTo>
                    <a:pt x="65" y="0"/>
                    <a:pt x="65" y="0"/>
                    <a:pt x="65" y="0"/>
                  </a:cubicBezTo>
                  <a:cubicBezTo>
                    <a:pt x="63" y="0"/>
                    <a:pt x="60" y="1"/>
                    <a:pt x="60" y="4"/>
                  </a:cubicBezTo>
                  <a:cubicBezTo>
                    <a:pt x="60" y="7"/>
                    <a:pt x="63" y="8"/>
                    <a:pt x="65" y="8"/>
                  </a:cubicBezTo>
                  <a:cubicBezTo>
                    <a:pt x="77" y="8"/>
                    <a:pt x="77" y="8"/>
                    <a:pt x="77" y="8"/>
                  </a:cubicBezTo>
                  <a:cubicBezTo>
                    <a:pt x="77" y="57"/>
                    <a:pt x="77" y="57"/>
                    <a:pt x="77" y="57"/>
                  </a:cubicBezTo>
                  <a:cubicBezTo>
                    <a:pt x="65" y="57"/>
                    <a:pt x="65" y="57"/>
                    <a:pt x="65" y="57"/>
                  </a:cubicBezTo>
                  <a:cubicBezTo>
                    <a:pt x="63" y="57"/>
                    <a:pt x="60" y="58"/>
                    <a:pt x="60" y="61"/>
                  </a:cubicBezTo>
                  <a:cubicBezTo>
                    <a:pt x="60" y="64"/>
                    <a:pt x="63" y="65"/>
                    <a:pt x="65" y="65"/>
                  </a:cubicBezTo>
                  <a:cubicBezTo>
                    <a:pt x="98" y="65"/>
                    <a:pt x="98" y="65"/>
                    <a:pt x="98" y="65"/>
                  </a:cubicBezTo>
                  <a:cubicBezTo>
                    <a:pt x="100" y="65"/>
                    <a:pt x="102" y="64"/>
                    <a:pt x="102" y="61"/>
                  </a:cubicBezTo>
                  <a:cubicBezTo>
                    <a:pt x="102" y="40"/>
                    <a:pt x="102" y="40"/>
                    <a:pt x="102" y="40"/>
                  </a:cubicBezTo>
                  <a:cubicBezTo>
                    <a:pt x="102" y="38"/>
                    <a:pt x="101" y="36"/>
                    <a:pt x="98" y="36"/>
                  </a:cubicBezTo>
                  <a:cubicBezTo>
                    <a:pt x="95" y="36"/>
                    <a:pt x="93" y="38"/>
                    <a:pt x="93" y="40"/>
                  </a:cubicBezTo>
                  <a:cubicBezTo>
                    <a:pt x="93" y="57"/>
                    <a:pt x="93" y="57"/>
                    <a:pt x="93" y="57"/>
                  </a:cubicBezTo>
                  <a:lnTo>
                    <a:pt x="86" y="57"/>
                  </a:lnTo>
                  <a:close/>
                  <a:moveTo>
                    <a:pt x="146" y="57"/>
                  </a:moveTo>
                  <a:cubicBezTo>
                    <a:pt x="146" y="0"/>
                    <a:pt x="146" y="0"/>
                    <a:pt x="146" y="0"/>
                  </a:cubicBezTo>
                  <a:cubicBezTo>
                    <a:pt x="126" y="0"/>
                    <a:pt x="126" y="0"/>
                    <a:pt x="126" y="0"/>
                  </a:cubicBezTo>
                  <a:cubicBezTo>
                    <a:pt x="123" y="0"/>
                    <a:pt x="121" y="1"/>
                    <a:pt x="121" y="4"/>
                  </a:cubicBezTo>
                  <a:cubicBezTo>
                    <a:pt x="121" y="7"/>
                    <a:pt x="123" y="8"/>
                    <a:pt x="126" y="8"/>
                  </a:cubicBezTo>
                  <a:cubicBezTo>
                    <a:pt x="138" y="8"/>
                    <a:pt x="138" y="8"/>
                    <a:pt x="138" y="8"/>
                  </a:cubicBezTo>
                  <a:cubicBezTo>
                    <a:pt x="138" y="57"/>
                    <a:pt x="138" y="57"/>
                    <a:pt x="138" y="57"/>
                  </a:cubicBezTo>
                  <a:cubicBezTo>
                    <a:pt x="126" y="57"/>
                    <a:pt x="126" y="57"/>
                    <a:pt x="126" y="57"/>
                  </a:cubicBezTo>
                  <a:cubicBezTo>
                    <a:pt x="123" y="57"/>
                    <a:pt x="121" y="58"/>
                    <a:pt x="121" y="61"/>
                  </a:cubicBezTo>
                  <a:cubicBezTo>
                    <a:pt x="121" y="64"/>
                    <a:pt x="123" y="65"/>
                    <a:pt x="126" y="65"/>
                  </a:cubicBezTo>
                  <a:cubicBezTo>
                    <a:pt x="159" y="65"/>
                    <a:pt x="159" y="65"/>
                    <a:pt x="159" y="65"/>
                  </a:cubicBezTo>
                  <a:cubicBezTo>
                    <a:pt x="161" y="65"/>
                    <a:pt x="163" y="64"/>
                    <a:pt x="163" y="61"/>
                  </a:cubicBezTo>
                  <a:cubicBezTo>
                    <a:pt x="163" y="40"/>
                    <a:pt x="163" y="40"/>
                    <a:pt x="163" y="40"/>
                  </a:cubicBezTo>
                  <a:cubicBezTo>
                    <a:pt x="163" y="38"/>
                    <a:pt x="162" y="36"/>
                    <a:pt x="159" y="36"/>
                  </a:cubicBezTo>
                  <a:cubicBezTo>
                    <a:pt x="156" y="36"/>
                    <a:pt x="154" y="38"/>
                    <a:pt x="154" y="40"/>
                  </a:cubicBezTo>
                  <a:cubicBezTo>
                    <a:pt x="154" y="57"/>
                    <a:pt x="154" y="57"/>
                    <a:pt x="154" y="57"/>
                  </a:cubicBezTo>
                  <a:lnTo>
                    <a:pt x="146" y="57"/>
                  </a:lnTo>
                  <a:close/>
                  <a:moveTo>
                    <a:pt x="191" y="0"/>
                  </a:moveTo>
                  <a:cubicBezTo>
                    <a:pt x="185" y="0"/>
                    <a:pt x="182" y="4"/>
                    <a:pt x="182" y="8"/>
                  </a:cubicBezTo>
                  <a:cubicBezTo>
                    <a:pt x="182" y="57"/>
                    <a:pt x="182" y="57"/>
                    <a:pt x="182" y="57"/>
                  </a:cubicBezTo>
                  <a:cubicBezTo>
                    <a:pt x="182" y="62"/>
                    <a:pt x="185" y="65"/>
                    <a:pt x="191" y="65"/>
                  </a:cubicBezTo>
                  <a:cubicBezTo>
                    <a:pt x="215" y="65"/>
                    <a:pt x="215" y="65"/>
                    <a:pt x="215" y="65"/>
                  </a:cubicBezTo>
                  <a:cubicBezTo>
                    <a:pt x="220" y="65"/>
                    <a:pt x="224" y="62"/>
                    <a:pt x="224" y="57"/>
                  </a:cubicBezTo>
                  <a:cubicBezTo>
                    <a:pt x="224" y="8"/>
                    <a:pt x="224" y="8"/>
                    <a:pt x="224" y="8"/>
                  </a:cubicBezTo>
                  <a:cubicBezTo>
                    <a:pt x="224" y="4"/>
                    <a:pt x="219" y="0"/>
                    <a:pt x="215" y="0"/>
                  </a:cubicBezTo>
                  <a:lnTo>
                    <a:pt x="191" y="0"/>
                  </a:lnTo>
                  <a:close/>
                  <a:moveTo>
                    <a:pt x="191" y="8"/>
                  </a:moveTo>
                  <a:cubicBezTo>
                    <a:pt x="215" y="8"/>
                    <a:pt x="215" y="8"/>
                    <a:pt x="215" y="8"/>
                  </a:cubicBezTo>
                  <a:cubicBezTo>
                    <a:pt x="215" y="57"/>
                    <a:pt x="215" y="57"/>
                    <a:pt x="215" y="57"/>
                  </a:cubicBezTo>
                  <a:cubicBezTo>
                    <a:pt x="191" y="57"/>
                    <a:pt x="191" y="57"/>
                    <a:pt x="191" y="57"/>
                  </a:cubicBezTo>
                  <a:lnTo>
                    <a:pt x="191" y="8"/>
                  </a:lnTo>
                  <a:close/>
                  <a:moveTo>
                    <a:pt x="267" y="57"/>
                  </a:moveTo>
                  <a:cubicBezTo>
                    <a:pt x="267" y="0"/>
                    <a:pt x="267" y="0"/>
                    <a:pt x="267" y="0"/>
                  </a:cubicBezTo>
                  <a:cubicBezTo>
                    <a:pt x="246" y="0"/>
                    <a:pt x="246" y="0"/>
                    <a:pt x="246" y="0"/>
                  </a:cubicBezTo>
                  <a:cubicBezTo>
                    <a:pt x="245" y="0"/>
                    <a:pt x="243" y="1"/>
                    <a:pt x="243" y="4"/>
                  </a:cubicBezTo>
                  <a:cubicBezTo>
                    <a:pt x="243" y="7"/>
                    <a:pt x="245" y="8"/>
                    <a:pt x="246" y="8"/>
                  </a:cubicBezTo>
                  <a:cubicBezTo>
                    <a:pt x="259" y="8"/>
                    <a:pt x="259" y="8"/>
                    <a:pt x="259" y="8"/>
                  </a:cubicBezTo>
                  <a:cubicBezTo>
                    <a:pt x="259" y="57"/>
                    <a:pt x="259" y="57"/>
                    <a:pt x="259" y="57"/>
                  </a:cubicBezTo>
                  <a:cubicBezTo>
                    <a:pt x="246" y="57"/>
                    <a:pt x="246" y="57"/>
                    <a:pt x="246" y="57"/>
                  </a:cubicBezTo>
                  <a:cubicBezTo>
                    <a:pt x="245" y="57"/>
                    <a:pt x="243" y="58"/>
                    <a:pt x="243" y="61"/>
                  </a:cubicBezTo>
                  <a:cubicBezTo>
                    <a:pt x="243" y="64"/>
                    <a:pt x="245" y="65"/>
                    <a:pt x="246" y="65"/>
                  </a:cubicBezTo>
                  <a:cubicBezTo>
                    <a:pt x="280" y="65"/>
                    <a:pt x="280" y="65"/>
                    <a:pt x="280" y="65"/>
                  </a:cubicBezTo>
                  <a:cubicBezTo>
                    <a:pt x="282" y="65"/>
                    <a:pt x="284" y="64"/>
                    <a:pt x="284" y="61"/>
                  </a:cubicBezTo>
                  <a:cubicBezTo>
                    <a:pt x="284" y="40"/>
                    <a:pt x="284" y="40"/>
                    <a:pt x="284" y="40"/>
                  </a:cubicBezTo>
                  <a:cubicBezTo>
                    <a:pt x="284" y="38"/>
                    <a:pt x="283" y="36"/>
                    <a:pt x="280" y="36"/>
                  </a:cubicBezTo>
                  <a:cubicBezTo>
                    <a:pt x="277" y="36"/>
                    <a:pt x="276" y="38"/>
                    <a:pt x="276" y="40"/>
                  </a:cubicBezTo>
                  <a:cubicBezTo>
                    <a:pt x="276" y="57"/>
                    <a:pt x="276" y="57"/>
                    <a:pt x="276" y="57"/>
                  </a:cubicBezTo>
                  <a:lnTo>
                    <a:pt x="267" y="57"/>
                  </a:lnTo>
                  <a:close/>
                  <a:moveTo>
                    <a:pt x="311" y="0"/>
                  </a:moveTo>
                  <a:cubicBezTo>
                    <a:pt x="307" y="0"/>
                    <a:pt x="303" y="4"/>
                    <a:pt x="303" y="8"/>
                  </a:cubicBezTo>
                  <a:cubicBezTo>
                    <a:pt x="303" y="57"/>
                    <a:pt x="303" y="57"/>
                    <a:pt x="303" y="57"/>
                  </a:cubicBezTo>
                  <a:cubicBezTo>
                    <a:pt x="303" y="62"/>
                    <a:pt x="307" y="65"/>
                    <a:pt x="311" y="65"/>
                  </a:cubicBezTo>
                  <a:cubicBezTo>
                    <a:pt x="337" y="65"/>
                    <a:pt x="337" y="65"/>
                    <a:pt x="337" y="65"/>
                  </a:cubicBezTo>
                  <a:cubicBezTo>
                    <a:pt x="341" y="65"/>
                    <a:pt x="344" y="62"/>
                    <a:pt x="344" y="57"/>
                  </a:cubicBezTo>
                  <a:cubicBezTo>
                    <a:pt x="344" y="8"/>
                    <a:pt x="344" y="8"/>
                    <a:pt x="344" y="8"/>
                  </a:cubicBezTo>
                  <a:cubicBezTo>
                    <a:pt x="344" y="4"/>
                    <a:pt x="341" y="0"/>
                    <a:pt x="337" y="0"/>
                  </a:cubicBezTo>
                  <a:lnTo>
                    <a:pt x="311" y="0"/>
                  </a:lnTo>
                  <a:close/>
                  <a:moveTo>
                    <a:pt x="311" y="8"/>
                  </a:moveTo>
                  <a:cubicBezTo>
                    <a:pt x="337" y="8"/>
                    <a:pt x="337" y="8"/>
                    <a:pt x="337" y="8"/>
                  </a:cubicBezTo>
                  <a:cubicBezTo>
                    <a:pt x="337" y="57"/>
                    <a:pt x="337" y="57"/>
                    <a:pt x="337" y="57"/>
                  </a:cubicBezTo>
                  <a:cubicBezTo>
                    <a:pt x="311" y="57"/>
                    <a:pt x="311" y="57"/>
                    <a:pt x="311" y="57"/>
                  </a:cubicBezTo>
                  <a:lnTo>
                    <a:pt x="311" y="8"/>
                  </a:lnTo>
                  <a:close/>
                  <a:moveTo>
                    <a:pt x="372" y="0"/>
                  </a:moveTo>
                  <a:cubicBezTo>
                    <a:pt x="368" y="0"/>
                    <a:pt x="364" y="4"/>
                    <a:pt x="364" y="8"/>
                  </a:cubicBezTo>
                  <a:cubicBezTo>
                    <a:pt x="364" y="57"/>
                    <a:pt x="364" y="57"/>
                    <a:pt x="364" y="57"/>
                  </a:cubicBezTo>
                  <a:cubicBezTo>
                    <a:pt x="364" y="62"/>
                    <a:pt x="367" y="65"/>
                    <a:pt x="372" y="65"/>
                  </a:cubicBezTo>
                  <a:cubicBezTo>
                    <a:pt x="396" y="65"/>
                    <a:pt x="396" y="65"/>
                    <a:pt x="396" y="65"/>
                  </a:cubicBezTo>
                  <a:cubicBezTo>
                    <a:pt x="402" y="65"/>
                    <a:pt x="405" y="62"/>
                    <a:pt x="405" y="57"/>
                  </a:cubicBezTo>
                  <a:cubicBezTo>
                    <a:pt x="405" y="8"/>
                    <a:pt x="405" y="8"/>
                    <a:pt x="405" y="8"/>
                  </a:cubicBezTo>
                  <a:cubicBezTo>
                    <a:pt x="405" y="4"/>
                    <a:pt x="402" y="0"/>
                    <a:pt x="396" y="0"/>
                  </a:cubicBezTo>
                  <a:lnTo>
                    <a:pt x="372" y="0"/>
                  </a:lnTo>
                  <a:close/>
                  <a:moveTo>
                    <a:pt x="372" y="8"/>
                  </a:moveTo>
                  <a:cubicBezTo>
                    <a:pt x="396" y="8"/>
                    <a:pt x="396" y="8"/>
                    <a:pt x="396" y="8"/>
                  </a:cubicBezTo>
                  <a:cubicBezTo>
                    <a:pt x="396" y="57"/>
                    <a:pt x="396" y="57"/>
                    <a:pt x="396" y="57"/>
                  </a:cubicBezTo>
                  <a:cubicBezTo>
                    <a:pt x="372" y="57"/>
                    <a:pt x="372" y="57"/>
                    <a:pt x="372" y="57"/>
                  </a:cubicBezTo>
                  <a:lnTo>
                    <a:pt x="372" y="8"/>
                  </a:lnTo>
                  <a:close/>
                  <a:moveTo>
                    <a:pt x="449" y="57"/>
                  </a:moveTo>
                  <a:cubicBezTo>
                    <a:pt x="449" y="0"/>
                    <a:pt x="449" y="0"/>
                    <a:pt x="449" y="0"/>
                  </a:cubicBezTo>
                  <a:cubicBezTo>
                    <a:pt x="429" y="0"/>
                    <a:pt x="429" y="0"/>
                    <a:pt x="429" y="0"/>
                  </a:cubicBezTo>
                  <a:cubicBezTo>
                    <a:pt x="426" y="0"/>
                    <a:pt x="424" y="1"/>
                    <a:pt x="424" y="4"/>
                  </a:cubicBezTo>
                  <a:cubicBezTo>
                    <a:pt x="424" y="7"/>
                    <a:pt x="426" y="8"/>
                    <a:pt x="429" y="8"/>
                  </a:cubicBezTo>
                  <a:cubicBezTo>
                    <a:pt x="441" y="8"/>
                    <a:pt x="441" y="8"/>
                    <a:pt x="441" y="8"/>
                  </a:cubicBezTo>
                  <a:cubicBezTo>
                    <a:pt x="441" y="57"/>
                    <a:pt x="441" y="57"/>
                    <a:pt x="441" y="57"/>
                  </a:cubicBezTo>
                  <a:cubicBezTo>
                    <a:pt x="429" y="57"/>
                    <a:pt x="429" y="57"/>
                    <a:pt x="429" y="57"/>
                  </a:cubicBezTo>
                  <a:cubicBezTo>
                    <a:pt x="426" y="57"/>
                    <a:pt x="424" y="58"/>
                    <a:pt x="424" y="61"/>
                  </a:cubicBezTo>
                  <a:cubicBezTo>
                    <a:pt x="424" y="64"/>
                    <a:pt x="426" y="65"/>
                    <a:pt x="429" y="65"/>
                  </a:cubicBezTo>
                  <a:cubicBezTo>
                    <a:pt x="462" y="65"/>
                    <a:pt x="462" y="65"/>
                    <a:pt x="462" y="65"/>
                  </a:cubicBezTo>
                  <a:cubicBezTo>
                    <a:pt x="464" y="65"/>
                    <a:pt x="466" y="64"/>
                    <a:pt x="466" y="61"/>
                  </a:cubicBezTo>
                  <a:cubicBezTo>
                    <a:pt x="466" y="40"/>
                    <a:pt x="466" y="40"/>
                    <a:pt x="466" y="40"/>
                  </a:cubicBezTo>
                  <a:cubicBezTo>
                    <a:pt x="466" y="38"/>
                    <a:pt x="465" y="36"/>
                    <a:pt x="462" y="36"/>
                  </a:cubicBezTo>
                  <a:cubicBezTo>
                    <a:pt x="458" y="36"/>
                    <a:pt x="457" y="38"/>
                    <a:pt x="457" y="40"/>
                  </a:cubicBezTo>
                  <a:cubicBezTo>
                    <a:pt x="457" y="57"/>
                    <a:pt x="457" y="57"/>
                    <a:pt x="457" y="57"/>
                  </a:cubicBezTo>
                  <a:lnTo>
                    <a:pt x="449" y="57"/>
                  </a:lnTo>
                  <a:close/>
                  <a:moveTo>
                    <a:pt x="494" y="0"/>
                  </a:moveTo>
                  <a:cubicBezTo>
                    <a:pt x="488" y="0"/>
                    <a:pt x="485" y="4"/>
                    <a:pt x="485" y="8"/>
                  </a:cubicBezTo>
                  <a:cubicBezTo>
                    <a:pt x="485" y="57"/>
                    <a:pt x="485" y="57"/>
                    <a:pt x="485" y="57"/>
                  </a:cubicBezTo>
                  <a:cubicBezTo>
                    <a:pt x="485" y="62"/>
                    <a:pt x="488" y="65"/>
                    <a:pt x="494" y="65"/>
                  </a:cubicBezTo>
                  <a:cubicBezTo>
                    <a:pt x="518" y="65"/>
                    <a:pt x="518" y="65"/>
                    <a:pt x="518" y="65"/>
                  </a:cubicBezTo>
                  <a:cubicBezTo>
                    <a:pt x="523" y="65"/>
                    <a:pt x="527" y="62"/>
                    <a:pt x="527" y="57"/>
                  </a:cubicBezTo>
                  <a:cubicBezTo>
                    <a:pt x="527" y="8"/>
                    <a:pt x="527" y="8"/>
                    <a:pt x="527" y="8"/>
                  </a:cubicBezTo>
                  <a:cubicBezTo>
                    <a:pt x="527" y="4"/>
                    <a:pt x="522" y="0"/>
                    <a:pt x="518" y="0"/>
                  </a:cubicBezTo>
                  <a:lnTo>
                    <a:pt x="494" y="0"/>
                  </a:lnTo>
                  <a:close/>
                  <a:moveTo>
                    <a:pt x="494" y="8"/>
                  </a:moveTo>
                  <a:cubicBezTo>
                    <a:pt x="518" y="8"/>
                    <a:pt x="518" y="8"/>
                    <a:pt x="518" y="8"/>
                  </a:cubicBezTo>
                  <a:cubicBezTo>
                    <a:pt x="518" y="57"/>
                    <a:pt x="518" y="57"/>
                    <a:pt x="518" y="57"/>
                  </a:cubicBezTo>
                  <a:cubicBezTo>
                    <a:pt x="494" y="57"/>
                    <a:pt x="494" y="57"/>
                    <a:pt x="494" y="57"/>
                  </a:cubicBezTo>
                  <a:lnTo>
                    <a:pt x="494"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6" name="Freeform 79"/>
            <p:cNvSpPr>
              <a:spLocks noEditPoints="1"/>
            </p:cNvSpPr>
            <p:nvPr/>
          </p:nvSpPr>
          <p:spPr bwMode="gray">
            <a:xfrm>
              <a:off x="11009645" y="5069650"/>
              <a:ext cx="826485" cy="102301"/>
            </a:xfrm>
            <a:custGeom>
              <a:avLst/>
              <a:gdLst>
                <a:gd name="T0" fmla="*/ 4 w 527"/>
                <a:gd name="T1" fmla="*/ 0 h 66"/>
                <a:gd name="T2" fmla="*/ 17 w 527"/>
                <a:gd name="T3" fmla="*/ 9 h 66"/>
                <a:gd name="T4" fmla="*/ 0 w 527"/>
                <a:gd name="T5" fmla="*/ 62 h 66"/>
                <a:gd name="T6" fmla="*/ 41 w 527"/>
                <a:gd name="T7" fmla="*/ 62 h 66"/>
                <a:gd name="T8" fmla="*/ 34 w 527"/>
                <a:gd name="T9" fmla="*/ 40 h 66"/>
                <a:gd name="T10" fmla="*/ 69 w 527"/>
                <a:gd name="T11" fmla="*/ 0 h 66"/>
                <a:gd name="T12" fmla="*/ 69 w 527"/>
                <a:gd name="T13" fmla="*/ 66 h 66"/>
                <a:gd name="T14" fmla="*/ 102 w 527"/>
                <a:gd name="T15" fmla="*/ 9 h 66"/>
                <a:gd name="T16" fmla="*/ 69 w 527"/>
                <a:gd name="T17" fmla="*/ 9 h 66"/>
                <a:gd name="T18" fmla="*/ 69 w 527"/>
                <a:gd name="T19" fmla="*/ 57 h 66"/>
                <a:gd name="T20" fmla="*/ 121 w 527"/>
                <a:gd name="T21" fmla="*/ 9 h 66"/>
                <a:gd name="T22" fmla="*/ 154 w 527"/>
                <a:gd name="T23" fmla="*/ 66 h 66"/>
                <a:gd name="T24" fmla="*/ 154 w 527"/>
                <a:gd name="T25" fmla="*/ 0 h 66"/>
                <a:gd name="T26" fmla="*/ 154 w 527"/>
                <a:gd name="T27" fmla="*/ 9 h 66"/>
                <a:gd name="T28" fmla="*/ 130 w 527"/>
                <a:gd name="T29" fmla="*/ 9 h 66"/>
                <a:gd name="T30" fmla="*/ 186 w 527"/>
                <a:gd name="T31" fmla="*/ 0 h 66"/>
                <a:gd name="T32" fmla="*/ 199 w 527"/>
                <a:gd name="T33" fmla="*/ 9 h 66"/>
                <a:gd name="T34" fmla="*/ 182 w 527"/>
                <a:gd name="T35" fmla="*/ 62 h 66"/>
                <a:gd name="T36" fmla="*/ 224 w 527"/>
                <a:gd name="T37" fmla="*/ 62 h 66"/>
                <a:gd name="T38" fmla="*/ 215 w 527"/>
                <a:gd name="T39" fmla="*/ 40 h 66"/>
                <a:gd name="T40" fmla="*/ 251 w 527"/>
                <a:gd name="T41" fmla="*/ 0 h 66"/>
                <a:gd name="T42" fmla="*/ 251 w 527"/>
                <a:gd name="T43" fmla="*/ 66 h 66"/>
                <a:gd name="T44" fmla="*/ 284 w 527"/>
                <a:gd name="T45" fmla="*/ 9 h 66"/>
                <a:gd name="T46" fmla="*/ 251 w 527"/>
                <a:gd name="T47" fmla="*/ 9 h 66"/>
                <a:gd name="T48" fmla="*/ 251 w 527"/>
                <a:gd name="T49" fmla="*/ 57 h 66"/>
                <a:gd name="T50" fmla="*/ 328 w 527"/>
                <a:gd name="T51" fmla="*/ 0 h 66"/>
                <a:gd name="T52" fmla="*/ 307 w 527"/>
                <a:gd name="T53" fmla="*/ 9 h 66"/>
                <a:gd name="T54" fmla="*/ 307 w 527"/>
                <a:gd name="T55" fmla="*/ 57 h 66"/>
                <a:gd name="T56" fmla="*/ 340 w 527"/>
                <a:gd name="T57" fmla="*/ 66 h 66"/>
                <a:gd name="T58" fmla="*/ 340 w 527"/>
                <a:gd name="T59" fmla="*/ 36 h 66"/>
                <a:gd name="T60" fmla="*/ 328 w 527"/>
                <a:gd name="T61" fmla="*/ 57 h 66"/>
                <a:gd name="T62" fmla="*/ 364 w 527"/>
                <a:gd name="T63" fmla="*/ 57 h 66"/>
                <a:gd name="T64" fmla="*/ 405 w 527"/>
                <a:gd name="T65" fmla="*/ 57 h 66"/>
                <a:gd name="T66" fmla="*/ 372 w 527"/>
                <a:gd name="T67" fmla="*/ 0 h 66"/>
                <a:gd name="T68" fmla="*/ 396 w 527"/>
                <a:gd name="T69" fmla="*/ 57 h 66"/>
                <a:gd name="T70" fmla="*/ 449 w 527"/>
                <a:gd name="T71" fmla="*/ 57 h 66"/>
                <a:gd name="T72" fmla="*/ 424 w 527"/>
                <a:gd name="T73" fmla="*/ 5 h 66"/>
                <a:gd name="T74" fmla="*/ 441 w 527"/>
                <a:gd name="T75" fmla="*/ 57 h 66"/>
                <a:gd name="T76" fmla="*/ 429 w 527"/>
                <a:gd name="T77" fmla="*/ 66 h 66"/>
                <a:gd name="T78" fmla="*/ 466 w 527"/>
                <a:gd name="T79" fmla="*/ 40 h 66"/>
                <a:gd name="T80" fmla="*/ 457 w 527"/>
                <a:gd name="T81" fmla="*/ 57 h 66"/>
                <a:gd name="T82" fmla="*/ 510 w 527"/>
                <a:gd name="T83" fmla="*/ 0 h 66"/>
                <a:gd name="T84" fmla="*/ 489 w 527"/>
                <a:gd name="T85" fmla="*/ 9 h 66"/>
                <a:gd name="T86" fmla="*/ 489 w 527"/>
                <a:gd name="T87" fmla="*/ 57 h 66"/>
                <a:gd name="T88" fmla="*/ 522 w 527"/>
                <a:gd name="T89" fmla="*/ 66 h 66"/>
                <a:gd name="T90" fmla="*/ 522 w 527"/>
                <a:gd name="T91" fmla="*/ 36 h 66"/>
                <a:gd name="T92" fmla="*/ 510 w 527"/>
                <a:gd name="T93"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7" h="66">
                  <a:moveTo>
                    <a:pt x="25" y="57"/>
                  </a:moveTo>
                  <a:cubicBezTo>
                    <a:pt x="25" y="0"/>
                    <a:pt x="25" y="0"/>
                    <a:pt x="25" y="0"/>
                  </a:cubicBezTo>
                  <a:cubicBezTo>
                    <a:pt x="4" y="0"/>
                    <a:pt x="4" y="0"/>
                    <a:pt x="4" y="0"/>
                  </a:cubicBezTo>
                  <a:cubicBezTo>
                    <a:pt x="2" y="0"/>
                    <a:pt x="0" y="2"/>
                    <a:pt x="0" y="5"/>
                  </a:cubicBezTo>
                  <a:cubicBezTo>
                    <a:pt x="0" y="8"/>
                    <a:pt x="2" y="9"/>
                    <a:pt x="4" y="9"/>
                  </a:cubicBezTo>
                  <a:cubicBezTo>
                    <a:pt x="17" y="9"/>
                    <a:pt x="17" y="9"/>
                    <a:pt x="17" y="9"/>
                  </a:cubicBezTo>
                  <a:cubicBezTo>
                    <a:pt x="17" y="57"/>
                    <a:pt x="17" y="57"/>
                    <a:pt x="17" y="57"/>
                  </a:cubicBezTo>
                  <a:cubicBezTo>
                    <a:pt x="4" y="57"/>
                    <a:pt x="4" y="57"/>
                    <a:pt x="4" y="57"/>
                  </a:cubicBezTo>
                  <a:cubicBezTo>
                    <a:pt x="2" y="57"/>
                    <a:pt x="0" y="58"/>
                    <a:pt x="0" y="62"/>
                  </a:cubicBezTo>
                  <a:cubicBezTo>
                    <a:pt x="0" y="64"/>
                    <a:pt x="2" y="66"/>
                    <a:pt x="4" y="66"/>
                  </a:cubicBezTo>
                  <a:cubicBezTo>
                    <a:pt x="38" y="66"/>
                    <a:pt x="38" y="66"/>
                    <a:pt x="38" y="66"/>
                  </a:cubicBezTo>
                  <a:cubicBezTo>
                    <a:pt x="40" y="66"/>
                    <a:pt x="41" y="64"/>
                    <a:pt x="41" y="62"/>
                  </a:cubicBezTo>
                  <a:cubicBezTo>
                    <a:pt x="41" y="40"/>
                    <a:pt x="41" y="40"/>
                    <a:pt x="41" y="40"/>
                  </a:cubicBezTo>
                  <a:cubicBezTo>
                    <a:pt x="41" y="38"/>
                    <a:pt x="41" y="36"/>
                    <a:pt x="38" y="36"/>
                  </a:cubicBezTo>
                  <a:cubicBezTo>
                    <a:pt x="34" y="36"/>
                    <a:pt x="34" y="38"/>
                    <a:pt x="34" y="40"/>
                  </a:cubicBezTo>
                  <a:cubicBezTo>
                    <a:pt x="34" y="57"/>
                    <a:pt x="34" y="57"/>
                    <a:pt x="34" y="57"/>
                  </a:cubicBezTo>
                  <a:lnTo>
                    <a:pt x="25" y="57"/>
                  </a:lnTo>
                  <a:close/>
                  <a:moveTo>
                    <a:pt x="69" y="0"/>
                  </a:moveTo>
                  <a:cubicBezTo>
                    <a:pt x="65" y="0"/>
                    <a:pt x="60" y="5"/>
                    <a:pt x="60" y="9"/>
                  </a:cubicBezTo>
                  <a:cubicBezTo>
                    <a:pt x="60" y="57"/>
                    <a:pt x="60" y="57"/>
                    <a:pt x="60" y="57"/>
                  </a:cubicBezTo>
                  <a:cubicBezTo>
                    <a:pt x="60" y="62"/>
                    <a:pt x="64" y="66"/>
                    <a:pt x="69" y="66"/>
                  </a:cubicBezTo>
                  <a:cubicBezTo>
                    <a:pt x="93" y="66"/>
                    <a:pt x="93" y="66"/>
                    <a:pt x="93" y="66"/>
                  </a:cubicBezTo>
                  <a:cubicBezTo>
                    <a:pt x="99" y="66"/>
                    <a:pt x="102" y="62"/>
                    <a:pt x="102" y="57"/>
                  </a:cubicBezTo>
                  <a:cubicBezTo>
                    <a:pt x="102" y="9"/>
                    <a:pt x="102" y="9"/>
                    <a:pt x="102" y="9"/>
                  </a:cubicBezTo>
                  <a:cubicBezTo>
                    <a:pt x="102" y="5"/>
                    <a:pt x="99" y="0"/>
                    <a:pt x="93" y="0"/>
                  </a:cubicBezTo>
                  <a:lnTo>
                    <a:pt x="69" y="0"/>
                  </a:lnTo>
                  <a:close/>
                  <a:moveTo>
                    <a:pt x="69" y="9"/>
                  </a:moveTo>
                  <a:cubicBezTo>
                    <a:pt x="93" y="9"/>
                    <a:pt x="93" y="9"/>
                    <a:pt x="93" y="9"/>
                  </a:cubicBezTo>
                  <a:cubicBezTo>
                    <a:pt x="93" y="57"/>
                    <a:pt x="93" y="57"/>
                    <a:pt x="93" y="57"/>
                  </a:cubicBezTo>
                  <a:cubicBezTo>
                    <a:pt x="69" y="57"/>
                    <a:pt x="69" y="57"/>
                    <a:pt x="69" y="57"/>
                  </a:cubicBezTo>
                  <a:lnTo>
                    <a:pt x="69" y="9"/>
                  </a:lnTo>
                  <a:close/>
                  <a:moveTo>
                    <a:pt x="130" y="0"/>
                  </a:moveTo>
                  <a:cubicBezTo>
                    <a:pt x="125" y="0"/>
                    <a:pt x="121" y="5"/>
                    <a:pt x="121" y="9"/>
                  </a:cubicBezTo>
                  <a:cubicBezTo>
                    <a:pt x="121" y="57"/>
                    <a:pt x="121" y="57"/>
                    <a:pt x="121" y="57"/>
                  </a:cubicBezTo>
                  <a:cubicBezTo>
                    <a:pt x="121" y="62"/>
                    <a:pt x="125" y="66"/>
                    <a:pt x="130" y="66"/>
                  </a:cubicBezTo>
                  <a:cubicBezTo>
                    <a:pt x="154" y="66"/>
                    <a:pt x="154" y="66"/>
                    <a:pt x="154" y="66"/>
                  </a:cubicBezTo>
                  <a:cubicBezTo>
                    <a:pt x="159" y="66"/>
                    <a:pt x="163" y="62"/>
                    <a:pt x="163" y="57"/>
                  </a:cubicBezTo>
                  <a:cubicBezTo>
                    <a:pt x="163" y="9"/>
                    <a:pt x="163" y="9"/>
                    <a:pt x="163" y="9"/>
                  </a:cubicBezTo>
                  <a:cubicBezTo>
                    <a:pt x="163" y="5"/>
                    <a:pt x="159" y="0"/>
                    <a:pt x="154" y="0"/>
                  </a:cubicBezTo>
                  <a:lnTo>
                    <a:pt x="130" y="0"/>
                  </a:lnTo>
                  <a:close/>
                  <a:moveTo>
                    <a:pt x="130" y="9"/>
                  </a:moveTo>
                  <a:cubicBezTo>
                    <a:pt x="154" y="9"/>
                    <a:pt x="154" y="9"/>
                    <a:pt x="154" y="9"/>
                  </a:cubicBezTo>
                  <a:cubicBezTo>
                    <a:pt x="154" y="57"/>
                    <a:pt x="154" y="57"/>
                    <a:pt x="154" y="57"/>
                  </a:cubicBezTo>
                  <a:cubicBezTo>
                    <a:pt x="130" y="57"/>
                    <a:pt x="130" y="57"/>
                    <a:pt x="130" y="57"/>
                  </a:cubicBezTo>
                  <a:lnTo>
                    <a:pt x="130" y="9"/>
                  </a:lnTo>
                  <a:close/>
                  <a:moveTo>
                    <a:pt x="207" y="57"/>
                  </a:moveTo>
                  <a:cubicBezTo>
                    <a:pt x="207" y="0"/>
                    <a:pt x="207" y="0"/>
                    <a:pt x="207" y="0"/>
                  </a:cubicBezTo>
                  <a:cubicBezTo>
                    <a:pt x="186" y="0"/>
                    <a:pt x="186" y="0"/>
                    <a:pt x="186" y="0"/>
                  </a:cubicBezTo>
                  <a:cubicBezTo>
                    <a:pt x="184" y="0"/>
                    <a:pt x="182" y="2"/>
                    <a:pt x="182" y="5"/>
                  </a:cubicBezTo>
                  <a:cubicBezTo>
                    <a:pt x="182" y="8"/>
                    <a:pt x="184" y="9"/>
                    <a:pt x="186" y="9"/>
                  </a:cubicBezTo>
                  <a:cubicBezTo>
                    <a:pt x="199" y="9"/>
                    <a:pt x="199" y="9"/>
                    <a:pt x="199" y="9"/>
                  </a:cubicBezTo>
                  <a:cubicBezTo>
                    <a:pt x="199" y="57"/>
                    <a:pt x="199" y="57"/>
                    <a:pt x="199" y="57"/>
                  </a:cubicBezTo>
                  <a:cubicBezTo>
                    <a:pt x="186" y="57"/>
                    <a:pt x="186" y="57"/>
                    <a:pt x="186" y="57"/>
                  </a:cubicBezTo>
                  <a:cubicBezTo>
                    <a:pt x="184" y="57"/>
                    <a:pt x="182" y="58"/>
                    <a:pt x="182" y="62"/>
                  </a:cubicBezTo>
                  <a:cubicBezTo>
                    <a:pt x="182" y="64"/>
                    <a:pt x="184" y="66"/>
                    <a:pt x="186" y="66"/>
                  </a:cubicBezTo>
                  <a:cubicBezTo>
                    <a:pt x="219" y="66"/>
                    <a:pt x="219" y="66"/>
                    <a:pt x="219" y="66"/>
                  </a:cubicBezTo>
                  <a:cubicBezTo>
                    <a:pt x="221" y="66"/>
                    <a:pt x="224" y="64"/>
                    <a:pt x="224" y="62"/>
                  </a:cubicBezTo>
                  <a:cubicBezTo>
                    <a:pt x="224" y="40"/>
                    <a:pt x="224" y="40"/>
                    <a:pt x="224" y="40"/>
                  </a:cubicBezTo>
                  <a:cubicBezTo>
                    <a:pt x="224" y="38"/>
                    <a:pt x="222" y="36"/>
                    <a:pt x="219" y="36"/>
                  </a:cubicBezTo>
                  <a:cubicBezTo>
                    <a:pt x="216" y="36"/>
                    <a:pt x="215" y="38"/>
                    <a:pt x="215" y="40"/>
                  </a:cubicBezTo>
                  <a:cubicBezTo>
                    <a:pt x="215" y="57"/>
                    <a:pt x="215" y="57"/>
                    <a:pt x="215" y="57"/>
                  </a:cubicBezTo>
                  <a:lnTo>
                    <a:pt x="207" y="57"/>
                  </a:lnTo>
                  <a:close/>
                  <a:moveTo>
                    <a:pt x="251" y="0"/>
                  </a:moveTo>
                  <a:cubicBezTo>
                    <a:pt x="246" y="0"/>
                    <a:pt x="243" y="5"/>
                    <a:pt x="243" y="9"/>
                  </a:cubicBezTo>
                  <a:cubicBezTo>
                    <a:pt x="243" y="57"/>
                    <a:pt x="243" y="57"/>
                    <a:pt x="243" y="57"/>
                  </a:cubicBezTo>
                  <a:cubicBezTo>
                    <a:pt x="243" y="62"/>
                    <a:pt x="246" y="66"/>
                    <a:pt x="251" y="66"/>
                  </a:cubicBezTo>
                  <a:cubicBezTo>
                    <a:pt x="276" y="66"/>
                    <a:pt x="276" y="66"/>
                    <a:pt x="276" y="66"/>
                  </a:cubicBezTo>
                  <a:cubicBezTo>
                    <a:pt x="280" y="66"/>
                    <a:pt x="284" y="62"/>
                    <a:pt x="284" y="57"/>
                  </a:cubicBezTo>
                  <a:cubicBezTo>
                    <a:pt x="284" y="9"/>
                    <a:pt x="284" y="9"/>
                    <a:pt x="284" y="9"/>
                  </a:cubicBezTo>
                  <a:cubicBezTo>
                    <a:pt x="284" y="5"/>
                    <a:pt x="280" y="0"/>
                    <a:pt x="276" y="0"/>
                  </a:cubicBezTo>
                  <a:lnTo>
                    <a:pt x="251" y="0"/>
                  </a:lnTo>
                  <a:close/>
                  <a:moveTo>
                    <a:pt x="251" y="9"/>
                  </a:moveTo>
                  <a:cubicBezTo>
                    <a:pt x="276" y="9"/>
                    <a:pt x="276" y="9"/>
                    <a:pt x="276" y="9"/>
                  </a:cubicBezTo>
                  <a:cubicBezTo>
                    <a:pt x="276" y="57"/>
                    <a:pt x="276" y="57"/>
                    <a:pt x="276" y="57"/>
                  </a:cubicBezTo>
                  <a:cubicBezTo>
                    <a:pt x="251" y="57"/>
                    <a:pt x="251" y="57"/>
                    <a:pt x="251" y="57"/>
                  </a:cubicBezTo>
                  <a:lnTo>
                    <a:pt x="251" y="9"/>
                  </a:lnTo>
                  <a:close/>
                  <a:moveTo>
                    <a:pt x="328" y="57"/>
                  </a:moveTo>
                  <a:cubicBezTo>
                    <a:pt x="328" y="0"/>
                    <a:pt x="328" y="0"/>
                    <a:pt x="328" y="0"/>
                  </a:cubicBezTo>
                  <a:cubicBezTo>
                    <a:pt x="307" y="0"/>
                    <a:pt x="307" y="0"/>
                    <a:pt x="307" y="0"/>
                  </a:cubicBezTo>
                  <a:cubicBezTo>
                    <a:pt x="305" y="0"/>
                    <a:pt x="303" y="2"/>
                    <a:pt x="303" y="5"/>
                  </a:cubicBezTo>
                  <a:cubicBezTo>
                    <a:pt x="303" y="8"/>
                    <a:pt x="305" y="9"/>
                    <a:pt x="307" y="9"/>
                  </a:cubicBezTo>
                  <a:cubicBezTo>
                    <a:pt x="320" y="9"/>
                    <a:pt x="320" y="9"/>
                    <a:pt x="320" y="9"/>
                  </a:cubicBezTo>
                  <a:cubicBezTo>
                    <a:pt x="320" y="57"/>
                    <a:pt x="320" y="57"/>
                    <a:pt x="320" y="57"/>
                  </a:cubicBezTo>
                  <a:cubicBezTo>
                    <a:pt x="307" y="57"/>
                    <a:pt x="307" y="57"/>
                    <a:pt x="307" y="57"/>
                  </a:cubicBezTo>
                  <a:cubicBezTo>
                    <a:pt x="305" y="57"/>
                    <a:pt x="303" y="58"/>
                    <a:pt x="303" y="62"/>
                  </a:cubicBezTo>
                  <a:cubicBezTo>
                    <a:pt x="303" y="64"/>
                    <a:pt x="305" y="66"/>
                    <a:pt x="307" y="66"/>
                  </a:cubicBezTo>
                  <a:cubicBezTo>
                    <a:pt x="340" y="66"/>
                    <a:pt x="340" y="66"/>
                    <a:pt x="340" y="66"/>
                  </a:cubicBezTo>
                  <a:cubicBezTo>
                    <a:pt x="343" y="66"/>
                    <a:pt x="344" y="64"/>
                    <a:pt x="344" y="62"/>
                  </a:cubicBezTo>
                  <a:cubicBezTo>
                    <a:pt x="344" y="40"/>
                    <a:pt x="344" y="40"/>
                    <a:pt x="344" y="40"/>
                  </a:cubicBezTo>
                  <a:cubicBezTo>
                    <a:pt x="344" y="38"/>
                    <a:pt x="344" y="36"/>
                    <a:pt x="340" y="36"/>
                  </a:cubicBezTo>
                  <a:cubicBezTo>
                    <a:pt x="337" y="36"/>
                    <a:pt x="337" y="38"/>
                    <a:pt x="337" y="40"/>
                  </a:cubicBezTo>
                  <a:cubicBezTo>
                    <a:pt x="337" y="57"/>
                    <a:pt x="337" y="57"/>
                    <a:pt x="337" y="57"/>
                  </a:cubicBezTo>
                  <a:lnTo>
                    <a:pt x="328" y="57"/>
                  </a:lnTo>
                  <a:close/>
                  <a:moveTo>
                    <a:pt x="372" y="0"/>
                  </a:moveTo>
                  <a:cubicBezTo>
                    <a:pt x="368" y="0"/>
                    <a:pt x="364" y="5"/>
                    <a:pt x="364" y="9"/>
                  </a:cubicBezTo>
                  <a:cubicBezTo>
                    <a:pt x="364" y="57"/>
                    <a:pt x="364" y="57"/>
                    <a:pt x="364" y="57"/>
                  </a:cubicBezTo>
                  <a:cubicBezTo>
                    <a:pt x="364" y="62"/>
                    <a:pt x="367" y="66"/>
                    <a:pt x="372" y="66"/>
                  </a:cubicBezTo>
                  <a:cubicBezTo>
                    <a:pt x="396" y="66"/>
                    <a:pt x="396" y="66"/>
                    <a:pt x="396" y="66"/>
                  </a:cubicBezTo>
                  <a:cubicBezTo>
                    <a:pt x="402" y="66"/>
                    <a:pt x="405" y="62"/>
                    <a:pt x="405" y="57"/>
                  </a:cubicBezTo>
                  <a:cubicBezTo>
                    <a:pt x="405" y="9"/>
                    <a:pt x="405" y="9"/>
                    <a:pt x="405" y="9"/>
                  </a:cubicBezTo>
                  <a:cubicBezTo>
                    <a:pt x="405" y="5"/>
                    <a:pt x="402" y="0"/>
                    <a:pt x="396" y="0"/>
                  </a:cubicBezTo>
                  <a:lnTo>
                    <a:pt x="372" y="0"/>
                  </a:lnTo>
                  <a:close/>
                  <a:moveTo>
                    <a:pt x="372" y="9"/>
                  </a:moveTo>
                  <a:cubicBezTo>
                    <a:pt x="396" y="9"/>
                    <a:pt x="396" y="9"/>
                    <a:pt x="396" y="9"/>
                  </a:cubicBezTo>
                  <a:cubicBezTo>
                    <a:pt x="396" y="57"/>
                    <a:pt x="396" y="57"/>
                    <a:pt x="396" y="57"/>
                  </a:cubicBezTo>
                  <a:cubicBezTo>
                    <a:pt x="372" y="57"/>
                    <a:pt x="372" y="57"/>
                    <a:pt x="372" y="57"/>
                  </a:cubicBezTo>
                  <a:lnTo>
                    <a:pt x="372" y="9"/>
                  </a:lnTo>
                  <a:close/>
                  <a:moveTo>
                    <a:pt x="449" y="57"/>
                  </a:moveTo>
                  <a:cubicBezTo>
                    <a:pt x="449" y="0"/>
                    <a:pt x="449" y="0"/>
                    <a:pt x="449" y="0"/>
                  </a:cubicBezTo>
                  <a:cubicBezTo>
                    <a:pt x="429" y="0"/>
                    <a:pt x="429" y="0"/>
                    <a:pt x="429" y="0"/>
                  </a:cubicBezTo>
                  <a:cubicBezTo>
                    <a:pt x="426" y="0"/>
                    <a:pt x="424" y="2"/>
                    <a:pt x="424" y="5"/>
                  </a:cubicBezTo>
                  <a:cubicBezTo>
                    <a:pt x="424" y="8"/>
                    <a:pt x="426" y="9"/>
                    <a:pt x="429" y="9"/>
                  </a:cubicBezTo>
                  <a:cubicBezTo>
                    <a:pt x="441" y="9"/>
                    <a:pt x="441" y="9"/>
                    <a:pt x="441" y="9"/>
                  </a:cubicBezTo>
                  <a:cubicBezTo>
                    <a:pt x="441" y="57"/>
                    <a:pt x="441" y="57"/>
                    <a:pt x="441" y="57"/>
                  </a:cubicBezTo>
                  <a:cubicBezTo>
                    <a:pt x="429" y="57"/>
                    <a:pt x="429" y="57"/>
                    <a:pt x="429" y="57"/>
                  </a:cubicBezTo>
                  <a:cubicBezTo>
                    <a:pt x="426" y="57"/>
                    <a:pt x="424" y="58"/>
                    <a:pt x="424" y="62"/>
                  </a:cubicBezTo>
                  <a:cubicBezTo>
                    <a:pt x="424" y="64"/>
                    <a:pt x="426" y="66"/>
                    <a:pt x="429" y="66"/>
                  </a:cubicBezTo>
                  <a:cubicBezTo>
                    <a:pt x="462" y="66"/>
                    <a:pt x="462" y="66"/>
                    <a:pt x="462" y="66"/>
                  </a:cubicBezTo>
                  <a:cubicBezTo>
                    <a:pt x="464" y="66"/>
                    <a:pt x="466" y="64"/>
                    <a:pt x="466" y="62"/>
                  </a:cubicBezTo>
                  <a:cubicBezTo>
                    <a:pt x="466" y="40"/>
                    <a:pt x="466" y="40"/>
                    <a:pt x="466" y="40"/>
                  </a:cubicBezTo>
                  <a:cubicBezTo>
                    <a:pt x="466" y="38"/>
                    <a:pt x="465" y="36"/>
                    <a:pt x="462" y="36"/>
                  </a:cubicBezTo>
                  <a:cubicBezTo>
                    <a:pt x="458" y="36"/>
                    <a:pt x="457" y="38"/>
                    <a:pt x="457" y="40"/>
                  </a:cubicBezTo>
                  <a:cubicBezTo>
                    <a:pt x="457" y="57"/>
                    <a:pt x="457" y="57"/>
                    <a:pt x="457" y="57"/>
                  </a:cubicBezTo>
                  <a:lnTo>
                    <a:pt x="449" y="57"/>
                  </a:lnTo>
                  <a:close/>
                  <a:moveTo>
                    <a:pt x="510" y="57"/>
                  </a:moveTo>
                  <a:cubicBezTo>
                    <a:pt x="510" y="0"/>
                    <a:pt x="510" y="0"/>
                    <a:pt x="510" y="0"/>
                  </a:cubicBezTo>
                  <a:cubicBezTo>
                    <a:pt x="489" y="0"/>
                    <a:pt x="489" y="0"/>
                    <a:pt x="489" y="0"/>
                  </a:cubicBezTo>
                  <a:cubicBezTo>
                    <a:pt x="487" y="0"/>
                    <a:pt x="485" y="2"/>
                    <a:pt x="485" y="5"/>
                  </a:cubicBezTo>
                  <a:cubicBezTo>
                    <a:pt x="485" y="8"/>
                    <a:pt x="487" y="9"/>
                    <a:pt x="489" y="9"/>
                  </a:cubicBezTo>
                  <a:cubicBezTo>
                    <a:pt x="502" y="9"/>
                    <a:pt x="502" y="9"/>
                    <a:pt x="502" y="9"/>
                  </a:cubicBezTo>
                  <a:cubicBezTo>
                    <a:pt x="502" y="57"/>
                    <a:pt x="502" y="57"/>
                    <a:pt x="502" y="57"/>
                  </a:cubicBezTo>
                  <a:cubicBezTo>
                    <a:pt x="489" y="57"/>
                    <a:pt x="489" y="57"/>
                    <a:pt x="489" y="57"/>
                  </a:cubicBezTo>
                  <a:cubicBezTo>
                    <a:pt x="487" y="57"/>
                    <a:pt x="485" y="58"/>
                    <a:pt x="485" y="62"/>
                  </a:cubicBezTo>
                  <a:cubicBezTo>
                    <a:pt x="485" y="64"/>
                    <a:pt x="487" y="66"/>
                    <a:pt x="489" y="66"/>
                  </a:cubicBezTo>
                  <a:cubicBezTo>
                    <a:pt x="522" y="66"/>
                    <a:pt x="522" y="66"/>
                    <a:pt x="522" y="66"/>
                  </a:cubicBezTo>
                  <a:cubicBezTo>
                    <a:pt x="524" y="66"/>
                    <a:pt x="527" y="64"/>
                    <a:pt x="527" y="62"/>
                  </a:cubicBezTo>
                  <a:cubicBezTo>
                    <a:pt x="527" y="40"/>
                    <a:pt x="527" y="40"/>
                    <a:pt x="527" y="40"/>
                  </a:cubicBezTo>
                  <a:cubicBezTo>
                    <a:pt x="527" y="38"/>
                    <a:pt x="525" y="36"/>
                    <a:pt x="522" y="36"/>
                  </a:cubicBezTo>
                  <a:cubicBezTo>
                    <a:pt x="519" y="36"/>
                    <a:pt x="518" y="38"/>
                    <a:pt x="518" y="40"/>
                  </a:cubicBezTo>
                  <a:cubicBezTo>
                    <a:pt x="518" y="57"/>
                    <a:pt x="518" y="57"/>
                    <a:pt x="518" y="57"/>
                  </a:cubicBezTo>
                  <a:lnTo>
                    <a:pt x="510"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7" name="Freeform 80"/>
            <p:cNvSpPr>
              <a:spLocks/>
            </p:cNvSpPr>
            <p:nvPr/>
          </p:nvSpPr>
          <p:spPr bwMode="gray">
            <a:xfrm>
              <a:off x="9873565" y="6065739"/>
              <a:ext cx="463047" cy="314980"/>
            </a:xfrm>
            <a:custGeom>
              <a:avLst/>
              <a:gdLst>
                <a:gd name="T0" fmla="*/ 172 w 172"/>
                <a:gd name="T1" fmla="*/ 117 h 117"/>
                <a:gd name="T2" fmla="*/ 172 w 172"/>
                <a:gd name="T3" fmla="*/ 0 h 117"/>
                <a:gd name="T4" fmla="*/ 86 w 172"/>
                <a:gd name="T5" fmla="*/ 0 h 117"/>
                <a:gd name="T6" fmla="*/ 0 w 172"/>
                <a:gd name="T7" fmla="*/ 0 h 117"/>
                <a:gd name="T8" fmla="*/ 0 w 172"/>
                <a:gd name="T9" fmla="*/ 117 h 117"/>
                <a:gd name="T10" fmla="*/ 86 w 172"/>
                <a:gd name="T11" fmla="*/ 117 h 117"/>
                <a:gd name="T12" fmla="*/ 172 w 172"/>
                <a:gd name="T13" fmla="*/ 117 h 117"/>
              </a:gdLst>
              <a:ahLst/>
              <a:cxnLst>
                <a:cxn ang="0">
                  <a:pos x="T0" y="T1"/>
                </a:cxn>
                <a:cxn ang="0">
                  <a:pos x="T2" y="T3"/>
                </a:cxn>
                <a:cxn ang="0">
                  <a:pos x="T4" y="T5"/>
                </a:cxn>
                <a:cxn ang="0">
                  <a:pos x="T6" y="T7"/>
                </a:cxn>
                <a:cxn ang="0">
                  <a:pos x="T8" y="T9"/>
                </a:cxn>
                <a:cxn ang="0">
                  <a:pos x="T10" y="T11"/>
                </a:cxn>
                <a:cxn ang="0">
                  <a:pos x="T12" y="T13"/>
                </a:cxn>
              </a:cxnLst>
              <a:rect l="0" t="0" r="r" b="b"/>
              <a:pathLst>
                <a:path w="172" h="117">
                  <a:moveTo>
                    <a:pt x="172" y="117"/>
                  </a:moveTo>
                  <a:lnTo>
                    <a:pt x="172" y="0"/>
                  </a:lnTo>
                  <a:lnTo>
                    <a:pt x="86" y="0"/>
                  </a:lnTo>
                  <a:lnTo>
                    <a:pt x="0" y="0"/>
                  </a:lnTo>
                  <a:lnTo>
                    <a:pt x="0" y="117"/>
                  </a:lnTo>
                  <a:lnTo>
                    <a:pt x="86" y="117"/>
                  </a:lnTo>
                  <a:lnTo>
                    <a:pt x="172" y="117"/>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8" name="Rectangle 81"/>
            <p:cNvSpPr>
              <a:spLocks noChangeArrowheads="1"/>
            </p:cNvSpPr>
            <p:nvPr/>
          </p:nvSpPr>
          <p:spPr bwMode="gray">
            <a:xfrm>
              <a:off x="9897795" y="6079198"/>
              <a:ext cx="414588" cy="250369"/>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79" name="Freeform 82"/>
            <p:cNvSpPr>
              <a:spLocks noEditPoints="1"/>
            </p:cNvSpPr>
            <p:nvPr/>
          </p:nvSpPr>
          <p:spPr bwMode="gray">
            <a:xfrm>
              <a:off x="9970482" y="6165347"/>
              <a:ext cx="271906" cy="78073"/>
            </a:xfrm>
            <a:custGeom>
              <a:avLst/>
              <a:gdLst>
                <a:gd name="T0" fmla="*/ 19 w 174"/>
                <a:gd name="T1" fmla="*/ 44 h 50"/>
                <a:gd name="T2" fmla="*/ 19 w 174"/>
                <a:gd name="T3" fmla="*/ 0 h 50"/>
                <a:gd name="T4" fmla="*/ 3 w 174"/>
                <a:gd name="T5" fmla="*/ 0 h 50"/>
                <a:gd name="T6" fmla="*/ 0 w 174"/>
                <a:gd name="T7" fmla="*/ 2 h 50"/>
                <a:gd name="T8" fmla="*/ 3 w 174"/>
                <a:gd name="T9" fmla="*/ 6 h 50"/>
                <a:gd name="T10" fmla="*/ 13 w 174"/>
                <a:gd name="T11" fmla="*/ 6 h 50"/>
                <a:gd name="T12" fmla="*/ 13 w 174"/>
                <a:gd name="T13" fmla="*/ 44 h 50"/>
                <a:gd name="T14" fmla="*/ 3 w 174"/>
                <a:gd name="T15" fmla="*/ 44 h 50"/>
                <a:gd name="T16" fmla="*/ 0 w 174"/>
                <a:gd name="T17" fmla="*/ 47 h 50"/>
                <a:gd name="T18" fmla="*/ 3 w 174"/>
                <a:gd name="T19" fmla="*/ 50 h 50"/>
                <a:gd name="T20" fmla="*/ 29 w 174"/>
                <a:gd name="T21" fmla="*/ 50 h 50"/>
                <a:gd name="T22" fmla="*/ 32 w 174"/>
                <a:gd name="T23" fmla="*/ 47 h 50"/>
                <a:gd name="T24" fmla="*/ 32 w 174"/>
                <a:gd name="T25" fmla="*/ 31 h 50"/>
                <a:gd name="T26" fmla="*/ 29 w 174"/>
                <a:gd name="T27" fmla="*/ 28 h 50"/>
                <a:gd name="T28" fmla="*/ 26 w 174"/>
                <a:gd name="T29" fmla="*/ 31 h 50"/>
                <a:gd name="T30" fmla="*/ 26 w 174"/>
                <a:gd name="T31" fmla="*/ 44 h 50"/>
                <a:gd name="T32" fmla="*/ 19 w 174"/>
                <a:gd name="T33" fmla="*/ 44 h 50"/>
                <a:gd name="T34" fmla="*/ 53 w 174"/>
                <a:gd name="T35" fmla="*/ 0 h 50"/>
                <a:gd name="T36" fmla="*/ 47 w 174"/>
                <a:gd name="T37" fmla="*/ 6 h 50"/>
                <a:gd name="T38" fmla="*/ 47 w 174"/>
                <a:gd name="T39" fmla="*/ 44 h 50"/>
                <a:gd name="T40" fmla="*/ 53 w 174"/>
                <a:gd name="T41" fmla="*/ 50 h 50"/>
                <a:gd name="T42" fmla="*/ 72 w 174"/>
                <a:gd name="T43" fmla="*/ 50 h 50"/>
                <a:gd name="T44" fmla="*/ 79 w 174"/>
                <a:gd name="T45" fmla="*/ 44 h 50"/>
                <a:gd name="T46" fmla="*/ 79 w 174"/>
                <a:gd name="T47" fmla="*/ 6 h 50"/>
                <a:gd name="T48" fmla="*/ 72 w 174"/>
                <a:gd name="T49" fmla="*/ 0 h 50"/>
                <a:gd name="T50" fmla="*/ 53 w 174"/>
                <a:gd name="T51" fmla="*/ 0 h 50"/>
                <a:gd name="T52" fmla="*/ 53 w 174"/>
                <a:gd name="T53" fmla="*/ 6 h 50"/>
                <a:gd name="T54" fmla="*/ 72 w 174"/>
                <a:gd name="T55" fmla="*/ 6 h 50"/>
                <a:gd name="T56" fmla="*/ 72 w 174"/>
                <a:gd name="T57" fmla="*/ 44 h 50"/>
                <a:gd name="T58" fmla="*/ 53 w 174"/>
                <a:gd name="T59" fmla="*/ 44 h 50"/>
                <a:gd name="T60" fmla="*/ 53 w 174"/>
                <a:gd name="T61" fmla="*/ 6 h 50"/>
                <a:gd name="T62" fmla="*/ 113 w 174"/>
                <a:gd name="T63" fmla="*/ 44 h 50"/>
                <a:gd name="T64" fmla="*/ 113 w 174"/>
                <a:gd name="T65" fmla="*/ 0 h 50"/>
                <a:gd name="T66" fmla="*/ 98 w 174"/>
                <a:gd name="T67" fmla="*/ 0 h 50"/>
                <a:gd name="T68" fmla="*/ 94 w 174"/>
                <a:gd name="T69" fmla="*/ 2 h 50"/>
                <a:gd name="T70" fmla="*/ 98 w 174"/>
                <a:gd name="T71" fmla="*/ 6 h 50"/>
                <a:gd name="T72" fmla="*/ 107 w 174"/>
                <a:gd name="T73" fmla="*/ 6 h 50"/>
                <a:gd name="T74" fmla="*/ 107 w 174"/>
                <a:gd name="T75" fmla="*/ 44 h 50"/>
                <a:gd name="T76" fmla="*/ 98 w 174"/>
                <a:gd name="T77" fmla="*/ 44 h 50"/>
                <a:gd name="T78" fmla="*/ 94 w 174"/>
                <a:gd name="T79" fmla="*/ 47 h 50"/>
                <a:gd name="T80" fmla="*/ 98 w 174"/>
                <a:gd name="T81" fmla="*/ 50 h 50"/>
                <a:gd name="T82" fmla="*/ 123 w 174"/>
                <a:gd name="T83" fmla="*/ 50 h 50"/>
                <a:gd name="T84" fmla="*/ 126 w 174"/>
                <a:gd name="T85" fmla="*/ 47 h 50"/>
                <a:gd name="T86" fmla="*/ 126 w 174"/>
                <a:gd name="T87" fmla="*/ 31 h 50"/>
                <a:gd name="T88" fmla="*/ 123 w 174"/>
                <a:gd name="T89" fmla="*/ 28 h 50"/>
                <a:gd name="T90" fmla="*/ 120 w 174"/>
                <a:gd name="T91" fmla="*/ 31 h 50"/>
                <a:gd name="T92" fmla="*/ 120 w 174"/>
                <a:gd name="T93" fmla="*/ 44 h 50"/>
                <a:gd name="T94" fmla="*/ 113 w 174"/>
                <a:gd name="T95" fmla="*/ 44 h 50"/>
                <a:gd name="T96" fmla="*/ 148 w 174"/>
                <a:gd name="T97" fmla="*/ 0 h 50"/>
                <a:gd name="T98" fmla="*/ 141 w 174"/>
                <a:gd name="T99" fmla="*/ 6 h 50"/>
                <a:gd name="T100" fmla="*/ 141 w 174"/>
                <a:gd name="T101" fmla="*/ 44 h 50"/>
                <a:gd name="T102" fmla="*/ 148 w 174"/>
                <a:gd name="T103" fmla="*/ 50 h 50"/>
                <a:gd name="T104" fmla="*/ 167 w 174"/>
                <a:gd name="T105" fmla="*/ 50 h 50"/>
                <a:gd name="T106" fmla="*/ 174 w 174"/>
                <a:gd name="T107" fmla="*/ 44 h 50"/>
                <a:gd name="T108" fmla="*/ 174 w 174"/>
                <a:gd name="T109" fmla="*/ 6 h 50"/>
                <a:gd name="T110" fmla="*/ 167 w 174"/>
                <a:gd name="T111" fmla="*/ 0 h 50"/>
                <a:gd name="T112" fmla="*/ 148 w 174"/>
                <a:gd name="T113" fmla="*/ 0 h 50"/>
                <a:gd name="T114" fmla="*/ 148 w 174"/>
                <a:gd name="T115" fmla="*/ 6 h 50"/>
                <a:gd name="T116" fmla="*/ 167 w 174"/>
                <a:gd name="T117" fmla="*/ 6 h 50"/>
                <a:gd name="T118" fmla="*/ 167 w 174"/>
                <a:gd name="T119" fmla="*/ 44 h 50"/>
                <a:gd name="T120" fmla="*/ 148 w 174"/>
                <a:gd name="T121" fmla="*/ 44 h 50"/>
                <a:gd name="T122" fmla="*/ 148 w 174"/>
                <a:gd name="T123" fmla="*/ 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4" h="50">
                  <a:moveTo>
                    <a:pt x="19" y="44"/>
                  </a:moveTo>
                  <a:cubicBezTo>
                    <a:pt x="19" y="0"/>
                    <a:pt x="19" y="0"/>
                    <a:pt x="19" y="0"/>
                  </a:cubicBezTo>
                  <a:cubicBezTo>
                    <a:pt x="3" y="0"/>
                    <a:pt x="3" y="0"/>
                    <a:pt x="3" y="0"/>
                  </a:cubicBezTo>
                  <a:cubicBezTo>
                    <a:pt x="1" y="0"/>
                    <a:pt x="0" y="1"/>
                    <a:pt x="0" y="2"/>
                  </a:cubicBezTo>
                  <a:cubicBezTo>
                    <a:pt x="0" y="5"/>
                    <a:pt x="1" y="6"/>
                    <a:pt x="3" y="6"/>
                  </a:cubicBezTo>
                  <a:cubicBezTo>
                    <a:pt x="13" y="6"/>
                    <a:pt x="13" y="6"/>
                    <a:pt x="13" y="6"/>
                  </a:cubicBezTo>
                  <a:cubicBezTo>
                    <a:pt x="13" y="44"/>
                    <a:pt x="13" y="44"/>
                    <a:pt x="13" y="44"/>
                  </a:cubicBezTo>
                  <a:cubicBezTo>
                    <a:pt x="3" y="44"/>
                    <a:pt x="3" y="44"/>
                    <a:pt x="3" y="44"/>
                  </a:cubicBezTo>
                  <a:cubicBezTo>
                    <a:pt x="1" y="44"/>
                    <a:pt x="0" y="45"/>
                    <a:pt x="0" y="47"/>
                  </a:cubicBezTo>
                  <a:cubicBezTo>
                    <a:pt x="0" y="49"/>
                    <a:pt x="1" y="50"/>
                    <a:pt x="3" y="50"/>
                  </a:cubicBezTo>
                  <a:cubicBezTo>
                    <a:pt x="29" y="50"/>
                    <a:pt x="29" y="50"/>
                    <a:pt x="29" y="50"/>
                  </a:cubicBezTo>
                  <a:cubicBezTo>
                    <a:pt x="31" y="50"/>
                    <a:pt x="32" y="49"/>
                    <a:pt x="32" y="47"/>
                  </a:cubicBezTo>
                  <a:cubicBezTo>
                    <a:pt x="32" y="31"/>
                    <a:pt x="32" y="31"/>
                    <a:pt x="32" y="31"/>
                  </a:cubicBezTo>
                  <a:cubicBezTo>
                    <a:pt x="32" y="28"/>
                    <a:pt x="31" y="28"/>
                    <a:pt x="29" y="28"/>
                  </a:cubicBezTo>
                  <a:cubicBezTo>
                    <a:pt x="26" y="28"/>
                    <a:pt x="26" y="28"/>
                    <a:pt x="26" y="31"/>
                  </a:cubicBezTo>
                  <a:cubicBezTo>
                    <a:pt x="26" y="44"/>
                    <a:pt x="26" y="44"/>
                    <a:pt x="26" y="44"/>
                  </a:cubicBezTo>
                  <a:lnTo>
                    <a:pt x="19" y="44"/>
                  </a:lnTo>
                  <a:close/>
                  <a:moveTo>
                    <a:pt x="53" y="0"/>
                  </a:moveTo>
                  <a:cubicBezTo>
                    <a:pt x="50" y="0"/>
                    <a:pt x="47" y="2"/>
                    <a:pt x="47" y="6"/>
                  </a:cubicBezTo>
                  <a:cubicBezTo>
                    <a:pt x="47" y="44"/>
                    <a:pt x="47" y="44"/>
                    <a:pt x="47" y="44"/>
                  </a:cubicBezTo>
                  <a:cubicBezTo>
                    <a:pt x="47" y="47"/>
                    <a:pt x="50" y="50"/>
                    <a:pt x="53" y="50"/>
                  </a:cubicBezTo>
                  <a:cubicBezTo>
                    <a:pt x="72" y="50"/>
                    <a:pt x="72" y="50"/>
                    <a:pt x="72" y="50"/>
                  </a:cubicBezTo>
                  <a:cubicBezTo>
                    <a:pt x="77" y="50"/>
                    <a:pt x="79" y="47"/>
                    <a:pt x="79" y="44"/>
                  </a:cubicBezTo>
                  <a:cubicBezTo>
                    <a:pt x="79" y="6"/>
                    <a:pt x="79" y="6"/>
                    <a:pt x="79" y="6"/>
                  </a:cubicBezTo>
                  <a:cubicBezTo>
                    <a:pt x="79" y="2"/>
                    <a:pt x="76" y="0"/>
                    <a:pt x="72" y="0"/>
                  </a:cubicBezTo>
                  <a:lnTo>
                    <a:pt x="53" y="0"/>
                  </a:lnTo>
                  <a:close/>
                  <a:moveTo>
                    <a:pt x="53" y="6"/>
                  </a:moveTo>
                  <a:cubicBezTo>
                    <a:pt x="72" y="6"/>
                    <a:pt x="72" y="6"/>
                    <a:pt x="72" y="6"/>
                  </a:cubicBezTo>
                  <a:cubicBezTo>
                    <a:pt x="72" y="44"/>
                    <a:pt x="72" y="44"/>
                    <a:pt x="72" y="44"/>
                  </a:cubicBezTo>
                  <a:cubicBezTo>
                    <a:pt x="53" y="44"/>
                    <a:pt x="53" y="44"/>
                    <a:pt x="53" y="44"/>
                  </a:cubicBezTo>
                  <a:lnTo>
                    <a:pt x="53" y="6"/>
                  </a:lnTo>
                  <a:close/>
                  <a:moveTo>
                    <a:pt x="113" y="44"/>
                  </a:moveTo>
                  <a:cubicBezTo>
                    <a:pt x="113" y="0"/>
                    <a:pt x="113" y="0"/>
                    <a:pt x="113" y="0"/>
                  </a:cubicBezTo>
                  <a:cubicBezTo>
                    <a:pt x="98" y="0"/>
                    <a:pt x="98" y="0"/>
                    <a:pt x="98" y="0"/>
                  </a:cubicBezTo>
                  <a:cubicBezTo>
                    <a:pt x="96" y="0"/>
                    <a:pt x="94" y="1"/>
                    <a:pt x="94" y="2"/>
                  </a:cubicBezTo>
                  <a:cubicBezTo>
                    <a:pt x="94" y="5"/>
                    <a:pt x="96" y="6"/>
                    <a:pt x="98" y="6"/>
                  </a:cubicBezTo>
                  <a:cubicBezTo>
                    <a:pt x="107" y="6"/>
                    <a:pt x="107" y="6"/>
                    <a:pt x="107" y="6"/>
                  </a:cubicBezTo>
                  <a:cubicBezTo>
                    <a:pt x="107" y="44"/>
                    <a:pt x="107" y="44"/>
                    <a:pt x="107" y="44"/>
                  </a:cubicBezTo>
                  <a:cubicBezTo>
                    <a:pt x="98" y="44"/>
                    <a:pt x="98" y="44"/>
                    <a:pt x="98" y="44"/>
                  </a:cubicBezTo>
                  <a:cubicBezTo>
                    <a:pt x="96" y="44"/>
                    <a:pt x="94" y="45"/>
                    <a:pt x="94" y="47"/>
                  </a:cubicBezTo>
                  <a:cubicBezTo>
                    <a:pt x="94" y="49"/>
                    <a:pt x="96" y="50"/>
                    <a:pt x="98" y="50"/>
                  </a:cubicBezTo>
                  <a:cubicBezTo>
                    <a:pt x="123" y="50"/>
                    <a:pt x="123" y="50"/>
                    <a:pt x="123" y="50"/>
                  </a:cubicBezTo>
                  <a:cubicBezTo>
                    <a:pt x="125" y="50"/>
                    <a:pt x="126" y="49"/>
                    <a:pt x="126" y="47"/>
                  </a:cubicBezTo>
                  <a:cubicBezTo>
                    <a:pt x="126" y="31"/>
                    <a:pt x="126" y="31"/>
                    <a:pt x="126" y="31"/>
                  </a:cubicBezTo>
                  <a:cubicBezTo>
                    <a:pt x="126" y="28"/>
                    <a:pt x="125" y="28"/>
                    <a:pt x="123" y="28"/>
                  </a:cubicBezTo>
                  <a:cubicBezTo>
                    <a:pt x="121" y="28"/>
                    <a:pt x="120" y="28"/>
                    <a:pt x="120" y="31"/>
                  </a:cubicBezTo>
                  <a:cubicBezTo>
                    <a:pt x="120" y="44"/>
                    <a:pt x="120" y="44"/>
                    <a:pt x="120" y="44"/>
                  </a:cubicBezTo>
                  <a:lnTo>
                    <a:pt x="113" y="44"/>
                  </a:lnTo>
                  <a:close/>
                  <a:moveTo>
                    <a:pt x="148" y="0"/>
                  </a:moveTo>
                  <a:cubicBezTo>
                    <a:pt x="144" y="0"/>
                    <a:pt x="141" y="2"/>
                    <a:pt x="141" y="6"/>
                  </a:cubicBezTo>
                  <a:cubicBezTo>
                    <a:pt x="141" y="44"/>
                    <a:pt x="141" y="44"/>
                    <a:pt x="141" y="44"/>
                  </a:cubicBezTo>
                  <a:cubicBezTo>
                    <a:pt x="141" y="47"/>
                    <a:pt x="144" y="50"/>
                    <a:pt x="148" y="50"/>
                  </a:cubicBezTo>
                  <a:cubicBezTo>
                    <a:pt x="167" y="50"/>
                    <a:pt x="167" y="50"/>
                    <a:pt x="167" y="50"/>
                  </a:cubicBezTo>
                  <a:cubicBezTo>
                    <a:pt x="171" y="50"/>
                    <a:pt x="174" y="47"/>
                    <a:pt x="174" y="44"/>
                  </a:cubicBezTo>
                  <a:cubicBezTo>
                    <a:pt x="174" y="6"/>
                    <a:pt x="174" y="6"/>
                    <a:pt x="174" y="6"/>
                  </a:cubicBezTo>
                  <a:cubicBezTo>
                    <a:pt x="174" y="2"/>
                    <a:pt x="171" y="0"/>
                    <a:pt x="167" y="0"/>
                  </a:cubicBezTo>
                  <a:lnTo>
                    <a:pt x="148" y="0"/>
                  </a:lnTo>
                  <a:close/>
                  <a:moveTo>
                    <a:pt x="148" y="6"/>
                  </a:moveTo>
                  <a:cubicBezTo>
                    <a:pt x="167" y="6"/>
                    <a:pt x="167" y="6"/>
                    <a:pt x="167" y="6"/>
                  </a:cubicBezTo>
                  <a:cubicBezTo>
                    <a:pt x="167" y="44"/>
                    <a:pt x="167" y="44"/>
                    <a:pt x="167" y="44"/>
                  </a:cubicBezTo>
                  <a:cubicBezTo>
                    <a:pt x="148" y="44"/>
                    <a:pt x="148" y="44"/>
                    <a:pt x="148" y="44"/>
                  </a:cubicBezTo>
                  <a:lnTo>
                    <a:pt x="148"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0" name="Freeform 83"/>
            <p:cNvSpPr>
              <a:spLocks/>
            </p:cNvSpPr>
            <p:nvPr/>
          </p:nvSpPr>
          <p:spPr bwMode="gray">
            <a:xfrm>
              <a:off x="6624162" y="5271559"/>
              <a:ext cx="1523747" cy="56536"/>
            </a:xfrm>
            <a:custGeom>
              <a:avLst/>
              <a:gdLst>
                <a:gd name="T0" fmla="*/ 0 w 973"/>
                <a:gd name="T1" fmla="*/ 0 h 35"/>
                <a:gd name="T2" fmla="*/ 75 w 973"/>
                <a:gd name="T3" fmla="*/ 35 h 35"/>
                <a:gd name="T4" fmla="*/ 897 w 973"/>
                <a:gd name="T5" fmla="*/ 35 h 35"/>
                <a:gd name="T6" fmla="*/ 973 w 973"/>
                <a:gd name="T7" fmla="*/ 0 h 35"/>
                <a:gd name="T8" fmla="*/ 0 w 973"/>
                <a:gd name="T9" fmla="*/ 0 h 35"/>
              </a:gdLst>
              <a:ahLst/>
              <a:cxnLst>
                <a:cxn ang="0">
                  <a:pos x="T0" y="T1"/>
                </a:cxn>
                <a:cxn ang="0">
                  <a:pos x="T2" y="T3"/>
                </a:cxn>
                <a:cxn ang="0">
                  <a:pos x="T4" y="T5"/>
                </a:cxn>
                <a:cxn ang="0">
                  <a:pos x="T6" y="T7"/>
                </a:cxn>
                <a:cxn ang="0">
                  <a:pos x="T8" y="T9"/>
                </a:cxn>
              </a:cxnLst>
              <a:rect l="0" t="0" r="r" b="b"/>
              <a:pathLst>
                <a:path w="973" h="35">
                  <a:moveTo>
                    <a:pt x="0" y="0"/>
                  </a:moveTo>
                  <a:cubicBezTo>
                    <a:pt x="0" y="3"/>
                    <a:pt x="2" y="35"/>
                    <a:pt x="75" y="35"/>
                  </a:cubicBezTo>
                  <a:cubicBezTo>
                    <a:pt x="897" y="35"/>
                    <a:pt x="897" y="35"/>
                    <a:pt x="897" y="35"/>
                  </a:cubicBezTo>
                  <a:cubicBezTo>
                    <a:pt x="897" y="35"/>
                    <a:pt x="973" y="35"/>
                    <a:pt x="973" y="0"/>
                  </a:cubicBezTo>
                  <a:lnTo>
                    <a:pt x="0"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1" name="Freeform 84"/>
            <p:cNvSpPr>
              <a:spLocks/>
            </p:cNvSpPr>
            <p:nvPr/>
          </p:nvSpPr>
          <p:spPr bwMode="gray">
            <a:xfrm>
              <a:off x="6831455" y="4434306"/>
              <a:ext cx="1111852" cy="802255"/>
            </a:xfrm>
            <a:custGeom>
              <a:avLst/>
              <a:gdLst>
                <a:gd name="T0" fmla="*/ 60 w 710"/>
                <a:gd name="T1" fmla="*/ 0 h 515"/>
                <a:gd name="T2" fmla="*/ 0 w 710"/>
                <a:gd name="T3" fmla="*/ 60 h 515"/>
                <a:gd name="T4" fmla="*/ 0 w 710"/>
                <a:gd name="T5" fmla="*/ 515 h 515"/>
                <a:gd name="T6" fmla="*/ 60 w 710"/>
                <a:gd name="T7" fmla="*/ 513 h 515"/>
                <a:gd name="T8" fmla="*/ 648 w 710"/>
                <a:gd name="T9" fmla="*/ 513 h 515"/>
                <a:gd name="T10" fmla="*/ 710 w 710"/>
                <a:gd name="T11" fmla="*/ 515 h 515"/>
                <a:gd name="T12" fmla="*/ 710 w 710"/>
                <a:gd name="T13" fmla="*/ 60 h 515"/>
                <a:gd name="T14" fmla="*/ 648 w 710"/>
                <a:gd name="T15" fmla="*/ 0 h 515"/>
                <a:gd name="T16" fmla="*/ 92 w 710"/>
                <a:gd name="T17" fmla="*/ 0 h 515"/>
                <a:gd name="T18" fmla="*/ 60 w 710"/>
                <a:gd name="T19" fmla="*/ 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0" h="515">
                  <a:moveTo>
                    <a:pt x="60" y="0"/>
                  </a:moveTo>
                  <a:cubicBezTo>
                    <a:pt x="60" y="0"/>
                    <a:pt x="0" y="0"/>
                    <a:pt x="0" y="60"/>
                  </a:cubicBezTo>
                  <a:cubicBezTo>
                    <a:pt x="0" y="515"/>
                    <a:pt x="0" y="515"/>
                    <a:pt x="0" y="515"/>
                  </a:cubicBezTo>
                  <a:cubicBezTo>
                    <a:pt x="60" y="513"/>
                    <a:pt x="60" y="513"/>
                    <a:pt x="60" y="513"/>
                  </a:cubicBezTo>
                  <a:cubicBezTo>
                    <a:pt x="648" y="513"/>
                    <a:pt x="648" y="513"/>
                    <a:pt x="648" y="513"/>
                  </a:cubicBezTo>
                  <a:cubicBezTo>
                    <a:pt x="710" y="515"/>
                    <a:pt x="710" y="515"/>
                    <a:pt x="710" y="515"/>
                  </a:cubicBezTo>
                  <a:cubicBezTo>
                    <a:pt x="710" y="60"/>
                    <a:pt x="710" y="60"/>
                    <a:pt x="710" y="60"/>
                  </a:cubicBezTo>
                  <a:cubicBezTo>
                    <a:pt x="710" y="60"/>
                    <a:pt x="710" y="0"/>
                    <a:pt x="648" y="0"/>
                  </a:cubicBezTo>
                  <a:cubicBezTo>
                    <a:pt x="92" y="0"/>
                    <a:pt x="92" y="0"/>
                    <a:pt x="92" y="0"/>
                  </a:cubicBezTo>
                  <a:lnTo>
                    <a:pt x="60"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2" name="Freeform 85"/>
            <p:cNvSpPr>
              <a:spLocks/>
            </p:cNvSpPr>
            <p:nvPr/>
          </p:nvSpPr>
          <p:spPr bwMode="gray">
            <a:xfrm>
              <a:off x="6879914" y="4469303"/>
              <a:ext cx="1012242" cy="726876"/>
            </a:xfrm>
            <a:custGeom>
              <a:avLst/>
              <a:gdLst>
                <a:gd name="T0" fmla="*/ 55 w 646"/>
                <a:gd name="T1" fmla="*/ 0 h 466"/>
                <a:gd name="T2" fmla="*/ 0 w 646"/>
                <a:gd name="T3" fmla="*/ 55 h 466"/>
                <a:gd name="T4" fmla="*/ 0 w 646"/>
                <a:gd name="T5" fmla="*/ 411 h 466"/>
                <a:gd name="T6" fmla="*/ 55 w 646"/>
                <a:gd name="T7" fmla="*/ 466 h 466"/>
                <a:gd name="T8" fmla="*/ 590 w 646"/>
                <a:gd name="T9" fmla="*/ 466 h 466"/>
                <a:gd name="T10" fmla="*/ 646 w 646"/>
                <a:gd name="T11" fmla="*/ 411 h 466"/>
                <a:gd name="T12" fmla="*/ 646 w 646"/>
                <a:gd name="T13" fmla="*/ 55 h 466"/>
                <a:gd name="T14" fmla="*/ 590 w 646"/>
                <a:gd name="T15" fmla="*/ 0 h 466"/>
                <a:gd name="T16" fmla="*/ 220 w 646"/>
                <a:gd name="T17" fmla="*/ 0 h 466"/>
                <a:gd name="T18" fmla="*/ 55 w 646"/>
                <a:gd name="T19" fmla="*/ 0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6" h="466">
                  <a:moveTo>
                    <a:pt x="55" y="0"/>
                  </a:moveTo>
                  <a:cubicBezTo>
                    <a:pt x="55" y="0"/>
                    <a:pt x="0" y="0"/>
                    <a:pt x="0" y="55"/>
                  </a:cubicBezTo>
                  <a:cubicBezTo>
                    <a:pt x="0" y="411"/>
                    <a:pt x="0" y="411"/>
                    <a:pt x="0" y="411"/>
                  </a:cubicBezTo>
                  <a:cubicBezTo>
                    <a:pt x="0" y="411"/>
                    <a:pt x="0" y="466"/>
                    <a:pt x="55" y="466"/>
                  </a:cubicBezTo>
                  <a:cubicBezTo>
                    <a:pt x="590" y="466"/>
                    <a:pt x="590" y="466"/>
                    <a:pt x="590" y="466"/>
                  </a:cubicBezTo>
                  <a:cubicBezTo>
                    <a:pt x="590" y="466"/>
                    <a:pt x="646" y="466"/>
                    <a:pt x="646" y="411"/>
                  </a:cubicBezTo>
                  <a:cubicBezTo>
                    <a:pt x="646" y="55"/>
                    <a:pt x="646" y="55"/>
                    <a:pt x="646" y="55"/>
                  </a:cubicBezTo>
                  <a:cubicBezTo>
                    <a:pt x="646" y="55"/>
                    <a:pt x="646" y="0"/>
                    <a:pt x="590" y="0"/>
                  </a:cubicBezTo>
                  <a:cubicBezTo>
                    <a:pt x="220" y="0"/>
                    <a:pt x="220" y="0"/>
                    <a:pt x="220" y="0"/>
                  </a:cubicBezTo>
                  <a:lnTo>
                    <a:pt x="55"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3" name="Freeform 86"/>
            <p:cNvSpPr>
              <a:spLocks/>
            </p:cNvSpPr>
            <p:nvPr/>
          </p:nvSpPr>
          <p:spPr bwMode="gray">
            <a:xfrm>
              <a:off x="6624162" y="5233869"/>
              <a:ext cx="1523747" cy="37690"/>
            </a:xfrm>
            <a:custGeom>
              <a:avLst/>
              <a:gdLst>
                <a:gd name="T0" fmla="*/ 76 w 566"/>
                <a:gd name="T1" fmla="*/ 0 h 14"/>
                <a:gd name="T2" fmla="*/ 0 w 566"/>
                <a:gd name="T3" fmla="*/ 14 h 14"/>
                <a:gd name="T4" fmla="*/ 566 w 566"/>
                <a:gd name="T5" fmla="*/ 14 h 14"/>
                <a:gd name="T6" fmla="*/ 490 w 566"/>
                <a:gd name="T7" fmla="*/ 0 h 14"/>
                <a:gd name="T8" fmla="*/ 76 w 566"/>
                <a:gd name="T9" fmla="*/ 0 h 14"/>
              </a:gdLst>
              <a:ahLst/>
              <a:cxnLst>
                <a:cxn ang="0">
                  <a:pos x="T0" y="T1"/>
                </a:cxn>
                <a:cxn ang="0">
                  <a:pos x="T2" y="T3"/>
                </a:cxn>
                <a:cxn ang="0">
                  <a:pos x="T4" y="T5"/>
                </a:cxn>
                <a:cxn ang="0">
                  <a:pos x="T6" y="T7"/>
                </a:cxn>
                <a:cxn ang="0">
                  <a:pos x="T8" y="T9"/>
                </a:cxn>
              </a:cxnLst>
              <a:rect l="0" t="0" r="r" b="b"/>
              <a:pathLst>
                <a:path w="566" h="14">
                  <a:moveTo>
                    <a:pt x="76" y="0"/>
                  </a:moveTo>
                  <a:lnTo>
                    <a:pt x="0" y="14"/>
                  </a:lnTo>
                  <a:lnTo>
                    <a:pt x="566" y="14"/>
                  </a:lnTo>
                  <a:lnTo>
                    <a:pt x="490" y="0"/>
                  </a:lnTo>
                  <a:lnTo>
                    <a:pt x="76"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4" name="Freeform 87"/>
            <p:cNvSpPr>
              <a:spLocks noEditPoints="1"/>
            </p:cNvSpPr>
            <p:nvPr/>
          </p:nvSpPr>
          <p:spPr bwMode="gray">
            <a:xfrm>
              <a:off x="6974139" y="4940427"/>
              <a:ext cx="823793" cy="99610"/>
            </a:xfrm>
            <a:custGeom>
              <a:avLst/>
              <a:gdLst>
                <a:gd name="T0" fmla="*/ 4 w 526"/>
                <a:gd name="T1" fmla="*/ 0 h 65"/>
                <a:gd name="T2" fmla="*/ 16 w 526"/>
                <a:gd name="T3" fmla="*/ 8 h 65"/>
                <a:gd name="T4" fmla="*/ 0 w 526"/>
                <a:gd name="T5" fmla="*/ 61 h 65"/>
                <a:gd name="T6" fmla="*/ 41 w 526"/>
                <a:gd name="T7" fmla="*/ 61 h 65"/>
                <a:gd name="T8" fmla="*/ 33 w 526"/>
                <a:gd name="T9" fmla="*/ 39 h 65"/>
                <a:gd name="T10" fmla="*/ 68 w 526"/>
                <a:gd name="T11" fmla="*/ 0 h 65"/>
                <a:gd name="T12" fmla="*/ 68 w 526"/>
                <a:gd name="T13" fmla="*/ 65 h 65"/>
                <a:gd name="T14" fmla="*/ 101 w 526"/>
                <a:gd name="T15" fmla="*/ 8 h 65"/>
                <a:gd name="T16" fmla="*/ 68 w 526"/>
                <a:gd name="T17" fmla="*/ 8 h 65"/>
                <a:gd name="T18" fmla="*/ 68 w 526"/>
                <a:gd name="T19" fmla="*/ 57 h 65"/>
                <a:gd name="T20" fmla="*/ 145 w 526"/>
                <a:gd name="T21" fmla="*/ 0 h 65"/>
                <a:gd name="T22" fmla="*/ 125 w 526"/>
                <a:gd name="T23" fmla="*/ 8 h 65"/>
                <a:gd name="T24" fmla="*/ 125 w 526"/>
                <a:gd name="T25" fmla="*/ 57 h 65"/>
                <a:gd name="T26" fmla="*/ 158 w 526"/>
                <a:gd name="T27" fmla="*/ 65 h 65"/>
                <a:gd name="T28" fmla="*/ 158 w 526"/>
                <a:gd name="T29" fmla="*/ 36 h 65"/>
                <a:gd name="T30" fmla="*/ 145 w 526"/>
                <a:gd name="T31" fmla="*/ 57 h 65"/>
                <a:gd name="T32" fmla="*/ 181 w 526"/>
                <a:gd name="T33" fmla="*/ 57 h 65"/>
                <a:gd name="T34" fmla="*/ 223 w 526"/>
                <a:gd name="T35" fmla="*/ 57 h 65"/>
                <a:gd name="T36" fmla="*/ 190 w 526"/>
                <a:gd name="T37" fmla="*/ 0 h 65"/>
                <a:gd name="T38" fmla="*/ 214 w 526"/>
                <a:gd name="T39" fmla="*/ 57 h 65"/>
                <a:gd name="T40" fmla="*/ 267 w 526"/>
                <a:gd name="T41" fmla="*/ 57 h 65"/>
                <a:gd name="T42" fmla="*/ 242 w 526"/>
                <a:gd name="T43" fmla="*/ 4 h 65"/>
                <a:gd name="T44" fmla="*/ 258 w 526"/>
                <a:gd name="T45" fmla="*/ 57 h 65"/>
                <a:gd name="T46" fmla="*/ 246 w 526"/>
                <a:gd name="T47" fmla="*/ 65 h 65"/>
                <a:gd name="T48" fmla="*/ 283 w 526"/>
                <a:gd name="T49" fmla="*/ 39 h 65"/>
                <a:gd name="T50" fmla="*/ 275 w 526"/>
                <a:gd name="T51" fmla="*/ 57 h 65"/>
                <a:gd name="T52" fmla="*/ 303 w 526"/>
                <a:gd name="T53" fmla="*/ 8 h 65"/>
                <a:gd name="T54" fmla="*/ 336 w 526"/>
                <a:gd name="T55" fmla="*/ 65 h 65"/>
                <a:gd name="T56" fmla="*/ 336 w 526"/>
                <a:gd name="T57" fmla="*/ 0 h 65"/>
                <a:gd name="T58" fmla="*/ 336 w 526"/>
                <a:gd name="T59" fmla="*/ 8 h 65"/>
                <a:gd name="T60" fmla="*/ 310 w 526"/>
                <a:gd name="T61" fmla="*/ 8 h 65"/>
                <a:gd name="T62" fmla="*/ 367 w 526"/>
                <a:gd name="T63" fmla="*/ 0 h 65"/>
                <a:gd name="T64" fmla="*/ 380 w 526"/>
                <a:gd name="T65" fmla="*/ 8 h 65"/>
                <a:gd name="T66" fmla="*/ 363 w 526"/>
                <a:gd name="T67" fmla="*/ 61 h 65"/>
                <a:gd name="T68" fmla="*/ 404 w 526"/>
                <a:gd name="T69" fmla="*/ 61 h 65"/>
                <a:gd name="T70" fmla="*/ 396 w 526"/>
                <a:gd name="T71" fmla="*/ 39 h 65"/>
                <a:gd name="T72" fmla="*/ 432 w 526"/>
                <a:gd name="T73" fmla="*/ 0 h 65"/>
                <a:gd name="T74" fmla="*/ 432 w 526"/>
                <a:gd name="T75" fmla="*/ 65 h 65"/>
                <a:gd name="T76" fmla="*/ 465 w 526"/>
                <a:gd name="T77" fmla="*/ 8 h 65"/>
                <a:gd name="T78" fmla="*/ 432 w 526"/>
                <a:gd name="T79" fmla="*/ 8 h 65"/>
                <a:gd name="T80" fmla="*/ 432 w 526"/>
                <a:gd name="T81" fmla="*/ 57 h 65"/>
                <a:gd name="T82" fmla="*/ 484 w 526"/>
                <a:gd name="T83" fmla="*/ 8 h 65"/>
                <a:gd name="T84" fmla="*/ 517 w 526"/>
                <a:gd name="T85" fmla="*/ 65 h 65"/>
                <a:gd name="T86" fmla="*/ 517 w 526"/>
                <a:gd name="T87" fmla="*/ 0 h 65"/>
                <a:gd name="T88" fmla="*/ 517 w 526"/>
                <a:gd name="T89" fmla="*/ 8 h 65"/>
                <a:gd name="T90" fmla="*/ 493 w 526"/>
                <a:gd name="T91" fmla="*/ 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6" h="65">
                  <a:moveTo>
                    <a:pt x="25" y="57"/>
                  </a:move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7"/>
                    <a:pt x="16" y="57"/>
                    <a:pt x="16" y="57"/>
                  </a:cubicBezTo>
                  <a:cubicBezTo>
                    <a:pt x="4" y="57"/>
                    <a:pt x="4" y="57"/>
                    <a:pt x="4" y="57"/>
                  </a:cubicBezTo>
                  <a:cubicBezTo>
                    <a:pt x="1" y="57"/>
                    <a:pt x="0" y="58"/>
                    <a:pt x="0" y="61"/>
                  </a:cubicBezTo>
                  <a:cubicBezTo>
                    <a:pt x="0" y="64"/>
                    <a:pt x="1" y="65"/>
                    <a:pt x="4" y="65"/>
                  </a:cubicBezTo>
                  <a:cubicBezTo>
                    <a:pt x="37" y="65"/>
                    <a:pt x="37" y="65"/>
                    <a:pt x="37" y="65"/>
                  </a:cubicBezTo>
                  <a:cubicBezTo>
                    <a:pt x="39" y="65"/>
                    <a:pt x="41" y="64"/>
                    <a:pt x="41" y="61"/>
                  </a:cubicBezTo>
                  <a:cubicBezTo>
                    <a:pt x="41" y="39"/>
                    <a:pt x="41" y="39"/>
                    <a:pt x="41" y="39"/>
                  </a:cubicBezTo>
                  <a:cubicBezTo>
                    <a:pt x="41" y="38"/>
                    <a:pt x="40" y="36"/>
                    <a:pt x="37" y="36"/>
                  </a:cubicBezTo>
                  <a:cubicBezTo>
                    <a:pt x="33" y="36"/>
                    <a:pt x="33" y="38"/>
                    <a:pt x="33" y="39"/>
                  </a:cubicBezTo>
                  <a:cubicBezTo>
                    <a:pt x="33" y="57"/>
                    <a:pt x="33" y="57"/>
                    <a:pt x="33" y="57"/>
                  </a:cubicBezTo>
                  <a:lnTo>
                    <a:pt x="25" y="57"/>
                  </a:lnTo>
                  <a:close/>
                  <a:moveTo>
                    <a:pt x="68" y="0"/>
                  </a:moveTo>
                  <a:cubicBezTo>
                    <a:pt x="64" y="0"/>
                    <a:pt x="60" y="4"/>
                    <a:pt x="60" y="8"/>
                  </a:cubicBezTo>
                  <a:cubicBezTo>
                    <a:pt x="60" y="57"/>
                    <a:pt x="60" y="57"/>
                    <a:pt x="60" y="57"/>
                  </a:cubicBezTo>
                  <a:cubicBezTo>
                    <a:pt x="60" y="61"/>
                    <a:pt x="64" y="65"/>
                    <a:pt x="68" y="65"/>
                  </a:cubicBezTo>
                  <a:cubicBezTo>
                    <a:pt x="93" y="65"/>
                    <a:pt x="93" y="65"/>
                    <a:pt x="93" y="65"/>
                  </a:cubicBezTo>
                  <a:cubicBezTo>
                    <a:pt x="98" y="65"/>
                    <a:pt x="101" y="61"/>
                    <a:pt x="101" y="57"/>
                  </a:cubicBezTo>
                  <a:cubicBezTo>
                    <a:pt x="101" y="8"/>
                    <a:pt x="101" y="8"/>
                    <a:pt x="101" y="8"/>
                  </a:cubicBezTo>
                  <a:cubicBezTo>
                    <a:pt x="101" y="4"/>
                    <a:pt x="98" y="0"/>
                    <a:pt x="93" y="0"/>
                  </a:cubicBezTo>
                  <a:lnTo>
                    <a:pt x="68" y="0"/>
                  </a:lnTo>
                  <a:close/>
                  <a:moveTo>
                    <a:pt x="68" y="8"/>
                  </a:moveTo>
                  <a:cubicBezTo>
                    <a:pt x="93" y="8"/>
                    <a:pt x="93" y="8"/>
                    <a:pt x="93" y="8"/>
                  </a:cubicBezTo>
                  <a:cubicBezTo>
                    <a:pt x="93" y="57"/>
                    <a:pt x="93" y="57"/>
                    <a:pt x="93" y="57"/>
                  </a:cubicBezTo>
                  <a:cubicBezTo>
                    <a:pt x="68" y="57"/>
                    <a:pt x="68" y="57"/>
                    <a:pt x="68" y="57"/>
                  </a:cubicBezTo>
                  <a:lnTo>
                    <a:pt x="68" y="8"/>
                  </a:lnTo>
                  <a:close/>
                  <a:moveTo>
                    <a:pt x="145" y="57"/>
                  </a:move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7"/>
                    <a:pt x="137" y="57"/>
                    <a:pt x="137" y="57"/>
                  </a:cubicBezTo>
                  <a:cubicBezTo>
                    <a:pt x="125" y="57"/>
                    <a:pt x="125" y="57"/>
                    <a:pt x="125" y="57"/>
                  </a:cubicBezTo>
                  <a:cubicBezTo>
                    <a:pt x="123" y="57"/>
                    <a:pt x="120" y="58"/>
                    <a:pt x="120" y="61"/>
                  </a:cubicBezTo>
                  <a:cubicBezTo>
                    <a:pt x="120" y="64"/>
                    <a:pt x="123" y="65"/>
                    <a:pt x="125" y="65"/>
                  </a:cubicBezTo>
                  <a:cubicBezTo>
                    <a:pt x="158" y="65"/>
                    <a:pt x="158" y="65"/>
                    <a:pt x="158" y="65"/>
                  </a:cubicBezTo>
                  <a:cubicBezTo>
                    <a:pt x="160" y="65"/>
                    <a:pt x="162" y="64"/>
                    <a:pt x="162" y="61"/>
                  </a:cubicBezTo>
                  <a:cubicBezTo>
                    <a:pt x="162" y="39"/>
                    <a:pt x="162" y="39"/>
                    <a:pt x="162" y="39"/>
                  </a:cubicBezTo>
                  <a:cubicBezTo>
                    <a:pt x="162" y="38"/>
                    <a:pt x="161" y="36"/>
                    <a:pt x="158" y="36"/>
                  </a:cubicBezTo>
                  <a:cubicBezTo>
                    <a:pt x="155" y="36"/>
                    <a:pt x="154" y="38"/>
                    <a:pt x="154" y="39"/>
                  </a:cubicBezTo>
                  <a:cubicBezTo>
                    <a:pt x="154" y="57"/>
                    <a:pt x="154" y="57"/>
                    <a:pt x="154" y="57"/>
                  </a:cubicBezTo>
                  <a:lnTo>
                    <a:pt x="145" y="57"/>
                  </a:lnTo>
                  <a:close/>
                  <a:moveTo>
                    <a:pt x="190" y="0"/>
                  </a:moveTo>
                  <a:cubicBezTo>
                    <a:pt x="184" y="0"/>
                    <a:pt x="181" y="4"/>
                    <a:pt x="181" y="8"/>
                  </a:cubicBezTo>
                  <a:cubicBezTo>
                    <a:pt x="181" y="57"/>
                    <a:pt x="181" y="57"/>
                    <a:pt x="181" y="57"/>
                  </a:cubicBezTo>
                  <a:cubicBezTo>
                    <a:pt x="181" y="61"/>
                    <a:pt x="184" y="65"/>
                    <a:pt x="190" y="65"/>
                  </a:cubicBezTo>
                  <a:cubicBezTo>
                    <a:pt x="214" y="65"/>
                    <a:pt x="214" y="65"/>
                    <a:pt x="214" y="65"/>
                  </a:cubicBezTo>
                  <a:cubicBezTo>
                    <a:pt x="219" y="65"/>
                    <a:pt x="223" y="61"/>
                    <a:pt x="223" y="57"/>
                  </a:cubicBezTo>
                  <a:cubicBezTo>
                    <a:pt x="223" y="8"/>
                    <a:pt x="223" y="8"/>
                    <a:pt x="223" y="8"/>
                  </a:cubicBezTo>
                  <a:cubicBezTo>
                    <a:pt x="223" y="4"/>
                    <a:pt x="219" y="0"/>
                    <a:pt x="214" y="0"/>
                  </a:cubicBezTo>
                  <a:lnTo>
                    <a:pt x="190" y="0"/>
                  </a:lnTo>
                  <a:close/>
                  <a:moveTo>
                    <a:pt x="190" y="8"/>
                  </a:moveTo>
                  <a:cubicBezTo>
                    <a:pt x="214" y="8"/>
                    <a:pt x="214" y="8"/>
                    <a:pt x="214" y="8"/>
                  </a:cubicBezTo>
                  <a:cubicBezTo>
                    <a:pt x="214" y="57"/>
                    <a:pt x="214" y="57"/>
                    <a:pt x="214" y="57"/>
                  </a:cubicBezTo>
                  <a:cubicBezTo>
                    <a:pt x="190" y="57"/>
                    <a:pt x="190" y="57"/>
                    <a:pt x="190" y="57"/>
                  </a:cubicBezTo>
                  <a:lnTo>
                    <a:pt x="190" y="8"/>
                  </a:lnTo>
                  <a:close/>
                  <a:moveTo>
                    <a:pt x="267" y="57"/>
                  </a:move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7"/>
                    <a:pt x="258" y="57"/>
                    <a:pt x="258" y="57"/>
                  </a:cubicBezTo>
                  <a:cubicBezTo>
                    <a:pt x="246" y="57"/>
                    <a:pt x="246" y="57"/>
                    <a:pt x="246" y="57"/>
                  </a:cubicBezTo>
                  <a:cubicBezTo>
                    <a:pt x="244" y="57"/>
                    <a:pt x="242" y="58"/>
                    <a:pt x="242" y="61"/>
                  </a:cubicBezTo>
                  <a:cubicBezTo>
                    <a:pt x="242" y="64"/>
                    <a:pt x="244" y="65"/>
                    <a:pt x="246" y="65"/>
                  </a:cubicBezTo>
                  <a:cubicBezTo>
                    <a:pt x="279" y="65"/>
                    <a:pt x="279" y="65"/>
                    <a:pt x="279" y="65"/>
                  </a:cubicBezTo>
                  <a:cubicBezTo>
                    <a:pt x="281" y="65"/>
                    <a:pt x="283" y="64"/>
                    <a:pt x="283" y="61"/>
                  </a:cubicBezTo>
                  <a:cubicBezTo>
                    <a:pt x="283" y="39"/>
                    <a:pt x="283" y="39"/>
                    <a:pt x="283" y="39"/>
                  </a:cubicBezTo>
                  <a:cubicBezTo>
                    <a:pt x="283" y="38"/>
                    <a:pt x="283" y="36"/>
                    <a:pt x="279" y="36"/>
                  </a:cubicBezTo>
                  <a:cubicBezTo>
                    <a:pt x="276" y="36"/>
                    <a:pt x="275" y="38"/>
                    <a:pt x="275" y="39"/>
                  </a:cubicBezTo>
                  <a:cubicBezTo>
                    <a:pt x="275" y="57"/>
                    <a:pt x="275" y="57"/>
                    <a:pt x="275" y="57"/>
                  </a:cubicBezTo>
                  <a:lnTo>
                    <a:pt x="267" y="57"/>
                  </a:lnTo>
                  <a:close/>
                  <a:moveTo>
                    <a:pt x="310" y="0"/>
                  </a:moveTo>
                  <a:cubicBezTo>
                    <a:pt x="306" y="0"/>
                    <a:pt x="303" y="4"/>
                    <a:pt x="303" y="8"/>
                  </a:cubicBezTo>
                  <a:cubicBezTo>
                    <a:pt x="303" y="57"/>
                    <a:pt x="303" y="57"/>
                    <a:pt x="303" y="57"/>
                  </a:cubicBezTo>
                  <a:cubicBezTo>
                    <a:pt x="303" y="61"/>
                    <a:pt x="306" y="65"/>
                    <a:pt x="310" y="65"/>
                  </a:cubicBezTo>
                  <a:cubicBezTo>
                    <a:pt x="336" y="65"/>
                    <a:pt x="336" y="65"/>
                    <a:pt x="336" y="65"/>
                  </a:cubicBezTo>
                  <a:cubicBezTo>
                    <a:pt x="340" y="65"/>
                    <a:pt x="344" y="61"/>
                    <a:pt x="344" y="57"/>
                  </a:cubicBezTo>
                  <a:cubicBezTo>
                    <a:pt x="344" y="8"/>
                    <a:pt x="344" y="8"/>
                    <a:pt x="344" y="8"/>
                  </a:cubicBezTo>
                  <a:cubicBezTo>
                    <a:pt x="344" y="4"/>
                    <a:pt x="340" y="0"/>
                    <a:pt x="336" y="0"/>
                  </a:cubicBezTo>
                  <a:lnTo>
                    <a:pt x="310" y="0"/>
                  </a:lnTo>
                  <a:close/>
                  <a:moveTo>
                    <a:pt x="310" y="8"/>
                  </a:moveTo>
                  <a:cubicBezTo>
                    <a:pt x="336" y="8"/>
                    <a:pt x="336" y="8"/>
                    <a:pt x="336" y="8"/>
                  </a:cubicBezTo>
                  <a:cubicBezTo>
                    <a:pt x="336" y="57"/>
                    <a:pt x="336" y="57"/>
                    <a:pt x="336" y="57"/>
                  </a:cubicBezTo>
                  <a:cubicBezTo>
                    <a:pt x="310" y="57"/>
                    <a:pt x="310" y="57"/>
                    <a:pt x="310" y="57"/>
                  </a:cubicBezTo>
                  <a:lnTo>
                    <a:pt x="310" y="8"/>
                  </a:lnTo>
                  <a:close/>
                  <a:moveTo>
                    <a:pt x="388" y="57"/>
                  </a:move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7"/>
                    <a:pt x="380" y="57"/>
                    <a:pt x="380" y="57"/>
                  </a:cubicBezTo>
                  <a:cubicBezTo>
                    <a:pt x="367" y="57"/>
                    <a:pt x="367" y="57"/>
                    <a:pt x="367" y="57"/>
                  </a:cubicBezTo>
                  <a:cubicBezTo>
                    <a:pt x="365" y="57"/>
                    <a:pt x="363" y="58"/>
                    <a:pt x="363" y="61"/>
                  </a:cubicBezTo>
                  <a:cubicBezTo>
                    <a:pt x="363" y="64"/>
                    <a:pt x="365" y="65"/>
                    <a:pt x="367" y="65"/>
                  </a:cubicBezTo>
                  <a:cubicBezTo>
                    <a:pt x="401" y="65"/>
                    <a:pt x="401" y="65"/>
                    <a:pt x="401" y="65"/>
                  </a:cubicBezTo>
                  <a:cubicBezTo>
                    <a:pt x="402" y="65"/>
                    <a:pt x="404" y="64"/>
                    <a:pt x="404" y="61"/>
                  </a:cubicBezTo>
                  <a:cubicBezTo>
                    <a:pt x="404" y="39"/>
                    <a:pt x="404" y="39"/>
                    <a:pt x="404" y="39"/>
                  </a:cubicBezTo>
                  <a:cubicBezTo>
                    <a:pt x="404" y="38"/>
                    <a:pt x="403" y="36"/>
                    <a:pt x="401" y="36"/>
                  </a:cubicBezTo>
                  <a:cubicBezTo>
                    <a:pt x="397" y="36"/>
                    <a:pt x="396" y="38"/>
                    <a:pt x="396" y="39"/>
                  </a:cubicBezTo>
                  <a:cubicBezTo>
                    <a:pt x="396" y="57"/>
                    <a:pt x="396" y="57"/>
                    <a:pt x="396" y="57"/>
                  </a:cubicBezTo>
                  <a:lnTo>
                    <a:pt x="388" y="57"/>
                  </a:lnTo>
                  <a:close/>
                  <a:moveTo>
                    <a:pt x="432" y="0"/>
                  </a:moveTo>
                  <a:cubicBezTo>
                    <a:pt x="428" y="0"/>
                    <a:pt x="423" y="4"/>
                    <a:pt x="423" y="8"/>
                  </a:cubicBezTo>
                  <a:cubicBezTo>
                    <a:pt x="423" y="57"/>
                    <a:pt x="423" y="57"/>
                    <a:pt x="423" y="57"/>
                  </a:cubicBezTo>
                  <a:cubicBezTo>
                    <a:pt x="423" y="61"/>
                    <a:pt x="427" y="65"/>
                    <a:pt x="432" y="65"/>
                  </a:cubicBezTo>
                  <a:cubicBezTo>
                    <a:pt x="457" y="65"/>
                    <a:pt x="457" y="65"/>
                    <a:pt x="457" y="65"/>
                  </a:cubicBezTo>
                  <a:cubicBezTo>
                    <a:pt x="461" y="65"/>
                    <a:pt x="465" y="61"/>
                    <a:pt x="465" y="57"/>
                  </a:cubicBezTo>
                  <a:cubicBezTo>
                    <a:pt x="465" y="8"/>
                    <a:pt x="465" y="8"/>
                    <a:pt x="465" y="8"/>
                  </a:cubicBezTo>
                  <a:cubicBezTo>
                    <a:pt x="465" y="4"/>
                    <a:pt x="461" y="0"/>
                    <a:pt x="457" y="0"/>
                  </a:cubicBezTo>
                  <a:lnTo>
                    <a:pt x="432" y="0"/>
                  </a:lnTo>
                  <a:close/>
                  <a:moveTo>
                    <a:pt x="432" y="8"/>
                  </a:moveTo>
                  <a:cubicBezTo>
                    <a:pt x="457" y="8"/>
                    <a:pt x="457" y="8"/>
                    <a:pt x="457" y="8"/>
                  </a:cubicBezTo>
                  <a:cubicBezTo>
                    <a:pt x="457" y="57"/>
                    <a:pt x="457" y="57"/>
                    <a:pt x="457" y="57"/>
                  </a:cubicBezTo>
                  <a:cubicBezTo>
                    <a:pt x="432" y="57"/>
                    <a:pt x="432" y="57"/>
                    <a:pt x="432" y="57"/>
                  </a:cubicBezTo>
                  <a:lnTo>
                    <a:pt x="432" y="8"/>
                  </a:lnTo>
                  <a:close/>
                  <a:moveTo>
                    <a:pt x="493" y="0"/>
                  </a:moveTo>
                  <a:cubicBezTo>
                    <a:pt x="488" y="0"/>
                    <a:pt x="484" y="4"/>
                    <a:pt x="484" y="8"/>
                  </a:cubicBezTo>
                  <a:cubicBezTo>
                    <a:pt x="484" y="57"/>
                    <a:pt x="484" y="57"/>
                    <a:pt x="484" y="57"/>
                  </a:cubicBezTo>
                  <a:cubicBezTo>
                    <a:pt x="484" y="61"/>
                    <a:pt x="488" y="65"/>
                    <a:pt x="493" y="65"/>
                  </a:cubicBezTo>
                  <a:cubicBezTo>
                    <a:pt x="517" y="65"/>
                    <a:pt x="517" y="65"/>
                    <a:pt x="517" y="65"/>
                  </a:cubicBezTo>
                  <a:cubicBezTo>
                    <a:pt x="522" y="65"/>
                    <a:pt x="526" y="61"/>
                    <a:pt x="526" y="57"/>
                  </a:cubicBezTo>
                  <a:cubicBezTo>
                    <a:pt x="526" y="8"/>
                    <a:pt x="526" y="8"/>
                    <a:pt x="526" y="8"/>
                  </a:cubicBezTo>
                  <a:cubicBezTo>
                    <a:pt x="526" y="4"/>
                    <a:pt x="522" y="0"/>
                    <a:pt x="517" y="0"/>
                  </a:cubicBezTo>
                  <a:lnTo>
                    <a:pt x="493" y="0"/>
                  </a:lnTo>
                  <a:close/>
                  <a:moveTo>
                    <a:pt x="493" y="8"/>
                  </a:moveTo>
                  <a:cubicBezTo>
                    <a:pt x="517" y="8"/>
                    <a:pt x="517" y="8"/>
                    <a:pt x="517" y="8"/>
                  </a:cubicBezTo>
                  <a:cubicBezTo>
                    <a:pt x="517" y="57"/>
                    <a:pt x="517" y="57"/>
                    <a:pt x="517" y="57"/>
                  </a:cubicBezTo>
                  <a:cubicBezTo>
                    <a:pt x="493" y="57"/>
                    <a:pt x="493" y="57"/>
                    <a:pt x="493" y="57"/>
                  </a:cubicBezTo>
                  <a:lnTo>
                    <a:pt x="493"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5" name="Freeform 88"/>
            <p:cNvSpPr>
              <a:spLocks noEditPoints="1"/>
            </p:cNvSpPr>
            <p:nvPr/>
          </p:nvSpPr>
          <p:spPr bwMode="gray">
            <a:xfrm>
              <a:off x="6974139" y="4781591"/>
              <a:ext cx="823793" cy="102301"/>
            </a:xfrm>
            <a:custGeom>
              <a:avLst/>
              <a:gdLst>
                <a:gd name="T0" fmla="*/ 0 w 526"/>
                <a:gd name="T1" fmla="*/ 57 h 65"/>
                <a:gd name="T2" fmla="*/ 41 w 526"/>
                <a:gd name="T3" fmla="*/ 57 h 65"/>
                <a:gd name="T4" fmla="*/ 7 w 526"/>
                <a:gd name="T5" fmla="*/ 0 h 65"/>
                <a:gd name="T6" fmla="*/ 33 w 526"/>
                <a:gd name="T7" fmla="*/ 57 h 65"/>
                <a:gd name="T8" fmla="*/ 68 w 526"/>
                <a:gd name="T9" fmla="*/ 0 h 65"/>
                <a:gd name="T10" fmla="*/ 68 w 526"/>
                <a:gd name="T11" fmla="*/ 65 h 65"/>
                <a:gd name="T12" fmla="*/ 101 w 526"/>
                <a:gd name="T13" fmla="*/ 9 h 65"/>
                <a:gd name="T14" fmla="*/ 68 w 526"/>
                <a:gd name="T15" fmla="*/ 9 h 65"/>
                <a:gd name="T16" fmla="*/ 68 w 526"/>
                <a:gd name="T17" fmla="*/ 57 h 65"/>
                <a:gd name="T18" fmla="*/ 145 w 526"/>
                <a:gd name="T19" fmla="*/ 0 h 65"/>
                <a:gd name="T20" fmla="*/ 125 w 526"/>
                <a:gd name="T21" fmla="*/ 9 h 65"/>
                <a:gd name="T22" fmla="*/ 125 w 526"/>
                <a:gd name="T23" fmla="*/ 57 h 65"/>
                <a:gd name="T24" fmla="*/ 158 w 526"/>
                <a:gd name="T25" fmla="*/ 65 h 65"/>
                <a:gd name="T26" fmla="*/ 158 w 526"/>
                <a:gd name="T27" fmla="*/ 36 h 65"/>
                <a:gd name="T28" fmla="*/ 145 w 526"/>
                <a:gd name="T29" fmla="*/ 57 h 65"/>
                <a:gd name="T30" fmla="*/ 181 w 526"/>
                <a:gd name="T31" fmla="*/ 57 h 65"/>
                <a:gd name="T32" fmla="*/ 223 w 526"/>
                <a:gd name="T33" fmla="*/ 57 h 65"/>
                <a:gd name="T34" fmla="*/ 190 w 526"/>
                <a:gd name="T35" fmla="*/ 0 h 65"/>
                <a:gd name="T36" fmla="*/ 214 w 526"/>
                <a:gd name="T37" fmla="*/ 57 h 65"/>
                <a:gd name="T38" fmla="*/ 267 w 526"/>
                <a:gd name="T39" fmla="*/ 57 h 65"/>
                <a:gd name="T40" fmla="*/ 242 w 526"/>
                <a:gd name="T41" fmla="*/ 5 h 65"/>
                <a:gd name="T42" fmla="*/ 258 w 526"/>
                <a:gd name="T43" fmla="*/ 57 h 65"/>
                <a:gd name="T44" fmla="*/ 246 w 526"/>
                <a:gd name="T45" fmla="*/ 65 h 65"/>
                <a:gd name="T46" fmla="*/ 283 w 526"/>
                <a:gd name="T47" fmla="*/ 40 h 65"/>
                <a:gd name="T48" fmla="*/ 275 w 526"/>
                <a:gd name="T49" fmla="*/ 57 h 65"/>
                <a:gd name="T50" fmla="*/ 303 w 526"/>
                <a:gd name="T51" fmla="*/ 9 h 65"/>
                <a:gd name="T52" fmla="*/ 336 w 526"/>
                <a:gd name="T53" fmla="*/ 65 h 65"/>
                <a:gd name="T54" fmla="*/ 336 w 526"/>
                <a:gd name="T55" fmla="*/ 0 h 65"/>
                <a:gd name="T56" fmla="*/ 336 w 526"/>
                <a:gd name="T57" fmla="*/ 9 h 65"/>
                <a:gd name="T58" fmla="*/ 310 w 526"/>
                <a:gd name="T59" fmla="*/ 9 h 65"/>
                <a:gd name="T60" fmla="*/ 367 w 526"/>
                <a:gd name="T61" fmla="*/ 0 h 65"/>
                <a:gd name="T62" fmla="*/ 380 w 526"/>
                <a:gd name="T63" fmla="*/ 9 h 65"/>
                <a:gd name="T64" fmla="*/ 363 w 526"/>
                <a:gd name="T65" fmla="*/ 61 h 65"/>
                <a:gd name="T66" fmla="*/ 404 w 526"/>
                <a:gd name="T67" fmla="*/ 61 h 65"/>
                <a:gd name="T68" fmla="*/ 396 w 526"/>
                <a:gd name="T69" fmla="*/ 40 h 65"/>
                <a:gd name="T70" fmla="*/ 432 w 526"/>
                <a:gd name="T71" fmla="*/ 0 h 65"/>
                <a:gd name="T72" fmla="*/ 432 w 526"/>
                <a:gd name="T73" fmla="*/ 65 h 65"/>
                <a:gd name="T74" fmla="*/ 465 w 526"/>
                <a:gd name="T75" fmla="*/ 9 h 65"/>
                <a:gd name="T76" fmla="*/ 432 w 526"/>
                <a:gd name="T77" fmla="*/ 9 h 65"/>
                <a:gd name="T78" fmla="*/ 432 w 526"/>
                <a:gd name="T79" fmla="*/ 57 h 65"/>
                <a:gd name="T80" fmla="*/ 509 w 526"/>
                <a:gd name="T81" fmla="*/ 0 h 65"/>
                <a:gd name="T82" fmla="*/ 488 w 526"/>
                <a:gd name="T83" fmla="*/ 9 h 65"/>
                <a:gd name="T84" fmla="*/ 488 w 526"/>
                <a:gd name="T85" fmla="*/ 57 h 65"/>
                <a:gd name="T86" fmla="*/ 521 w 526"/>
                <a:gd name="T87" fmla="*/ 65 h 65"/>
                <a:gd name="T88" fmla="*/ 521 w 526"/>
                <a:gd name="T89" fmla="*/ 36 h 65"/>
                <a:gd name="T90" fmla="*/ 509 w 526"/>
                <a:gd name="T91" fmla="*/ 57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6" h="65">
                  <a:moveTo>
                    <a:pt x="7" y="0"/>
                  </a:moveTo>
                  <a:cubicBezTo>
                    <a:pt x="3" y="0"/>
                    <a:pt x="0" y="4"/>
                    <a:pt x="0" y="9"/>
                  </a:cubicBezTo>
                  <a:cubicBezTo>
                    <a:pt x="0" y="57"/>
                    <a:pt x="0" y="57"/>
                    <a:pt x="0" y="57"/>
                  </a:cubicBezTo>
                  <a:cubicBezTo>
                    <a:pt x="0" y="62"/>
                    <a:pt x="3" y="65"/>
                    <a:pt x="7" y="65"/>
                  </a:cubicBezTo>
                  <a:cubicBezTo>
                    <a:pt x="33" y="65"/>
                    <a:pt x="33" y="65"/>
                    <a:pt x="33" y="65"/>
                  </a:cubicBezTo>
                  <a:cubicBezTo>
                    <a:pt x="37" y="65"/>
                    <a:pt x="41" y="62"/>
                    <a:pt x="41" y="57"/>
                  </a:cubicBezTo>
                  <a:cubicBezTo>
                    <a:pt x="41" y="9"/>
                    <a:pt x="41" y="9"/>
                    <a:pt x="41" y="9"/>
                  </a:cubicBezTo>
                  <a:cubicBezTo>
                    <a:pt x="41" y="4"/>
                    <a:pt x="37" y="0"/>
                    <a:pt x="33" y="0"/>
                  </a:cubicBezTo>
                  <a:lnTo>
                    <a:pt x="7" y="0"/>
                  </a:lnTo>
                  <a:close/>
                  <a:moveTo>
                    <a:pt x="7" y="9"/>
                  </a:moveTo>
                  <a:cubicBezTo>
                    <a:pt x="33" y="9"/>
                    <a:pt x="33" y="9"/>
                    <a:pt x="33" y="9"/>
                  </a:cubicBezTo>
                  <a:cubicBezTo>
                    <a:pt x="33" y="57"/>
                    <a:pt x="33" y="57"/>
                    <a:pt x="33" y="57"/>
                  </a:cubicBezTo>
                  <a:cubicBezTo>
                    <a:pt x="7" y="57"/>
                    <a:pt x="7" y="57"/>
                    <a:pt x="7" y="57"/>
                  </a:cubicBezTo>
                  <a:lnTo>
                    <a:pt x="7" y="9"/>
                  </a:lnTo>
                  <a:close/>
                  <a:moveTo>
                    <a:pt x="68" y="0"/>
                  </a:moveTo>
                  <a:cubicBezTo>
                    <a:pt x="64" y="0"/>
                    <a:pt x="60" y="4"/>
                    <a:pt x="60" y="9"/>
                  </a:cubicBezTo>
                  <a:cubicBezTo>
                    <a:pt x="60" y="57"/>
                    <a:pt x="60" y="57"/>
                    <a:pt x="60" y="57"/>
                  </a:cubicBezTo>
                  <a:cubicBezTo>
                    <a:pt x="60" y="62"/>
                    <a:pt x="64" y="65"/>
                    <a:pt x="68" y="65"/>
                  </a:cubicBezTo>
                  <a:cubicBezTo>
                    <a:pt x="93" y="65"/>
                    <a:pt x="93" y="65"/>
                    <a:pt x="93" y="65"/>
                  </a:cubicBezTo>
                  <a:cubicBezTo>
                    <a:pt x="98" y="65"/>
                    <a:pt x="101" y="62"/>
                    <a:pt x="101" y="57"/>
                  </a:cubicBezTo>
                  <a:cubicBezTo>
                    <a:pt x="101" y="9"/>
                    <a:pt x="101" y="9"/>
                    <a:pt x="101" y="9"/>
                  </a:cubicBezTo>
                  <a:cubicBezTo>
                    <a:pt x="101" y="4"/>
                    <a:pt x="98" y="0"/>
                    <a:pt x="93" y="0"/>
                  </a:cubicBezTo>
                  <a:lnTo>
                    <a:pt x="68" y="0"/>
                  </a:lnTo>
                  <a:close/>
                  <a:moveTo>
                    <a:pt x="68" y="9"/>
                  </a:moveTo>
                  <a:cubicBezTo>
                    <a:pt x="93" y="9"/>
                    <a:pt x="93" y="9"/>
                    <a:pt x="93" y="9"/>
                  </a:cubicBezTo>
                  <a:cubicBezTo>
                    <a:pt x="93" y="57"/>
                    <a:pt x="93" y="57"/>
                    <a:pt x="93" y="57"/>
                  </a:cubicBezTo>
                  <a:cubicBezTo>
                    <a:pt x="68" y="57"/>
                    <a:pt x="68" y="57"/>
                    <a:pt x="68" y="57"/>
                  </a:cubicBezTo>
                  <a:lnTo>
                    <a:pt x="68" y="9"/>
                  </a:lnTo>
                  <a:close/>
                  <a:moveTo>
                    <a:pt x="145" y="57"/>
                  </a:moveTo>
                  <a:cubicBezTo>
                    <a:pt x="145" y="0"/>
                    <a:pt x="145" y="0"/>
                    <a:pt x="145" y="0"/>
                  </a:cubicBezTo>
                  <a:cubicBezTo>
                    <a:pt x="125" y="0"/>
                    <a:pt x="125" y="0"/>
                    <a:pt x="125" y="0"/>
                  </a:cubicBezTo>
                  <a:cubicBezTo>
                    <a:pt x="123" y="0"/>
                    <a:pt x="120" y="1"/>
                    <a:pt x="120" y="5"/>
                  </a:cubicBezTo>
                  <a:cubicBezTo>
                    <a:pt x="120" y="7"/>
                    <a:pt x="123" y="9"/>
                    <a:pt x="125" y="9"/>
                  </a:cubicBezTo>
                  <a:cubicBezTo>
                    <a:pt x="137" y="9"/>
                    <a:pt x="137" y="9"/>
                    <a:pt x="137" y="9"/>
                  </a:cubicBezTo>
                  <a:cubicBezTo>
                    <a:pt x="137" y="57"/>
                    <a:pt x="137" y="57"/>
                    <a:pt x="137" y="57"/>
                  </a:cubicBezTo>
                  <a:cubicBezTo>
                    <a:pt x="125" y="57"/>
                    <a:pt x="125" y="57"/>
                    <a:pt x="125" y="57"/>
                  </a:cubicBezTo>
                  <a:cubicBezTo>
                    <a:pt x="123" y="57"/>
                    <a:pt x="120" y="58"/>
                    <a:pt x="120" y="61"/>
                  </a:cubicBezTo>
                  <a:cubicBezTo>
                    <a:pt x="120" y="64"/>
                    <a:pt x="123" y="65"/>
                    <a:pt x="125" y="65"/>
                  </a:cubicBezTo>
                  <a:cubicBezTo>
                    <a:pt x="158" y="65"/>
                    <a:pt x="158" y="65"/>
                    <a:pt x="158" y="65"/>
                  </a:cubicBezTo>
                  <a:cubicBezTo>
                    <a:pt x="160" y="65"/>
                    <a:pt x="162" y="64"/>
                    <a:pt x="162" y="61"/>
                  </a:cubicBezTo>
                  <a:cubicBezTo>
                    <a:pt x="162" y="40"/>
                    <a:pt x="162" y="40"/>
                    <a:pt x="162" y="40"/>
                  </a:cubicBezTo>
                  <a:cubicBezTo>
                    <a:pt x="162" y="38"/>
                    <a:pt x="161" y="36"/>
                    <a:pt x="158" y="36"/>
                  </a:cubicBezTo>
                  <a:cubicBezTo>
                    <a:pt x="155" y="36"/>
                    <a:pt x="154" y="38"/>
                    <a:pt x="154" y="40"/>
                  </a:cubicBezTo>
                  <a:cubicBezTo>
                    <a:pt x="154" y="57"/>
                    <a:pt x="154" y="57"/>
                    <a:pt x="154" y="57"/>
                  </a:cubicBezTo>
                  <a:lnTo>
                    <a:pt x="145" y="57"/>
                  </a:lnTo>
                  <a:close/>
                  <a:moveTo>
                    <a:pt x="190" y="0"/>
                  </a:moveTo>
                  <a:cubicBezTo>
                    <a:pt x="184" y="0"/>
                    <a:pt x="181" y="4"/>
                    <a:pt x="181" y="9"/>
                  </a:cubicBezTo>
                  <a:cubicBezTo>
                    <a:pt x="181" y="57"/>
                    <a:pt x="181" y="57"/>
                    <a:pt x="181" y="57"/>
                  </a:cubicBezTo>
                  <a:cubicBezTo>
                    <a:pt x="181" y="62"/>
                    <a:pt x="184" y="65"/>
                    <a:pt x="190" y="65"/>
                  </a:cubicBezTo>
                  <a:cubicBezTo>
                    <a:pt x="214" y="65"/>
                    <a:pt x="214" y="65"/>
                    <a:pt x="214" y="65"/>
                  </a:cubicBezTo>
                  <a:cubicBezTo>
                    <a:pt x="219" y="65"/>
                    <a:pt x="223" y="62"/>
                    <a:pt x="223" y="57"/>
                  </a:cubicBezTo>
                  <a:cubicBezTo>
                    <a:pt x="223" y="9"/>
                    <a:pt x="223" y="9"/>
                    <a:pt x="223" y="9"/>
                  </a:cubicBezTo>
                  <a:cubicBezTo>
                    <a:pt x="223" y="4"/>
                    <a:pt x="219" y="0"/>
                    <a:pt x="214" y="0"/>
                  </a:cubicBezTo>
                  <a:lnTo>
                    <a:pt x="190" y="0"/>
                  </a:lnTo>
                  <a:close/>
                  <a:moveTo>
                    <a:pt x="190" y="9"/>
                  </a:moveTo>
                  <a:cubicBezTo>
                    <a:pt x="214" y="9"/>
                    <a:pt x="214" y="9"/>
                    <a:pt x="214" y="9"/>
                  </a:cubicBezTo>
                  <a:cubicBezTo>
                    <a:pt x="214" y="57"/>
                    <a:pt x="214" y="57"/>
                    <a:pt x="214" y="57"/>
                  </a:cubicBezTo>
                  <a:cubicBezTo>
                    <a:pt x="190" y="57"/>
                    <a:pt x="190" y="57"/>
                    <a:pt x="190" y="57"/>
                  </a:cubicBezTo>
                  <a:lnTo>
                    <a:pt x="190" y="9"/>
                  </a:lnTo>
                  <a:close/>
                  <a:moveTo>
                    <a:pt x="267" y="57"/>
                  </a:moveTo>
                  <a:cubicBezTo>
                    <a:pt x="267" y="0"/>
                    <a:pt x="267" y="0"/>
                    <a:pt x="267" y="0"/>
                  </a:cubicBezTo>
                  <a:cubicBezTo>
                    <a:pt x="246" y="0"/>
                    <a:pt x="246" y="0"/>
                    <a:pt x="246" y="0"/>
                  </a:cubicBezTo>
                  <a:cubicBezTo>
                    <a:pt x="244" y="0"/>
                    <a:pt x="242" y="1"/>
                    <a:pt x="242" y="5"/>
                  </a:cubicBezTo>
                  <a:cubicBezTo>
                    <a:pt x="242" y="7"/>
                    <a:pt x="244" y="9"/>
                    <a:pt x="246" y="9"/>
                  </a:cubicBezTo>
                  <a:cubicBezTo>
                    <a:pt x="258" y="9"/>
                    <a:pt x="258" y="9"/>
                    <a:pt x="258" y="9"/>
                  </a:cubicBezTo>
                  <a:cubicBezTo>
                    <a:pt x="258" y="57"/>
                    <a:pt x="258" y="57"/>
                    <a:pt x="258" y="57"/>
                  </a:cubicBezTo>
                  <a:cubicBezTo>
                    <a:pt x="246" y="57"/>
                    <a:pt x="246" y="57"/>
                    <a:pt x="246" y="57"/>
                  </a:cubicBezTo>
                  <a:cubicBezTo>
                    <a:pt x="244" y="57"/>
                    <a:pt x="242" y="58"/>
                    <a:pt x="242" y="61"/>
                  </a:cubicBezTo>
                  <a:cubicBezTo>
                    <a:pt x="242" y="64"/>
                    <a:pt x="244" y="65"/>
                    <a:pt x="246" y="65"/>
                  </a:cubicBezTo>
                  <a:cubicBezTo>
                    <a:pt x="279" y="65"/>
                    <a:pt x="279" y="65"/>
                    <a:pt x="279" y="65"/>
                  </a:cubicBezTo>
                  <a:cubicBezTo>
                    <a:pt x="281" y="65"/>
                    <a:pt x="283" y="64"/>
                    <a:pt x="283" y="61"/>
                  </a:cubicBezTo>
                  <a:cubicBezTo>
                    <a:pt x="283" y="40"/>
                    <a:pt x="283" y="40"/>
                    <a:pt x="283" y="40"/>
                  </a:cubicBezTo>
                  <a:cubicBezTo>
                    <a:pt x="283" y="38"/>
                    <a:pt x="283" y="36"/>
                    <a:pt x="279" y="36"/>
                  </a:cubicBezTo>
                  <a:cubicBezTo>
                    <a:pt x="276" y="36"/>
                    <a:pt x="275" y="38"/>
                    <a:pt x="275" y="40"/>
                  </a:cubicBezTo>
                  <a:cubicBezTo>
                    <a:pt x="275" y="57"/>
                    <a:pt x="275" y="57"/>
                    <a:pt x="275" y="57"/>
                  </a:cubicBezTo>
                  <a:lnTo>
                    <a:pt x="267" y="57"/>
                  </a:lnTo>
                  <a:close/>
                  <a:moveTo>
                    <a:pt x="310" y="0"/>
                  </a:moveTo>
                  <a:cubicBezTo>
                    <a:pt x="306" y="0"/>
                    <a:pt x="303" y="4"/>
                    <a:pt x="303" y="9"/>
                  </a:cubicBezTo>
                  <a:cubicBezTo>
                    <a:pt x="303" y="57"/>
                    <a:pt x="303" y="57"/>
                    <a:pt x="303" y="57"/>
                  </a:cubicBezTo>
                  <a:cubicBezTo>
                    <a:pt x="303" y="62"/>
                    <a:pt x="306" y="65"/>
                    <a:pt x="310" y="65"/>
                  </a:cubicBezTo>
                  <a:cubicBezTo>
                    <a:pt x="336" y="65"/>
                    <a:pt x="336" y="65"/>
                    <a:pt x="336" y="65"/>
                  </a:cubicBezTo>
                  <a:cubicBezTo>
                    <a:pt x="340" y="65"/>
                    <a:pt x="344" y="62"/>
                    <a:pt x="344" y="57"/>
                  </a:cubicBezTo>
                  <a:cubicBezTo>
                    <a:pt x="344" y="9"/>
                    <a:pt x="344" y="9"/>
                    <a:pt x="344" y="9"/>
                  </a:cubicBezTo>
                  <a:cubicBezTo>
                    <a:pt x="344" y="4"/>
                    <a:pt x="340" y="0"/>
                    <a:pt x="336" y="0"/>
                  </a:cubicBezTo>
                  <a:lnTo>
                    <a:pt x="310" y="0"/>
                  </a:lnTo>
                  <a:close/>
                  <a:moveTo>
                    <a:pt x="310" y="9"/>
                  </a:moveTo>
                  <a:cubicBezTo>
                    <a:pt x="336" y="9"/>
                    <a:pt x="336" y="9"/>
                    <a:pt x="336" y="9"/>
                  </a:cubicBezTo>
                  <a:cubicBezTo>
                    <a:pt x="336" y="57"/>
                    <a:pt x="336" y="57"/>
                    <a:pt x="336" y="57"/>
                  </a:cubicBezTo>
                  <a:cubicBezTo>
                    <a:pt x="310" y="57"/>
                    <a:pt x="310" y="57"/>
                    <a:pt x="310" y="57"/>
                  </a:cubicBezTo>
                  <a:lnTo>
                    <a:pt x="310" y="9"/>
                  </a:lnTo>
                  <a:close/>
                  <a:moveTo>
                    <a:pt x="388" y="57"/>
                  </a:moveTo>
                  <a:cubicBezTo>
                    <a:pt x="388" y="0"/>
                    <a:pt x="388" y="0"/>
                    <a:pt x="388" y="0"/>
                  </a:cubicBezTo>
                  <a:cubicBezTo>
                    <a:pt x="367" y="0"/>
                    <a:pt x="367" y="0"/>
                    <a:pt x="367" y="0"/>
                  </a:cubicBezTo>
                  <a:cubicBezTo>
                    <a:pt x="365" y="0"/>
                    <a:pt x="363" y="1"/>
                    <a:pt x="363" y="5"/>
                  </a:cubicBezTo>
                  <a:cubicBezTo>
                    <a:pt x="363" y="7"/>
                    <a:pt x="365" y="9"/>
                    <a:pt x="367" y="9"/>
                  </a:cubicBezTo>
                  <a:cubicBezTo>
                    <a:pt x="380" y="9"/>
                    <a:pt x="380" y="9"/>
                    <a:pt x="380" y="9"/>
                  </a:cubicBezTo>
                  <a:cubicBezTo>
                    <a:pt x="380" y="57"/>
                    <a:pt x="380" y="57"/>
                    <a:pt x="380" y="57"/>
                  </a:cubicBezTo>
                  <a:cubicBezTo>
                    <a:pt x="367" y="57"/>
                    <a:pt x="367" y="57"/>
                    <a:pt x="367" y="57"/>
                  </a:cubicBezTo>
                  <a:cubicBezTo>
                    <a:pt x="365" y="57"/>
                    <a:pt x="363" y="58"/>
                    <a:pt x="363" y="61"/>
                  </a:cubicBezTo>
                  <a:cubicBezTo>
                    <a:pt x="363" y="64"/>
                    <a:pt x="365" y="65"/>
                    <a:pt x="367" y="65"/>
                  </a:cubicBezTo>
                  <a:cubicBezTo>
                    <a:pt x="401" y="65"/>
                    <a:pt x="401" y="65"/>
                    <a:pt x="401" y="65"/>
                  </a:cubicBezTo>
                  <a:cubicBezTo>
                    <a:pt x="402" y="65"/>
                    <a:pt x="404" y="64"/>
                    <a:pt x="404" y="61"/>
                  </a:cubicBezTo>
                  <a:cubicBezTo>
                    <a:pt x="404" y="40"/>
                    <a:pt x="404" y="40"/>
                    <a:pt x="404" y="40"/>
                  </a:cubicBezTo>
                  <a:cubicBezTo>
                    <a:pt x="404" y="38"/>
                    <a:pt x="403" y="36"/>
                    <a:pt x="401" y="36"/>
                  </a:cubicBezTo>
                  <a:cubicBezTo>
                    <a:pt x="397" y="36"/>
                    <a:pt x="396" y="38"/>
                    <a:pt x="396" y="40"/>
                  </a:cubicBezTo>
                  <a:cubicBezTo>
                    <a:pt x="396" y="57"/>
                    <a:pt x="396" y="57"/>
                    <a:pt x="396" y="57"/>
                  </a:cubicBezTo>
                  <a:lnTo>
                    <a:pt x="388" y="57"/>
                  </a:lnTo>
                  <a:close/>
                  <a:moveTo>
                    <a:pt x="432" y="0"/>
                  </a:moveTo>
                  <a:cubicBezTo>
                    <a:pt x="428" y="0"/>
                    <a:pt x="423" y="4"/>
                    <a:pt x="423" y="9"/>
                  </a:cubicBezTo>
                  <a:cubicBezTo>
                    <a:pt x="423" y="57"/>
                    <a:pt x="423" y="57"/>
                    <a:pt x="423" y="57"/>
                  </a:cubicBezTo>
                  <a:cubicBezTo>
                    <a:pt x="423" y="62"/>
                    <a:pt x="427" y="65"/>
                    <a:pt x="432" y="65"/>
                  </a:cubicBezTo>
                  <a:cubicBezTo>
                    <a:pt x="457" y="65"/>
                    <a:pt x="457" y="65"/>
                    <a:pt x="457" y="65"/>
                  </a:cubicBezTo>
                  <a:cubicBezTo>
                    <a:pt x="461" y="65"/>
                    <a:pt x="465" y="62"/>
                    <a:pt x="465" y="57"/>
                  </a:cubicBezTo>
                  <a:cubicBezTo>
                    <a:pt x="465" y="9"/>
                    <a:pt x="465" y="9"/>
                    <a:pt x="465" y="9"/>
                  </a:cubicBezTo>
                  <a:cubicBezTo>
                    <a:pt x="465" y="4"/>
                    <a:pt x="461" y="0"/>
                    <a:pt x="457" y="0"/>
                  </a:cubicBezTo>
                  <a:lnTo>
                    <a:pt x="432" y="0"/>
                  </a:lnTo>
                  <a:close/>
                  <a:moveTo>
                    <a:pt x="432" y="9"/>
                  </a:moveTo>
                  <a:cubicBezTo>
                    <a:pt x="457" y="9"/>
                    <a:pt x="457" y="9"/>
                    <a:pt x="457" y="9"/>
                  </a:cubicBezTo>
                  <a:cubicBezTo>
                    <a:pt x="457" y="57"/>
                    <a:pt x="457" y="57"/>
                    <a:pt x="457" y="57"/>
                  </a:cubicBezTo>
                  <a:cubicBezTo>
                    <a:pt x="432" y="57"/>
                    <a:pt x="432" y="57"/>
                    <a:pt x="432" y="57"/>
                  </a:cubicBezTo>
                  <a:lnTo>
                    <a:pt x="432" y="9"/>
                  </a:lnTo>
                  <a:close/>
                  <a:moveTo>
                    <a:pt x="509" y="57"/>
                  </a:moveTo>
                  <a:cubicBezTo>
                    <a:pt x="509" y="0"/>
                    <a:pt x="509" y="0"/>
                    <a:pt x="509" y="0"/>
                  </a:cubicBezTo>
                  <a:cubicBezTo>
                    <a:pt x="488" y="0"/>
                    <a:pt x="488" y="0"/>
                    <a:pt x="488" y="0"/>
                  </a:cubicBezTo>
                  <a:cubicBezTo>
                    <a:pt x="486" y="0"/>
                    <a:pt x="484" y="1"/>
                    <a:pt x="484" y="5"/>
                  </a:cubicBezTo>
                  <a:cubicBezTo>
                    <a:pt x="484" y="7"/>
                    <a:pt x="486" y="9"/>
                    <a:pt x="488" y="9"/>
                  </a:cubicBezTo>
                  <a:cubicBezTo>
                    <a:pt x="500" y="9"/>
                    <a:pt x="500" y="9"/>
                    <a:pt x="500" y="9"/>
                  </a:cubicBezTo>
                  <a:cubicBezTo>
                    <a:pt x="500" y="57"/>
                    <a:pt x="500" y="57"/>
                    <a:pt x="500" y="57"/>
                  </a:cubicBezTo>
                  <a:cubicBezTo>
                    <a:pt x="488" y="57"/>
                    <a:pt x="488" y="57"/>
                    <a:pt x="488" y="57"/>
                  </a:cubicBezTo>
                  <a:cubicBezTo>
                    <a:pt x="486" y="57"/>
                    <a:pt x="484" y="58"/>
                    <a:pt x="484" y="61"/>
                  </a:cubicBezTo>
                  <a:cubicBezTo>
                    <a:pt x="484" y="64"/>
                    <a:pt x="486" y="65"/>
                    <a:pt x="488" y="65"/>
                  </a:cubicBezTo>
                  <a:cubicBezTo>
                    <a:pt x="521" y="65"/>
                    <a:pt x="521" y="65"/>
                    <a:pt x="521" y="65"/>
                  </a:cubicBezTo>
                  <a:cubicBezTo>
                    <a:pt x="524" y="65"/>
                    <a:pt x="526" y="64"/>
                    <a:pt x="526" y="61"/>
                  </a:cubicBezTo>
                  <a:cubicBezTo>
                    <a:pt x="526" y="40"/>
                    <a:pt x="526" y="40"/>
                    <a:pt x="526" y="40"/>
                  </a:cubicBezTo>
                  <a:cubicBezTo>
                    <a:pt x="526" y="38"/>
                    <a:pt x="525" y="36"/>
                    <a:pt x="521" y="36"/>
                  </a:cubicBezTo>
                  <a:cubicBezTo>
                    <a:pt x="519" y="36"/>
                    <a:pt x="517" y="38"/>
                    <a:pt x="517" y="40"/>
                  </a:cubicBezTo>
                  <a:cubicBezTo>
                    <a:pt x="517" y="57"/>
                    <a:pt x="517" y="57"/>
                    <a:pt x="517" y="57"/>
                  </a:cubicBezTo>
                  <a:lnTo>
                    <a:pt x="509"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6" name="Freeform 89"/>
            <p:cNvSpPr>
              <a:spLocks noEditPoints="1"/>
            </p:cNvSpPr>
            <p:nvPr/>
          </p:nvSpPr>
          <p:spPr bwMode="gray">
            <a:xfrm>
              <a:off x="6974139" y="4625447"/>
              <a:ext cx="823793" cy="102301"/>
            </a:xfrm>
            <a:custGeom>
              <a:avLst/>
              <a:gdLst>
                <a:gd name="T0" fmla="*/ 4 w 526"/>
                <a:gd name="T1" fmla="*/ 0 h 65"/>
                <a:gd name="T2" fmla="*/ 16 w 526"/>
                <a:gd name="T3" fmla="*/ 8 h 65"/>
                <a:gd name="T4" fmla="*/ 0 w 526"/>
                <a:gd name="T5" fmla="*/ 61 h 65"/>
                <a:gd name="T6" fmla="*/ 41 w 526"/>
                <a:gd name="T7" fmla="*/ 61 h 65"/>
                <a:gd name="T8" fmla="*/ 33 w 526"/>
                <a:gd name="T9" fmla="*/ 40 h 65"/>
                <a:gd name="T10" fmla="*/ 68 w 526"/>
                <a:gd name="T11" fmla="*/ 0 h 65"/>
                <a:gd name="T12" fmla="*/ 68 w 526"/>
                <a:gd name="T13" fmla="*/ 65 h 65"/>
                <a:gd name="T14" fmla="*/ 101 w 526"/>
                <a:gd name="T15" fmla="*/ 8 h 65"/>
                <a:gd name="T16" fmla="*/ 68 w 526"/>
                <a:gd name="T17" fmla="*/ 8 h 65"/>
                <a:gd name="T18" fmla="*/ 68 w 526"/>
                <a:gd name="T19" fmla="*/ 56 h 65"/>
                <a:gd name="T20" fmla="*/ 145 w 526"/>
                <a:gd name="T21" fmla="*/ 0 h 65"/>
                <a:gd name="T22" fmla="*/ 125 w 526"/>
                <a:gd name="T23" fmla="*/ 8 h 65"/>
                <a:gd name="T24" fmla="*/ 125 w 526"/>
                <a:gd name="T25" fmla="*/ 56 h 65"/>
                <a:gd name="T26" fmla="*/ 158 w 526"/>
                <a:gd name="T27" fmla="*/ 65 h 65"/>
                <a:gd name="T28" fmla="*/ 158 w 526"/>
                <a:gd name="T29" fmla="*/ 36 h 65"/>
                <a:gd name="T30" fmla="*/ 145 w 526"/>
                <a:gd name="T31" fmla="*/ 56 h 65"/>
                <a:gd name="T32" fmla="*/ 181 w 526"/>
                <a:gd name="T33" fmla="*/ 56 h 65"/>
                <a:gd name="T34" fmla="*/ 223 w 526"/>
                <a:gd name="T35" fmla="*/ 56 h 65"/>
                <a:gd name="T36" fmla="*/ 190 w 526"/>
                <a:gd name="T37" fmla="*/ 0 h 65"/>
                <a:gd name="T38" fmla="*/ 214 w 526"/>
                <a:gd name="T39" fmla="*/ 56 h 65"/>
                <a:gd name="T40" fmla="*/ 267 w 526"/>
                <a:gd name="T41" fmla="*/ 56 h 65"/>
                <a:gd name="T42" fmla="*/ 242 w 526"/>
                <a:gd name="T43" fmla="*/ 4 h 65"/>
                <a:gd name="T44" fmla="*/ 258 w 526"/>
                <a:gd name="T45" fmla="*/ 56 h 65"/>
                <a:gd name="T46" fmla="*/ 246 w 526"/>
                <a:gd name="T47" fmla="*/ 65 h 65"/>
                <a:gd name="T48" fmla="*/ 283 w 526"/>
                <a:gd name="T49" fmla="*/ 40 h 65"/>
                <a:gd name="T50" fmla="*/ 275 w 526"/>
                <a:gd name="T51" fmla="*/ 56 h 65"/>
                <a:gd name="T52" fmla="*/ 303 w 526"/>
                <a:gd name="T53" fmla="*/ 8 h 65"/>
                <a:gd name="T54" fmla="*/ 336 w 526"/>
                <a:gd name="T55" fmla="*/ 65 h 65"/>
                <a:gd name="T56" fmla="*/ 336 w 526"/>
                <a:gd name="T57" fmla="*/ 0 h 65"/>
                <a:gd name="T58" fmla="*/ 336 w 526"/>
                <a:gd name="T59" fmla="*/ 8 h 65"/>
                <a:gd name="T60" fmla="*/ 310 w 526"/>
                <a:gd name="T61" fmla="*/ 8 h 65"/>
                <a:gd name="T62" fmla="*/ 367 w 526"/>
                <a:gd name="T63" fmla="*/ 0 h 65"/>
                <a:gd name="T64" fmla="*/ 380 w 526"/>
                <a:gd name="T65" fmla="*/ 8 h 65"/>
                <a:gd name="T66" fmla="*/ 363 w 526"/>
                <a:gd name="T67" fmla="*/ 61 h 65"/>
                <a:gd name="T68" fmla="*/ 404 w 526"/>
                <a:gd name="T69" fmla="*/ 61 h 65"/>
                <a:gd name="T70" fmla="*/ 396 w 526"/>
                <a:gd name="T71" fmla="*/ 40 h 65"/>
                <a:gd name="T72" fmla="*/ 432 w 526"/>
                <a:gd name="T73" fmla="*/ 0 h 65"/>
                <a:gd name="T74" fmla="*/ 432 w 526"/>
                <a:gd name="T75" fmla="*/ 65 h 65"/>
                <a:gd name="T76" fmla="*/ 465 w 526"/>
                <a:gd name="T77" fmla="*/ 8 h 65"/>
                <a:gd name="T78" fmla="*/ 432 w 526"/>
                <a:gd name="T79" fmla="*/ 8 h 65"/>
                <a:gd name="T80" fmla="*/ 432 w 526"/>
                <a:gd name="T81" fmla="*/ 56 h 65"/>
                <a:gd name="T82" fmla="*/ 509 w 526"/>
                <a:gd name="T83" fmla="*/ 0 h 65"/>
                <a:gd name="T84" fmla="*/ 488 w 526"/>
                <a:gd name="T85" fmla="*/ 8 h 65"/>
                <a:gd name="T86" fmla="*/ 488 w 526"/>
                <a:gd name="T87" fmla="*/ 56 h 65"/>
                <a:gd name="T88" fmla="*/ 521 w 526"/>
                <a:gd name="T89" fmla="*/ 65 h 65"/>
                <a:gd name="T90" fmla="*/ 521 w 526"/>
                <a:gd name="T91" fmla="*/ 36 h 65"/>
                <a:gd name="T92" fmla="*/ 509 w 526"/>
                <a:gd name="T93" fmla="*/ 5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6" h="65">
                  <a:moveTo>
                    <a:pt x="25" y="56"/>
                  </a:move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6"/>
                    <a:pt x="16" y="56"/>
                    <a:pt x="16" y="56"/>
                  </a:cubicBezTo>
                  <a:cubicBezTo>
                    <a:pt x="4" y="56"/>
                    <a:pt x="4" y="56"/>
                    <a:pt x="4" y="56"/>
                  </a:cubicBezTo>
                  <a:cubicBezTo>
                    <a:pt x="1" y="56"/>
                    <a:pt x="0" y="58"/>
                    <a:pt x="0" y="61"/>
                  </a:cubicBezTo>
                  <a:cubicBezTo>
                    <a:pt x="0" y="64"/>
                    <a:pt x="1" y="65"/>
                    <a:pt x="4" y="65"/>
                  </a:cubicBezTo>
                  <a:cubicBezTo>
                    <a:pt x="37" y="65"/>
                    <a:pt x="37" y="65"/>
                    <a:pt x="37" y="65"/>
                  </a:cubicBezTo>
                  <a:cubicBezTo>
                    <a:pt x="39" y="65"/>
                    <a:pt x="41" y="64"/>
                    <a:pt x="41" y="61"/>
                  </a:cubicBezTo>
                  <a:cubicBezTo>
                    <a:pt x="41" y="40"/>
                    <a:pt x="41" y="40"/>
                    <a:pt x="41" y="40"/>
                  </a:cubicBezTo>
                  <a:cubicBezTo>
                    <a:pt x="41" y="37"/>
                    <a:pt x="40" y="36"/>
                    <a:pt x="37" y="36"/>
                  </a:cubicBezTo>
                  <a:cubicBezTo>
                    <a:pt x="33" y="36"/>
                    <a:pt x="33" y="37"/>
                    <a:pt x="33" y="40"/>
                  </a:cubicBezTo>
                  <a:cubicBezTo>
                    <a:pt x="33" y="56"/>
                    <a:pt x="33" y="56"/>
                    <a:pt x="33" y="56"/>
                  </a:cubicBezTo>
                  <a:lnTo>
                    <a:pt x="25" y="56"/>
                  </a:lnTo>
                  <a:close/>
                  <a:moveTo>
                    <a:pt x="68" y="0"/>
                  </a:moveTo>
                  <a:cubicBezTo>
                    <a:pt x="64" y="0"/>
                    <a:pt x="60" y="4"/>
                    <a:pt x="60" y="8"/>
                  </a:cubicBezTo>
                  <a:cubicBezTo>
                    <a:pt x="60" y="56"/>
                    <a:pt x="60" y="56"/>
                    <a:pt x="60" y="56"/>
                  </a:cubicBezTo>
                  <a:cubicBezTo>
                    <a:pt x="60" y="61"/>
                    <a:pt x="64" y="65"/>
                    <a:pt x="68" y="65"/>
                  </a:cubicBezTo>
                  <a:cubicBezTo>
                    <a:pt x="93" y="65"/>
                    <a:pt x="93" y="65"/>
                    <a:pt x="93" y="65"/>
                  </a:cubicBezTo>
                  <a:cubicBezTo>
                    <a:pt x="98" y="65"/>
                    <a:pt x="101" y="61"/>
                    <a:pt x="101" y="56"/>
                  </a:cubicBezTo>
                  <a:cubicBezTo>
                    <a:pt x="101" y="8"/>
                    <a:pt x="101" y="8"/>
                    <a:pt x="101" y="8"/>
                  </a:cubicBezTo>
                  <a:cubicBezTo>
                    <a:pt x="101" y="4"/>
                    <a:pt x="98" y="0"/>
                    <a:pt x="93" y="0"/>
                  </a:cubicBezTo>
                  <a:lnTo>
                    <a:pt x="68" y="0"/>
                  </a:lnTo>
                  <a:close/>
                  <a:moveTo>
                    <a:pt x="68" y="8"/>
                  </a:moveTo>
                  <a:cubicBezTo>
                    <a:pt x="93" y="8"/>
                    <a:pt x="93" y="8"/>
                    <a:pt x="93" y="8"/>
                  </a:cubicBezTo>
                  <a:cubicBezTo>
                    <a:pt x="93" y="56"/>
                    <a:pt x="93" y="56"/>
                    <a:pt x="93" y="56"/>
                  </a:cubicBezTo>
                  <a:cubicBezTo>
                    <a:pt x="68" y="56"/>
                    <a:pt x="68" y="56"/>
                    <a:pt x="68" y="56"/>
                  </a:cubicBezTo>
                  <a:lnTo>
                    <a:pt x="68" y="8"/>
                  </a:lnTo>
                  <a:close/>
                  <a:moveTo>
                    <a:pt x="145" y="56"/>
                  </a:move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6"/>
                    <a:pt x="137" y="56"/>
                    <a:pt x="137" y="56"/>
                  </a:cubicBezTo>
                  <a:cubicBezTo>
                    <a:pt x="125" y="56"/>
                    <a:pt x="125" y="56"/>
                    <a:pt x="125" y="56"/>
                  </a:cubicBezTo>
                  <a:cubicBezTo>
                    <a:pt x="123" y="56"/>
                    <a:pt x="120" y="58"/>
                    <a:pt x="120" y="61"/>
                  </a:cubicBezTo>
                  <a:cubicBezTo>
                    <a:pt x="120" y="64"/>
                    <a:pt x="123" y="65"/>
                    <a:pt x="125" y="65"/>
                  </a:cubicBezTo>
                  <a:cubicBezTo>
                    <a:pt x="158" y="65"/>
                    <a:pt x="158" y="65"/>
                    <a:pt x="158" y="65"/>
                  </a:cubicBezTo>
                  <a:cubicBezTo>
                    <a:pt x="160" y="65"/>
                    <a:pt x="162" y="64"/>
                    <a:pt x="162" y="61"/>
                  </a:cubicBezTo>
                  <a:cubicBezTo>
                    <a:pt x="162" y="40"/>
                    <a:pt x="162" y="40"/>
                    <a:pt x="162" y="40"/>
                  </a:cubicBezTo>
                  <a:cubicBezTo>
                    <a:pt x="162" y="37"/>
                    <a:pt x="161" y="36"/>
                    <a:pt x="158" y="36"/>
                  </a:cubicBezTo>
                  <a:cubicBezTo>
                    <a:pt x="155" y="36"/>
                    <a:pt x="154" y="37"/>
                    <a:pt x="154" y="40"/>
                  </a:cubicBezTo>
                  <a:cubicBezTo>
                    <a:pt x="154" y="56"/>
                    <a:pt x="154" y="56"/>
                    <a:pt x="154" y="56"/>
                  </a:cubicBezTo>
                  <a:lnTo>
                    <a:pt x="145" y="56"/>
                  </a:lnTo>
                  <a:close/>
                  <a:moveTo>
                    <a:pt x="190" y="0"/>
                  </a:moveTo>
                  <a:cubicBezTo>
                    <a:pt x="184" y="0"/>
                    <a:pt x="181" y="4"/>
                    <a:pt x="181" y="8"/>
                  </a:cubicBezTo>
                  <a:cubicBezTo>
                    <a:pt x="181" y="56"/>
                    <a:pt x="181" y="56"/>
                    <a:pt x="181" y="56"/>
                  </a:cubicBezTo>
                  <a:cubicBezTo>
                    <a:pt x="181" y="61"/>
                    <a:pt x="184" y="65"/>
                    <a:pt x="190" y="65"/>
                  </a:cubicBezTo>
                  <a:cubicBezTo>
                    <a:pt x="214" y="65"/>
                    <a:pt x="214" y="65"/>
                    <a:pt x="214" y="65"/>
                  </a:cubicBezTo>
                  <a:cubicBezTo>
                    <a:pt x="219" y="65"/>
                    <a:pt x="223" y="61"/>
                    <a:pt x="223" y="56"/>
                  </a:cubicBezTo>
                  <a:cubicBezTo>
                    <a:pt x="223" y="8"/>
                    <a:pt x="223" y="8"/>
                    <a:pt x="223" y="8"/>
                  </a:cubicBezTo>
                  <a:cubicBezTo>
                    <a:pt x="223" y="4"/>
                    <a:pt x="219" y="0"/>
                    <a:pt x="214" y="0"/>
                  </a:cubicBezTo>
                  <a:lnTo>
                    <a:pt x="190" y="0"/>
                  </a:lnTo>
                  <a:close/>
                  <a:moveTo>
                    <a:pt x="190" y="8"/>
                  </a:moveTo>
                  <a:cubicBezTo>
                    <a:pt x="214" y="8"/>
                    <a:pt x="214" y="8"/>
                    <a:pt x="214" y="8"/>
                  </a:cubicBezTo>
                  <a:cubicBezTo>
                    <a:pt x="214" y="56"/>
                    <a:pt x="214" y="56"/>
                    <a:pt x="214" y="56"/>
                  </a:cubicBezTo>
                  <a:cubicBezTo>
                    <a:pt x="190" y="56"/>
                    <a:pt x="190" y="56"/>
                    <a:pt x="190" y="56"/>
                  </a:cubicBezTo>
                  <a:lnTo>
                    <a:pt x="190" y="8"/>
                  </a:lnTo>
                  <a:close/>
                  <a:moveTo>
                    <a:pt x="267" y="56"/>
                  </a:move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6"/>
                    <a:pt x="258" y="56"/>
                    <a:pt x="258" y="56"/>
                  </a:cubicBezTo>
                  <a:cubicBezTo>
                    <a:pt x="246" y="56"/>
                    <a:pt x="246" y="56"/>
                    <a:pt x="246" y="56"/>
                  </a:cubicBezTo>
                  <a:cubicBezTo>
                    <a:pt x="244" y="56"/>
                    <a:pt x="242" y="58"/>
                    <a:pt x="242" y="61"/>
                  </a:cubicBezTo>
                  <a:cubicBezTo>
                    <a:pt x="242" y="64"/>
                    <a:pt x="244" y="65"/>
                    <a:pt x="246" y="65"/>
                  </a:cubicBezTo>
                  <a:cubicBezTo>
                    <a:pt x="279" y="65"/>
                    <a:pt x="279" y="65"/>
                    <a:pt x="279" y="65"/>
                  </a:cubicBezTo>
                  <a:cubicBezTo>
                    <a:pt x="281" y="65"/>
                    <a:pt x="283" y="64"/>
                    <a:pt x="283" y="61"/>
                  </a:cubicBezTo>
                  <a:cubicBezTo>
                    <a:pt x="283" y="40"/>
                    <a:pt x="283" y="40"/>
                    <a:pt x="283" y="40"/>
                  </a:cubicBezTo>
                  <a:cubicBezTo>
                    <a:pt x="283" y="37"/>
                    <a:pt x="283" y="36"/>
                    <a:pt x="279" y="36"/>
                  </a:cubicBezTo>
                  <a:cubicBezTo>
                    <a:pt x="276" y="36"/>
                    <a:pt x="275" y="37"/>
                    <a:pt x="275" y="40"/>
                  </a:cubicBezTo>
                  <a:cubicBezTo>
                    <a:pt x="275" y="56"/>
                    <a:pt x="275" y="56"/>
                    <a:pt x="275" y="56"/>
                  </a:cubicBezTo>
                  <a:lnTo>
                    <a:pt x="267" y="56"/>
                  </a:lnTo>
                  <a:close/>
                  <a:moveTo>
                    <a:pt x="310" y="0"/>
                  </a:moveTo>
                  <a:cubicBezTo>
                    <a:pt x="306" y="0"/>
                    <a:pt x="303" y="4"/>
                    <a:pt x="303" y="8"/>
                  </a:cubicBezTo>
                  <a:cubicBezTo>
                    <a:pt x="303" y="56"/>
                    <a:pt x="303" y="56"/>
                    <a:pt x="303" y="56"/>
                  </a:cubicBezTo>
                  <a:cubicBezTo>
                    <a:pt x="303" y="61"/>
                    <a:pt x="306" y="65"/>
                    <a:pt x="310" y="65"/>
                  </a:cubicBezTo>
                  <a:cubicBezTo>
                    <a:pt x="336" y="65"/>
                    <a:pt x="336" y="65"/>
                    <a:pt x="336" y="65"/>
                  </a:cubicBezTo>
                  <a:cubicBezTo>
                    <a:pt x="340" y="65"/>
                    <a:pt x="344" y="61"/>
                    <a:pt x="344" y="56"/>
                  </a:cubicBezTo>
                  <a:cubicBezTo>
                    <a:pt x="344" y="8"/>
                    <a:pt x="344" y="8"/>
                    <a:pt x="344" y="8"/>
                  </a:cubicBezTo>
                  <a:cubicBezTo>
                    <a:pt x="344" y="4"/>
                    <a:pt x="340" y="0"/>
                    <a:pt x="336" y="0"/>
                  </a:cubicBezTo>
                  <a:lnTo>
                    <a:pt x="310" y="0"/>
                  </a:lnTo>
                  <a:close/>
                  <a:moveTo>
                    <a:pt x="310" y="8"/>
                  </a:moveTo>
                  <a:cubicBezTo>
                    <a:pt x="336" y="8"/>
                    <a:pt x="336" y="8"/>
                    <a:pt x="336" y="8"/>
                  </a:cubicBezTo>
                  <a:cubicBezTo>
                    <a:pt x="336" y="56"/>
                    <a:pt x="336" y="56"/>
                    <a:pt x="336" y="56"/>
                  </a:cubicBezTo>
                  <a:cubicBezTo>
                    <a:pt x="310" y="56"/>
                    <a:pt x="310" y="56"/>
                    <a:pt x="310" y="56"/>
                  </a:cubicBezTo>
                  <a:lnTo>
                    <a:pt x="310" y="8"/>
                  </a:lnTo>
                  <a:close/>
                  <a:moveTo>
                    <a:pt x="388" y="56"/>
                  </a:move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6"/>
                    <a:pt x="380" y="56"/>
                    <a:pt x="380" y="56"/>
                  </a:cubicBezTo>
                  <a:cubicBezTo>
                    <a:pt x="367" y="56"/>
                    <a:pt x="367" y="56"/>
                    <a:pt x="367" y="56"/>
                  </a:cubicBezTo>
                  <a:cubicBezTo>
                    <a:pt x="365" y="56"/>
                    <a:pt x="363" y="58"/>
                    <a:pt x="363" y="61"/>
                  </a:cubicBezTo>
                  <a:cubicBezTo>
                    <a:pt x="363" y="64"/>
                    <a:pt x="365" y="65"/>
                    <a:pt x="367" y="65"/>
                  </a:cubicBezTo>
                  <a:cubicBezTo>
                    <a:pt x="401" y="65"/>
                    <a:pt x="401" y="65"/>
                    <a:pt x="401" y="65"/>
                  </a:cubicBezTo>
                  <a:cubicBezTo>
                    <a:pt x="402" y="65"/>
                    <a:pt x="404" y="64"/>
                    <a:pt x="404" y="61"/>
                  </a:cubicBezTo>
                  <a:cubicBezTo>
                    <a:pt x="404" y="40"/>
                    <a:pt x="404" y="40"/>
                    <a:pt x="404" y="40"/>
                  </a:cubicBezTo>
                  <a:cubicBezTo>
                    <a:pt x="404" y="37"/>
                    <a:pt x="403" y="36"/>
                    <a:pt x="401" y="36"/>
                  </a:cubicBezTo>
                  <a:cubicBezTo>
                    <a:pt x="397" y="36"/>
                    <a:pt x="396" y="37"/>
                    <a:pt x="396" y="40"/>
                  </a:cubicBezTo>
                  <a:cubicBezTo>
                    <a:pt x="396" y="56"/>
                    <a:pt x="396" y="56"/>
                    <a:pt x="396" y="56"/>
                  </a:cubicBezTo>
                  <a:lnTo>
                    <a:pt x="388" y="56"/>
                  </a:lnTo>
                  <a:close/>
                  <a:moveTo>
                    <a:pt x="432" y="0"/>
                  </a:moveTo>
                  <a:cubicBezTo>
                    <a:pt x="428" y="0"/>
                    <a:pt x="423" y="4"/>
                    <a:pt x="423" y="8"/>
                  </a:cubicBezTo>
                  <a:cubicBezTo>
                    <a:pt x="423" y="56"/>
                    <a:pt x="423" y="56"/>
                    <a:pt x="423" y="56"/>
                  </a:cubicBezTo>
                  <a:cubicBezTo>
                    <a:pt x="423" y="61"/>
                    <a:pt x="427" y="65"/>
                    <a:pt x="432" y="65"/>
                  </a:cubicBezTo>
                  <a:cubicBezTo>
                    <a:pt x="457" y="65"/>
                    <a:pt x="457" y="65"/>
                    <a:pt x="457" y="65"/>
                  </a:cubicBezTo>
                  <a:cubicBezTo>
                    <a:pt x="461" y="65"/>
                    <a:pt x="465" y="61"/>
                    <a:pt x="465" y="56"/>
                  </a:cubicBezTo>
                  <a:cubicBezTo>
                    <a:pt x="465" y="8"/>
                    <a:pt x="465" y="8"/>
                    <a:pt x="465" y="8"/>
                  </a:cubicBezTo>
                  <a:cubicBezTo>
                    <a:pt x="465" y="4"/>
                    <a:pt x="461" y="0"/>
                    <a:pt x="457" y="0"/>
                  </a:cubicBezTo>
                  <a:lnTo>
                    <a:pt x="432" y="0"/>
                  </a:lnTo>
                  <a:close/>
                  <a:moveTo>
                    <a:pt x="432" y="8"/>
                  </a:moveTo>
                  <a:cubicBezTo>
                    <a:pt x="457" y="8"/>
                    <a:pt x="457" y="8"/>
                    <a:pt x="457" y="8"/>
                  </a:cubicBezTo>
                  <a:cubicBezTo>
                    <a:pt x="457" y="56"/>
                    <a:pt x="457" y="56"/>
                    <a:pt x="457" y="56"/>
                  </a:cubicBezTo>
                  <a:cubicBezTo>
                    <a:pt x="432" y="56"/>
                    <a:pt x="432" y="56"/>
                    <a:pt x="432" y="56"/>
                  </a:cubicBezTo>
                  <a:lnTo>
                    <a:pt x="432" y="8"/>
                  </a:lnTo>
                  <a:close/>
                  <a:moveTo>
                    <a:pt x="509" y="56"/>
                  </a:moveTo>
                  <a:cubicBezTo>
                    <a:pt x="509" y="0"/>
                    <a:pt x="509" y="0"/>
                    <a:pt x="509" y="0"/>
                  </a:cubicBezTo>
                  <a:cubicBezTo>
                    <a:pt x="488" y="0"/>
                    <a:pt x="488" y="0"/>
                    <a:pt x="488" y="0"/>
                  </a:cubicBezTo>
                  <a:cubicBezTo>
                    <a:pt x="486" y="0"/>
                    <a:pt x="484" y="1"/>
                    <a:pt x="484" y="4"/>
                  </a:cubicBezTo>
                  <a:cubicBezTo>
                    <a:pt x="484" y="7"/>
                    <a:pt x="486" y="8"/>
                    <a:pt x="488" y="8"/>
                  </a:cubicBezTo>
                  <a:cubicBezTo>
                    <a:pt x="500" y="8"/>
                    <a:pt x="500" y="8"/>
                    <a:pt x="500" y="8"/>
                  </a:cubicBezTo>
                  <a:cubicBezTo>
                    <a:pt x="500" y="56"/>
                    <a:pt x="500" y="56"/>
                    <a:pt x="500" y="56"/>
                  </a:cubicBezTo>
                  <a:cubicBezTo>
                    <a:pt x="488" y="56"/>
                    <a:pt x="488" y="56"/>
                    <a:pt x="488" y="56"/>
                  </a:cubicBezTo>
                  <a:cubicBezTo>
                    <a:pt x="486" y="56"/>
                    <a:pt x="484" y="58"/>
                    <a:pt x="484" y="61"/>
                  </a:cubicBezTo>
                  <a:cubicBezTo>
                    <a:pt x="484" y="64"/>
                    <a:pt x="486" y="65"/>
                    <a:pt x="488" y="65"/>
                  </a:cubicBezTo>
                  <a:cubicBezTo>
                    <a:pt x="521" y="65"/>
                    <a:pt x="521" y="65"/>
                    <a:pt x="521" y="65"/>
                  </a:cubicBezTo>
                  <a:cubicBezTo>
                    <a:pt x="524" y="65"/>
                    <a:pt x="526" y="64"/>
                    <a:pt x="526" y="61"/>
                  </a:cubicBezTo>
                  <a:cubicBezTo>
                    <a:pt x="526" y="40"/>
                    <a:pt x="526" y="40"/>
                    <a:pt x="526" y="40"/>
                  </a:cubicBezTo>
                  <a:cubicBezTo>
                    <a:pt x="526" y="37"/>
                    <a:pt x="525" y="36"/>
                    <a:pt x="521" y="36"/>
                  </a:cubicBezTo>
                  <a:cubicBezTo>
                    <a:pt x="519" y="36"/>
                    <a:pt x="517" y="37"/>
                    <a:pt x="517" y="40"/>
                  </a:cubicBezTo>
                  <a:cubicBezTo>
                    <a:pt x="517" y="56"/>
                    <a:pt x="517" y="56"/>
                    <a:pt x="517" y="56"/>
                  </a:cubicBezTo>
                  <a:lnTo>
                    <a:pt x="509" y="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7" name="Freeform 90"/>
            <p:cNvSpPr>
              <a:spLocks noEditPoints="1"/>
            </p:cNvSpPr>
            <p:nvPr/>
          </p:nvSpPr>
          <p:spPr bwMode="gray">
            <a:xfrm>
              <a:off x="6974139" y="4625447"/>
              <a:ext cx="823793" cy="414588"/>
            </a:xfrm>
            <a:custGeom>
              <a:avLst/>
              <a:gdLst>
                <a:gd name="T0" fmla="*/ 493 w 526"/>
                <a:gd name="T1" fmla="*/ 266 h 266"/>
                <a:gd name="T2" fmla="*/ 517 w 526"/>
                <a:gd name="T3" fmla="*/ 258 h 266"/>
                <a:gd name="T4" fmla="*/ 509 w 526"/>
                <a:gd name="T5" fmla="*/ 100 h 266"/>
                <a:gd name="T6" fmla="*/ 484 w 526"/>
                <a:gd name="T7" fmla="*/ 161 h 266"/>
                <a:gd name="T8" fmla="*/ 517 w 526"/>
                <a:gd name="T9" fmla="*/ 40 h 266"/>
                <a:gd name="T10" fmla="*/ 500 w 526"/>
                <a:gd name="T11" fmla="*/ 8 h 266"/>
                <a:gd name="T12" fmla="*/ 465 w 526"/>
                <a:gd name="T13" fmla="*/ 258 h 266"/>
                <a:gd name="T14" fmla="*/ 457 w 526"/>
                <a:gd name="T15" fmla="*/ 266 h 266"/>
                <a:gd name="T16" fmla="*/ 465 w 526"/>
                <a:gd name="T17" fmla="*/ 157 h 266"/>
                <a:gd name="T18" fmla="*/ 457 w 526"/>
                <a:gd name="T19" fmla="*/ 165 h 266"/>
                <a:gd name="T20" fmla="*/ 465 w 526"/>
                <a:gd name="T21" fmla="*/ 56 h 266"/>
                <a:gd name="T22" fmla="*/ 457 w 526"/>
                <a:gd name="T23" fmla="*/ 65 h 266"/>
                <a:gd name="T24" fmla="*/ 404 w 526"/>
                <a:gd name="T25" fmla="*/ 262 h 266"/>
                <a:gd name="T26" fmla="*/ 367 w 526"/>
                <a:gd name="T27" fmla="*/ 201 h 266"/>
                <a:gd name="T28" fmla="*/ 367 w 526"/>
                <a:gd name="T29" fmla="*/ 266 h 266"/>
                <a:gd name="T30" fmla="*/ 396 w 526"/>
                <a:gd name="T31" fmla="*/ 157 h 266"/>
                <a:gd name="T32" fmla="*/ 380 w 526"/>
                <a:gd name="T33" fmla="*/ 157 h 266"/>
                <a:gd name="T34" fmla="*/ 404 w 526"/>
                <a:gd name="T35" fmla="*/ 40 h 266"/>
                <a:gd name="T36" fmla="*/ 363 w 526"/>
                <a:gd name="T37" fmla="*/ 4 h 266"/>
                <a:gd name="T38" fmla="*/ 401 w 526"/>
                <a:gd name="T39" fmla="*/ 65 h 266"/>
                <a:gd name="T40" fmla="*/ 303 w 526"/>
                <a:gd name="T41" fmla="*/ 258 h 266"/>
                <a:gd name="T42" fmla="*/ 336 w 526"/>
                <a:gd name="T43" fmla="*/ 209 h 266"/>
                <a:gd name="T44" fmla="*/ 303 w 526"/>
                <a:gd name="T45" fmla="*/ 157 h 266"/>
                <a:gd name="T46" fmla="*/ 336 w 526"/>
                <a:gd name="T47" fmla="*/ 109 h 266"/>
                <a:gd name="T48" fmla="*/ 303 w 526"/>
                <a:gd name="T49" fmla="*/ 56 h 266"/>
                <a:gd name="T50" fmla="*/ 336 w 526"/>
                <a:gd name="T51" fmla="*/ 8 h 266"/>
                <a:gd name="T52" fmla="*/ 267 w 526"/>
                <a:gd name="T53" fmla="*/ 258 h 266"/>
                <a:gd name="T54" fmla="*/ 246 w 526"/>
                <a:gd name="T55" fmla="*/ 258 h 266"/>
                <a:gd name="T56" fmla="*/ 279 w 526"/>
                <a:gd name="T57" fmla="*/ 136 h 266"/>
                <a:gd name="T58" fmla="*/ 246 w 526"/>
                <a:gd name="T59" fmla="*/ 109 h 266"/>
                <a:gd name="T60" fmla="*/ 283 w 526"/>
                <a:gd name="T61" fmla="*/ 161 h 266"/>
                <a:gd name="T62" fmla="*/ 267 w 526"/>
                <a:gd name="T63" fmla="*/ 0 h 266"/>
                <a:gd name="T64" fmla="*/ 242 w 526"/>
                <a:gd name="T65" fmla="*/ 61 h 266"/>
                <a:gd name="T66" fmla="*/ 190 w 526"/>
                <a:gd name="T67" fmla="*/ 201 h 266"/>
                <a:gd name="T68" fmla="*/ 190 w 526"/>
                <a:gd name="T69" fmla="*/ 258 h 266"/>
                <a:gd name="T70" fmla="*/ 190 w 526"/>
                <a:gd name="T71" fmla="*/ 100 h 266"/>
                <a:gd name="T72" fmla="*/ 190 w 526"/>
                <a:gd name="T73" fmla="*/ 157 h 266"/>
                <a:gd name="T74" fmla="*/ 190 w 526"/>
                <a:gd name="T75" fmla="*/ 0 h 266"/>
                <a:gd name="T76" fmla="*/ 190 w 526"/>
                <a:gd name="T77" fmla="*/ 56 h 266"/>
                <a:gd name="T78" fmla="*/ 154 w 526"/>
                <a:gd name="T79" fmla="*/ 240 h 266"/>
                <a:gd name="T80" fmla="*/ 137 w 526"/>
                <a:gd name="T81" fmla="*/ 209 h 266"/>
                <a:gd name="T82" fmla="*/ 162 w 526"/>
                <a:gd name="T83" fmla="*/ 161 h 266"/>
                <a:gd name="T84" fmla="*/ 125 w 526"/>
                <a:gd name="T85" fmla="*/ 100 h 266"/>
                <a:gd name="T86" fmla="*/ 125 w 526"/>
                <a:gd name="T87" fmla="*/ 165 h 266"/>
                <a:gd name="T88" fmla="*/ 154 w 526"/>
                <a:gd name="T89" fmla="*/ 56 h 266"/>
                <a:gd name="T90" fmla="*/ 137 w 526"/>
                <a:gd name="T91" fmla="*/ 56 h 266"/>
                <a:gd name="T92" fmla="*/ 101 w 526"/>
                <a:gd name="T93" fmla="*/ 209 h 266"/>
                <a:gd name="T94" fmla="*/ 101 w 526"/>
                <a:gd name="T95" fmla="*/ 258 h 266"/>
                <a:gd name="T96" fmla="*/ 101 w 526"/>
                <a:gd name="T97" fmla="*/ 109 h 266"/>
                <a:gd name="T98" fmla="*/ 101 w 526"/>
                <a:gd name="T99" fmla="*/ 157 h 266"/>
                <a:gd name="T100" fmla="*/ 101 w 526"/>
                <a:gd name="T101" fmla="*/ 8 h 266"/>
                <a:gd name="T102" fmla="*/ 101 w 526"/>
                <a:gd name="T103" fmla="*/ 56 h 266"/>
                <a:gd name="T104" fmla="*/ 41 w 526"/>
                <a:gd name="T105" fmla="*/ 240 h 266"/>
                <a:gd name="T106" fmla="*/ 0 w 526"/>
                <a:gd name="T107" fmla="*/ 205 h 266"/>
                <a:gd name="T108" fmla="*/ 37 w 526"/>
                <a:gd name="T109" fmla="*/ 266 h 266"/>
                <a:gd name="T110" fmla="*/ 0 w 526"/>
                <a:gd name="T111" fmla="*/ 157 h 266"/>
                <a:gd name="T112" fmla="*/ 33 w 526"/>
                <a:gd name="T113" fmla="*/ 109 h 266"/>
                <a:gd name="T114" fmla="*/ 25 w 526"/>
                <a:gd name="T115" fmla="*/ 56 h 266"/>
                <a:gd name="T116" fmla="*/ 4 w 526"/>
                <a:gd name="T117" fmla="*/ 56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26" h="266">
                  <a:moveTo>
                    <a:pt x="526" y="258"/>
                  </a:moveTo>
                  <a:cubicBezTo>
                    <a:pt x="526" y="209"/>
                    <a:pt x="526" y="209"/>
                    <a:pt x="526" y="209"/>
                  </a:cubicBezTo>
                  <a:cubicBezTo>
                    <a:pt x="526" y="205"/>
                    <a:pt x="522" y="201"/>
                    <a:pt x="517" y="201"/>
                  </a:cubicBezTo>
                  <a:cubicBezTo>
                    <a:pt x="493" y="201"/>
                    <a:pt x="493" y="201"/>
                    <a:pt x="493" y="201"/>
                  </a:cubicBezTo>
                  <a:cubicBezTo>
                    <a:pt x="488" y="201"/>
                    <a:pt x="484" y="205"/>
                    <a:pt x="484" y="209"/>
                  </a:cubicBezTo>
                  <a:cubicBezTo>
                    <a:pt x="484" y="258"/>
                    <a:pt x="484" y="258"/>
                    <a:pt x="484" y="258"/>
                  </a:cubicBezTo>
                  <a:cubicBezTo>
                    <a:pt x="484" y="262"/>
                    <a:pt x="488" y="266"/>
                    <a:pt x="493" y="266"/>
                  </a:cubicBezTo>
                  <a:cubicBezTo>
                    <a:pt x="517" y="266"/>
                    <a:pt x="517" y="266"/>
                    <a:pt x="517" y="266"/>
                  </a:cubicBezTo>
                  <a:cubicBezTo>
                    <a:pt x="522" y="266"/>
                    <a:pt x="526" y="262"/>
                    <a:pt x="526" y="258"/>
                  </a:cubicBezTo>
                  <a:close/>
                  <a:moveTo>
                    <a:pt x="517" y="258"/>
                  </a:moveTo>
                  <a:cubicBezTo>
                    <a:pt x="493" y="258"/>
                    <a:pt x="493" y="258"/>
                    <a:pt x="493" y="258"/>
                  </a:cubicBezTo>
                  <a:cubicBezTo>
                    <a:pt x="493" y="209"/>
                    <a:pt x="493" y="209"/>
                    <a:pt x="493" y="209"/>
                  </a:cubicBezTo>
                  <a:cubicBezTo>
                    <a:pt x="517" y="209"/>
                    <a:pt x="517" y="209"/>
                    <a:pt x="517" y="209"/>
                  </a:cubicBezTo>
                  <a:lnTo>
                    <a:pt x="517" y="258"/>
                  </a:lnTo>
                  <a:close/>
                  <a:moveTo>
                    <a:pt x="526" y="161"/>
                  </a:moveTo>
                  <a:cubicBezTo>
                    <a:pt x="526" y="140"/>
                    <a:pt x="526" y="140"/>
                    <a:pt x="526" y="140"/>
                  </a:cubicBezTo>
                  <a:cubicBezTo>
                    <a:pt x="526" y="138"/>
                    <a:pt x="525" y="136"/>
                    <a:pt x="521" y="136"/>
                  </a:cubicBezTo>
                  <a:cubicBezTo>
                    <a:pt x="519" y="136"/>
                    <a:pt x="517" y="138"/>
                    <a:pt x="517" y="140"/>
                  </a:cubicBezTo>
                  <a:cubicBezTo>
                    <a:pt x="517" y="157"/>
                    <a:pt x="517" y="157"/>
                    <a:pt x="517" y="157"/>
                  </a:cubicBezTo>
                  <a:cubicBezTo>
                    <a:pt x="509" y="157"/>
                    <a:pt x="509" y="157"/>
                    <a:pt x="509" y="157"/>
                  </a:cubicBezTo>
                  <a:cubicBezTo>
                    <a:pt x="509" y="100"/>
                    <a:pt x="509" y="100"/>
                    <a:pt x="509" y="100"/>
                  </a:cubicBezTo>
                  <a:cubicBezTo>
                    <a:pt x="488" y="100"/>
                    <a:pt x="488" y="100"/>
                    <a:pt x="488" y="100"/>
                  </a:cubicBezTo>
                  <a:cubicBezTo>
                    <a:pt x="486" y="100"/>
                    <a:pt x="484" y="101"/>
                    <a:pt x="484" y="105"/>
                  </a:cubicBezTo>
                  <a:cubicBezTo>
                    <a:pt x="484" y="107"/>
                    <a:pt x="486" y="109"/>
                    <a:pt x="488" y="109"/>
                  </a:cubicBezTo>
                  <a:cubicBezTo>
                    <a:pt x="500" y="109"/>
                    <a:pt x="500" y="109"/>
                    <a:pt x="500" y="109"/>
                  </a:cubicBezTo>
                  <a:cubicBezTo>
                    <a:pt x="500" y="157"/>
                    <a:pt x="500" y="157"/>
                    <a:pt x="500" y="157"/>
                  </a:cubicBezTo>
                  <a:cubicBezTo>
                    <a:pt x="488" y="157"/>
                    <a:pt x="488" y="157"/>
                    <a:pt x="488" y="157"/>
                  </a:cubicBezTo>
                  <a:cubicBezTo>
                    <a:pt x="486" y="157"/>
                    <a:pt x="484" y="158"/>
                    <a:pt x="484" y="161"/>
                  </a:cubicBezTo>
                  <a:cubicBezTo>
                    <a:pt x="484" y="164"/>
                    <a:pt x="486" y="165"/>
                    <a:pt x="488" y="165"/>
                  </a:cubicBezTo>
                  <a:cubicBezTo>
                    <a:pt x="521" y="165"/>
                    <a:pt x="521" y="165"/>
                    <a:pt x="521" y="165"/>
                  </a:cubicBezTo>
                  <a:cubicBezTo>
                    <a:pt x="524" y="165"/>
                    <a:pt x="526" y="164"/>
                    <a:pt x="526" y="161"/>
                  </a:cubicBezTo>
                  <a:close/>
                  <a:moveTo>
                    <a:pt x="526" y="61"/>
                  </a:moveTo>
                  <a:cubicBezTo>
                    <a:pt x="526" y="40"/>
                    <a:pt x="526" y="40"/>
                    <a:pt x="526" y="40"/>
                  </a:cubicBezTo>
                  <a:cubicBezTo>
                    <a:pt x="526" y="37"/>
                    <a:pt x="525" y="36"/>
                    <a:pt x="521" y="36"/>
                  </a:cubicBezTo>
                  <a:cubicBezTo>
                    <a:pt x="519" y="36"/>
                    <a:pt x="517" y="37"/>
                    <a:pt x="517" y="40"/>
                  </a:cubicBezTo>
                  <a:cubicBezTo>
                    <a:pt x="517" y="56"/>
                    <a:pt x="517" y="56"/>
                    <a:pt x="517" y="56"/>
                  </a:cubicBezTo>
                  <a:cubicBezTo>
                    <a:pt x="509" y="56"/>
                    <a:pt x="509" y="56"/>
                    <a:pt x="509" y="56"/>
                  </a:cubicBezTo>
                  <a:cubicBezTo>
                    <a:pt x="509" y="0"/>
                    <a:pt x="509" y="0"/>
                    <a:pt x="509" y="0"/>
                  </a:cubicBezTo>
                  <a:cubicBezTo>
                    <a:pt x="488" y="0"/>
                    <a:pt x="488" y="0"/>
                    <a:pt x="488" y="0"/>
                  </a:cubicBezTo>
                  <a:cubicBezTo>
                    <a:pt x="486" y="0"/>
                    <a:pt x="484" y="1"/>
                    <a:pt x="484" y="4"/>
                  </a:cubicBezTo>
                  <a:cubicBezTo>
                    <a:pt x="484" y="7"/>
                    <a:pt x="486" y="8"/>
                    <a:pt x="488" y="8"/>
                  </a:cubicBezTo>
                  <a:cubicBezTo>
                    <a:pt x="500" y="8"/>
                    <a:pt x="500" y="8"/>
                    <a:pt x="500" y="8"/>
                  </a:cubicBezTo>
                  <a:cubicBezTo>
                    <a:pt x="500" y="56"/>
                    <a:pt x="500" y="56"/>
                    <a:pt x="500" y="56"/>
                  </a:cubicBezTo>
                  <a:cubicBezTo>
                    <a:pt x="488" y="56"/>
                    <a:pt x="488" y="56"/>
                    <a:pt x="488" y="56"/>
                  </a:cubicBezTo>
                  <a:cubicBezTo>
                    <a:pt x="486" y="56"/>
                    <a:pt x="484" y="58"/>
                    <a:pt x="484" y="61"/>
                  </a:cubicBezTo>
                  <a:cubicBezTo>
                    <a:pt x="484" y="64"/>
                    <a:pt x="486" y="65"/>
                    <a:pt x="488" y="65"/>
                  </a:cubicBezTo>
                  <a:cubicBezTo>
                    <a:pt x="521" y="65"/>
                    <a:pt x="521" y="65"/>
                    <a:pt x="521" y="65"/>
                  </a:cubicBezTo>
                  <a:cubicBezTo>
                    <a:pt x="524" y="65"/>
                    <a:pt x="526" y="64"/>
                    <a:pt x="526" y="61"/>
                  </a:cubicBezTo>
                  <a:close/>
                  <a:moveTo>
                    <a:pt x="465" y="258"/>
                  </a:moveTo>
                  <a:cubicBezTo>
                    <a:pt x="465" y="209"/>
                    <a:pt x="465" y="209"/>
                    <a:pt x="465" y="209"/>
                  </a:cubicBezTo>
                  <a:cubicBezTo>
                    <a:pt x="465" y="205"/>
                    <a:pt x="461" y="201"/>
                    <a:pt x="457" y="201"/>
                  </a:cubicBezTo>
                  <a:cubicBezTo>
                    <a:pt x="432" y="201"/>
                    <a:pt x="432" y="201"/>
                    <a:pt x="432" y="201"/>
                  </a:cubicBezTo>
                  <a:cubicBezTo>
                    <a:pt x="428" y="201"/>
                    <a:pt x="423" y="205"/>
                    <a:pt x="423" y="209"/>
                  </a:cubicBezTo>
                  <a:cubicBezTo>
                    <a:pt x="423" y="258"/>
                    <a:pt x="423" y="258"/>
                    <a:pt x="423" y="258"/>
                  </a:cubicBezTo>
                  <a:cubicBezTo>
                    <a:pt x="423" y="262"/>
                    <a:pt x="427" y="266"/>
                    <a:pt x="432" y="266"/>
                  </a:cubicBezTo>
                  <a:cubicBezTo>
                    <a:pt x="457" y="266"/>
                    <a:pt x="457" y="266"/>
                    <a:pt x="457" y="266"/>
                  </a:cubicBezTo>
                  <a:cubicBezTo>
                    <a:pt x="461" y="266"/>
                    <a:pt x="465" y="262"/>
                    <a:pt x="465" y="258"/>
                  </a:cubicBezTo>
                  <a:close/>
                  <a:moveTo>
                    <a:pt x="457" y="258"/>
                  </a:moveTo>
                  <a:cubicBezTo>
                    <a:pt x="432" y="258"/>
                    <a:pt x="432" y="258"/>
                    <a:pt x="432" y="258"/>
                  </a:cubicBezTo>
                  <a:cubicBezTo>
                    <a:pt x="432" y="209"/>
                    <a:pt x="432" y="209"/>
                    <a:pt x="432" y="209"/>
                  </a:cubicBezTo>
                  <a:cubicBezTo>
                    <a:pt x="457" y="209"/>
                    <a:pt x="457" y="209"/>
                    <a:pt x="457" y="209"/>
                  </a:cubicBezTo>
                  <a:lnTo>
                    <a:pt x="457" y="258"/>
                  </a:lnTo>
                  <a:close/>
                  <a:moveTo>
                    <a:pt x="465" y="157"/>
                  </a:moveTo>
                  <a:cubicBezTo>
                    <a:pt x="465" y="109"/>
                    <a:pt x="465" y="109"/>
                    <a:pt x="465" y="109"/>
                  </a:cubicBezTo>
                  <a:cubicBezTo>
                    <a:pt x="465" y="104"/>
                    <a:pt x="461" y="100"/>
                    <a:pt x="457" y="100"/>
                  </a:cubicBezTo>
                  <a:cubicBezTo>
                    <a:pt x="432" y="100"/>
                    <a:pt x="432" y="100"/>
                    <a:pt x="432" y="100"/>
                  </a:cubicBezTo>
                  <a:cubicBezTo>
                    <a:pt x="428" y="100"/>
                    <a:pt x="423" y="104"/>
                    <a:pt x="423" y="109"/>
                  </a:cubicBezTo>
                  <a:cubicBezTo>
                    <a:pt x="423" y="157"/>
                    <a:pt x="423" y="157"/>
                    <a:pt x="423" y="157"/>
                  </a:cubicBezTo>
                  <a:cubicBezTo>
                    <a:pt x="423" y="162"/>
                    <a:pt x="427" y="165"/>
                    <a:pt x="432" y="165"/>
                  </a:cubicBezTo>
                  <a:cubicBezTo>
                    <a:pt x="457" y="165"/>
                    <a:pt x="457" y="165"/>
                    <a:pt x="457" y="165"/>
                  </a:cubicBezTo>
                  <a:cubicBezTo>
                    <a:pt x="461" y="165"/>
                    <a:pt x="465" y="162"/>
                    <a:pt x="465" y="157"/>
                  </a:cubicBezTo>
                  <a:close/>
                  <a:moveTo>
                    <a:pt x="457" y="157"/>
                  </a:moveTo>
                  <a:cubicBezTo>
                    <a:pt x="432" y="157"/>
                    <a:pt x="432" y="157"/>
                    <a:pt x="432" y="157"/>
                  </a:cubicBezTo>
                  <a:cubicBezTo>
                    <a:pt x="432" y="109"/>
                    <a:pt x="432" y="109"/>
                    <a:pt x="432" y="109"/>
                  </a:cubicBezTo>
                  <a:cubicBezTo>
                    <a:pt x="457" y="109"/>
                    <a:pt x="457" y="109"/>
                    <a:pt x="457" y="109"/>
                  </a:cubicBezTo>
                  <a:lnTo>
                    <a:pt x="457" y="157"/>
                  </a:lnTo>
                  <a:close/>
                  <a:moveTo>
                    <a:pt x="465" y="56"/>
                  </a:moveTo>
                  <a:cubicBezTo>
                    <a:pt x="465" y="8"/>
                    <a:pt x="465" y="8"/>
                    <a:pt x="465" y="8"/>
                  </a:cubicBezTo>
                  <a:cubicBezTo>
                    <a:pt x="465" y="4"/>
                    <a:pt x="461" y="0"/>
                    <a:pt x="457" y="0"/>
                  </a:cubicBezTo>
                  <a:cubicBezTo>
                    <a:pt x="432" y="0"/>
                    <a:pt x="432" y="0"/>
                    <a:pt x="432" y="0"/>
                  </a:cubicBezTo>
                  <a:cubicBezTo>
                    <a:pt x="428" y="0"/>
                    <a:pt x="423" y="4"/>
                    <a:pt x="423" y="8"/>
                  </a:cubicBezTo>
                  <a:cubicBezTo>
                    <a:pt x="423" y="56"/>
                    <a:pt x="423" y="56"/>
                    <a:pt x="423" y="56"/>
                  </a:cubicBezTo>
                  <a:cubicBezTo>
                    <a:pt x="423" y="61"/>
                    <a:pt x="427" y="65"/>
                    <a:pt x="432" y="65"/>
                  </a:cubicBezTo>
                  <a:cubicBezTo>
                    <a:pt x="457" y="65"/>
                    <a:pt x="457" y="65"/>
                    <a:pt x="457" y="65"/>
                  </a:cubicBezTo>
                  <a:cubicBezTo>
                    <a:pt x="461" y="65"/>
                    <a:pt x="465" y="61"/>
                    <a:pt x="465" y="56"/>
                  </a:cubicBezTo>
                  <a:close/>
                  <a:moveTo>
                    <a:pt x="457" y="56"/>
                  </a:moveTo>
                  <a:cubicBezTo>
                    <a:pt x="432" y="56"/>
                    <a:pt x="432" y="56"/>
                    <a:pt x="432" y="56"/>
                  </a:cubicBezTo>
                  <a:cubicBezTo>
                    <a:pt x="432" y="8"/>
                    <a:pt x="432" y="8"/>
                    <a:pt x="432" y="8"/>
                  </a:cubicBezTo>
                  <a:cubicBezTo>
                    <a:pt x="457" y="8"/>
                    <a:pt x="457" y="8"/>
                    <a:pt x="457" y="8"/>
                  </a:cubicBezTo>
                  <a:lnTo>
                    <a:pt x="457" y="56"/>
                  </a:lnTo>
                  <a:close/>
                  <a:moveTo>
                    <a:pt x="404" y="262"/>
                  </a:moveTo>
                  <a:cubicBezTo>
                    <a:pt x="404" y="240"/>
                    <a:pt x="404" y="240"/>
                    <a:pt x="404" y="240"/>
                  </a:cubicBezTo>
                  <a:cubicBezTo>
                    <a:pt x="404" y="239"/>
                    <a:pt x="403" y="237"/>
                    <a:pt x="401" y="237"/>
                  </a:cubicBezTo>
                  <a:cubicBezTo>
                    <a:pt x="397" y="237"/>
                    <a:pt x="396" y="239"/>
                    <a:pt x="396" y="240"/>
                  </a:cubicBezTo>
                  <a:cubicBezTo>
                    <a:pt x="396" y="258"/>
                    <a:pt x="396" y="258"/>
                    <a:pt x="396" y="258"/>
                  </a:cubicBezTo>
                  <a:cubicBezTo>
                    <a:pt x="388" y="258"/>
                    <a:pt x="388" y="258"/>
                    <a:pt x="388" y="258"/>
                  </a:cubicBezTo>
                  <a:cubicBezTo>
                    <a:pt x="388" y="201"/>
                    <a:pt x="388" y="201"/>
                    <a:pt x="388" y="201"/>
                  </a:cubicBezTo>
                  <a:cubicBezTo>
                    <a:pt x="367" y="201"/>
                    <a:pt x="367" y="201"/>
                    <a:pt x="367" y="201"/>
                  </a:cubicBezTo>
                  <a:cubicBezTo>
                    <a:pt x="365" y="201"/>
                    <a:pt x="363" y="202"/>
                    <a:pt x="363" y="205"/>
                  </a:cubicBezTo>
                  <a:cubicBezTo>
                    <a:pt x="363" y="208"/>
                    <a:pt x="365" y="209"/>
                    <a:pt x="367" y="209"/>
                  </a:cubicBezTo>
                  <a:cubicBezTo>
                    <a:pt x="380" y="209"/>
                    <a:pt x="380" y="209"/>
                    <a:pt x="380" y="209"/>
                  </a:cubicBezTo>
                  <a:cubicBezTo>
                    <a:pt x="380" y="258"/>
                    <a:pt x="380" y="258"/>
                    <a:pt x="380" y="258"/>
                  </a:cubicBezTo>
                  <a:cubicBezTo>
                    <a:pt x="367" y="258"/>
                    <a:pt x="367" y="258"/>
                    <a:pt x="367" y="258"/>
                  </a:cubicBezTo>
                  <a:cubicBezTo>
                    <a:pt x="365" y="258"/>
                    <a:pt x="363" y="259"/>
                    <a:pt x="363" y="262"/>
                  </a:cubicBezTo>
                  <a:cubicBezTo>
                    <a:pt x="363" y="265"/>
                    <a:pt x="365" y="266"/>
                    <a:pt x="367" y="266"/>
                  </a:cubicBezTo>
                  <a:cubicBezTo>
                    <a:pt x="401" y="266"/>
                    <a:pt x="401" y="266"/>
                    <a:pt x="401" y="266"/>
                  </a:cubicBezTo>
                  <a:cubicBezTo>
                    <a:pt x="402" y="266"/>
                    <a:pt x="404" y="265"/>
                    <a:pt x="404" y="262"/>
                  </a:cubicBezTo>
                  <a:close/>
                  <a:moveTo>
                    <a:pt x="404" y="161"/>
                  </a:moveTo>
                  <a:cubicBezTo>
                    <a:pt x="404" y="140"/>
                    <a:pt x="404" y="140"/>
                    <a:pt x="404" y="140"/>
                  </a:cubicBezTo>
                  <a:cubicBezTo>
                    <a:pt x="404" y="138"/>
                    <a:pt x="403" y="136"/>
                    <a:pt x="401" y="136"/>
                  </a:cubicBezTo>
                  <a:cubicBezTo>
                    <a:pt x="397" y="136"/>
                    <a:pt x="396" y="138"/>
                    <a:pt x="396" y="140"/>
                  </a:cubicBezTo>
                  <a:cubicBezTo>
                    <a:pt x="396" y="157"/>
                    <a:pt x="396" y="157"/>
                    <a:pt x="396" y="157"/>
                  </a:cubicBezTo>
                  <a:cubicBezTo>
                    <a:pt x="388" y="157"/>
                    <a:pt x="388" y="157"/>
                    <a:pt x="388" y="157"/>
                  </a:cubicBezTo>
                  <a:cubicBezTo>
                    <a:pt x="388" y="100"/>
                    <a:pt x="388" y="100"/>
                    <a:pt x="388" y="100"/>
                  </a:cubicBezTo>
                  <a:cubicBezTo>
                    <a:pt x="367" y="100"/>
                    <a:pt x="367" y="100"/>
                    <a:pt x="367" y="100"/>
                  </a:cubicBezTo>
                  <a:cubicBezTo>
                    <a:pt x="365" y="100"/>
                    <a:pt x="363" y="101"/>
                    <a:pt x="363" y="105"/>
                  </a:cubicBezTo>
                  <a:cubicBezTo>
                    <a:pt x="363" y="107"/>
                    <a:pt x="365" y="109"/>
                    <a:pt x="367" y="109"/>
                  </a:cubicBezTo>
                  <a:cubicBezTo>
                    <a:pt x="380" y="109"/>
                    <a:pt x="380" y="109"/>
                    <a:pt x="380" y="109"/>
                  </a:cubicBezTo>
                  <a:cubicBezTo>
                    <a:pt x="380" y="157"/>
                    <a:pt x="380" y="157"/>
                    <a:pt x="380" y="157"/>
                  </a:cubicBezTo>
                  <a:cubicBezTo>
                    <a:pt x="367" y="157"/>
                    <a:pt x="367" y="157"/>
                    <a:pt x="367" y="157"/>
                  </a:cubicBezTo>
                  <a:cubicBezTo>
                    <a:pt x="365" y="157"/>
                    <a:pt x="363" y="158"/>
                    <a:pt x="363" y="161"/>
                  </a:cubicBezTo>
                  <a:cubicBezTo>
                    <a:pt x="363" y="164"/>
                    <a:pt x="365" y="165"/>
                    <a:pt x="367" y="165"/>
                  </a:cubicBezTo>
                  <a:cubicBezTo>
                    <a:pt x="401" y="165"/>
                    <a:pt x="401" y="165"/>
                    <a:pt x="401" y="165"/>
                  </a:cubicBezTo>
                  <a:cubicBezTo>
                    <a:pt x="402" y="165"/>
                    <a:pt x="404" y="164"/>
                    <a:pt x="404" y="161"/>
                  </a:cubicBezTo>
                  <a:close/>
                  <a:moveTo>
                    <a:pt x="404" y="61"/>
                  </a:moveTo>
                  <a:cubicBezTo>
                    <a:pt x="404" y="40"/>
                    <a:pt x="404" y="40"/>
                    <a:pt x="404" y="40"/>
                  </a:cubicBezTo>
                  <a:cubicBezTo>
                    <a:pt x="404" y="37"/>
                    <a:pt x="403" y="36"/>
                    <a:pt x="401" y="36"/>
                  </a:cubicBezTo>
                  <a:cubicBezTo>
                    <a:pt x="397" y="36"/>
                    <a:pt x="396" y="37"/>
                    <a:pt x="396" y="40"/>
                  </a:cubicBezTo>
                  <a:cubicBezTo>
                    <a:pt x="396" y="56"/>
                    <a:pt x="396" y="56"/>
                    <a:pt x="396" y="56"/>
                  </a:cubicBezTo>
                  <a:cubicBezTo>
                    <a:pt x="388" y="56"/>
                    <a:pt x="388" y="56"/>
                    <a:pt x="388" y="56"/>
                  </a:cubicBez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6"/>
                    <a:pt x="380" y="56"/>
                    <a:pt x="380" y="56"/>
                  </a:cubicBezTo>
                  <a:cubicBezTo>
                    <a:pt x="367" y="56"/>
                    <a:pt x="367" y="56"/>
                    <a:pt x="367" y="56"/>
                  </a:cubicBezTo>
                  <a:cubicBezTo>
                    <a:pt x="365" y="56"/>
                    <a:pt x="363" y="58"/>
                    <a:pt x="363" y="61"/>
                  </a:cubicBezTo>
                  <a:cubicBezTo>
                    <a:pt x="363" y="64"/>
                    <a:pt x="365" y="65"/>
                    <a:pt x="367" y="65"/>
                  </a:cubicBezTo>
                  <a:cubicBezTo>
                    <a:pt x="401" y="65"/>
                    <a:pt x="401" y="65"/>
                    <a:pt x="401" y="65"/>
                  </a:cubicBezTo>
                  <a:cubicBezTo>
                    <a:pt x="402" y="65"/>
                    <a:pt x="404" y="64"/>
                    <a:pt x="404" y="61"/>
                  </a:cubicBezTo>
                  <a:close/>
                  <a:moveTo>
                    <a:pt x="344" y="258"/>
                  </a:moveTo>
                  <a:cubicBezTo>
                    <a:pt x="344" y="209"/>
                    <a:pt x="344" y="209"/>
                    <a:pt x="344" y="209"/>
                  </a:cubicBezTo>
                  <a:cubicBezTo>
                    <a:pt x="344" y="205"/>
                    <a:pt x="340" y="201"/>
                    <a:pt x="336" y="201"/>
                  </a:cubicBezTo>
                  <a:cubicBezTo>
                    <a:pt x="310" y="201"/>
                    <a:pt x="310" y="201"/>
                    <a:pt x="310" y="201"/>
                  </a:cubicBezTo>
                  <a:cubicBezTo>
                    <a:pt x="306" y="201"/>
                    <a:pt x="303" y="205"/>
                    <a:pt x="303" y="209"/>
                  </a:cubicBezTo>
                  <a:cubicBezTo>
                    <a:pt x="303" y="258"/>
                    <a:pt x="303" y="258"/>
                    <a:pt x="303" y="258"/>
                  </a:cubicBezTo>
                  <a:cubicBezTo>
                    <a:pt x="303" y="262"/>
                    <a:pt x="306" y="266"/>
                    <a:pt x="310" y="266"/>
                  </a:cubicBezTo>
                  <a:cubicBezTo>
                    <a:pt x="336" y="266"/>
                    <a:pt x="336" y="266"/>
                    <a:pt x="336" y="266"/>
                  </a:cubicBezTo>
                  <a:cubicBezTo>
                    <a:pt x="340" y="266"/>
                    <a:pt x="344" y="262"/>
                    <a:pt x="344" y="258"/>
                  </a:cubicBezTo>
                  <a:close/>
                  <a:moveTo>
                    <a:pt x="336" y="258"/>
                  </a:moveTo>
                  <a:cubicBezTo>
                    <a:pt x="310" y="258"/>
                    <a:pt x="310" y="258"/>
                    <a:pt x="310" y="258"/>
                  </a:cubicBezTo>
                  <a:cubicBezTo>
                    <a:pt x="310" y="209"/>
                    <a:pt x="310" y="209"/>
                    <a:pt x="310" y="209"/>
                  </a:cubicBezTo>
                  <a:cubicBezTo>
                    <a:pt x="336" y="209"/>
                    <a:pt x="336" y="209"/>
                    <a:pt x="336" y="209"/>
                  </a:cubicBezTo>
                  <a:lnTo>
                    <a:pt x="336" y="258"/>
                  </a:lnTo>
                  <a:close/>
                  <a:moveTo>
                    <a:pt x="344" y="157"/>
                  </a:moveTo>
                  <a:cubicBezTo>
                    <a:pt x="344" y="109"/>
                    <a:pt x="344" y="109"/>
                    <a:pt x="344" y="109"/>
                  </a:cubicBezTo>
                  <a:cubicBezTo>
                    <a:pt x="344" y="104"/>
                    <a:pt x="340" y="100"/>
                    <a:pt x="336" y="100"/>
                  </a:cubicBezTo>
                  <a:cubicBezTo>
                    <a:pt x="310" y="100"/>
                    <a:pt x="310" y="100"/>
                    <a:pt x="310" y="100"/>
                  </a:cubicBezTo>
                  <a:cubicBezTo>
                    <a:pt x="306" y="100"/>
                    <a:pt x="303" y="104"/>
                    <a:pt x="303" y="109"/>
                  </a:cubicBezTo>
                  <a:cubicBezTo>
                    <a:pt x="303" y="157"/>
                    <a:pt x="303" y="157"/>
                    <a:pt x="303" y="157"/>
                  </a:cubicBezTo>
                  <a:cubicBezTo>
                    <a:pt x="303" y="162"/>
                    <a:pt x="306" y="165"/>
                    <a:pt x="310" y="165"/>
                  </a:cubicBezTo>
                  <a:cubicBezTo>
                    <a:pt x="336" y="165"/>
                    <a:pt x="336" y="165"/>
                    <a:pt x="336" y="165"/>
                  </a:cubicBezTo>
                  <a:cubicBezTo>
                    <a:pt x="340" y="165"/>
                    <a:pt x="344" y="162"/>
                    <a:pt x="344" y="157"/>
                  </a:cubicBezTo>
                  <a:close/>
                  <a:moveTo>
                    <a:pt x="336" y="157"/>
                  </a:moveTo>
                  <a:cubicBezTo>
                    <a:pt x="310" y="157"/>
                    <a:pt x="310" y="157"/>
                    <a:pt x="310" y="157"/>
                  </a:cubicBezTo>
                  <a:cubicBezTo>
                    <a:pt x="310" y="109"/>
                    <a:pt x="310" y="109"/>
                    <a:pt x="310" y="109"/>
                  </a:cubicBezTo>
                  <a:cubicBezTo>
                    <a:pt x="336" y="109"/>
                    <a:pt x="336" y="109"/>
                    <a:pt x="336" y="109"/>
                  </a:cubicBezTo>
                  <a:lnTo>
                    <a:pt x="336" y="157"/>
                  </a:lnTo>
                  <a:close/>
                  <a:moveTo>
                    <a:pt x="344" y="56"/>
                  </a:moveTo>
                  <a:cubicBezTo>
                    <a:pt x="344" y="8"/>
                    <a:pt x="344" y="8"/>
                    <a:pt x="344" y="8"/>
                  </a:cubicBezTo>
                  <a:cubicBezTo>
                    <a:pt x="344" y="4"/>
                    <a:pt x="340" y="0"/>
                    <a:pt x="336" y="0"/>
                  </a:cubicBezTo>
                  <a:cubicBezTo>
                    <a:pt x="310" y="0"/>
                    <a:pt x="310" y="0"/>
                    <a:pt x="310" y="0"/>
                  </a:cubicBezTo>
                  <a:cubicBezTo>
                    <a:pt x="306" y="0"/>
                    <a:pt x="303" y="4"/>
                    <a:pt x="303" y="8"/>
                  </a:cubicBezTo>
                  <a:cubicBezTo>
                    <a:pt x="303" y="56"/>
                    <a:pt x="303" y="56"/>
                    <a:pt x="303" y="56"/>
                  </a:cubicBezTo>
                  <a:cubicBezTo>
                    <a:pt x="303" y="61"/>
                    <a:pt x="306" y="65"/>
                    <a:pt x="310" y="65"/>
                  </a:cubicBezTo>
                  <a:cubicBezTo>
                    <a:pt x="336" y="65"/>
                    <a:pt x="336" y="65"/>
                    <a:pt x="336" y="65"/>
                  </a:cubicBezTo>
                  <a:cubicBezTo>
                    <a:pt x="340" y="65"/>
                    <a:pt x="344" y="61"/>
                    <a:pt x="344" y="56"/>
                  </a:cubicBezTo>
                  <a:close/>
                  <a:moveTo>
                    <a:pt x="336" y="56"/>
                  </a:moveTo>
                  <a:cubicBezTo>
                    <a:pt x="310" y="56"/>
                    <a:pt x="310" y="56"/>
                    <a:pt x="310" y="56"/>
                  </a:cubicBezTo>
                  <a:cubicBezTo>
                    <a:pt x="310" y="8"/>
                    <a:pt x="310" y="8"/>
                    <a:pt x="310" y="8"/>
                  </a:cubicBezTo>
                  <a:cubicBezTo>
                    <a:pt x="336" y="8"/>
                    <a:pt x="336" y="8"/>
                    <a:pt x="336" y="8"/>
                  </a:cubicBezTo>
                  <a:lnTo>
                    <a:pt x="336" y="56"/>
                  </a:lnTo>
                  <a:close/>
                  <a:moveTo>
                    <a:pt x="283" y="262"/>
                  </a:moveTo>
                  <a:cubicBezTo>
                    <a:pt x="283" y="240"/>
                    <a:pt x="283" y="240"/>
                    <a:pt x="283" y="240"/>
                  </a:cubicBezTo>
                  <a:cubicBezTo>
                    <a:pt x="283" y="239"/>
                    <a:pt x="283" y="237"/>
                    <a:pt x="279" y="237"/>
                  </a:cubicBezTo>
                  <a:cubicBezTo>
                    <a:pt x="276" y="237"/>
                    <a:pt x="275" y="239"/>
                    <a:pt x="275" y="240"/>
                  </a:cubicBezTo>
                  <a:cubicBezTo>
                    <a:pt x="275" y="258"/>
                    <a:pt x="275" y="258"/>
                    <a:pt x="275" y="258"/>
                  </a:cubicBezTo>
                  <a:cubicBezTo>
                    <a:pt x="267" y="258"/>
                    <a:pt x="267" y="258"/>
                    <a:pt x="267" y="258"/>
                  </a:cubicBezTo>
                  <a:cubicBezTo>
                    <a:pt x="267" y="201"/>
                    <a:pt x="267" y="201"/>
                    <a:pt x="267" y="201"/>
                  </a:cubicBezTo>
                  <a:cubicBezTo>
                    <a:pt x="246" y="201"/>
                    <a:pt x="246" y="201"/>
                    <a:pt x="246" y="201"/>
                  </a:cubicBezTo>
                  <a:cubicBezTo>
                    <a:pt x="244" y="201"/>
                    <a:pt x="242" y="202"/>
                    <a:pt x="242" y="205"/>
                  </a:cubicBezTo>
                  <a:cubicBezTo>
                    <a:pt x="242" y="208"/>
                    <a:pt x="244" y="209"/>
                    <a:pt x="246" y="209"/>
                  </a:cubicBezTo>
                  <a:cubicBezTo>
                    <a:pt x="258" y="209"/>
                    <a:pt x="258" y="209"/>
                    <a:pt x="258" y="209"/>
                  </a:cubicBezTo>
                  <a:cubicBezTo>
                    <a:pt x="258" y="258"/>
                    <a:pt x="258" y="258"/>
                    <a:pt x="258" y="258"/>
                  </a:cubicBezTo>
                  <a:cubicBezTo>
                    <a:pt x="246" y="258"/>
                    <a:pt x="246" y="258"/>
                    <a:pt x="246" y="258"/>
                  </a:cubicBezTo>
                  <a:cubicBezTo>
                    <a:pt x="244" y="258"/>
                    <a:pt x="242" y="259"/>
                    <a:pt x="242" y="262"/>
                  </a:cubicBezTo>
                  <a:cubicBezTo>
                    <a:pt x="242" y="265"/>
                    <a:pt x="244" y="266"/>
                    <a:pt x="246" y="266"/>
                  </a:cubicBezTo>
                  <a:cubicBezTo>
                    <a:pt x="279" y="266"/>
                    <a:pt x="279" y="266"/>
                    <a:pt x="279" y="266"/>
                  </a:cubicBezTo>
                  <a:cubicBezTo>
                    <a:pt x="281" y="266"/>
                    <a:pt x="283" y="265"/>
                    <a:pt x="283" y="262"/>
                  </a:cubicBezTo>
                  <a:close/>
                  <a:moveTo>
                    <a:pt x="283" y="161"/>
                  </a:moveTo>
                  <a:cubicBezTo>
                    <a:pt x="283" y="140"/>
                    <a:pt x="283" y="140"/>
                    <a:pt x="283" y="140"/>
                  </a:cubicBezTo>
                  <a:cubicBezTo>
                    <a:pt x="283" y="138"/>
                    <a:pt x="283" y="136"/>
                    <a:pt x="279" y="136"/>
                  </a:cubicBezTo>
                  <a:cubicBezTo>
                    <a:pt x="276" y="136"/>
                    <a:pt x="275" y="138"/>
                    <a:pt x="275" y="140"/>
                  </a:cubicBezTo>
                  <a:cubicBezTo>
                    <a:pt x="275" y="157"/>
                    <a:pt x="275" y="157"/>
                    <a:pt x="275" y="157"/>
                  </a:cubicBezTo>
                  <a:cubicBezTo>
                    <a:pt x="267" y="157"/>
                    <a:pt x="267" y="157"/>
                    <a:pt x="267" y="157"/>
                  </a:cubicBezTo>
                  <a:cubicBezTo>
                    <a:pt x="267" y="100"/>
                    <a:pt x="267" y="100"/>
                    <a:pt x="267" y="100"/>
                  </a:cubicBezTo>
                  <a:cubicBezTo>
                    <a:pt x="246" y="100"/>
                    <a:pt x="246" y="100"/>
                    <a:pt x="246" y="100"/>
                  </a:cubicBezTo>
                  <a:cubicBezTo>
                    <a:pt x="244" y="100"/>
                    <a:pt x="242" y="101"/>
                    <a:pt x="242" y="105"/>
                  </a:cubicBezTo>
                  <a:cubicBezTo>
                    <a:pt x="242" y="107"/>
                    <a:pt x="244" y="109"/>
                    <a:pt x="246" y="109"/>
                  </a:cubicBezTo>
                  <a:cubicBezTo>
                    <a:pt x="258" y="109"/>
                    <a:pt x="258" y="109"/>
                    <a:pt x="258" y="109"/>
                  </a:cubicBezTo>
                  <a:cubicBezTo>
                    <a:pt x="258" y="157"/>
                    <a:pt x="258" y="157"/>
                    <a:pt x="258" y="157"/>
                  </a:cubicBezTo>
                  <a:cubicBezTo>
                    <a:pt x="246" y="157"/>
                    <a:pt x="246" y="157"/>
                    <a:pt x="246" y="157"/>
                  </a:cubicBezTo>
                  <a:cubicBezTo>
                    <a:pt x="244" y="157"/>
                    <a:pt x="242" y="158"/>
                    <a:pt x="242" y="161"/>
                  </a:cubicBezTo>
                  <a:cubicBezTo>
                    <a:pt x="242" y="164"/>
                    <a:pt x="244" y="165"/>
                    <a:pt x="246" y="165"/>
                  </a:cubicBezTo>
                  <a:cubicBezTo>
                    <a:pt x="279" y="165"/>
                    <a:pt x="279" y="165"/>
                    <a:pt x="279" y="165"/>
                  </a:cubicBezTo>
                  <a:cubicBezTo>
                    <a:pt x="281" y="165"/>
                    <a:pt x="283" y="164"/>
                    <a:pt x="283" y="161"/>
                  </a:cubicBezTo>
                  <a:close/>
                  <a:moveTo>
                    <a:pt x="283" y="61"/>
                  </a:moveTo>
                  <a:cubicBezTo>
                    <a:pt x="283" y="40"/>
                    <a:pt x="283" y="40"/>
                    <a:pt x="283" y="40"/>
                  </a:cubicBezTo>
                  <a:cubicBezTo>
                    <a:pt x="283" y="37"/>
                    <a:pt x="283" y="36"/>
                    <a:pt x="279" y="36"/>
                  </a:cubicBezTo>
                  <a:cubicBezTo>
                    <a:pt x="276" y="36"/>
                    <a:pt x="275" y="37"/>
                    <a:pt x="275" y="40"/>
                  </a:cubicBezTo>
                  <a:cubicBezTo>
                    <a:pt x="275" y="56"/>
                    <a:pt x="275" y="56"/>
                    <a:pt x="275" y="56"/>
                  </a:cubicBezTo>
                  <a:cubicBezTo>
                    <a:pt x="267" y="56"/>
                    <a:pt x="267" y="56"/>
                    <a:pt x="267" y="56"/>
                  </a:cubicBez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6"/>
                    <a:pt x="258" y="56"/>
                    <a:pt x="258" y="56"/>
                  </a:cubicBezTo>
                  <a:cubicBezTo>
                    <a:pt x="246" y="56"/>
                    <a:pt x="246" y="56"/>
                    <a:pt x="246" y="56"/>
                  </a:cubicBezTo>
                  <a:cubicBezTo>
                    <a:pt x="244" y="56"/>
                    <a:pt x="242" y="58"/>
                    <a:pt x="242" y="61"/>
                  </a:cubicBezTo>
                  <a:cubicBezTo>
                    <a:pt x="242" y="64"/>
                    <a:pt x="244" y="65"/>
                    <a:pt x="246" y="65"/>
                  </a:cubicBezTo>
                  <a:cubicBezTo>
                    <a:pt x="279" y="65"/>
                    <a:pt x="279" y="65"/>
                    <a:pt x="279" y="65"/>
                  </a:cubicBezTo>
                  <a:cubicBezTo>
                    <a:pt x="281" y="65"/>
                    <a:pt x="283" y="64"/>
                    <a:pt x="283" y="61"/>
                  </a:cubicBezTo>
                  <a:close/>
                  <a:moveTo>
                    <a:pt x="223" y="258"/>
                  </a:moveTo>
                  <a:cubicBezTo>
                    <a:pt x="223" y="209"/>
                    <a:pt x="223" y="209"/>
                    <a:pt x="223" y="209"/>
                  </a:cubicBezTo>
                  <a:cubicBezTo>
                    <a:pt x="223" y="205"/>
                    <a:pt x="219" y="201"/>
                    <a:pt x="214" y="201"/>
                  </a:cubicBezTo>
                  <a:cubicBezTo>
                    <a:pt x="190" y="201"/>
                    <a:pt x="190" y="201"/>
                    <a:pt x="190" y="201"/>
                  </a:cubicBezTo>
                  <a:cubicBezTo>
                    <a:pt x="184" y="201"/>
                    <a:pt x="181" y="205"/>
                    <a:pt x="181" y="209"/>
                  </a:cubicBezTo>
                  <a:cubicBezTo>
                    <a:pt x="181" y="258"/>
                    <a:pt x="181" y="258"/>
                    <a:pt x="181" y="258"/>
                  </a:cubicBezTo>
                  <a:cubicBezTo>
                    <a:pt x="181" y="262"/>
                    <a:pt x="184" y="266"/>
                    <a:pt x="190" y="266"/>
                  </a:cubicBezTo>
                  <a:cubicBezTo>
                    <a:pt x="214" y="266"/>
                    <a:pt x="214" y="266"/>
                    <a:pt x="214" y="266"/>
                  </a:cubicBezTo>
                  <a:cubicBezTo>
                    <a:pt x="219" y="266"/>
                    <a:pt x="223" y="262"/>
                    <a:pt x="223" y="258"/>
                  </a:cubicBezTo>
                  <a:close/>
                  <a:moveTo>
                    <a:pt x="214" y="258"/>
                  </a:moveTo>
                  <a:cubicBezTo>
                    <a:pt x="190" y="258"/>
                    <a:pt x="190" y="258"/>
                    <a:pt x="190" y="258"/>
                  </a:cubicBezTo>
                  <a:cubicBezTo>
                    <a:pt x="190" y="209"/>
                    <a:pt x="190" y="209"/>
                    <a:pt x="190" y="209"/>
                  </a:cubicBezTo>
                  <a:cubicBezTo>
                    <a:pt x="214" y="209"/>
                    <a:pt x="214" y="209"/>
                    <a:pt x="214" y="209"/>
                  </a:cubicBezTo>
                  <a:lnTo>
                    <a:pt x="214" y="258"/>
                  </a:lnTo>
                  <a:close/>
                  <a:moveTo>
                    <a:pt x="223" y="157"/>
                  </a:moveTo>
                  <a:cubicBezTo>
                    <a:pt x="223" y="109"/>
                    <a:pt x="223" y="109"/>
                    <a:pt x="223" y="109"/>
                  </a:cubicBezTo>
                  <a:cubicBezTo>
                    <a:pt x="223" y="104"/>
                    <a:pt x="219" y="100"/>
                    <a:pt x="214" y="100"/>
                  </a:cubicBezTo>
                  <a:cubicBezTo>
                    <a:pt x="190" y="100"/>
                    <a:pt x="190" y="100"/>
                    <a:pt x="190" y="100"/>
                  </a:cubicBezTo>
                  <a:cubicBezTo>
                    <a:pt x="184" y="100"/>
                    <a:pt x="181" y="104"/>
                    <a:pt x="181" y="109"/>
                  </a:cubicBezTo>
                  <a:cubicBezTo>
                    <a:pt x="181" y="157"/>
                    <a:pt x="181" y="157"/>
                    <a:pt x="181" y="157"/>
                  </a:cubicBezTo>
                  <a:cubicBezTo>
                    <a:pt x="181" y="162"/>
                    <a:pt x="184" y="165"/>
                    <a:pt x="190" y="165"/>
                  </a:cubicBezTo>
                  <a:cubicBezTo>
                    <a:pt x="214" y="165"/>
                    <a:pt x="214" y="165"/>
                    <a:pt x="214" y="165"/>
                  </a:cubicBezTo>
                  <a:cubicBezTo>
                    <a:pt x="219" y="165"/>
                    <a:pt x="223" y="162"/>
                    <a:pt x="223" y="157"/>
                  </a:cubicBezTo>
                  <a:close/>
                  <a:moveTo>
                    <a:pt x="214" y="157"/>
                  </a:moveTo>
                  <a:cubicBezTo>
                    <a:pt x="190" y="157"/>
                    <a:pt x="190" y="157"/>
                    <a:pt x="190" y="157"/>
                  </a:cubicBezTo>
                  <a:cubicBezTo>
                    <a:pt x="190" y="109"/>
                    <a:pt x="190" y="109"/>
                    <a:pt x="190" y="109"/>
                  </a:cubicBezTo>
                  <a:cubicBezTo>
                    <a:pt x="214" y="109"/>
                    <a:pt x="214" y="109"/>
                    <a:pt x="214" y="109"/>
                  </a:cubicBezTo>
                  <a:lnTo>
                    <a:pt x="214" y="157"/>
                  </a:lnTo>
                  <a:close/>
                  <a:moveTo>
                    <a:pt x="223" y="56"/>
                  </a:moveTo>
                  <a:cubicBezTo>
                    <a:pt x="223" y="8"/>
                    <a:pt x="223" y="8"/>
                    <a:pt x="223" y="8"/>
                  </a:cubicBezTo>
                  <a:cubicBezTo>
                    <a:pt x="223" y="4"/>
                    <a:pt x="219" y="0"/>
                    <a:pt x="214" y="0"/>
                  </a:cubicBezTo>
                  <a:cubicBezTo>
                    <a:pt x="190" y="0"/>
                    <a:pt x="190" y="0"/>
                    <a:pt x="190" y="0"/>
                  </a:cubicBezTo>
                  <a:cubicBezTo>
                    <a:pt x="184" y="0"/>
                    <a:pt x="181" y="4"/>
                    <a:pt x="181" y="8"/>
                  </a:cubicBezTo>
                  <a:cubicBezTo>
                    <a:pt x="181" y="56"/>
                    <a:pt x="181" y="56"/>
                    <a:pt x="181" y="56"/>
                  </a:cubicBezTo>
                  <a:cubicBezTo>
                    <a:pt x="181" y="61"/>
                    <a:pt x="184" y="65"/>
                    <a:pt x="190" y="65"/>
                  </a:cubicBezTo>
                  <a:cubicBezTo>
                    <a:pt x="214" y="65"/>
                    <a:pt x="214" y="65"/>
                    <a:pt x="214" y="65"/>
                  </a:cubicBezTo>
                  <a:cubicBezTo>
                    <a:pt x="219" y="65"/>
                    <a:pt x="223" y="61"/>
                    <a:pt x="223" y="56"/>
                  </a:cubicBezTo>
                  <a:close/>
                  <a:moveTo>
                    <a:pt x="214" y="56"/>
                  </a:moveTo>
                  <a:cubicBezTo>
                    <a:pt x="190" y="56"/>
                    <a:pt x="190" y="56"/>
                    <a:pt x="190" y="56"/>
                  </a:cubicBezTo>
                  <a:cubicBezTo>
                    <a:pt x="190" y="8"/>
                    <a:pt x="190" y="8"/>
                    <a:pt x="190" y="8"/>
                  </a:cubicBezTo>
                  <a:cubicBezTo>
                    <a:pt x="214" y="8"/>
                    <a:pt x="214" y="8"/>
                    <a:pt x="214" y="8"/>
                  </a:cubicBezTo>
                  <a:lnTo>
                    <a:pt x="214" y="56"/>
                  </a:lnTo>
                  <a:close/>
                  <a:moveTo>
                    <a:pt x="162" y="262"/>
                  </a:moveTo>
                  <a:cubicBezTo>
                    <a:pt x="162" y="240"/>
                    <a:pt x="162" y="240"/>
                    <a:pt x="162" y="240"/>
                  </a:cubicBezTo>
                  <a:cubicBezTo>
                    <a:pt x="162" y="239"/>
                    <a:pt x="161" y="237"/>
                    <a:pt x="158" y="237"/>
                  </a:cubicBezTo>
                  <a:cubicBezTo>
                    <a:pt x="155" y="237"/>
                    <a:pt x="154" y="239"/>
                    <a:pt x="154" y="240"/>
                  </a:cubicBezTo>
                  <a:cubicBezTo>
                    <a:pt x="154" y="258"/>
                    <a:pt x="154" y="258"/>
                    <a:pt x="154" y="258"/>
                  </a:cubicBezTo>
                  <a:cubicBezTo>
                    <a:pt x="145" y="258"/>
                    <a:pt x="145" y="258"/>
                    <a:pt x="145" y="258"/>
                  </a:cubicBezTo>
                  <a:cubicBezTo>
                    <a:pt x="145" y="201"/>
                    <a:pt x="145" y="201"/>
                    <a:pt x="145" y="201"/>
                  </a:cubicBezTo>
                  <a:cubicBezTo>
                    <a:pt x="125" y="201"/>
                    <a:pt x="125" y="201"/>
                    <a:pt x="125" y="201"/>
                  </a:cubicBezTo>
                  <a:cubicBezTo>
                    <a:pt x="123" y="201"/>
                    <a:pt x="120" y="202"/>
                    <a:pt x="120" y="205"/>
                  </a:cubicBezTo>
                  <a:cubicBezTo>
                    <a:pt x="120" y="208"/>
                    <a:pt x="123" y="209"/>
                    <a:pt x="125" y="209"/>
                  </a:cubicBezTo>
                  <a:cubicBezTo>
                    <a:pt x="137" y="209"/>
                    <a:pt x="137" y="209"/>
                    <a:pt x="137" y="209"/>
                  </a:cubicBezTo>
                  <a:cubicBezTo>
                    <a:pt x="137" y="258"/>
                    <a:pt x="137" y="258"/>
                    <a:pt x="137" y="258"/>
                  </a:cubicBezTo>
                  <a:cubicBezTo>
                    <a:pt x="125" y="258"/>
                    <a:pt x="125" y="258"/>
                    <a:pt x="125" y="258"/>
                  </a:cubicBezTo>
                  <a:cubicBezTo>
                    <a:pt x="123" y="258"/>
                    <a:pt x="120" y="259"/>
                    <a:pt x="120" y="262"/>
                  </a:cubicBezTo>
                  <a:cubicBezTo>
                    <a:pt x="120" y="265"/>
                    <a:pt x="123" y="266"/>
                    <a:pt x="125" y="266"/>
                  </a:cubicBezTo>
                  <a:cubicBezTo>
                    <a:pt x="158" y="266"/>
                    <a:pt x="158" y="266"/>
                    <a:pt x="158" y="266"/>
                  </a:cubicBezTo>
                  <a:cubicBezTo>
                    <a:pt x="160" y="266"/>
                    <a:pt x="162" y="265"/>
                    <a:pt x="162" y="262"/>
                  </a:cubicBezTo>
                  <a:close/>
                  <a:moveTo>
                    <a:pt x="162" y="161"/>
                  </a:moveTo>
                  <a:cubicBezTo>
                    <a:pt x="162" y="140"/>
                    <a:pt x="162" y="140"/>
                    <a:pt x="162" y="140"/>
                  </a:cubicBezTo>
                  <a:cubicBezTo>
                    <a:pt x="162" y="138"/>
                    <a:pt x="161" y="136"/>
                    <a:pt x="158" y="136"/>
                  </a:cubicBezTo>
                  <a:cubicBezTo>
                    <a:pt x="155" y="136"/>
                    <a:pt x="154" y="138"/>
                    <a:pt x="154" y="140"/>
                  </a:cubicBezTo>
                  <a:cubicBezTo>
                    <a:pt x="154" y="157"/>
                    <a:pt x="154" y="157"/>
                    <a:pt x="154" y="157"/>
                  </a:cubicBezTo>
                  <a:cubicBezTo>
                    <a:pt x="145" y="157"/>
                    <a:pt x="145" y="157"/>
                    <a:pt x="145" y="157"/>
                  </a:cubicBezTo>
                  <a:cubicBezTo>
                    <a:pt x="145" y="100"/>
                    <a:pt x="145" y="100"/>
                    <a:pt x="145" y="100"/>
                  </a:cubicBezTo>
                  <a:cubicBezTo>
                    <a:pt x="125" y="100"/>
                    <a:pt x="125" y="100"/>
                    <a:pt x="125" y="100"/>
                  </a:cubicBezTo>
                  <a:cubicBezTo>
                    <a:pt x="123" y="100"/>
                    <a:pt x="120" y="101"/>
                    <a:pt x="120" y="105"/>
                  </a:cubicBezTo>
                  <a:cubicBezTo>
                    <a:pt x="120" y="107"/>
                    <a:pt x="123" y="109"/>
                    <a:pt x="125" y="109"/>
                  </a:cubicBezTo>
                  <a:cubicBezTo>
                    <a:pt x="137" y="109"/>
                    <a:pt x="137" y="109"/>
                    <a:pt x="137" y="109"/>
                  </a:cubicBezTo>
                  <a:cubicBezTo>
                    <a:pt x="137" y="157"/>
                    <a:pt x="137" y="157"/>
                    <a:pt x="137" y="157"/>
                  </a:cubicBezTo>
                  <a:cubicBezTo>
                    <a:pt x="125" y="157"/>
                    <a:pt x="125" y="157"/>
                    <a:pt x="125" y="157"/>
                  </a:cubicBezTo>
                  <a:cubicBezTo>
                    <a:pt x="123" y="157"/>
                    <a:pt x="120" y="158"/>
                    <a:pt x="120" y="161"/>
                  </a:cubicBezTo>
                  <a:cubicBezTo>
                    <a:pt x="120" y="164"/>
                    <a:pt x="123" y="165"/>
                    <a:pt x="125" y="165"/>
                  </a:cubicBezTo>
                  <a:cubicBezTo>
                    <a:pt x="158" y="165"/>
                    <a:pt x="158" y="165"/>
                    <a:pt x="158" y="165"/>
                  </a:cubicBezTo>
                  <a:cubicBezTo>
                    <a:pt x="160" y="165"/>
                    <a:pt x="162" y="164"/>
                    <a:pt x="162" y="161"/>
                  </a:cubicBezTo>
                  <a:close/>
                  <a:moveTo>
                    <a:pt x="162" y="61"/>
                  </a:moveTo>
                  <a:cubicBezTo>
                    <a:pt x="162" y="40"/>
                    <a:pt x="162" y="40"/>
                    <a:pt x="162" y="40"/>
                  </a:cubicBezTo>
                  <a:cubicBezTo>
                    <a:pt x="162" y="37"/>
                    <a:pt x="161" y="36"/>
                    <a:pt x="158" y="36"/>
                  </a:cubicBezTo>
                  <a:cubicBezTo>
                    <a:pt x="155" y="36"/>
                    <a:pt x="154" y="37"/>
                    <a:pt x="154" y="40"/>
                  </a:cubicBezTo>
                  <a:cubicBezTo>
                    <a:pt x="154" y="56"/>
                    <a:pt x="154" y="56"/>
                    <a:pt x="154" y="56"/>
                  </a:cubicBezTo>
                  <a:cubicBezTo>
                    <a:pt x="145" y="56"/>
                    <a:pt x="145" y="56"/>
                    <a:pt x="145" y="56"/>
                  </a:cubicBez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6"/>
                    <a:pt x="137" y="56"/>
                    <a:pt x="137" y="56"/>
                  </a:cubicBezTo>
                  <a:cubicBezTo>
                    <a:pt x="125" y="56"/>
                    <a:pt x="125" y="56"/>
                    <a:pt x="125" y="56"/>
                  </a:cubicBezTo>
                  <a:cubicBezTo>
                    <a:pt x="123" y="56"/>
                    <a:pt x="120" y="58"/>
                    <a:pt x="120" y="61"/>
                  </a:cubicBezTo>
                  <a:cubicBezTo>
                    <a:pt x="120" y="64"/>
                    <a:pt x="123" y="65"/>
                    <a:pt x="125" y="65"/>
                  </a:cubicBezTo>
                  <a:cubicBezTo>
                    <a:pt x="158" y="65"/>
                    <a:pt x="158" y="65"/>
                    <a:pt x="158" y="65"/>
                  </a:cubicBezTo>
                  <a:cubicBezTo>
                    <a:pt x="160" y="65"/>
                    <a:pt x="162" y="64"/>
                    <a:pt x="162" y="61"/>
                  </a:cubicBezTo>
                  <a:close/>
                  <a:moveTo>
                    <a:pt x="101" y="258"/>
                  </a:moveTo>
                  <a:cubicBezTo>
                    <a:pt x="101" y="209"/>
                    <a:pt x="101" y="209"/>
                    <a:pt x="101" y="209"/>
                  </a:cubicBezTo>
                  <a:cubicBezTo>
                    <a:pt x="101" y="205"/>
                    <a:pt x="98" y="201"/>
                    <a:pt x="93" y="201"/>
                  </a:cubicBezTo>
                  <a:cubicBezTo>
                    <a:pt x="68" y="201"/>
                    <a:pt x="68" y="201"/>
                    <a:pt x="68" y="201"/>
                  </a:cubicBezTo>
                  <a:cubicBezTo>
                    <a:pt x="64" y="201"/>
                    <a:pt x="60" y="205"/>
                    <a:pt x="60" y="209"/>
                  </a:cubicBezTo>
                  <a:cubicBezTo>
                    <a:pt x="60" y="258"/>
                    <a:pt x="60" y="258"/>
                    <a:pt x="60" y="258"/>
                  </a:cubicBezTo>
                  <a:cubicBezTo>
                    <a:pt x="60" y="262"/>
                    <a:pt x="64" y="266"/>
                    <a:pt x="68" y="266"/>
                  </a:cubicBezTo>
                  <a:cubicBezTo>
                    <a:pt x="93" y="266"/>
                    <a:pt x="93" y="266"/>
                    <a:pt x="93" y="266"/>
                  </a:cubicBezTo>
                  <a:cubicBezTo>
                    <a:pt x="98" y="266"/>
                    <a:pt x="101" y="262"/>
                    <a:pt x="101" y="258"/>
                  </a:cubicBezTo>
                  <a:close/>
                  <a:moveTo>
                    <a:pt x="93" y="258"/>
                  </a:moveTo>
                  <a:cubicBezTo>
                    <a:pt x="68" y="258"/>
                    <a:pt x="68" y="258"/>
                    <a:pt x="68" y="258"/>
                  </a:cubicBezTo>
                  <a:cubicBezTo>
                    <a:pt x="68" y="209"/>
                    <a:pt x="68" y="209"/>
                    <a:pt x="68" y="209"/>
                  </a:cubicBezTo>
                  <a:cubicBezTo>
                    <a:pt x="93" y="209"/>
                    <a:pt x="93" y="209"/>
                    <a:pt x="93" y="209"/>
                  </a:cubicBezTo>
                  <a:lnTo>
                    <a:pt x="93" y="258"/>
                  </a:lnTo>
                  <a:close/>
                  <a:moveTo>
                    <a:pt x="101" y="157"/>
                  </a:moveTo>
                  <a:cubicBezTo>
                    <a:pt x="101" y="109"/>
                    <a:pt x="101" y="109"/>
                    <a:pt x="101" y="109"/>
                  </a:cubicBezTo>
                  <a:cubicBezTo>
                    <a:pt x="101" y="104"/>
                    <a:pt x="98" y="100"/>
                    <a:pt x="93" y="100"/>
                  </a:cubicBezTo>
                  <a:cubicBezTo>
                    <a:pt x="68" y="100"/>
                    <a:pt x="68" y="100"/>
                    <a:pt x="68" y="100"/>
                  </a:cubicBezTo>
                  <a:cubicBezTo>
                    <a:pt x="64" y="100"/>
                    <a:pt x="60" y="104"/>
                    <a:pt x="60" y="109"/>
                  </a:cubicBezTo>
                  <a:cubicBezTo>
                    <a:pt x="60" y="157"/>
                    <a:pt x="60" y="157"/>
                    <a:pt x="60" y="157"/>
                  </a:cubicBezTo>
                  <a:cubicBezTo>
                    <a:pt x="60" y="162"/>
                    <a:pt x="64" y="165"/>
                    <a:pt x="68" y="165"/>
                  </a:cubicBezTo>
                  <a:cubicBezTo>
                    <a:pt x="93" y="165"/>
                    <a:pt x="93" y="165"/>
                    <a:pt x="93" y="165"/>
                  </a:cubicBezTo>
                  <a:cubicBezTo>
                    <a:pt x="98" y="165"/>
                    <a:pt x="101" y="162"/>
                    <a:pt x="101" y="157"/>
                  </a:cubicBezTo>
                  <a:close/>
                  <a:moveTo>
                    <a:pt x="93" y="157"/>
                  </a:moveTo>
                  <a:cubicBezTo>
                    <a:pt x="68" y="157"/>
                    <a:pt x="68" y="157"/>
                    <a:pt x="68" y="157"/>
                  </a:cubicBezTo>
                  <a:cubicBezTo>
                    <a:pt x="68" y="109"/>
                    <a:pt x="68" y="109"/>
                    <a:pt x="68" y="109"/>
                  </a:cubicBezTo>
                  <a:cubicBezTo>
                    <a:pt x="93" y="109"/>
                    <a:pt x="93" y="109"/>
                    <a:pt x="93" y="109"/>
                  </a:cubicBezTo>
                  <a:lnTo>
                    <a:pt x="93" y="157"/>
                  </a:lnTo>
                  <a:close/>
                  <a:moveTo>
                    <a:pt x="101" y="56"/>
                  </a:moveTo>
                  <a:cubicBezTo>
                    <a:pt x="101" y="8"/>
                    <a:pt x="101" y="8"/>
                    <a:pt x="101" y="8"/>
                  </a:cubicBezTo>
                  <a:cubicBezTo>
                    <a:pt x="101" y="4"/>
                    <a:pt x="98" y="0"/>
                    <a:pt x="93" y="0"/>
                  </a:cubicBezTo>
                  <a:cubicBezTo>
                    <a:pt x="68" y="0"/>
                    <a:pt x="68" y="0"/>
                    <a:pt x="68" y="0"/>
                  </a:cubicBezTo>
                  <a:cubicBezTo>
                    <a:pt x="64" y="0"/>
                    <a:pt x="60" y="4"/>
                    <a:pt x="60" y="8"/>
                  </a:cubicBezTo>
                  <a:cubicBezTo>
                    <a:pt x="60" y="56"/>
                    <a:pt x="60" y="56"/>
                    <a:pt x="60" y="56"/>
                  </a:cubicBezTo>
                  <a:cubicBezTo>
                    <a:pt x="60" y="61"/>
                    <a:pt x="64" y="65"/>
                    <a:pt x="68" y="65"/>
                  </a:cubicBezTo>
                  <a:cubicBezTo>
                    <a:pt x="93" y="65"/>
                    <a:pt x="93" y="65"/>
                    <a:pt x="93" y="65"/>
                  </a:cubicBezTo>
                  <a:cubicBezTo>
                    <a:pt x="98" y="65"/>
                    <a:pt x="101" y="61"/>
                    <a:pt x="101" y="56"/>
                  </a:cubicBezTo>
                  <a:close/>
                  <a:moveTo>
                    <a:pt x="93" y="56"/>
                  </a:moveTo>
                  <a:cubicBezTo>
                    <a:pt x="68" y="56"/>
                    <a:pt x="68" y="56"/>
                    <a:pt x="68" y="56"/>
                  </a:cubicBezTo>
                  <a:cubicBezTo>
                    <a:pt x="68" y="8"/>
                    <a:pt x="68" y="8"/>
                    <a:pt x="68" y="8"/>
                  </a:cubicBezTo>
                  <a:cubicBezTo>
                    <a:pt x="93" y="8"/>
                    <a:pt x="93" y="8"/>
                    <a:pt x="93" y="8"/>
                  </a:cubicBezTo>
                  <a:lnTo>
                    <a:pt x="93" y="56"/>
                  </a:lnTo>
                  <a:close/>
                  <a:moveTo>
                    <a:pt x="41" y="262"/>
                  </a:moveTo>
                  <a:cubicBezTo>
                    <a:pt x="41" y="240"/>
                    <a:pt x="41" y="240"/>
                    <a:pt x="41" y="240"/>
                  </a:cubicBezTo>
                  <a:cubicBezTo>
                    <a:pt x="41" y="239"/>
                    <a:pt x="40" y="237"/>
                    <a:pt x="37" y="237"/>
                  </a:cubicBezTo>
                  <a:cubicBezTo>
                    <a:pt x="33" y="237"/>
                    <a:pt x="33" y="239"/>
                    <a:pt x="33" y="240"/>
                  </a:cubicBezTo>
                  <a:cubicBezTo>
                    <a:pt x="33" y="258"/>
                    <a:pt x="33" y="258"/>
                    <a:pt x="33" y="258"/>
                  </a:cubicBezTo>
                  <a:cubicBezTo>
                    <a:pt x="25" y="258"/>
                    <a:pt x="25" y="258"/>
                    <a:pt x="25" y="258"/>
                  </a:cubicBezTo>
                  <a:cubicBezTo>
                    <a:pt x="25" y="201"/>
                    <a:pt x="25" y="201"/>
                    <a:pt x="25" y="201"/>
                  </a:cubicBezTo>
                  <a:cubicBezTo>
                    <a:pt x="4" y="201"/>
                    <a:pt x="4" y="201"/>
                    <a:pt x="4" y="201"/>
                  </a:cubicBezTo>
                  <a:cubicBezTo>
                    <a:pt x="1" y="201"/>
                    <a:pt x="0" y="202"/>
                    <a:pt x="0" y="205"/>
                  </a:cubicBezTo>
                  <a:cubicBezTo>
                    <a:pt x="0" y="208"/>
                    <a:pt x="1" y="209"/>
                    <a:pt x="4" y="209"/>
                  </a:cubicBezTo>
                  <a:cubicBezTo>
                    <a:pt x="16" y="209"/>
                    <a:pt x="16" y="209"/>
                    <a:pt x="16" y="209"/>
                  </a:cubicBezTo>
                  <a:cubicBezTo>
                    <a:pt x="16" y="258"/>
                    <a:pt x="16" y="258"/>
                    <a:pt x="16" y="258"/>
                  </a:cubicBezTo>
                  <a:cubicBezTo>
                    <a:pt x="4" y="258"/>
                    <a:pt x="4" y="258"/>
                    <a:pt x="4" y="258"/>
                  </a:cubicBezTo>
                  <a:cubicBezTo>
                    <a:pt x="1" y="258"/>
                    <a:pt x="0" y="259"/>
                    <a:pt x="0" y="262"/>
                  </a:cubicBezTo>
                  <a:cubicBezTo>
                    <a:pt x="0" y="265"/>
                    <a:pt x="1" y="266"/>
                    <a:pt x="4" y="266"/>
                  </a:cubicBezTo>
                  <a:cubicBezTo>
                    <a:pt x="37" y="266"/>
                    <a:pt x="37" y="266"/>
                    <a:pt x="37" y="266"/>
                  </a:cubicBezTo>
                  <a:cubicBezTo>
                    <a:pt x="39" y="266"/>
                    <a:pt x="41" y="265"/>
                    <a:pt x="41" y="262"/>
                  </a:cubicBezTo>
                  <a:close/>
                  <a:moveTo>
                    <a:pt x="41" y="157"/>
                  </a:moveTo>
                  <a:cubicBezTo>
                    <a:pt x="41" y="109"/>
                    <a:pt x="41" y="109"/>
                    <a:pt x="41" y="109"/>
                  </a:cubicBezTo>
                  <a:cubicBezTo>
                    <a:pt x="41" y="104"/>
                    <a:pt x="37" y="100"/>
                    <a:pt x="33" y="100"/>
                  </a:cubicBezTo>
                  <a:cubicBezTo>
                    <a:pt x="7" y="100"/>
                    <a:pt x="7" y="100"/>
                    <a:pt x="7" y="100"/>
                  </a:cubicBezTo>
                  <a:cubicBezTo>
                    <a:pt x="3" y="100"/>
                    <a:pt x="0" y="104"/>
                    <a:pt x="0" y="109"/>
                  </a:cubicBezTo>
                  <a:cubicBezTo>
                    <a:pt x="0" y="157"/>
                    <a:pt x="0" y="157"/>
                    <a:pt x="0" y="157"/>
                  </a:cubicBezTo>
                  <a:cubicBezTo>
                    <a:pt x="0" y="162"/>
                    <a:pt x="3" y="165"/>
                    <a:pt x="7" y="165"/>
                  </a:cubicBezTo>
                  <a:cubicBezTo>
                    <a:pt x="33" y="165"/>
                    <a:pt x="33" y="165"/>
                    <a:pt x="33" y="165"/>
                  </a:cubicBezTo>
                  <a:cubicBezTo>
                    <a:pt x="37" y="165"/>
                    <a:pt x="41" y="162"/>
                    <a:pt x="41" y="157"/>
                  </a:cubicBezTo>
                  <a:close/>
                  <a:moveTo>
                    <a:pt x="33" y="157"/>
                  </a:moveTo>
                  <a:cubicBezTo>
                    <a:pt x="7" y="157"/>
                    <a:pt x="7" y="157"/>
                    <a:pt x="7" y="157"/>
                  </a:cubicBezTo>
                  <a:cubicBezTo>
                    <a:pt x="7" y="109"/>
                    <a:pt x="7" y="109"/>
                    <a:pt x="7" y="109"/>
                  </a:cubicBezTo>
                  <a:cubicBezTo>
                    <a:pt x="33" y="109"/>
                    <a:pt x="33" y="109"/>
                    <a:pt x="33" y="109"/>
                  </a:cubicBezTo>
                  <a:lnTo>
                    <a:pt x="33" y="157"/>
                  </a:lnTo>
                  <a:close/>
                  <a:moveTo>
                    <a:pt x="41" y="61"/>
                  </a:moveTo>
                  <a:cubicBezTo>
                    <a:pt x="41" y="40"/>
                    <a:pt x="41" y="40"/>
                    <a:pt x="41" y="40"/>
                  </a:cubicBezTo>
                  <a:cubicBezTo>
                    <a:pt x="41" y="37"/>
                    <a:pt x="40" y="36"/>
                    <a:pt x="37" y="36"/>
                  </a:cubicBezTo>
                  <a:cubicBezTo>
                    <a:pt x="33" y="36"/>
                    <a:pt x="33" y="37"/>
                    <a:pt x="33" y="40"/>
                  </a:cubicBezTo>
                  <a:cubicBezTo>
                    <a:pt x="33" y="56"/>
                    <a:pt x="33" y="56"/>
                    <a:pt x="33" y="56"/>
                  </a:cubicBezTo>
                  <a:cubicBezTo>
                    <a:pt x="25" y="56"/>
                    <a:pt x="25" y="56"/>
                    <a:pt x="25" y="56"/>
                  </a:cubicBez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6"/>
                    <a:pt x="16" y="56"/>
                    <a:pt x="16" y="56"/>
                  </a:cubicBezTo>
                  <a:cubicBezTo>
                    <a:pt x="4" y="56"/>
                    <a:pt x="4" y="56"/>
                    <a:pt x="4" y="56"/>
                  </a:cubicBezTo>
                  <a:cubicBezTo>
                    <a:pt x="1" y="56"/>
                    <a:pt x="0" y="58"/>
                    <a:pt x="0" y="61"/>
                  </a:cubicBezTo>
                  <a:cubicBezTo>
                    <a:pt x="0" y="64"/>
                    <a:pt x="1" y="65"/>
                    <a:pt x="4" y="65"/>
                  </a:cubicBezTo>
                  <a:cubicBezTo>
                    <a:pt x="37" y="65"/>
                    <a:pt x="37" y="65"/>
                    <a:pt x="37" y="65"/>
                  </a:cubicBezTo>
                  <a:cubicBezTo>
                    <a:pt x="39" y="65"/>
                    <a:pt x="41" y="64"/>
                    <a:pt x="41" y="6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3681652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1383227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979381609"/>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0109677"/>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90384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22771056"/>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81082"/>
            <a:ext cx="1483418" cy="310896"/>
          </a:xfrm>
          <a:prstGeom prst="rect">
            <a:avLst/>
          </a:prstGeom>
        </p:spPr>
      </p:pic>
    </p:spTree>
    <p:extLst>
      <p:ext uri="{BB962C8B-B14F-4D97-AF65-F5344CB8AC3E}">
        <p14:creationId xmlns:p14="http://schemas.microsoft.com/office/powerpoint/2010/main" val="39441102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6381127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211264"/>
            <a:ext cx="9143936" cy="1828800"/>
          </a:xfrm>
          <a:noFill/>
        </p:spPr>
        <p:txBody>
          <a:bodyPr lIns="146304" tIns="91440" rIns="146304" bIns="91440" anchor="b" anchorCtr="0"/>
          <a:lstStyle>
            <a:lvl1pPr>
              <a:defRPr sz="5400" spc="-100"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74701" y="3040063"/>
            <a:ext cx="9143937" cy="730183"/>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a:t>Date</a:t>
            </a:r>
          </a:p>
        </p:txBody>
      </p:sp>
      <p:sp>
        <p:nvSpPr>
          <p:cNvPr id="3" name="Text Placeholder 2"/>
          <p:cNvSpPr>
            <a:spLocks noGrp="1"/>
          </p:cNvSpPr>
          <p:nvPr>
            <p:ph type="body" sz="quarter" idx="13" hasCustomPrompt="1"/>
          </p:nvPr>
        </p:nvSpPr>
        <p:spPr>
          <a:xfrm>
            <a:off x="274639" y="3770246"/>
            <a:ext cx="9144000" cy="461665"/>
          </a:xfrm>
        </p:spPr>
        <p:txBody>
          <a:bodyPr/>
          <a:lstStyle>
            <a:lvl1pPr marL="0" indent="0">
              <a:buNone/>
              <a:defRPr lang="en-US" sz="2000"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a:t>Optional (City, State or venue)</a:t>
            </a:r>
          </a:p>
        </p:txBody>
      </p:sp>
      <p:pic>
        <p:nvPicPr>
          <p:cNvPr id="141" name="Picture 140"/>
          <p:cNvPicPr>
            <a:picLocks noChangeAspect="1"/>
          </p:cNvPicPr>
          <p:nvPr userDrawn="1"/>
        </p:nvPicPr>
        <p:blipFill>
          <a:blip r:embed="rId2"/>
          <a:stretch>
            <a:fillRect/>
          </a:stretch>
        </p:blipFill>
        <p:spPr bwMode="black">
          <a:xfrm>
            <a:off x="457200" y="481082"/>
            <a:ext cx="1483418" cy="310896"/>
          </a:xfrm>
          <a:prstGeom prst="rect">
            <a:avLst/>
          </a:prstGeom>
        </p:spPr>
      </p:pic>
      <p:grpSp>
        <p:nvGrpSpPr>
          <p:cNvPr id="105" name="Group 104"/>
          <p:cNvGrpSpPr>
            <a:grpSpLocks noChangeAspect="1"/>
          </p:cNvGrpSpPr>
          <p:nvPr userDrawn="1"/>
        </p:nvGrpSpPr>
        <p:grpSpPr bwMode="gray">
          <a:xfrm>
            <a:off x="5788926" y="4224320"/>
            <a:ext cx="6647549" cy="2770205"/>
            <a:chOff x="5788926" y="4224320"/>
            <a:chExt cx="6647549" cy="2770205"/>
          </a:xfrm>
        </p:grpSpPr>
        <p:sp>
          <p:nvSpPr>
            <p:cNvPr id="106" name="Freeform: Shape 105"/>
            <p:cNvSpPr/>
            <p:nvPr userDrawn="1"/>
          </p:nvSpPr>
          <p:spPr bwMode="gray">
            <a:xfrm>
              <a:off x="5788926" y="5758835"/>
              <a:ext cx="2577047" cy="1235690"/>
            </a:xfrm>
            <a:custGeom>
              <a:avLst/>
              <a:gdLst>
                <a:gd name="connsiteX0" fmla="*/ 1214715 w 2577047"/>
                <a:gd name="connsiteY0" fmla="*/ 0 h 1235690"/>
                <a:gd name="connsiteX1" fmla="*/ 1914672 w 2577047"/>
                <a:gd name="connsiteY1" fmla="*/ 468064 h 1235690"/>
                <a:gd name="connsiteX2" fmla="*/ 2060300 w 2577047"/>
                <a:gd name="connsiteY2" fmla="*/ 446221 h 1235690"/>
                <a:gd name="connsiteX3" fmla="*/ 2577047 w 2577047"/>
                <a:gd name="connsiteY3" fmla="*/ 957972 h 1235690"/>
                <a:gd name="connsiteX4" fmla="*/ 2495620 w 2577047"/>
                <a:gd name="connsiteY4" fmla="*/ 1235690 h 1235690"/>
                <a:gd name="connsiteX5" fmla="*/ 1889591 w 2577047"/>
                <a:gd name="connsiteY5" fmla="*/ 1235690 h 1235690"/>
                <a:gd name="connsiteX6" fmla="*/ 1799319 w 2577047"/>
                <a:gd name="connsiteY6" fmla="*/ 1235690 h 1235690"/>
                <a:gd name="connsiteX7" fmla="*/ 31390 w 2577047"/>
                <a:gd name="connsiteY7" fmla="*/ 1235690 h 1235690"/>
                <a:gd name="connsiteX8" fmla="*/ 9264 w 2577047"/>
                <a:gd name="connsiteY8" fmla="*/ 1164413 h 1235690"/>
                <a:gd name="connsiteX9" fmla="*/ 0 w 2577047"/>
                <a:gd name="connsiteY9" fmla="*/ 1072517 h 1235690"/>
                <a:gd name="connsiteX10" fmla="*/ 455981 w 2577047"/>
                <a:gd name="connsiteY10" fmla="*/ 616536 h 1235690"/>
                <a:gd name="connsiteX11" fmla="*/ 459500 w 2577047"/>
                <a:gd name="connsiteY11" fmla="*/ 616891 h 1235690"/>
                <a:gd name="connsiteX12" fmla="*/ 459640 w 2577047"/>
                <a:gd name="connsiteY12" fmla="*/ 615506 h 1235690"/>
                <a:gd name="connsiteX13" fmla="*/ 720719 w 2577047"/>
                <a:gd name="connsiteY13" fmla="*/ 182302 h 1235690"/>
                <a:gd name="connsiteX14" fmla="*/ 739060 w 2577047"/>
                <a:gd name="connsiteY14" fmla="*/ 169592 h 1235690"/>
                <a:gd name="connsiteX15" fmla="*/ 747661 w 2577047"/>
                <a:gd name="connsiteY15" fmla="*/ 161263 h 1235690"/>
                <a:gd name="connsiteX16" fmla="*/ 1214715 w 2577047"/>
                <a:gd name="connsiteY16" fmla="*/ 0 h 1235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77047" h="1235690">
                  <a:moveTo>
                    <a:pt x="1214715" y="0"/>
                  </a:moveTo>
                  <a:cubicBezTo>
                    <a:pt x="1532592" y="0"/>
                    <a:pt x="1803493" y="191906"/>
                    <a:pt x="1914672" y="468064"/>
                  </a:cubicBezTo>
                  <a:cubicBezTo>
                    <a:pt x="1961649" y="454022"/>
                    <a:pt x="2010192" y="446221"/>
                    <a:pt x="2060300" y="446221"/>
                  </a:cubicBezTo>
                  <a:cubicBezTo>
                    <a:pt x="2346860" y="446221"/>
                    <a:pt x="2577047" y="675573"/>
                    <a:pt x="2577047" y="957972"/>
                  </a:cubicBezTo>
                  <a:cubicBezTo>
                    <a:pt x="2577047" y="1060946"/>
                    <a:pt x="2547295" y="1156119"/>
                    <a:pt x="2495620" y="1235690"/>
                  </a:cubicBezTo>
                  <a:cubicBezTo>
                    <a:pt x="2495620" y="1235690"/>
                    <a:pt x="2495620" y="1235690"/>
                    <a:pt x="1889591" y="1235690"/>
                  </a:cubicBezTo>
                  <a:lnTo>
                    <a:pt x="1799319" y="1235690"/>
                  </a:lnTo>
                  <a:lnTo>
                    <a:pt x="31390" y="1235690"/>
                  </a:lnTo>
                  <a:lnTo>
                    <a:pt x="9264" y="1164413"/>
                  </a:lnTo>
                  <a:cubicBezTo>
                    <a:pt x="3190" y="1134730"/>
                    <a:pt x="0" y="1103996"/>
                    <a:pt x="0" y="1072517"/>
                  </a:cubicBezTo>
                  <a:cubicBezTo>
                    <a:pt x="0" y="820686"/>
                    <a:pt x="204150" y="616536"/>
                    <a:pt x="455981" y="616536"/>
                  </a:cubicBezTo>
                  <a:lnTo>
                    <a:pt x="459500" y="616891"/>
                  </a:lnTo>
                  <a:lnTo>
                    <a:pt x="459640" y="615506"/>
                  </a:lnTo>
                  <a:cubicBezTo>
                    <a:pt x="495067" y="442379"/>
                    <a:pt x="589371" y="290700"/>
                    <a:pt x="720719" y="182302"/>
                  </a:cubicBezTo>
                  <a:lnTo>
                    <a:pt x="739060" y="169592"/>
                  </a:lnTo>
                  <a:lnTo>
                    <a:pt x="747661" y="161263"/>
                  </a:lnTo>
                  <a:cubicBezTo>
                    <a:pt x="876480" y="60556"/>
                    <a:pt x="1038551" y="0"/>
                    <a:pt x="1214715" y="0"/>
                  </a:cubicBezTo>
                  <a:close/>
                </a:path>
              </a:pathLst>
            </a:cu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7" name="Freeform 6"/>
            <p:cNvSpPr>
              <a:spLocks/>
            </p:cNvSpPr>
            <p:nvPr/>
          </p:nvSpPr>
          <p:spPr bwMode="gray">
            <a:xfrm>
              <a:off x="8422506" y="4305084"/>
              <a:ext cx="2008331" cy="1846803"/>
            </a:xfrm>
            <a:custGeom>
              <a:avLst/>
              <a:gdLst>
                <a:gd name="T0" fmla="*/ 948 w 1281"/>
                <a:gd name="T1" fmla="*/ 6 h 1185"/>
                <a:gd name="T2" fmla="*/ 641 w 1281"/>
                <a:gd name="T3" fmla="*/ 168 h 1185"/>
                <a:gd name="T4" fmla="*/ 333 w 1281"/>
                <a:gd name="T5" fmla="*/ 6 h 1185"/>
                <a:gd name="T6" fmla="*/ 10 w 1281"/>
                <a:gd name="T7" fmla="*/ 362 h 1185"/>
                <a:gd name="T8" fmla="*/ 641 w 1281"/>
                <a:gd name="T9" fmla="*/ 1185 h 1185"/>
                <a:gd name="T10" fmla="*/ 641 w 1281"/>
                <a:gd name="T11" fmla="*/ 1184 h 1185"/>
                <a:gd name="T12" fmla="*/ 641 w 1281"/>
                <a:gd name="T13" fmla="*/ 1185 h 1185"/>
                <a:gd name="T14" fmla="*/ 1272 w 1281"/>
                <a:gd name="T15" fmla="*/ 361 h 1185"/>
                <a:gd name="T16" fmla="*/ 948 w 1281"/>
                <a:gd name="T17" fmla="*/ 6 h 1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1" h="1185">
                  <a:moveTo>
                    <a:pt x="948" y="6"/>
                  </a:moveTo>
                  <a:cubicBezTo>
                    <a:pt x="820" y="0"/>
                    <a:pt x="703" y="65"/>
                    <a:pt x="641" y="168"/>
                  </a:cubicBezTo>
                  <a:cubicBezTo>
                    <a:pt x="578" y="65"/>
                    <a:pt x="461" y="0"/>
                    <a:pt x="333" y="6"/>
                  </a:cubicBezTo>
                  <a:cubicBezTo>
                    <a:pt x="144" y="15"/>
                    <a:pt x="0" y="175"/>
                    <a:pt x="10" y="362"/>
                  </a:cubicBezTo>
                  <a:cubicBezTo>
                    <a:pt x="19" y="548"/>
                    <a:pt x="641" y="1185"/>
                    <a:pt x="641" y="1185"/>
                  </a:cubicBezTo>
                  <a:cubicBezTo>
                    <a:pt x="641" y="1185"/>
                    <a:pt x="641" y="1185"/>
                    <a:pt x="641" y="1184"/>
                  </a:cubicBezTo>
                  <a:cubicBezTo>
                    <a:pt x="641" y="1185"/>
                    <a:pt x="641" y="1185"/>
                    <a:pt x="641" y="1185"/>
                  </a:cubicBezTo>
                  <a:cubicBezTo>
                    <a:pt x="641" y="1185"/>
                    <a:pt x="1263" y="548"/>
                    <a:pt x="1272" y="361"/>
                  </a:cubicBezTo>
                  <a:cubicBezTo>
                    <a:pt x="1281" y="174"/>
                    <a:pt x="1137" y="15"/>
                    <a:pt x="948" y="6"/>
                  </a:cubicBezTo>
                  <a:close/>
                </a:path>
              </a:pathLst>
            </a:custGeom>
            <a:solidFill>
              <a:srgbClr val="3393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Rectangle 7"/>
            <p:cNvSpPr>
              <a:spLocks noChangeArrowheads="1"/>
            </p:cNvSpPr>
            <p:nvPr/>
          </p:nvSpPr>
          <p:spPr bwMode="gray">
            <a:xfrm>
              <a:off x="9601660" y="4515070"/>
              <a:ext cx="573425" cy="1445676"/>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Rectangle 8"/>
            <p:cNvSpPr>
              <a:spLocks noChangeArrowheads="1"/>
            </p:cNvSpPr>
            <p:nvPr/>
          </p:nvSpPr>
          <p:spPr bwMode="gray">
            <a:xfrm>
              <a:off x="8640568" y="4224320"/>
              <a:ext cx="576116" cy="1445676"/>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Rectangle 9"/>
            <p:cNvSpPr>
              <a:spLocks noChangeArrowheads="1"/>
            </p:cNvSpPr>
            <p:nvPr/>
          </p:nvSpPr>
          <p:spPr bwMode="gray">
            <a:xfrm>
              <a:off x="9771264" y="4698135"/>
              <a:ext cx="573425" cy="1445676"/>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Rectangle 10"/>
            <p:cNvSpPr>
              <a:spLocks noChangeArrowheads="1"/>
            </p:cNvSpPr>
            <p:nvPr/>
          </p:nvSpPr>
          <p:spPr bwMode="gray">
            <a:xfrm>
              <a:off x="9351291" y="4843510"/>
              <a:ext cx="320365" cy="1397218"/>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Rectangle 11"/>
            <p:cNvSpPr>
              <a:spLocks noChangeArrowheads="1"/>
            </p:cNvSpPr>
            <p:nvPr/>
          </p:nvSpPr>
          <p:spPr bwMode="gray">
            <a:xfrm>
              <a:off x="8505962" y="4708904"/>
              <a:ext cx="309596" cy="1292224"/>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Rectangle 12"/>
            <p:cNvSpPr>
              <a:spLocks noChangeArrowheads="1"/>
            </p:cNvSpPr>
            <p:nvPr/>
          </p:nvSpPr>
          <p:spPr bwMode="gray">
            <a:xfrm>
              <a:off x="8780559" y="4576988"/>
              <a:ext cx="570732" cy="1518363"/>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Freeform 13"/>
            <p:cNvSpPr>
              <a:spLocks/>
            </p:cNvSpPr>
            <p:nvPr/>
          </p:nvSpPr>
          <p:spPr bwMode="gray">
            <a:xfrm>
              <a:off x="8842479" y="4665830"/>
              <a:ext cx="446894" cy="78073"/>
            </a:xfrm>
            <a:custGeom>
              <a:avLst/>
              <a:gdLst>
                <a:gd name="T0" fmla="*/ 24 w 286"/>
                <a:gd name="T1" fmla="*/ 0 h 50"/>
                <a:gd name="T2" fmla="*/ 0 w 286"/>
                <a:gd name="T3" fmla="*/ 22 h 50"/>
                <a:gd name="T4" fmla="*/ 0 w 286"/>
                <a:gd name="T5" fmla="*/ 28 h 50"/>
                <a:gd name="T6" fmla="*/ 24 w 286"/>
                <a:gd name="T7" fmla="*/ 50 h 50"/>
                <a:gd name="T8" fmla="*/ 262 w 286"/>
                <a:gd name="T9" fmla="*/ 50 h 50"/>
                <a:gd name="T10" fmla="*/ 286 w 286"/>
                <a:gd name="T11" fmla="*/ 28 h 50"/>
                <a:gd name="T12" fmla="*/ 286 w 286"/>
                <a:gd name="T13" fmla="*/ 22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2"/>
                  </a:cubicBezTo>
                  <a:cubicBezTo>
                    <a:pt x="0" y="28"/>
                    <a:pt x="0" y="28"/>
                    <a:pt x="0" y="28"/>
                  </a:cubicBezTo>
                  <a:cubicBezTo>
                    <a:pt x="0" y="28"/>
                    <a:pt x="0" y="50"/>
                    <a:pt x="24" y="50"/>
                  </a:cubicBezTo>
                  <a:cubicBezTo>
                    <a:pt x="262" y="50"/>
                    <a:pt x="262" y="50"/>
                    <a:pt x="262" y="50"/>
                  </a:cubicBezTo>
                  <a:cubicBezTo>
                    <a:pt x="262" y="50"/>
                    <a:pt x="286" y="50"/>
                    <a:pt x="286" y="28"/>
                  </a:cubicBezTo>
                  <a:cubicBezTo>
                    <a:pt x="286" y="22"/>
                    <a:pt x="286" y="22"/>
                    <a:pt x="286" y="22"/>
                  </a:cubicBezTo>
                  <a:cubicBezTo>
                    <a:pt x="286" y="22"/>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14"/>
            <p:cNvSpPr>
              <a:spLocks/>
            </p:cNvSpPr>
            <p:nvPr/>
          </p:nvSpPr>
          <p:spPr bwMode="gray">
            <a:xfrm>
              <a:off x="8842479" y="4805821"/>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15"/>
            <p:cNvSpPr>
              <a:spLocks/>
            </p:cNvSpPr>
            <p:nvPr/>
          </p:nvSpPr>
          <p:spPr bwMode="gray">
            <a:xfrm>
              <a:off x="8842479" y="4943118"/>
              <a:ext cx="446894" cy="78073"/>
            </a:xfrm>
            <a:custGeom>
              <a:avLst/>
              <a:gdLst>
                <a:gd name="T0" fmla="*/ 24 w 286"/>
                <a:gd name="T1" fmla="*/ 0 h 50"/>
                <a:gd name="T2" fmla="*/ 0 w 286"/>
                <a:gd name="T3" fmla="*/ 24 h 50"/>
                <a:gd name="T4" fmla="*/ 0 w 286"/>
                <a:gd name="T5" fmla="*/ 28 h 50"/>
                <a:gd name="T6" fmla="*/ 24 w 286"/>
                <a:gd name="T7" fmla="*/ 50 h 50"/>
                <a:gd name="T8" fmla="*/ 262 w 286"/>
                <a:gd name="T9" fmla="*/ 50 h 50"/>
                <a:gd name="T10" fmla="*/ 286 w 286"/>
                <a:gd name="T11" fmla="*/ 28 h 50"/>
                <a:gd name="T12" fmla="*/ 286 w 286"/>
                <a:gd name="T13" fmla="*/ 24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4"/>
                  </a:cubicBezTo>
                  <a:cubicBezTo>
                    <a:pt x="0" y="28"/>
                    <a:pt x="0" y="28"/>
                    <a:pt x="0" y="28"/>
                  </a:cubicBezTo>
                  <a:cubicBezTo>
                    <a:pt x="0" y="28"/>
                    <a:pt x="0" y="50"/>
                    <a:pt x="24" y="50"/>
                  </a:cubicBezTo>
                  <a:cubicBezTo>
                    <a:pt x="262" y="50"/>
                    <a:pt x="262" y="50"/>
                    <a:pt x="262" y="50"/>
                  </a:cubicBezTo>
                  <a:cubicBezTo>
                    <a:pt x="262" y="50"/>
                    <a:pt x="286" y="50"/>
                    <a:pt x="286" y="28"/>
                  </a:cubicBezTo>
                  <a:cubicBezTo>
                    <a:pt x="286" y="24"/>
                    <a:pt x="286" y="24"/>
                    <a:pt x="286" y="24"/>
                  </a:cubicBezTo>
                  <a:cubicBezTo>
                    <a:pt x="286" y="24"/>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16"/>
            <p:cNvSpPr>
              <a:spLocks/>
            </p:cNvSpPr>
            <p:nvPr/>
          </p:nvSpPr>
          <p:spPr bwMode="gray">
            <a:xfrm>
              <a:off x="8842479" y="5080418"/>
              <a:ext cx="446894" cy="78073"/>
            </a:xfrm>
            <a:custGeom>
              <a:avLst/>
              <a:gdLst>
                <a:gd name="T0" fmla="*/ 24 w 286"/>
                <a:gd name="T1" fmla="*/ 0 h 50"/>
                <a:gd name="T2" fmla="*/ 0 w 286"/>
                <a:gd name="T3" fmla="*/ 23 h 50"/>
                <a:gd name="T4" fmla="*/ 0 w 286"/>
                <a:gd name="T5" fmla="*/ 28 h 50"/>
                <a:gd name="T6" fmla="*/ 24 w 286"/>
                <a:gd name="T7" fmla="*/ 50 h 50"/>
                <a:gd name="T8" fmla="*/ 262 w 286"/>
                <a:gd name="T9" fmla="*/ 50 h 50"/>
                <a:gd name="T10" fmla="*/ 286 w 286"/>
                <a:gd name="T11" fmla="*/ 28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8"/>
                    <a:pt x="0" y="28"/>
                    <a:pt x="0" y="28"/>
                  </a:cubicBezTo>
                  <a:cubicBezTo>
                    <a:pt x="0" y="28"/>
                    <a:pt x="0" y="50"/>
                    <a:pt x="24" y="50"/>
                  </a:cubicBezTo>
                  <a:cubicBezTo>
                    <a:pt x="262" y="50"/>
                    <a:pt x="262" y="50"/>
                    <a:pt x="262" y="50"/>
                  </a:cubicBezTo>
                  <a:cubicBezTo>
                    <a:pt x="262" y="50"/>
                    <a:pt x="286" y="50"/>
                    <a:pt x="286" y="28"/>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17"/>
            <p:cNvSpPr>
              <a:spLocks/>
            </p:cNvSpPr>
            <p:nvPr/>
          </p:nvSpPr>
          <p:spPr bwMode="gray">
            <a:xfrm>
              <a:off x="8842479" y="5220409"/>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18"/>
            <p:cNvSpPr>
              <a:spLocks/>
            </p:cNvSpPr>
            <p:nvPr/>
          </p:nvSpPr>
          <p:spPr bwMode="gray">
            <a:xfrm>
              <a:off x="8842479" y="5357707"/>
              <a:ext cx="446894" cy="78073"/>
            </a:xfrm>
            <a:custGeom>
              <a:avLst/>
              <a:gdLst>
                <a:gd name="T0" fmla="*/ 24 w 286"/>
                <a:gd name="T1" fmla="*/ 0 h 51"/>
                <a:gd name="T2" fmla="*/ 0 w 286"/>
                <a:gd name="T3" fmla="*/ 24 h 51"/>
                <a:gd name="T4" fmla="*/ 0 w 286"/>
                <a:gd name="T5" fmla="*/ 28 h 51"/>
                <a:gd name="T6" fmla="*/ 24 w 286"/>
                <a:gd name="T7" fmla="*/ 51 h 51"/>
                <a:gd name="T8" fmla="*/ 262 w 286"/>
                <a:gd name="T9" fmla="*/ 51 h 51"/>
                <a:gd name="T10" fmla="*/ 286 w 286"/>
                <a:gd name="T11" fmla="*/ 28 h 51"/>
                <a:gd name="T12" fmla="*/ 286 w 286"/>
                <a:gd name="T13" fmla="*/ 24 h 51"/>
                <a:gd name="T14" fmla="*/ 262 w 286"/>
                <a:gd name="T15" fmla="*/ 0 h 51"/>
                <a:gd name="T16" fmla="*/ 152 w 286"/>
                <a:gd name="T17" fmla="*/ 0 h 51"/>
                <a:gd name="T18" fmla="*/ 24 w 286"/>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1">
                  <a:moveTo>
                    <a:pt x="24" y="0"/>
                  </a:moveTo>
                  <a:cubicBezTo>
                    <a:pt x="24" y="0"/>
                    <a:pt x="0" y="0"/>
                    <a:pt x="0" y="24"/>
                  </a:cubicBezTo>
                  <a:cubicBezTo>
                    <a:pt x="0" y="28"/>
                    <a:pt x="0" y="28"/>
                    <a:pt x="0" y="28"/>
                  </a:cubicBezTo>
                  <a:cubicBezTo>
                    <a:pt x="0" y="28"/>
                    <a:pt x="0" y="51"/>
                    <a:pt x="24" y="51"/>
                  </a:cubicBezTo>
                  <a:cubicBezTo>
                    <a:pt x="262" y="51"/>
                    <a:pt x="262" y="51"/>
                    <a:pt x="262" y="51"/>
                  </a:cubicBezTo>
                  <a:cubicBezTo>
                    <a:pt x="262" y="51"/>
                    <a:pt x="286" y="51"/>
                    <a:pt x="286" y="28"/>
                  </a:cubicBezTo>
                  <a:cubicBezTo>
                    <a:pt x="286" y="24"/>
                    <a:pt x="286" y="24"/>
                    <a:pt x="286" y="24"/>
                  </a:cubicBezTo>
                  <a:cubicBezTo>
                    <a:pt x="286" y="24"/>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19"/>
            <p:cNvSpPr>
              <a:spLocks/>
            </p:cNvSpPr>
            <p:nvPr/>
          </p:nvSpPr>
          <p:spPr bwMode="gray">
            <a:xfrm>
              <a:off x="8842479" y="5495006"/>
              <a:ext cx="446894" cy="78073"/>
            </a:xfrm>
            <a:custGeom>
              <a:avLst/>
              <a:gdLst>
                <a:gd name="T0" fmla="*/ 24 w 286"/>
                <a:gd name="T1" fmla="*/ 0 h 50"/>
                <a:gd name="T2" fmla="*/ 0 w 286"/>
                <a:gd name="T3" fmla="*/ 23 h 50"/>
                <a:gd name="T4" fmla="*/ 0 w 286"/>
                <a:gd name="T5" fmla="*/ 28 h 50"/>
                <a:gd name="T6" fmla="*/ 24 w 286"/>
                <a:gd name="T7" fmla="*/ 50 h 50"/>
                <a:gd name="T8" fmla="*/ 262 w 286"/>
                <a:gd name="T9" fmla="*/ 50 h 50"/>
                <a:gd name="T10" fmla="*/ 286 w 286"/>
                <a:gd name="T11" fmla="*/ 28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8"/>
                    <a:pt x="0" y="28"/>
                    <a:pt x="0" y="28"/>
                  </a:cubicBezTo>
                  <a:cubicBezTo>
                    <a:pt x="0" y="28"/>
                    <a:pt x="0" y="50"/>
                    <a:pt x="24" y="50"/>
                  </a:cubicBezTo>
                  <a:cubicBezTo>
                    <a:pt x="262" y="50"/>
                    <a:pt x="262" y="50"/>
                    <a:pt x="262" y="50"/>
                  </a:cubicBezTo>
                  <a:cubicBezTo>
                    <a:pt x="262" y="50"/>
                    <a:pt x="286" y="50"/>
                    <a:pt x="286" y="28"/>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20"/>
            <p:cNvSpPr>
              <a:spLocks/>
            </p:cNvSpPr>
            <p:nvPr/>
          </p:nvSpPr>
          <p:spPr bwMode="gray">
            <a:xfrm>
              <a:off x="8842479" y="5634997"/>
              <a:ext cx="446894" cy="78073"/>
            </a:xfrm>
            <a:custGeom>
              <a:avLst/>
              <a:gdLst>
                <a:gd name="T0" fmla="*/ 24 w 286"/>
                <a:gd name="T1" fmla="*/ 0 h 51"/>
                <a:gd name="T2" fmla="*/ 0 w 286"/>
                <a:gd name="T3" fmla="*/ 23 h 51"/>
                <a:gd name="T4" fmla="*/ 0 w 286"/>
                <a:gd name="T5" fmla="*/ 27 h 51"/>
                <a:gd name="T6" fmla="*/ 24 w 286"/>
                <a:gd name="T7" fmla="*/ 51 h 51"/>
                <a:gd name="T8" fmla="*/ 262 w 286"/>
                <a:gd name="T9" fmla="*/ 51 h 51"/>
                <a:gd name="T10" fmla="*/ 286 w 286"/>
                <a:gd name="T11" fmla="*/ 27 h 51"/>
                <a:gd name="T12" fmla="*/ 286 w 286"/>
                <a:gd name="T13" fmla="*/ 23 h 51"/>
                <a:gd name="T14" fmla="*/ 262 w 286"/>
                <a:gd name="T15" fmla="*/ 0 h 51"/>
                <a:gd name="T16" fmla="*/ 152 w 286"/>
                <a:gd name="T17" fmla="*/ 0 h 51"/>
                <a:gd name="T18" fmla="*/ 24 w 286"/>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1">
                  <a:moveTo>
                    <a:pt x="24" y="0"/>
                  </a:moveTo>
                  <a:cubicBezTo>
                    <a:pt x="24" y="0"/>
                    <a:pt x="0" y="0"/>
                    <a:pt x="0" y="23"/>
                  </a:cubicBezTo>
                  <a:cubicBezTo>
                    <a:pt x="0" y="27"/>
                    <a:pt x="0" y="27"/>
                    <a:pt x="0" y="27"/>
                  </a:cubicBezTo>
                  <a:cubicBezTo>
                    <a:pt x="0" y="27"/>
                    <a:pt x="0" y="51"/>
                    <a:pt x="24" y="51"/>
                  </a:cubicBezTo>
                  <a:cubicBezTo>
                    <a:pt x="262" y="51"/>
                    <a:pt x="262" y="51"/>
                    <a:pt x="262" y="51"/>
                  </a:cubicBezTo>
                  <a:cubicBezTo>
                    <a:pt x="262" y="51"/>
                    <a:pt x="286" y="51"/>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Oval 21"/>
            <p:cNvSpPr>
              <a:spLocks noChangeArrowheads="1"/>
            </p:cNvSpPr>
            <p:nvPr/>
          </p:nvSpPr>
          <p:spPr bwMode="gray">
            <a:xfrm>
              <a:off x="9203225" y="4681982"/>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123" name="Oval 22"/>
            <p:cNvSpPr>
              <a:spLocks noChangeArrowheads="1"/>
            </p:cNvSpPr>
            <p:nvPr/>
          </p:nvSpPr>
          <p:spPr bwMode="gray">
            <a:xfrm>
              <a:off x="9203225" y="4821973"/>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124" name="Oval 23"/>
            <p:cNvSpPr>
              <a:spLocks noChangeArrowheads="1"/>
            </p:cNvSpPr>
            <p:nvPr/>
          </p:nvSpPr>
          <p:spPr bwMode="gray">
            <a:xfrm>
              <a:off x="9203225" y="4959271"/>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125" name="Oval 24"/>
            <p:cNvSpPr>
              <a:spLocks noChangeArrowheads="1"/>
            </p:cNvSpPr>
            <p:nvPr/>
          </p:nvSpPr>
          <p:spPr bwMode="gray">
            <a:xfrm>
              <a:off x="9203225" y="5099262"/>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126" name="Freeform 25"/>
            <p:cNvSpPr>
              <a:spLocks/>
            </p:cNvSpPr>
            <p:nvPr/>
          </p:nvSpPr>
          <p:spPr bwMode="gray">
            <a:xfrm>
              <a:off x="9203225" y="5236562"/>
              <a:ext cx="45767" cy="43074"/>
            </a:xfrm>
            <a:custGeom>
              <a:avLst/>
              <a:gdLst>
                <a:gd name="T0" fmla="*/ 14 w 28"/>
                <a:gd name="T1" fmla="*/ 28 h 28"/>
                <a:gd name="T2" fmla="*/ 28 w 28"/>
                <a:gd name="T3" fmla="*/ 13 h 28"/>
                <a:gd name="T4" fmla="*/ 14 w 28"/>
                <a:gd name="T5" fmla="*/ 0 h 28"/>
                <a:gd name="T6" fmla="*/ 0 w 28"/>
                <a:gd name="T7" fmla="*/ 13 h 28"/>
                <a:gd name="T8" fmla="*/ 14 w 28"/>
                <a:gd name="T9" fmla="*/ 28 h 28"/>
              </a:gdLst>
              <a:ahLst/>
              <a:cxnLst>
                <a:cxn ang="0">
                  <a:pos x="T0" y="T1"/>
                </a:cxn>
                <a:cxn ang="0">
                  <a:pos x="T2" y="T3"/>
                </a:cxn>
                <a:cxn ang="0">
                  <a:pos x="T4" y="T5"/>
                </a:cxn>
                <a:cxn ang="0">
                  <a:pos x="T6" y="T7"/>
                </a:cxn>
                <a:cxn ang="0">
                  <a:pos x="T8" y="T9"/>
                </a:cxn>
              </a:cxnLst>
              <a:rect l="0" t="0" r="r" b="b"/>
              <a:pathLst>
                <a:path w="28" h="28">
                  <a:moveTo>
                    <a:pt x="14" y="28"/>
                  </a:moveTo>
                  <a:cubicBezTo>
                    <a:pt x="22" y="28"/>
                    <a:pt x="28" y="21"/>
                    <a:pt x="28" y="13"/>
                  </a:cubicBezTo>
                  <a:cubicBezTo>
                    <a:pt x="28" y="7"/>
                    <a:pt x="22" y="0"/>
                    <a:pt x="14" y="0"/>
                  </a:cubicBezTo>
                  <a:cubicBezTo>
                    <a:pt x="7" y="0"/>
                    <a:pt x="0" y="7"/>
                    <a:pt x="0" y="13"/>
                  </a:cubicBezTo>
                  <a:cubicBezTo>
                    <a:pt x="0" y="21"/>
                    <a:pt x="7" y="28"/>
                    <a:pt x="14" y="28"/>
                  </a:cubicBez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127" name="Oval 26"/>
            <p:cNvSpPr>
              <a:spLocks noChangeArrowheads="1"/>
            </p:cNvSpPr>
            <p:nvPr/>
          </p:nvSpPr>
          <p:spPr bwMode="gray">
            <a:xfrm>
              <a:off x="9203225" y="5376553"/>
              <a:ext cx="45767" cy="40383"/>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128" name="Oval 27"/>
            <p:cNvSpPr>
              <a:spLocks noChangeArrowheads="1"/>
            </p:cNvSpPr>
            <p:nvPr/>
          </p:nvSpPr>
          <p:spPr bwMode="gray">
            <a:xfrm>
              <a:off x="9203225" y="5513851"/>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129" name="Oval 28"/>
            <p:cNvSpPr>
              <a:spLocks noChangeArrowheads="1"/>
            </p:cNvSpPr>
            <p:nvPr/>
          </p:nvSpPr>
          <p:spPr bwMode="gray">
            <a:xfrm>
              <a:off x="9203225" y="5653841"/>
              <a:ext cx="45767" cy="40383"/>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130" name="Freeform 29"/>
            <p:cNvSpPr>
              <a:spLocks/>
            </p:cNvSpPr>
            <p:nvPr/>
          </p:nvSpPr>
          <p:spPr bwMode="gray">
            <a:xfrm>
              <a:off x="8842479" y="5772295"/>
              <a:ext cx="446894" cy="78073"/>
            </a:xfrm>
            <a:custGeom>
              <a:avLst/>
              <a:gdLst>
                <a:gd name="T0" fmla="*/ 24 w 286"/>
                <a:gd name="T1" fmla="*/ 0 h 50"/>
                <a:gd name="T2" fmla="*/ 0 w 286"/>
                <a:gd name="T3" fmla="*/ 22 h 50"/>
                <a:gd name="T4" fmla="*/ 0 w 286"/>
                <a:gd name="T5" fmla="*/ 27 h 50"/>
                <a:gd name="T6" fmla="*/ 24 w 286"/>
                <a:gd name="T7" fmla="*/ 50 h 50"/>
                <a:gd name="T8" fmla="*/ 262 w 286"/>
                <a:gd name="T9" fmla="*/ 50 h 50"/>
                <a:gd name="T10" fmla="*/ 286 w 286"/>
                <a:gd name="T11" fmla="*/ 27 h 50"/>
                <a:gd name="T12" fmla="*/ 286 w 286"/>
                <a:gd name="T13" fmla="*/ 22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2"/>
                  </a:cubicBezTo>
                  <a:cubicBezTo>
                    <a:pt x="0" y="27"/>
                    <a:pt x="0" y="27"/>
                    <a:pt x="0" y="27"/>
                  </a:cubicBezTo>
                  <a:cubicBezTo>
                    <a:pt x="0" y="27"/>
                    <a:pt x="0" y="50"/>
                    <a:pt x="24" y="50"/>
                  </a:cubicBezTo>
                  <a:cubicBezTo>
                    <a:pt x="262" y="50"/>
                    <a:pt x="262" y="50"/>
                    <a:pt x="262" y="50"/>
                  </a:cubicBezTo>
                  <a:cubicBezTo>
                    <a:pt x="262" y="50"/>
                    <a:pt x="286" y="50"/>
                    <a:pt x="286" y="27"/>
                  </a:cubicBezTo>
                  <a:cubicBezTo>
                    <a:pt x="286" y="22"/>
                    <a:pt x="286" y="22"/>
                    <a:pt x="286" y="22"/>
                  </a:cubicBezTo>
                  <a:cubicBezTo>
                    <a:pt x="286" y="22"/>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Oval 30"/>
            <p:cNvSpPr>
              <a:spLocks noChangeArrowheads="1"/>
            </p:cNvSpPr>
            <p:nvPr/>
          </p:nvSpPr>
          <p:spPr bwMode="gray">
            <a:xfrm>
              <a:off x="9203225" y="5791141"/>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132" name="Rectangle 31"/>
            <p:cNvSpPr>
              <a:spLocks noChangeArrowheads="1"/>
            </p:cNvSpPr>
            <p:nvPr/>
          </p:nvSpPr>
          <p:spPr bwMode="gray">
            <a:xfrm>
              <a:off x="9467054" y="4883892"/>
              <a:ext cx="570732" cy="1337991"/>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Freeform 32"/>
            <p:cNvSpPr>
              <a:spLocks/>
            </p:cNvSpPr>
            <p:nvPr/>
          </p:nvSpPr>
          <p:spPr bwMode="gray">
            <a:xfrm>
              <a:off x="9526281" y="4975424"/>
              <a:ext cx="449587" cy="78073"/>
            </a:xfrm>
            <a:custGeom>
              <a:avLst/>
              <a:gdLst>
                <a:gd name="T0" fmla="*/ 25 w 287"/>
                <a:gd name="T1" fmla="*/ 0 h 50"/>
                <a:gd name="T2" fmla="*/ 0 w 287"/>
                <a:gd name="T3" fmla="*/ 22 h 50"/>
                <a:gd name="T4" fmla="*/ 0 w 287"/>
                <a:gd name="T5" fmla="*/ 27 h 50"/>
                <a:gd name="T6" fmla="*/ 25 w 287"/>
                <a:gd name="T7" fmla="*/ 50 h 50"/>
                <a:gd name="T8" fmla="*/ 262 w 287"/>
                <a:gd name="T9" fmla="*/ 50 h 50"/>
                <a:gd name="T10" fmla="*/ 287 w 287"/>
                <a:gd name="T11" fmla="*/ 27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7"/>
                    <a:pt x="0" y="27"/>
                    <a:pt x="0" y="27"/>
                  </a:cubicBezTo>
                  <a:cubicBezTo>
                    <a:pt x="0" y="27"/>
                    <a:pt x="0" y="50"/>
                    <a:pt x="25" y="50"/>
                  </a:cubicBezTo>
                  <a:cubicBezTo>
                    <a:pt x="262" y="50"/>
                    <a:pt x="262" y="50"/>
                    <a:pt x="262" y="50"/>
                  </a:cubicBezTo>
                  <a:cubicBezTo>
                    <a:pt x="262" y="50"/>
                    <a:pt x="287" y="50"/>
                    <a:pt x="287" y="27"/>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Freeform 33"/>
            <p:cNvSpPr>
              <a:spLocks/>
            </p:cNvSpPr>
            <p:nvPr/>
          </p:nvSpPr>
          <p:spPr bwMode="gray">
            <a:xfrm>
              <a:off x="9526281" y="5112724"/>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Freeform 34"/>
            <p:cNvSpPr>
              <a:spLocks/>
            </p:cNvSpPr>
            <p:nvPr/>
          </p:nvSpPr>
          <p:spPr bwMode="gray">
            <a:xfrm>
              <a:off x="9526281" y="5252715"/>
              <a:ext cx="449587" cy="78073"/>
            </a:xfrm>
            <a:custGeom>
              <a:avLst/>
              <a:gdLst>
                <a:gd name="T0" fmla="*/ 25 w 287"/>
                <a:gd name="T1" fmla="*/ 0 h 50"/>
                <a:gd name="T2" fmla="*/ 0 w 287"/>
                <a:gd name="T3" fmla="*/ 22 h 50"/>
                <a:gd name="T4" fmla="*/ 0 w 287"/>
                <a:gd name="T5" fmla="*/ 28 h 50"/>
                <a:gd name="T6" fmla="*/ 25 w 287"/>
                <a:gd name="T7" fmla="*/ 50 h 50"/>
                <a:gd name="T8" fmla="*/ 262 w 287"/>
                <a:gd name="T9" fmla="*/ 50 h 50"/>
                <a:gd name="T10" fmla="*/ 287 w 287"/>
                <a:gd name="T11" fmla="*/ 28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8"/>
                    <a:pt x="0" y="28"/>
                    <a:pt x="0" y="28"/>
                  </a:cubicBezTo>
                  <a:cubicBezTo>
                    <a:pt x="0" y="28"/>
                    <a:pt x="0" y="50"/>
                    <a:pt x="25" y="50"/>
                  </a:cubicBezTo>
                  <a:cubicBezTo>
                    <a:pt x="262" y="50"/>
                    <a:pt x="262" y="50"/>
                    <a:pt x="262" y="50"/>
                  </a:cubicBezTo>
                  <a:cubicBezTo>
                    <a:pt x="262" y="50"/>
                    <a:pt x="287" y="50"/>
                    <a:pt x="287" y="28"/>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Freeform 35"/>
            <p:cNvSpPr>
              <a:spLocks/>
            </p:cNvSpPr>
            <p:nvPr/>
          </p:nvSpPr>
          <p:spPr bwMode="gray">
            <a:xfrm>
              <a:off x="9526281" y="5390012"/>
              <a:ext cx="449587" cy="78073"/>
            </a:xfrm>
            <a:custGeom>
              <a:avLst/>
              <a:gdLst>
                <a:gd name="T0" fmla="*/ 25 w 287"/>
                <a:gd name="T1" fmla="*/ 0 h 50"/>
                <a:gd name="T2" fmla="*/ 0 w 287"/>
                <a:gd name="T3" fmla="*/ 22 h 50"/>
                <a:gd name="T4" fmla="*/ 0 w 287"/>
                <a:gd name="T5" fmla="*/ 27 h 50"/>
                <a:gd name="T6" fmla="*/ 25 w 287"/>
                <a:gd name="T7" fmla="*/ 50 h 50"/>
                <a:gd name="T8" fmla="*/ 262 w 287"/>
                <a:gd name="T9" fmla="*/ 50 h 50"/>
                <a:gd name="T10" fmla="*/ 287 w 287"/>
                <a:gd name="T11" fmla="*/ 27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7"/>
                    <a:pt x="0" y="27"/>
                    <a:pt x="0" y="27"/>
                  </a:cubicBezTo>
                  <a:cubicBezTo>
                    <a:pt x="0" y="27"/>
                    <a:pt x="0" y="50"/>
                    <a:pt x="25" y="50"/>
                  </a:cubicBezTo>
                  <a:cubicBezTo>
                    <a:pt x="262" y="50"/>
                    <a:pt x="262" y="50"/>
                    <a:pt x="262" y="50"/>
                  </a:cubicBezTo>
                  <a:cubicBezTo>
                    <a:pt x="262" y="50"/>
                    <a:pt x="287" y="50"/>
                    <a:pt x="287" y="27"/>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 name="Freeform 36"/>
            <p:cNvSpPr>
              <a:spLocks/>
            </p:cNvSpPr>
            <p:nvPr/>
          </p:nvSpPr>
          <p:spPr bwMode="gray">
            <a:xfrm>
              <a:off x="9526281" y="5527312"/>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 name="Freeform 37"/>
            <p:cNvSpPr>
              <a:spLocks/>
            </p:cNvSpPr>
            <p:nvPr/>
          </p:nvSpPr>
          <p:spPr bwMode="gray">
            <a:xfrm>
              <a:off x="9526281" y="5667303"/>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Freeform 38"/>
            <p:cNvSpPr>
              <a:spLocks/>
            </p:cNvSpPr>
            <p:nvPr/>
          </p:nvSpPr>
          <p:spPr bwMode="gray">
            <a:xfrm>
              <a:off x="9526281" y="5807294"/>
              <a:ext cx="449587" cy="75380"/>
            </a:xfrm>
            <a:custGeom>
              <a:avLst/>
              <a:gdLst>
                <a:gd name="T0" fmla="*/ 25 w 287"/>
                <a:gd name="T1" fmla="*/ 0 h 49"/>
                <a:gd name="T2" fmla="*/ 0 w 287"/>
                <a:gd name="T3" fmla="*/ 23 h 49"/>
                <a:gd name="T4" fmla="*/ 0 w 287"/>
                <a:gd name="T5" fmla="*/ 27 h 49"/>
                <a:gd name="T6" fmla="*/ 25 w 287"/>
                <a:gd name="T7" fmla="*/ 49 h 49"/>
                <a:gd name="T8" fmla="*/ 262 w 287"/>
                <a:gd name="T9" fmla="*/ 49 h 49"/>
                <a:gd name="T10" fmla="*/ 287 w 287"/>
                <a:gd name="T11" fmla="*/ 27 h 49"/>
                <a:gd name="T12" fmla="*/ 287 w 287"/>
                <a:gd name="T13" fmla="*/ 23 h 49"/>
                <a:gd name="T14" fmla="*/ 262 w 287"/>
                <a:gd name="T15" fmla="*/ 0 h 49"/>
                <a:gd name="T16" fmla="*/ 153 w 287"/>
                <a:gd name="T17" fmla="*/ 0 h 49"/>
                <a:gd name="T18" fmla="*/ 25 w 287"/>
                <a:gd name="T19"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49">
                  <a:moveTo>
                    <a:pt x="25" y="0"/>
                  </a:moveTo>
                  <a:cubicBezTo>
                    <a:pt x="25" y="0"/>
                    <a:pt x="0" y="0"/>
                    <a:pt x="0" y="23"/>
                  </a:cubicBezTo>
                  <a:cubicBezTo>
                    <a:pt x="0" y="27"/>
                    <a:pt x="0" y="27"/>
                    <a:pt x="0" y="27"/>
                  </a:cubicBezTo>
                  <a:cubicBezTo>
                    <a:pt x="0" y="27"/>
                    <a:pt x="0" y="49"/>
                    <a:pt x="25" y="49"/>
                  </a:cubicBezTo>
                  <a:cubicBezTo>
                    <a:pt x="262" y="49"/>
                    <a:pt x="262" y="49"/>
                    <a:pt x="262" y="49"/>
                  </a:cubicBezTo>
                  <a:cubicBezTo>
                    <a:pt x="262" y="49"/>
                    <a:pt x="287" y="49"/>
                    <a:pt x="287" y="27"/>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 name="Freeform 39"/>
            <p:cNvSpPr>
              <a:spLocks/>
            </p:cNvSpPr>
            <p:nvPr/>
          </p:nvSpPr>
          <p:spPr bwMode="gray">
            <a:xfrm>
              <a:off x="9526281" y="5941900"/>
              <a:ext cx="449587" cy="78073"/>
            </a:xfrm>
            <a:custGeom>
              <a:avLst/>
              <a:gdLst>
                <a:gd name="T0" fmla="*/ 25 w 287"/>
                <a:gd name="T1" fmla="*/ 0 h 50"/>
                <a:gd name="T2" fmla="*/ 0 w 287"/>
                <a:gd name="T3" fmla="*/ 24 h 50"/>
                <a:gd name="T4" fmla="*/ 0 w 287"/>
                <a:gd name="T5" fmla="*/ 28 h 50"/>
                <a:gd name="T6" fmla="*/ 25 w 287"/>
                <a:gd name="T7" fmla="*/ 50 h 50"/>
                <a:gd name="T8" fmla="*/ 262 w 287"/>
                <a:gd name="T9" fmla="*/ 50 h 50"/>
                <a:gd name="T10" fmla="*/ 287 w 287"/>
                <a:gd name="T11" fmla="*/ 28 h 50"/>
                <a:gd name="T12" fmla="*/ 287 w 287"/>
                <a:gd name="T13" fmla="*/ 24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4"/>
                  </a:cubicBezTo>
                  <a:cubicBezTo>
                    <a:pt x="0" y="28"/>
                    <a:pt x="0" y="28"/>
                    <a:pt x="0" y="28"/>
                  </a:cubicBezTo>
                  <a:cubicBezTo>
                    <a:pt x="0" y="28"/>
                    <a:pt x="0" y="50"/>
                    <a:pt x="25" y="50"/>
                  </a:cubicBezTo>
                  <a:cubicBezTo>
                    <a:pt x="262" y="50"/>
                    <a:pt x="262" y="50"/>
                    <a:pt x="262" y="50"/>
                  </a:cubicBezTo>
                  <a:cubicBezTo>
                    <a:pt x="262" y="50"/>
                    <a:pt x="287" y="50"/>
                    <a:pt x="287" y="28"/>
                  </a:cubicBezTo>
                  <a:cubicBezTo>
                    <a:pt x="287" y="24"/>
                    <a:pt x="287" y="24"/>
                    <a:pt x="287" y="24"/>
                  </a:cubicBezTo>
                  <a:cubicBezTo>
                    <a:pt x="287" y="24"/>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1" name="Oval 40"/>
            <p:cNvSpPr>
              <a:spLocks noChangeArrowheads="1"/>
            </p:cNvSpPr>
            <p:nvPr/>
          </p:nvSpPr>
          <p:spPr bwMode="gray">
            <a:xfrm>
              <a:off x="9889718" y="4991577"/>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42" name="Oval 41"/>
            <p:cNvSpPr>
              <a:spLocks noChangeArrowheads="1"/>
            </p:cNvSpPr>
            <p:nvPr/>
          </p:nvSpPr>
          <p:spPr bwMode="gray">
            <a:xfrm>
              <a:off x="9889718" y="5131568"/>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43" name="Oval 42"/>
            <p:cNvSpPr>
              <a:spLocks noChangeArrowheads="1"/>
            </p:cNvSpPr>
            <p:nvPr/>
          </p:nvSpPr>
          <p:spPr bwMode="gray">
            <a:xfrm>
              <a:off x="9889718" y="5268867"/>
              <a:ext cx="45767" cy="45767"/>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44" name="Oval 43"/>
            <p:cNvSpPr>
              <a:spLocks noChangeArrowheads="1"/>
            </p:cNvSpPr>
            <p:nvPr/>
          </p:nvSpPr>
          <p:spPr bwMode="gray">
            <a:xfrm>
              <a:off x="9889718" y="5406165"/>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45" name="Oval 44"/>
            <p:cNvSpPr>
              <a:spLocks noChangeArrowheads="1"/>
            </p:cNvSpPr>
            <p:nvPr/>
          </p:nvSpPr>
          <p:spPr bwMode="gray">
            <a:xfrm>
              <a:off x="9889718" y="5546156"/>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46" name="Oval 45"/>
            <p:cNvSpPr>
              <a:spLocks noChangeArrowheads="1"/>
            </p:cNvSpPr>
            <p:nvPr/>
          </p:nvSpPr>
          <p:spPr bwMode="gray">
            <a:xfrm>
              <a:off x="9889718" y="5683456"/>
              <a:ext cx="45767" cy="45767"/>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47" name="Oval 46"/>
            <p:cNvSpPr>
              <a:spLocks noChangeArrowheads="1"/>
            </p:cNvSpPr>
            <p:nvPr/>
          </p:nvSpPr>
          <p:spPr bwMode="gray">
            <a:xfrm>
              <a:off x="9889718" y="5823447"/>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48" name="Oval 47"/>
            <p:cNvSpPr>
              <a:spLocks noChangeArrowheads="1"/>
            </p:cNvSpPr>
            <p:nvPr/>
          </p:nvSpPr>
          <p:spPr bwMode="gray">
            <a:xfrm>
              <a:off x="9889718" y="5960744"/>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49" name="Freeform 48"/>
            <p:cNvSpPr>
              <a:spLocks/>
            </p:cNvSpPr>
            <p:nvPr/>
          </p:nvSpPr>
          <p:spPr bwMode="gray">
            <a:xfrm>
              <a:off x="9526281" y="6081891"/>
              <a:ext cx="449587" cy="78073"/>
            </a:xfrm>
            <a:custGeom>
              <a:avLst/>
              <a:gdLst>
                <a:gd name="T0" fmla="*/ 25 w 287"/>
                <a:gd name="T1" fmla="*/ 0 h 50"/>
                <a:gd name="T2" fmla="*/ 0 w 287"/>
                <a:gd name="T3" fmla="*/ 23 h 50"/>
                <a:gd name="T4" fmla="*/ 0 w 287"/>
                <a:gd name="T5" fmla="*/ 27 h 50"/>
                <a:gd name="T6" fmla="*/ 25 w 287"/>
                <a:gd name="T7" fmla="*/ 50 h 50"/>
                <a:gd name="T8" fmla="*/ 262 w 287"/>
                <a:gd name="T9" fmla="*/ 50 h 50"/>
                <a:gd name="T10" fmla="*/ 287 w 287"/>
                <a:gd name="T11" fmla="*/ 27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7"/>
                    <a:pt x="0" y="27"/>
                    <a:pt x="0" y="27"/>
                  </a:cubicBezTo>
                  <a:cubicBezTo>
                    <a:pt x="0" y="27"/>
                    <a:pt x="0" y="50"/>
                    <a:pt x="25" y="50"/>
                  </a:cubicBezTo>
                  <a:cubicBezTo>
                    <a:pt x="262" y="50"/>
                    <a:pt x="262" y="50"/>
                    <a:pt x="262" y="50"/>
                  </a:cubicBezTo>
                  <a:cubicBezTo>
                    <a:pt x="262" y="50"/>
                    <a:pt x="287" y="50"/>
                    <a:pt x="287" y="27"/>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0" name="Oval 49"/>
            <p:cNvSpPr>
              <a:spLocks noChangeArrowheads="1"/>
            </p:cNvSpPr>
            <p:nvPr/>
          </p:nvSpPr>
          <p:spPr bwMode="gray">
            <a:xfrm>
              <a:off x="9889718" y="6100735"/>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51" name="Freeform 50"/>
            <p:cNvSpPr>
              <a:spLocks/>
            </p:cNvSpPr>
            <p:nvPr/>
          </p:nvSpPr>
          <p:spPr bwMode="gray">
            <a:xfrm>
              <a:off x="8842479" y="5909595"/>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2" name="Oval 51"/>
            <p:cNvSpPr>
              <a:spLocks noChangeArrowheads="1"/>
            </p:cNvSpPr>
            <p:nvPr/>
          </p:nvSpPr>
          <p:spPr bwMode="gray">
            <a:xfrm>
              <a:off x="9203225" y="5928439"/>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53" name="Rectangle 52"/>
            <p:cNvSpPr>
              <a:spLocks noChangeArrowheads="1"/>
            </p:cNvSpPr>
            <p:nvPr/>
          </p:nvSpPr>
          <p:spPr bwMode="gray">
            <a:xfrm>
              <a:off x="8643261" y="4245857"/>
              <a:ext cx="573425" cy="255753"/>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4" name="Freeform 53"/>
            <p:cNvSpPr>
              <a:spLocks/>
            </p:cNvSpPr>
            <p:nvPr/>
          </p:nvSpPr>
          <p:spPr bwMode="gray">
            <a:xfrm>
              <a:off x="10780814" y="5917670"/>
              <a:ext cx="1235690" cy="611115"/>
            </a:xfrm>
            <a:custGeom>
              <a:avLst/>
              <a:gdLst>
                <a:gd name="T0" fmla="*/ 763 w 788"/>
                <a:gd name="T1" fmla="*/ 392 h 392"/>
                <a:gd name="T2" fmla="*/ 788 w 788"/>
                <a:gd name="T3" fmla="*/ 304 h 392"/>
                <a:gd name="T4" fmla="*/ 625 w 788"/>
                <a:gd name="T5" fmla="*/ 142 h 392"/>
                <a:gd name="T6" fmla="*/ 580 w 788"/>
                <a:gd name="T7" fmla="*/ 149 h 392"/>
                <a:gd name="T8" fmla="*/ 358 w 788"/>
                <a:gd name="T9" fmla="*/ 0 h 392"/>
                <a:gd name="T10" fmla="*/ 120 w 788"/>
                <a:gd name="T11" fmla="*/ 224 h 392"/>
                <a:gd name="T12" fmla="*/ 0 w 788"/>
                <a:gd name="T13" fmla="*/ 347 h 392"/>
                <a:gd name="T14" fmla="*/ 8 w 788"/>
                <a:gd name="T15" fmla="*/ 392 h 392"/>
                <a:gd name="T16" fmla="*/ 763 w 788"/>
                <a:gd name="T17" fmla="*/ 392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8" h="392">
                  <a:moveTo>
                    <a:pt x="763" y="392"/>
                  </a:moveTo>
                  <a:cubicBezTo>
                    <a:pt x="779" y="366"/>
                    <a:pt x="788" y="337"/>
                    <a:pt x="788" y="304"/>
                  </a:cubicBezTo>
                  <a:cubicBezTo>
                    <a:pt x="788" y="214"/>
                    <a:pt x="715" y="142"/>
                    <a:pt x="625" y="142"/>
                  </a:cubicBezTo>
                  <a:cubicBezTo>
                    <a:pt x="609" y="142"/>
                    <a:pt x="594" y="144"/>
                    <a:pt x="580" y="149"/>
                  </a:cubicBezTo>
                  <a:cubicBezTo>
                    <a:pt x="544" y="61"/>
                    <a:pt x="458" y="0"/>
                    <a:pt x="358" y="0"/>
                  </a:cubicBezTo>
                  <a:cubicBezTo>
                    <a:pt x="231" y="0"/>
                    <a:pt x="127" y="99"/>
                    <a:pt x="120" y="224"/>
                  </a:cubicBezTo>
                  <a:cubicBezTo>
                    <a:pt x="53" y="226"/>
                    <a:pt x="0" y="280"/>
                    <a:pt x="0" y="347"/>
                  </a:cubicBezTo>
                  <a:cubicBezTo>
                    <a:pt x="0" y="363"/>
                    <a:pt x="2" y="378"/>
                    <a:pt x="8" y="392"/>
                  </a:cubicBezTo>
                  <a:lnTo>
                    <a:pt x="763" y="392"/>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5" name="Freeform 55"/>
            <p:cNvSpPr>
              <a:spLocks/>
            </p:cNvSpPr>
            <p:nvPr/>
          </p:nvSpPr>
          <p:spPr bwMode="gray">
            <a:xfrm>
              <a:off x="11198094" y="5990359"/>
              <a:ext cx="1238381" cy="646112"/>
            </a:xfrm>
            <a:custGeom>
              <a:avLst/>
              <a:gdLst>
                <a:gd name="T0" fmla="*/ 790 w 790"/>
                <a:gd name="T1" fmla="*/ 206 h 414"/>
                <a:gd name="T2" fmla="*/ 661 w 790"/>
                <a:gd name="T3" fmla="*/ 149 h 414"/>
                <a:gd name="T4" fmla="*/ 613 w 790"/>
                <a:gd name="T5" fmla="*/ 156 h 414"/>
                <a:gd name="T6" fmla="*/ 379 w 790"/>
                <a:gd name="T7" fmla="*/ 0 h 414"/>
                <a:gd name="T8" fmla="*/ 127 w 790"/>
                <a:gd name="T9" fmla="*/ 236 h 414"/>
                <a:gd name="T10" fmla="*/ 0 w 790"/>
                <a:gd name="T11" fmla="*/ 366 h 414"/>
                <a:gd name="T12" fmla="*/ 9 w 790"/>
                <a:gd name="T13" fmla="*/ 414 h 414"/>
                <a:gd name="T14" fmla="*/ 790 w 790"/>
                <a:gd name="T15" fmla="*/ 414 h 414"/>
                <a:gd name="T16" fmla="*/ 790 w 790"/>
                <a:gd name="T17" fmla="*/ 206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0" h="414">
                  <a:moveTo>
                    <a:pt x="790" y="206"/>
                  </a:moveTo>
                  <a:cubicBezTo>
                    <a:pt x="758" y="172"/>
                    <a:pt x="713" y="149"/>
                    <a:pt x="661" y="149"/>
                  </a:cubicBezTo>
                  <a:cubicBezTo>
                    <a:pt x="644" y="149"/>
                    <a:pt x="628" y="152"/>
                    <a:pt x="613" y="156"/>
                  </a:cubicBezTo>
                  <a:cubicBezTo>
                    <a:pt x="576" y="64"/>
                    <a:pt x="484" y="0"/>
                    <a:pt x="379" y="0"/>
                  </a:cubicBezTo>
                  <a:cubicBezTo>
                    <a:pt x="245" y="0"/>
                    <a:pt x="135" y="104"/>
                    <a:pt x="127" y="236"/>
                  </a:cubicBezTo>
                  <a:cubicBezTo>
                    <a:pt x="56" y="238"/>
                    <a:pt x="0" y="295"/>
                    <a:pt x="0" y="366"/>
                  </a:cubicBezTo>
                  <a:cubicBezTo>
                    <a:pt x="0" y="383"/>
                    <a:pt x="3" y="399"/>
                    <a:pt x="9" y="414"/>
                  </a:cubicBezTo>
                  <a:cubicBezTo>
                    <a:pt x="790" y="414"/>
                    <a:pt x="790" y="414"/>
                    <a:pt x="790" y="414"/>
                  </a:cubicBezTo>
                  <a:lnTo>
                    <a:pt x="790" y="20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6" name="Freeform 59"/>
            <p:cNvSpPr>
              <a:spLocks/>
            </p:cNvSpPr>
            <p:nvPr/>
          </p:nvSpPr>
          <p:spPr bwMode="gray">
            <a:xfrm>
              <a:off x="11682678" y="5328094"/>
              <a:ext cx="309596" cy="441510"/>
            </a:xfrm>
            <a:custGeom>
              <a:avLst/>
              <a:gdLst>
                <a:gd name="T0" fmla="*/ 198 w 198"/>
                <a:gd name="T1" fmla="*/ 202 h 283"/>
                <a:gd name="T2" fmla="*/ 198 w 198"/>
                <a:gd name="T3" fmla="*/ 0 h 283"/>
                <a:gd name="T4" fmla="*/ 177 w 198"/>
                <a:gd name="T5" fmla="*/ 6 h 283"/>
                <a:gd name="T6" fmla="*/ 177 w 198"/>
                <a:gd name="T7" fmla="*/ 230 h 283"/>
                <a:gd name="T8" fmla="*/ 0 w 198"/>
                <a:gd name="T9" fmla="*/ 230 h 283"/>
                <a:gd name="T10" fmla="*/ 26 w 198"/>
                <a:gd name="T11" fmla="*/ 246 h 283"/>
                <a:gd name="T12" fmla="*/ 26 w 198"/>
                <a:gd name="T13" fmla="*/ 283 h 283"/>
                <a:gd name="T14" fmla="*/ 171 w 198"/>
                <a:gd name="T15" fmla="*/ 283 h 283"/>
                <a:gd name="T16" fmla="*/ 171 w 198"/>
                <a:gd name="T17" fmla="*/ 246 h 283"/>
                <a:gd name="T18" fmla="*/ 198 w 198"/>
                <a:gd name="T19" fmla="*/ 202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83">
                  <a:moveTo>
                    <a:pt x="198" y="202"/>
                  </a:moveTo>
                  <a:cubicBezTo>
                    <a:pt x="198" y="0"/>
                    <a:pt x="198" y="0"/>
                    <a:pt x="198" y="0"/>
                  </a:cubicBezTo>
                  <a:cubicBezTo>
                    <a:pt x="190" y="0"/>
                    <a:pt x="183" y="3"/>
                    <a:pt x="177" y="6"/>
                  </a:cubicBezTo>
                  <a:cubicBezTo>
                    <a:pt x="177" y="230"/>
                    <a:pt x="177" y="230"/>
                    <a:pt x="177" y="230"/>
                  </a:cubicBezTo>
                  <a:cubicBezTo>
                    <a:pt x="0" y="230"/>
                    <a:pt x="0" y="230"/>
                    <a:pt x="0" y="230"/>
                  </a:cubicBezTo>
                  <a:cubicBezTo>
                    <a:pt x="6" y="239"/>
                    <a:pt x="15" y="244"/>
                    <a:pt x="26" y="246"/>
                  </a:cubicBezTo>
                  <a:cubicBezTo>
                    <a:pt x="26" y="283"/>
                    <a:pt x="26" y="283"/>
                    <a:pt x="26" y="283"/>
                  </a:cubicBezTo>
                  <a:cubicBezTo>
                    <a:pt x="171" y="283"/>
                    <a:pt x="171" y="283"/>
                    <a:pt x="171" y="283"/>
                  </a:cubicBezTo>
                  <a:cubicBezTo>
                    <a:pt x="171" y="246"/>
                    <a:pt x="171" y="246"/>
                    <a:pt x="171" y="246"/>
                  </a:cubicBezTo>
                  <a:lnTo>
                    <a:pt x="198" y="202"/>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7" name="Freeform 60"/>
            <p:cNvSpPr>
              <a:spLocks/>
            </p:cNvSpPr>
            <p:nvPr/>
          </p:nvSpPr>
          <p:spPr bwMode="gray">
            <a:xfrm>
              <a:off x="11704215" y="5815369"/>
              <a:ext cx="263829" cy="419973"/>
            </a:xfrm>
            <a:custGeom>
              <a:avLst/>
              <a:gdLst>
                <a:gd name="T0" fmla="*/ 167 w 167"/>
                <a:gd name="T1" fmla="*/ 270 h 270"/>
                <a:gd name="T2" fmla="*/ 167 w 167"/>
                <a:gd name="T3" fmla="*/ 0 h 270"/>
                <a:gd name="T4" fmla="*/ 0 w 167"/>
                <a:gd name="T5" fmla="*/ 0 h 270"/>
                <a:gd name="T6" fmla="*/ 0 w 167"/>
                <a:gd name="T7" fmla="*/ 203 h 270"/>
                <a:gd name="T8" fmla="*/ 18 w 167"/>
                <a:gd name="T9" fmla="*/ 202 h 270"/>
                <a:gd name="T10" fmla="*/ 167 w 167"/>
                <a:gd name="T11" fmla="*/ 270 h 270"/>
              </a:gdLst>
              <a:ahLst/>
              <a:cxnLst>
                <a:cxn ang="0">
                  <a:pos x="T0" y="T1"/>
                </a:cxn>
                <a:cxn ang="0">
                  <a:pos x="T2" y="T3"/>
                </a:cxn>
                <a:cxn ang="0">
                  <a:pos x="T4" y="T5"/>
                </a:cxn>
                <a:cxn ang="0">
                  <a:pos x="T6" y="T7"/>
                </a:cxn>
                <a:cxn ang="0">
                  <a:pos x="T8" y="T9"/>
                </a:cxn>
                <a:cxn ang="0">
                  <a:pos x="T10" y="T11"/>
                </a:cxn>
              </a:cxnLst>
              <a:rect l="0" t="0" r="r" b="b"/>
              <a:pathLst>
                <a:path w="167" h="270">
                  <a:moveTo>
                    <a:pt x="167" y="270"/>
                  </a:moveTo>
                  <a:cubicBezTo>
                    <a:pt x="167" y="0"/>
                    <a:pt x="167" y="0"/>
                    <a:pt x="167" y="0"/>
                  </a:cubicBezTo>
                  <a:cubicBezTo>
                    <a:pt x="0" y="0"/>
                    <a:pt x="0" y="0"/>
                    <a:pt x="0" y="0"/>
                  </a:cubicBezTo>
                  <a:cubicBezTo>
                    <a:pt x="0" y="203"/>
                    <a:pt x="0" y="203"/>
                    <a:pt x="0" y="203"/>
                  </a:cubicBezTo>
                  <a:cubicBezTo>
                    <a:pt x="6" y="203"/>
                    <a:pt x="12" y="202"/>
                    <a:pt x="18" y="202"/>
                  </a:cubicBezTo>
                  <a:cubicBezTo>
                    <a:pt x="77" y="202"/>
                    <a:pt x="131" y="229"/>
                    <a:pt x="167" y="27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8" name="Rectangle 61"/>
            <p:cNvSpPr>
              <a:spLocks noChangeArrowheads="1"/>
            </p:cNvSpPr>
            <p:nvPr/>
          </p:nvSpPr>
          <p:spPr bwMode="gray">
            <a:xfrm>
              <a:off x="11712292" y="5769604"/>
              <a:ext cx="247676" cy="4576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9" name="Freeform 62"/>
            <p:cNvSpPr>
              <a:spLocks/>
            </p:cNvSpPr>
            <p:nvPr/>
          </p:nvSpPr>
          <p:spPr bwMode="gray">
            <a:xfrm>
              <a:off x="9698577" y="6491095"/>
              <a:ext cx="1017626" cy="503430"/>
            </a:xfrm>
            <a:custGeom>
              <a:avLst/>
              <a:gdLst>
                <a:gd name="T0" fmla="*/ 628 w 650"/>
                <a:gd name="T1" fmla="*/ 323 h 323"/>
                <a:gd name="T2" fmla="*/ 650 w 650"/>
                <a:gd name="T3" fmla="*/ 251 h 323"/>
                <a:gd name="T4" fmla="*/ 515 w 650"/>
                <a:gd name="T5" fmla="*/ 117 h 323"/>
                <a:gd name="T6" fmla="*/ 477 w 650"/>
                <a:gd name="T7" fmla="*/ 122 h 323"/>
                <a:gd name="T8" fmla="*/ 295 w 650"/>
                <a:gd name="T9" fmla="*/ 0 h 323"/>
                <a:gd name="T10" fmla="*/ 99 w 650"/>
                <a:gd name="T11" fmla="*/ 184 h 323"/>
                <a:gd name="T12" fmla="*/ 0 w 650"/>
                <a:gd name="T13" fmla="*/ 285 h 323"/>
                <a:gd name="T14" fmla="*/ 7 w 650"/>
                <a:gd name="T15" fmla="*/ 323 h 323"/>
                <a:gd name="T16" fmla="*/ 628 w 650"/>
                <a:gd name="T17" fmla="*/ 323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0" h="323">
                  <a:moveTo>
                    <a:pt x="628" y="323"/>
                  </a:moveTo>
                  <a:cubicBezTo>
                    <a:pt x="642" y="302"/>
                    <a:pt x="650" y="277"/>
                    <a:pt x="650" y="251"/>
                  </a:cubicBezTo>
                  <a:cubicBezTo>
                    <a:pt x="650" y="176"/>
                    <a:pt x="589" y="117"/>
                    <a:pt x="515" y="117"/>
                  </a:cubicBezTo>
                  <a:cubicBezTo>
                    <a:pt x="502" y="117"/>
                    <a:pt x="489" y="119"/>
                    <a:pt x="477" y="122"/>
                  </a:cubicBezTo>
                  <a:cubicBezTo>
                    <a:pt x="448" y="50"/>
                    <a:pt x="377" y="0"/>
                    <a:pt x="295" y="0"/>
                  </a:cubicBezTo>
                  <a:cubicBezTo>
                    <a:pt x="191" y="0"/>
                    <a:pt x="105" y="81"/>
                    <a:pt x="99" y="184"/>
                  </a:cubicBezTo>
                  <a:cubicBezTo>
                    <a:pt x="44" y="185"/>
                    <a:pt x="0" y="230"/>
                    <a:pt x="0" y="285"/>
                  </a:cubicBezTo>
                  <a:cubicBezTo>
                    <a:pt x="0" y="298"/>
                    <a:pt x="1" y="311"/>
                    <a:pt x="7" y="323"/>
                  </a:cubicBezTo>
                  <a:lnTo>
                    <a:pt x="628" y="3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0" name="Rectangle 63"/>
            <p:cNvSpPr>
              <a:spLocks noChangeArrowheads="1"/>
            </p:cNvSpPr>
            <p:nvPr/>
          </p:nvSpPr>
          <p:spPr bwMode="gray">
            <a:xfrm>
              <a:off x="10840041" y="5481545"/>
              <a:ext cx="43074" cy="91532"/>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61" name="Freeform 64"/>
            <p:cNvSpPr>
              <a:spLocks/>
            </p:cNvSpPr>
            <p:nvPr/>
          </p:nvSpPr>
          <p:spPr bwMode="gray">
            <a:xfrm>
              <a:off x="6852992" y="5328094"/>
              <a:ext cx="729569" cy="231523"/>
            </a:xfrm>
            <a:custGeom>
              <a:avLst/>
              <a:gdLst>
                <a:gd name="T0" fmla="*/ 271 w 271"/>
                <a:gd name="T1" fmla="*/ 0 h 86"/>
                <a:gd name="T2" fmla="*/ 0 w 271"/>
                <a:gd name="T3" fmla="*/ 0 h 86"/>
                <a:gd name="T4" fmla="*/ 17 w 271"/>
                <a:gd name="T5" fmla="*/ 11 h 86"/>
                <a:gd name="T6" fmla="*/ 132 w 271"/>
                <a:gd name="T7" fmla="*/ 48 h 86"/>
                <a:gd name="T8" fmla="*/ 133 w 271"/>
                <a:gd name="T9" fmla="*/ 86 h 86"/>
                <a:gd name="T10" fmla="*/ 240 w 271"/>
                <a:gd name="T11" fmla="*/ 86 h 86"/>
                <a:gd name="T12" fmla="*/ 240 w 271"/>
                <a:gd name="T13" fmla="*/ 21 h 86"/>
                <a:gd name="T14" fmla="*/ 271 w 271"/>
                <a:gd name="T15" fmla="*/ 0 h 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1" h="86">
                  <a:moveTo>
                    <a:pt x="271" y="0"/>
                  </a:moveTo>
                  <a:lnTo>
                    <a:pt x="0" y="0"/>
                  </a:lnTo>
                  <a:lnTo>
                    <a:pt x="17" y="11"/>
                  </a:lnTo>
                  <a:lnTo>
                    <a:pt x="132" y="48"/>
                  </a:lnTo>
                  <a:lnTo>
                    <a:pt x="133" y="86"/>
                  </a:lnTo>
                  <a:lnTo>
                    <a:pt x="240" y="86"/>
                  </a:lnTo>
                  <a:lnTo>
                    <a:pt x="240" y="21"/>
                  </a:lnTo>
                  <a:lnTo>
                    <a:pt x="271" y="0"/>
                  </a:ln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2" name="Freeform 65"/>
            <p:cNvSpPr>
              <a:spLocks/>
            </p:cNvSpPr>
            <p:nvPr/>
          </p:nvSpPr>
          <p:spPr bwMode="gray">
            <a:xfrm>
              <a:off x="7192201" y="5621536"/>
              <a:ext cx="328440" cy="508814"/>
            </a:xfrm>
            <a:custGeom>
              <a:avLst/>
              <a:gdLst>
                <a:gd name="T0" fmla="*/ 209 w 209"/>
                <a:gd name="T1" fmla="*/ 327 h 327"/>
                <a:gd name="T2" fmla="*/ 209 w 209"/>
                <a:gd name="T3" fmla="*/ 0 h 327"/>
                <a:gd name="T4" fmla="*/ 0 w 209"/>
                <a:gd name="T5" fmla="*/ 0 h 327"/>
                <a:gd name="T6" fmla="*/ 0 w 209"/>
                <a:gd name="T7" fmla="*/ 242 h 327"/>
                <a:gd name="T8" fmla="*/ 209 w 209"/>
                <a:gd name="T9" fmla="*/ 327 h 327"/>
              </a:gdLst>
              <a:ahLst/>
              <a:cxnLst>
                <a:cxn ang="0">
                  <a:pos x="T0" y="T1"/>
                </a:cxn>
                <a:cxn ang="0">
                  <a:pos x="T2" y="T3"/>
                </a:cxn>
                <a:cxn ang="0">
                  <a:pos x="T4" y="T5"/>
                </a:cxn>
                <a:cxn ang="0">
                  <a:pos x="T6" y="T7"/>
                </a:cxn>
                <a:cxn ang="0">
                  <a:pos x="T8" y="T9"/>
                </a:cxn>
              </a:cxnLst>
              <a:rect l="0" t="0" r="r" b="b"/>
              <a:pathLst>
                <a:path w="209" h="327">
                  <a:moveTo>
                    <a:pt x="209" y="327"/>
                  </a:moveTo>
                  <a:cubicBezTo>
                    <a:pt x="209" y="0"/>
                    <a:pt x="209" y="0"/>
                    <a:pt x="209" y="0"/>
                  </a:cubicBezTo>
                  <a:cubicBezTo>
                    <a:pt x="0" y="0"/>
                    <a:pt x="0" y="0"/>
                    <a:pt x="0" y="0"/>
                  </a:cubicBezTo>
                  <a:cubicBezTo>
                    <a:pt x="0" y="242"/>
                    <a:pt x="0" y="242"/>
                    <a:pt x="0" y="242"/>
                  </a:cubicBezTo>
                  <a:cubicBezTo>
                    <a:pt x="81" y="245"/>
                    <a:pt x="153" y="277"/>
                    <a:pt x="209" y="327"/>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3" name="Rectangle 66"/>
            <p:cNvSpPr>
              <a:spLocks noChangeArrowheads="1"/>
            </p:cNvSpPr>
            <p:nvPr/>
          </p:nvSpPr>
          <p:spPr bwMode="gray">
            <a:xfrm>
              <a:off x="7202970" y="5559618"/>
              <a:ext cx="306903" cy="6192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4" name="Rectangle 67"/>
            <p:cNvSpPr>
              <a:spLocks noChangeArrowheads="1"/>
            </p:cNvSpPr>
            <p:nvPr/>
          </p:nvSpPr>
          <p:spPr bwMode="gray">
            <a:xfrm>
              <a:off x="7943307" y="5048112"/>
              <a:ext cx="43074" cy="91532"/>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65" name="Freeform 68"/>
            <p:cNvSpPr>
              <a:spLocks/>
            </p:cNvSpPr>
            <p:nvPr/>
          </p:nvSpPr>
          <p:spPr bwMode="gray">
            <a:xfrm>
              <a:off x="7940614" y="5088494"/>
              <a:ext cx="1289532" cy="454971"/>
            </a:xfrm>
            <a:custGeom>
              <a:avLst/>
              <a:gdLst>
                <a:gd name="T0" fmla="*/ 479 w 479"/>
                <a:gd name="T1" fmla="*/ 169 h 169"/>
                <a:gd name="T2" fmla="*/ 163 w 479"/>
                <a:gd name="T3" fmla="*/ 169 h 169"/>
                <a:gd name="T4" fmla="*/ 163 w 479"/>
                <a:gd name="T5" fmla="*/ 5 h 169"/>
                <a:gd name="T6" fmla="*/ 0 w 479"/>
                <a:gd name="T7" fmla="*/ 5 h 169"/>
                <a:gd name="T8" fmla="*/ 0 w 479"/>
                <a:gd name="T9" fmla="*/ 0 h 169"/>
                <a:gd name="T10" fmla="*/ 169 w 479"/>
                <a:gd name="T11" fmla="*/ 0 h 169"/>
                <a:gd name="T12" fmla="*/ 169 w 479"/>
                <a:gd name="T13" fmla="*/ 165 h 169"/>
                <a:gd name="T14" fmla="*/ 479 w 479"/>
                <a:gd name="T15" fmla="*/ 165 h 169"/>
                <a:gd name="T16" fmla="*/ 479 w 479"/>
                <a:gd name="T17" fmla="*/ 169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9" h="169">
                  <a:moveTo>
                    <a:pt x="479" y="169"/>
                  </a:moveTo>
                  <a:lnTo>
                    <a:pt x="163" y="169"/>
                  </a:lnTo>
                  <a:lnTo>
                    <a:pt x="163" y="5"/>
                  </a:lnTo>
                  <a:lnTo>
                    <a:pt x="0" y="5"/>
                  </a:lnTo>
                  <a:lnTo>
                    <a:pt x="0" y="0"/>
                  </a:lnTo>
                  <a:lnTo>
                    <a:pt x="169" y="0"/>
                  </a:lnTo>
                  <a:lnTo>
                    <a:pt x="169" y="165"/>
                  </a:lnTo>
                  <a:lnTo>
                    <a:pt x="479" y="165"/>
                  </a:lnTo>
                  <a:lnTo>
                    <a:pt x="479" y="169"/>
                  </a:ln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66" name="Freeform 69"/>
            <p:cNvSpPr>
              <a:spLocks/>
            </p:cNvSpPr>
            <p:nvPr/>
          </p:nvSpPr>
          <p:spPr bwMode="gray">
            <a:xfrm>
              <a:off x="10215467" y="6227266"/>
              <a:ext cx="134607" cy="188449"/>
            </a:xfrm>
            <a:custGeom>
              <a:avLst/>
              <a:gdLst>
                <a:gd name="T0" fmla="*/ 85 w 85"/>
                <a:gd name="T1" fmla="*/ 86 h 121"/>
                <a:gd name="T2" fmla="*/ 85 w 85"/>
                <a:gd name="T3" fmla="*/ 0 h 121"/>
                <a:gd name="T4" fmla="*/ 77 w 85"/>
                <a:gd name="T5" fmla="*/ 2 h 121"/>
                <a:gd name="T6" fmla="*/ 77 w 85"/>
                <a:gd name="T7" fmla="*/ 98 h 121"/>
                <a:gd name="T8" fmla="*/ 0 w 85"/>
                <a:gd name="T9" fmla="*/ 98 h 121"/>
                <a:gd name="T10" fmla="*/ 11 w 85"/>
                <a:gd name="T11" fmla="*/ 105 h 121"/>
                <a:gd name="T12" fmla="*/ 11 w 85"/>
                <a:gd name="T13" fmla="*/ 121 h 121"/>
                <a:gd name="T14" fmla="*/ 73 w 85"/>
                <a:gd name="T15" fmla="*/ 121 h 121"/>
                <a:gd name="T16" fmla="*/ 73 w 85"/>
                <a:gd name="T17" fmla="*/ 105 h 121"/>
                <a:gd name="T18" fmla="*/ 85 w 85"/>
                <a:gd name="T19" fmla="*/ 86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121">
                  <a:moveTo>
                    <a:pt x="85" y="86"/>
                  </a:moveTo>
                  <a:cubicBezTo>
                    <a:pt x="85" y="0"/>
                    <a:pt x="85" y="0"/>
                    <a:pt x="85" y="0"/>
                  </a:cubicBezTo>
                  <a:cubicBezTo>
                    <a:pt x="82" y="0"/>
                    <a:pt x="79" y="1"/>
                    <a:pt x="77" y="2"/>
                  </a:cubicBezTo>
                  <a:cubicBezTo>
                    <a:pt x="77" y="98"/>
                    <a:pt x="77" y="98"/>
                    <a:pt x="77" y="98"/>
                  </a:cubicBezTo>
                  <a:cubicBezTo>
                    <a:pt x="0" y="98"/>
                    <a:pt x="0" y="98"/>
                    <a:pt x="0" y="98"/>
                  </a:cubicBezTo>
                  <a:cubicBezTo>
                    <a:pt x="3" y="102"/>
                    <a:pt x="7" y="104"/>
                    <a:pt x="11" y="105"/>
                  </a:cubicBezTo>
                  <a:cubicBezTo>
                    <a:pt x="11" y="121"/>
                    <a:pt x="11" y="121"/>
                    <a:pt x="11" y="121"/>
                  </a:cubicBezTo>
                  <a:cubicBezTo>
                    <a:pt x="73" y="121"/>
                    <a:pt x="73" y="121"/>
                    <a:pt x="73" y="121"/>
                  </a:cubicBezTo>
                  <a:cubicBezTo>
                    <a:pt x="73" y="105"/>
                    <a:pt x="73" y="105"/>
                    <a:pt x="73" y="105"/>
                  </a:cubicBezTo>
                  <a:lnTo>
                    <a:pt x="85" y="86"/>
                  </a:ln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7" name="Freeform 70"/>
            <p:cNvSpPr>
              <a:spLocks/>
            </p:cNvSpPr>
            <p:nvPr/>
          </p:nvSpPr>
          <p:spPr bwMode="gray">
            <a:xfrm>
              <a:off x="10228926" y="6437253"/>
              <a:ext cx="110378" cy="250369"/>
            </a:xfrm>
            <a:custGeom>
              <a:avLst/>
              <a:gdLst>
                <a:gd name="T0" fmla="*/ 72 w 72"/>
                <a:gd name="T1" fmla="*/ 160 h 160"/>
                <a:gd name="T2" fmla="*/ 72 w 72"/>
                <a:gd name="T3" fmla="*/ 0 h 160"/>
                <a:gd name="T4" fmla="*/ 0 w 72"/>
                <a:gd name="T5" fmla="*/ 0 h 160"/>
                <a:gd name="T6" fmla="*/ 0 w 72"/>
                <a:gd name="T7" fmla="*/ 119 h 160"/>
                <a:gd name="T8" fmla="*/ 72 w 72"/>
                <a:gd name="T9" fmla="*/ 160 h 160"/>
              </a:gdLst>
              <a:ahLst/>
              <a:cxnLst>
                <a:cxn ang="0">
                  <a:pos x="T0" y="T1"/>
                </a:cxn>
                <a:cxn ang="0">
                  <a:pos x="T2" y="T3"/>
                </a:cxn>
                <a:cxn ang="0">
                  <a:pos x="T4" y="T5"/>
                </a:cxn>
                <a:cxn ang="0">
                  <a:pos x="T6" y="T7"/>
                </a:cxn>
                <a:cxn ang="0">
                  <a:pos x="T8" y="T9"/>
                </a:cxn>
              </a:cxnLst>
              <a:rect l="0" t="0" r="r" b="b"/>
              <a:pathLst>
                <a:path w="72" h="160">
                  <a:moveTo>
                    <a:pt x="72" y="160"/>
                  </a:moveTo>
                  <a:cubicBezTo>
                    <a:pt x="72" y="0"/>
                    <a:pt x="72" y="0"/>
                    <a:pt x="72" y="0"/>
                  </a:cubicBezTo>
                  <a:cubicBezTo>
                    <a:pt x="0" y="0"/>
                    <a:pt x="0" y="0"/>
                    <a:pt x="0" y="0"/>
                  </a:cubicBezTo>
                  <a:cubicBezTo>
                    <a:pt x="0" y="119"/>
                    <a:pt x="0" y="119"/>
                    <a:pt x="0" y="119"/>
                  </a:cubicBezTo>
                  <a:cubicBezTo>
                    <a:pt x="27" y="126"/>
                    <a:pt x="52" y="140"/>
                    <a:pt x="72" y="16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8" name="Rectangle 71"/>
            <p:cNvSpPr>
              <a:spLocks noChangeArrowheads="1"/>
            </p:cNvSpPr>
            <p:nvPr/>
          </p:nvSpPr>
          <p:spPr bwMode="gray">
            <a:xfrm>
              <a:off x="10231619" y="6415716"/>
              <a:ext cx="104994" cy="215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9" name="Freeform 72"/>
            <p:cNvSpPr>
              <a:spLocks/>
            </p:cNvSpPr>
            <p:nvPr/>
          </p:nvSpPr>
          <p:spPr bwMode="gray">
            <a:xfrm>
              <a:off x="9916639" y="5287711"/>
              <a:ext cx="923402" cy="247676"/>
            </a:xfrm>
            <a:custGeom>
              <a:avLst/>
              <a:gdLst>
                <a:gd name="T0" fmla="*/ 343 w 343"/>
                <a:gd name="T1" fmla="*/ 92 h 92"/>
                <a:gd name="T2" fmla="*/ 196 w 343"/>
                <a:gd name="T3" fmla="*/ 92 h 92"/>
                <a:gd name="T4" fmla="*/ 196 w 343"/>
                <a:gd name="T5" fmla="*/ 5 h 92"/>
                <a:gd name="T6" fmla="*/ 0 w 343"/>
                <a:gd name="T7" fmla="*/ 5 h 92"/>
                <a:gd name="T8" fmla="*/ 0 w 343"/>
                <a:gd name="T9" fmla="*/ 0 h 92"/>
                <a:gd name="T10" fmla="*/ 201 w 343"/>
                <a:gd name="T11" fmla="*/ 0 h 92"/>
                <a:gd name="T12" fmla="*/ 201 w 343"/>
                <a:gd name="T13" fmla="*/ 87 h 92"/>
                <a:gd name="T14" fmla="*/ 343 w 343"/>
                <a:gd name="T15" fmla="*/ 87 h 92"/>
                <a:gd name="T16" fmla="*/ 343 w 343"/>
                <a:gd name="T17" fmla="*/ 9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3" h="92">
                  <a:moveTo>
                    <a:pt x="343" y="92"/>
                  </a:moveTo>
                  <a:lnTo>
                    <a:pt x="196" y="92"/>
                  </a:lnTo>
                  <a:lnTo>
                    <a:pt x="196" y="5"/>
                  </a:lnTo>
                  <a:lnTo>
                    <a:pt x="0" y="5"/>
                  </a:lnTo>
                  <a:lnTo>
                    <a:pt x="0" y="0"/>
                  </a:lnTo>
                  <a:lnTo>
                    <a:pt x="201" y="0"/>
                  </a:lnTo>
                  <a:lnTo>
                    <a:pt x="201" y="87"/>
                  </a:lnTo>
                  <a:lnTo>
                    <a:pt x="343" y="87"/>
                  </a:lnTo>
                  <a:lnTo>
                    <a:pt x="343" y="92"/>
                  </a:ln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70" name="Freeform 73"/>
            <p:cNvSpPr>
              <a:spLocks/>
            </p:cNvSpPr>
            <p:nvPr/>
          </p:nvSpPr>
          <p:spPr bwMode="gray">
            <a:xfrm>
              <a:off x="9623198" y="5565002"/>
              <a:ext cx="282675" cy="743029"/>
            </a:xfrm>
            <a:custGeom>
              <a:avLst/>
              <a:gdLst>
                <a:gd name="T0" fmla="*/ 93 w 105"/>
                <a:gd name="T1" fmla="*/ 276 h 276"/>
                <a:gd name="T2" fmla="*/ 0 w 105"/>
                <a:gd name="T3" fmla="*/ 276 h 276"/>
                <a:gd name="T4" fmla="*/ 0 w 105"/>
                <a:gd name="T5" fmla="*/ 0 h 276"/>
                <a:gd name="T6" fmla="*/ 105 w 105"/>
                <a:gd name="T7" fmla="*/ 0 h 276"/>
                <a:gd name="T8" fmla="*/ 105 w 105"/>
                <a:gd name="T9" fmla="*/ 6 h 276"/>
                <a:gd name="T10" fmla="*/ 6 w 105"/>
                <a:gd name="T11" fmla="*/ 6 h 276"/>
                <a:gd name="T12" fmla="*/ 6 w 105"/>
                <a:gd name="T13" fmla="*/ 271 h 276"/>
                <a:gd name="T14" fmla="*/ 93 w 105"/>
                <a:gd name="T15" fmla="*/ 271 h 276"/>
                <a:gd name="T16" fmla="*/ 93 w 105"/>
                <a:gd name="T17" fmla="*/ 276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 h="276">
                  <a:moveTo>
                    <a:pt x="93" y="276"/>
                  </a:moveTo>
                  <a:lnTo>
                    <a:pt x="0" y="276"/>
                  </a:lnTo>
                  <a:lnTo>
                    <a:pt x="0" y="0"/>
                  </a:lnTo>
                  <a:lnTo>
                    <a:pt x="105" y="0"/>
                  </a:lnTo>
                  <a:lnTo>
                    <a:pt x="105" y="6"/>
                  </a:lnTo>
                  <a:lnTo>
                    <a:pt x="6" y="6"/>
                  </a:lnTo>
                  <a:lnTo>
                    <a:pt x="6" y="271"/>
                  </a:lnTo>
                  <a:lnTo>
                    <a:pt x="93" y="271"/>
                  </a:lnTo>
                  <a:lnTo>
                    <a:pt x="93" y="276"/>
                  </a:ln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71" name="Rectangle 74"/>
            <p:cNvSpPr>
              <a:spLocks noChangeArrowheads="1"/>
            </p:cNvSpPr>
            <p:nvPr/>
          </p:nvSpPr>
          <p:spPr bwMode="gray">
            <a:xfrm>
              <a:off x="9846644" y="6273032"/>
              <a:ext cx="26921" cy="56536"/>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72" name="Freeform 75"/>
            <p:cNvSpPr>
              <a:spLocks/>
            </p:cNvSpPr>
            <p:nvPr/>
          </p:nvSpPr>
          <p:spPr bwMode="gray">
            <a:xfrm>
              <a:off x="10883115" y="4951196"/>
              <a:ext cx="1076853" cy="734953"/>
            </a:xfrm>
            <a:custGeom>
              <a:avLst/>
              <a:gdLst>
                <a:gd name="T0" fmla="*/ 400 w 400"/>
                <a:gd name="T1" fmla="*/ 273 h 273"/>
                <a:gd name="T2" fmla="*/ 400 w 400"/>
                <a:gd name="T3" fmla="*/ 0 h 273"/>
                <a:gd name="T4" fmla="*/ 201 w 400"/>
                <a:gd name="T5" fmla="*/ 0 h 273"/>
                <a:gd name="T6" fmla="*/ 0 w 400"/>
                <a:gd name="T7" fmla="*/ 0 h 273"/>
                <a:gd name="T8" fmla="*/ 0 w 400"/>
                <a:gd name="T9" fmla="*/ 273 h 273"/>
                <a:gd name="T10" fmla="*/ 201 w 400"/>
                <a:gd name="T11" fmla="*/ 273 h 273"/>
                <a:gd name="T12" fmla="*/ 400 w 400"/>
                <a:gd name="T13" fmla="*/ 273 h 273"/>
              </a:gdLst>
              <a:ahLst/>
              <a:cxnLst>
                <a:cxn ang="0">
                  <a:pos x="T0" y="T1"/>
                </a:cxn>
                <a:cxn ang="0">
                  <a:pos x="T2" y="T3"/>
                </a:cxn>
                <a:cxn ang="0">
                  <a:pos x="T4" y="T5"/>
                </a:cxn>
                <a:cxn ang="0">
                  <a:pos x="T6" y="T7"/>
                </a:cxn>
                <a:cxn ang="0">
                  <a:pos x="T8" y="T9"/>
                </a:cxn>
                <a:cxn ang="0">
                  <a:pos x="T10" y="T11"/>
                </a:cxn>
                <a:cxn ang="0">
                  <a:pos x="T12" y="T13"/>
                </a:cxn>
              </a:cxnLst>
              <a:rect l="0" t="0" r="r" b="b"/>
              <a:pathLst>
                <a:path w="400" h="273">
                  <a:moveTo>
                    <a:pt x="400" y="273"/>
                  </a:moveTo>
                  <a:lnTo>
                    <a:pt x="400" y="0"/>
                  </a:lnTo>
                  <a:lnTo>
                    <a:pt x="201" y="0"/>
                  </a:lnTo>
                  <a:lnTo>
                    <a:pt x="0" y="0"/>
                  </a:lnTo>
                  <a:lnTo>
                    <a:pt x="0" y="273"/>
                  </a:lnTo>
                  <a:lnTo>
                    <a:pt x="201" y="273"/>
                  </a:lnTo>
                  <a:lnTo>
                    <a:pt x="400" y="273"/>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3" name="Rectangle 76"/>
            <p:cNvSpPr>
              <a:spLocks noChangeArrowheads="1"/>
            </p:cNvSpPr>
            <p:nvPr/>
          </p:nvSpPr>
          <p:spPr bwMode="gray">
            <a:xfrm>
              <a:off x="10939649" y="4991577"/>
              <a:ext cx="966476" cy="573425"/>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4" name="Freeform 77"/>
            <p:cNvSpPr>
              <a:spLocks noEditPoints="1"/>
            </p:cNvSpPr>
            <p:nvPr/>
          </p:nvSpPr>
          <p:spPr bwMode="gray">
            <a:xfrm>
              <a:off x="11009645" y="5384628"/>
              <a:ext cx="826485" cy="99610"/>
            </a:xfrm>
            <a:custGeom>
              <a:avLst/>
              <a:gdLst>
                <a:gd name="T0" fmla="*/ 0 w 527"/>
                <a:gd name="T1" fmla="*/ 57 h 64"/>
                <a:gd name="T2" fmla="*/ 41 w 527"/>
                <a:gd name="T3" fmla="*/ 57 h 64"/>
                <a:gd name="T4" fmla="*/ 8 w 527"/>
                <a:gd name="T5" fmla="*/ 0 h 64"/>
                <a:gd name="T6" fmla="*/ 34 w 527"/>
                <a:gd name="T7" fmla="*/ 57 h 64"/>
                <a:gd name="T8" fmla="*/ 86 w 527"/>
                <a:gd name="T9" fmla="*/ 57 h 64"/>
                <a:gd name="T10" fmla="*/ 60 w 527"/>
                <a:gd name="T11" fmla="*/ 4 h 64"/>
                <a:gd name="T12" fmla="*/ 77 w 527"/>
                <a:gd name="T13" fmla="*/ 57 h 64"/>
                <a:gd name="T14" fmla="*/ 65 w 527"/>
                <a:gd name="T15" fmla="*/ 64 h 64"/>
                <a:gd name="T16" fmla="*/ 102 w 527"/>
                <a:gd name="T17" fmla="*/ 39 h 64"/>
                <a:gd name="T18" fmla="*/ 93 w 527"/>
                <a:gd name="T19" fmla="*/ 57 h 64"/>
                <a:gd name="T20" fmla="*/ 121 w 527"/>
                <a:gd name="T21" fmla="*/ 8 h 64"/>
                <a:gd name="T22" fmla="*/ 154 w 527"/>
                <a:gd name="T23" fmla="*/ 64 h 64"/>
                <a:gd name="T24" fmla="*/ 154 w 527"/>
                <a:gd name="T25" fmla="*/ 0 h 64"/>
                <a:gd name="T26" fmla="*/ 154 w 527"/>
                <a:gd name="T27" fmla="*/ 8 h 64"/>
                <a:gd name="T28" fmla="*/ 130 w 527"/>
                <a:gd name="T29" fmla="*/ 8 h 64"/>
                <a:gd name="T30" fmla="*/ 182 w 527"/>
                <a:gd name="T31" fmla="*/ 57 h 64"/>
                <a:gd name="T32" fmla="*/ 224 w 527"/>
                <a:gd name="T33" fmla="*/ 57 h 64"/>
                <a:gd name="T34" fmla="*/ 191 w 527"/>
                <a:gd name="T35" fmla="*/ 0 h 64"/>
                <a:gd name="T36" fmla="*/ 215 w 527"/>
                <a:gd name="T37" fmla="*/ 57 h 64"/>
                <a:gd name="T38" fmla="*/ 251 w 527"/>
                <a:gd name="T39" fmla="*/ 0 h 64"/>
                <a:gd name="T40" fmla="*/ 251 w 527"/>
                <a:gd name="T41" fmla="*/ 64 h 64"/>
                <a:gd name="T42" fmla="*/ 284 w 527"/>
                <a:gd name="T43" fmla="*/ 8 h 64"/>
                <a:gd name="T44" fmla="*/ 251 w 527"/>
                <a:gd name="T45" fmla="*/ 8 h 64"/>
                <a:gd name="T46" fmla="*/ 251 w 527"/>
                <a:gd name="T47" fmla="*/ 57 h 64"/>
                <a:gd name="T48" fmla="*/ 328 w 527"/>
                <a:gd name="T49" fmla="*/ 0 h 64"/>
                <a:gd name="T50" fmla="*/ 307 w 527"/>
                <a:gd name="T51" fmla="*/ 8 h 64"/>
                <a:gd name="T52" fmla="*/ 307 w 527"/>
                <a:gd name="T53" fmla="*/ 57 h 64"/>
                <a:gd name="T54" fmla="*/ 340 w 527"/>
                <a:gd name="T55" fmla="*/ 64 h 64"/>
                <a:gd name="T56" fmla="*/ 340 w 527"/>
                <a:gd name="T57" fmla="*/ 35 h 64"/>
                <a:gd name="T58" fmla="*/ 328 w 527"/>
                <a:gd name="T59" fmla="*/ 57 h 64"/>
                <a:gd name="T60" fmla="*/ 368 w 527"/>
                <a:gd name="T61" fmla="*/ 0 h 64"/>
                <a:gd name="T62" fmla="*/ 380 w 527"/>
                <a:gd name="T63" fmla="*/ 8 h 64"/>
                <a:gd name="T64" fmla="*/ 364 w 527"/>
                <a:gd name="T65" fmla="*/ 60 h 64"/>
                <a:gd name="T66" fmla="*/ 405 w 527"/>
                <a:gd name="T67" fmla="*/ 60 h 64"/>
                <a:gd name="T68" fmla="*/ 396 w 527"/>
                <a:gd name="T69" fmla="*/ 39 h 64"/>
                <a:gd name="T70" fmla="*/ 433 w 527"/>
                <a:gd name="T71" fmla="*/ 0 h 64"/>
                <a:gd name="T72" fmla="*/ 433 w 527"/>
                <a:gd name="T73" fmla="*/ 64 h 64"/>
                <a:gd name="T74" fmla="*/ 466 w 527"/>
                <a:gd name="T75" fmla="*/ 8 h 64"/>
                <a:gd name="T76" fmla="*/ 433 w 527"/>
                <a:gd name="T77" fmla="*/ 8 h 64"/>
                <a:gd name="T78" fmla="*/ 433 w 527"/>
                <a:gd name="T79" fmla="*/ 57 h 64"/>
                <a:gd name="T80" fmla="*/ 510 w 527"/>
                <a:gd name="T81" fmla="*/ 0 h 64"/>
                <a:gd name="T82" fmla="*/ 489 w 527"/>
                <a:gd name="T83" fmla="*/ 8 h 64"/>
                <a:gd name="T84" fmla="*/ 489 w 527"/>
                <a:gd name="T85" fmla="*/ 57 h 64"/>
                <a:gd name="T86" fmla="*/ 522 w 527"/>
                <a:gd name="T87" fmla="*/ 64 h 64"/>
                <a:gd name="T88" fmla="*/ 522 w 527"/>
                <a:gd name="T89" fmla="*/ 35 h 64"/>
                <a:gd name="T90" fmla="*/ 510 w 527"/>
                <a:gd name="T91" fmla="*/ 57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7" h="64">
                  <a:moveTo>
                    <a:pt x="8" y="0"/>
                  </a:moveTo>
                  <a:cubicBezTo>
                    <a:pt x="4" y="0"/>
                    <a:pt x="0" y="3"/>
                    <a:pt x="0" y="8"/>
                  </a:cubicBezTo>
                  <a:cubicBezTo>
                    <a:pt x="0" y="57"/>
                    <a:pt x="0" y="57"/>
                    <a:pt x="0" y="57"/>
                  </a:cubicBezTo>
                  <a:cubicBezTo>
                    <a:pt x="0" y="61"/>
                    <a:pt x="4" y="64"/>
                    <a:pt x="8" y="64"/>
                  </a:cubicBezTo>
                  <a:cubicBezTo>
                    <a:pt x="34" y="64"/>
                    <a:pt x="34" y="64"/>
                    <a:pt x="34" y="64"/>
                  </a:cubicBezTo>
                  <a:cubicBezTo>
                    <a:pt x="38" y="64"/>
                    <a:pt x="41" y="61"/>
                    <a:pt x="41" y="57"/>
                  </a:cubicBezTo>
                  <a:cubicBezTo>
                    <a:pt x="41" y="8"/>
                    <a:pt x="41" y="8"/>
                    <a:pt x="41" y="8"/>
                  </a:cubicBezTo>
                  <a:cubicBezTo>
                    <a:pt x="41" y="3"/>
                    <a:pt x="38" y="0"/>
                    <a:pt x="34" y="0"/>
                  </a:cubicBezTo>
                  <a:lnTo>
                    <a:pt x="8" y="0"/>
                  </a:lnTo>
                  <a:close/>
                  <a:moveTo>
                    <a:pt x="8" y="8"/>
                  </a:moveTo>
                  <a:cubicBezTo>
                    <a:pt x="34" y="8"/>
                    <a:pt x="34" y="8"/>
                    <a:pt x="34" y="8"/>
                  </a:cubicBezTo>
                  <a:cubicBezTo>
                    <a:pt x="34" y="57"/>
                    <a:pt x="34" y="57"/>
                    <a:pt x="34" y="57"/>
                  </a:cubicBezTo>
                  <a:cubicBezTo>
                    <a:pt x="8" y="57"/>
                    <a:pt x="8" y="57"/>
                    <a:pt x="8" y="57"/>
                  </a:cubicBezTo>
                  <a:lnTo>
                    <a:pt x="8" y="8"/>
                  </a:lnTo>
                  <a:close/>
                  <a:moveTo>
                    <a:pt x="86" y="57"/>
                  </a:moveTo>
                  <a:cubicBezTo>
                    <a:pt x="86" y="0"/>
                    <a:pt x="86" y="0"/>
                    <a:pt x="86" y="0"/>
                  </a:cubicBezTo>
                  <a:cubicBezTo>
                    <a:pt x="65" y="0"/>
                    <a:pt x="65" y="0"/>
                    <a:pt x="65" y="0"/>
                  </a:cubicBezTo>
                  <a:cubicBezTo>
                    <a:pt x="63" y="0"/>
                    <a:pt x="60" y="0"/>
                    <a:pt x="60" y="4"/>
                  </a:cubicBezTo>
                  <a:cubicBezTo>
                    <a:pt x="60" y="7"/>
                    <a:pt x="63" y="8"/>
                    <a:pt x="65" y="8"/>
                  </a:cubicBezTo>
                  <a:cubicBezTo>
                    <a:pt x="77" y="8"/>
                    <a:pt x="77" y="8"/>
                    <a:pt x="77" y="8"/>
                  </a:cubicBezTo>
                  <a:cubicBezTo>
                    <a:pt x="77" y="57"/>
                    <a:pt x="77" y="57"/>
                    <a:pt x="77" y="57"/>
                  </a:cubicBezTo>
                  <a:cubicBezTo>
                    <a:pt x="65" y="57"/>
                    <a:pt x="65" y="57"/>
                    <a:pt x="65" y="57"/>
                  </a:cubicBezTo>
                  <a:cubicBezTo>
                    <a:pt x="63" y="57"/>
                    <a:pt x="60" y="58"/>
                    <a:pt x="60" y="60"/>
                  </a:cubicBezTo>
                  <a:cubicBezTo>
                    <a:pt x="60" y="64"/>
                    <a:pt x="63" y="64"/>
                    <a:pt x="65" y="64"/>
                  </a:cubicBezTo>
                  <a:cubicBezTo>
                    <a:pt x="98" y="64"/>
                    <a:pt x="98" y="64"/>
                    <a:pt x="98" y="64"/>
                  </a:cubicBezTo>
                  <a:cubicBezTo>
                    <a:pt x="100" y="64"/>
                    <a:pt x="102" y="64"/>
                    <a:pt x="102" y="60"/>
                  </a:cubicBezTo>
                  <a:cubicBezTo>
                    <a:pt x="102" y="39"/>
                    <a:pt x="102" y="39"/>
                    <a:pt x="102" y="39"/>
                  </a:cubicBezTo>
                  <a:cubicBezTo>
                    <a:pt x="102" y="37"/>
                    <a:pt x="101" y="35"/>
                    <a:pt x="98" y="35"/>
                  </a:cubicBezTo>
                  <a:cubicBezTo>
                    <a:pt x="95" y="35"/>
                    <a:pt x="93" y="37"/>
                    <a:pt x="93" y="39"/>
                  </a:cubicBezTo>
                  <a:cubicBezTo>
                    <a:pt x="93" y="57"/>
                    <a:pt x="93" y="57"/>
                    <a:pt x="93" y="57"/>
                  </a:cubicBezTo>
                  <a:lnTo>
                    <a:pt x="86" y="57"/>
                  </a:lnTo>
                  <a:close/>
                  <a:moveTo>
                    <a:pt x="130" y="0"/>
                  </a:moveTo>
                  <a:cubicBezTo>
                    <a:pt x="125" y="0"/>
                    <a:pt x="121" y="3"/>
                    <a:pt x="121" y="8"/>
                  </a:cubicBezTo>
                  <a:cubicBezTo>
                    <a:pt x="121" y="57"/>
                    <a:pt x="121" y="57"/>
                    <a:pt x="121" y="57"/>
                  </a:cubicBezTo>
                  <a:cubicBezTo>
                    <a:pt x="121" y="61"/>
                    <a:pt x="125" y="64"/>
                    <a:pt x="130" y="64"/>
                  </a:cubicBezTo>
                  <a:cubicBezTo>
                    <a:pt x="154" y="64"/>
                    <a:pt x="154" y="64"/>
                    <a:pt x="154" y="64"/>
                  </a:cubicBezTo>
                  <a:cubicBezTo>
                    <a:pt x="159" y="64"/>
                    <a:pt x="163" y="61"/>
                    <a:pt x="163" y="57"/>
                  </a:cubicBezTo>
                  <a:cubicBezTo>
                    <a:pt x="163" y="8"/>
                    <a:pt x="163" y="8"/>
                    <a:pt x="163" y="8"/>
                  </a:cubicBezTo>
                  <a:cubicBezTo>
                    <a:pt x="163" y="3"/>
                    <a:pt x="159" y="0"/>
                    <a:pt x="154" y="0"/>
                  </a:cubicBezTo>
                  <a:lnTo>
                    <a:pt x="130" y="0"/>
                  </a:lnTo>
                  <a:close/>
                  <a:moveTo>
                    <a:pt x="130" y="8"/>
                  </a:moveTo>
                  <a:cubicBezTo>
                    <a:pt x="154" y="8"/>
                    <a:pt x="154" y="8"/>
                    <a:pt x="154" y="8"/>
                  </a:cubicBezTo>
                  <a:cubicBezTo>
                    <a:pt x="154" y="57"/>
                    <a:pt x="154" y="57"/>
                    <a:pt x="154" y="57"/>
                  </a:cubicBezTo>
                  <a:cubicBezTo>
                    <a:pt x="130" y="57"/>
                    <a:pt x="130" y="57"/>
                    <a:pt x="130" y="57"/>
                  </a:cubicBezTo>
                  <a:lnTo>
                    <a:pt x="130" y="8"/>
                  </a:lnTo>
                  <a:close/>
                  <a:moveTo>
                    <a:pt x="191" y="0"/>
                  </a:moveTo>
                  <a:cubicBezTo>
                    <a:pt x="185" y="0"/>
                    <a:pt x="182" y="3"/>
                    <a:pt x="182" y="8"/>
                  </a:cubicBezTo>
                  <a:cubicBezTo>
                    <a:pt x="182" y="57"/>
                    <a:pt x="182" y="57"/>
                    <a:pt x="182" y="57"/>
                  </a:cubicBezTo>
                  <a:cubicBezTo>
                    <a:pt x="182" y="61"/>
                    <a:pt x="185" y="64"/>
                    <a:pt x="191" y="64"/>
                  </a:cubicBezTo>
                  <a:cubicBezTo>
                    <a:pt x="215" y="64"/>
                    <a:pt x="215" y="64"/>
                    <a:pt x="215" y="64"/>
                  </a:cubicBezTo>
                  <a:cubicBezTo>
                    <a:pt x="220" y="64"/>
                    <a:pt x="224" y="61"/>
                    <a:pt x="224" y="57"/>
                  </a:cubicBezTo>
                  <a:cubicBezTo>
                    <a:pt x="224" y="8"/>
                    <a:pt x="224" y="8"/>
                    <a:pt x="224" y="8"/>
                  </a:cubicBezTo>
                  <a:cubicBezTo>
                    <a:pt x="224" y="3"/>
                    <a:pt x="219" y="0"/>
                    <a:pt x="215" y="0"/>
                  </a:cubicBezTo>
                  <a:lnTo>
                    <a:pt x="191" y="0"/>
                  </a:lnTo>
                  <a:close/>
                  <a:moveTo>
                    <a:pt x="191" y="8"/>
                  </a:moveTo>
                  <a:cubicBezTo>
                    <a:pt x="215" y="8"/>
                    <a:pt x="215" y="8"/>
                    <a:pt x="215" y="8"/>
                  </a:cubicBezTo>
                  <a:cubicBezTo>
                    <a:pt x="215" y="57"/>
                    <a:pt x="215" y="57"/>
                    <a:pt x="215" y="57"/>
                  </a:cubicBezTo>
                  <a:cubicBezTo>
                    <a:pt x="191" y="57"/>
                    <a:pt x="191" y="57"/>
                    <a:pt x="191" y="57"/>
                  </a:cubicBezTo>
                  <a:lnTo>
                    <a:pt x="191" y="8"/>
                  </a:lnTo>
                  <a:close/>
                  <a:moveTo>
                    <a:pt x="251" y="0"/>
                  </a:moveTo>
                  <a:cubicBezTo>
                    <a:pt x="246" y="0"/>
                    <a:pt x="243" y="3"/>
                    <a:pt x="243" y="8"/>
                  </a:cubicBezTo>
                  <a:cubicBezTo>
                    <a:pt x="243" y="57"/>
                    <a:pt x="243" y="57"/>
                    <a:pt x="243" y="57"/>
                  </a:cubicBezTo>
                  <a:cubicBezTo>
                    <a:pt x="243" y="61"/>
                    <a:pt x="246" y="64"/>
                    <a:pt x="251" y="64"/>
                  </a:cubicBezTo>
                  <a:cubicBezTo>
                    <a:pt x="276" y="64"/>
                    <a:pt x="276" y="64"/>
                    <a:pt x="276" y="64"/>
                  </a:cubicBezTo>
                  <a:cubicBezTo>
                    <a:pt x="280" y="64"/>
                    <a:pt x="284" y="61"/>
                    <a:pt x="284" y="57"/>
                  </a:cubicBezTo>
                  <a:cubicBezTo>
                    <a:pt x="284" y="8"/>
                    <a:pt x="284" y="8"/>
                    <a:pt x="284" y="8"/>
                  </a:cubicBezTo>
                  <a:cubicBezTo>
                    <a:pt x="284" y="3"/>
                    <a:pt x="280" y="0"/>
                    <a:pt x="276" y="0"/>
                  </a:cubicBezTo>
                  <a:lnTo>
                    <a:pt x="251" y="0"/>
                  </a:lnTo>
                  <a:close/>
                  <a:moveTo>
                    <a:pt x="251" y="8"/>
                  </a:moveTo>
                  <a:cubicBezTo>
                    <a:pt x="276" y="8"/>
                    <a:pt x="276" y="8"/>
                    <a:pt x="276" y="8"/>
                  </a:cubicBezTo>
                  <a:cubicBezTo>
                    <a:pt x="276" y="57"/>
                    <a:pt x="276" y="57"/>
                    <a:pt x="276" y="57"/>
                  </a:cubicBezTo>
                  <a:cubicBezTo>
                    <a:pt x="251" y="57"/>
                    <a:pt x="251" y="57"/>
                    <a:pt x="251" y="57"/>
                  </a:cubicBezTo>
                  <a:lnTo>
                    <a:pt x="251" y="8"/>
                  </a:lnTo>
                  <a:close/>
                  <a:moveTo>
                    <a:pt x="328" y="57"/>
                  </a:moveTo>
                  <a:cubicBezTo>
                    <a:pt x="328" y="0"/>
                    <a:pt x="328" y="0"/>
                    <a:pt x="328" y="0"/>
                  </a:cubicBezTo>
                  <a:cubicBezTo>
                    <a:pt x="307" y="0"/>
                    <a:pt x="307" y="0"/>
                    <a:pt x="307" y="0"/>
                  </a:cubicBezTo>
                  <a:cubicBezTo>
                    <a:pt x="305" y="0"/>
                    <a:pt x="303" y="0"/>
                    <a:pt x="303" y="4"/>
                  </a:cubicBezTo>
                  <a:cubicBezTo>
                    <a:pt x="303" y="7"/>
                    <a:pt x="305" y="8"/>
                    <a:pt x="307" y="8"/>
                  </a:cubicBezTo>
                  <a:cubicBezTo>
                    <a:pt x="320" y="8"/>
                    <a:pt x="320" y="8"/>
                    <a:pt x="320" y="8"/>
                  </a:cubicBezTo>
                  <a:cubicBezTo>
                    <a:pt x="320" y="57"/>
                    <a:pt x="320" y="57"/>
                    <a:pt x="320" y="57"/>
                  </a:cubicBezTo>
                  <a:cubicBezTo>
                    <a:pt x="307" y="57"/>
                    <a:pt x="307" y="57"/>
                    <a:pt x="307" y="57"/>
                  </a:cubicBezTo>
                  <a:cubicBezTo>
                    <a:pt x="305" y="57"/>
                    <a:pt x="303" y="58"/>
                    <a:pt x="303" y="60"/>
                  </a:cubicBezTo>
                  <a:cubicBezTo>
                    <a:pt x="303" y="64"/>
                    <a:pt x="305" y="64"/>
                    <a:pt x="307" y="64"/>
                  </a:cubicBezTo>
                  <a:cubicBezTo>
                    <a:pt x="340" y="64"/>
                    <a:pt x="340" y="64"/>
                    <a:pt x="340" y="64"/>
                  </a:cubicBezTo>
                  <a:cubicBezTo>
                    <a:pt x="343" y="64"/>
                    <a:pt x="344" y="64"/>
                    <a:pt x="344" y="60"/>
                  </a:cubicBezTo>
                  <a:cubicBezTo>
                    <a:pt x="344" y="39"/>
                    <a:pt x="344" y="39"/>
                    <a:pt x="344" y="39"/>
                  </a:cubicBezTo>
                  <a:cubicBezTo>
                    <a:pt x="344" y="37"/>
                    <a:pt x="344" y="35"/>
                    <a:pt x="340" y="35"/>
                  </a:cubicBezTo>
                  <a:cubicBezTo>
                    <a:pt x="337" y="35"/>
                    <a:pt x="337" y="37"/>
                    <a:pt x="337" y="39"/>
                  </a:cubicBezTo>
                  <a:cubicBezTo>
                    <a:pt x="337" y="57"/>
                    <a:pt x="337" y="57"/>
                    <a:pt x="337" y="57"/>
                  </a:cubicBezTo>
                  <a:lnTo>
                    <a:pt x="328" y="57"/>
                  </a:lnTo>
                  <a:close/>
                  <a:moveTo>
                    <a:pt x="389" y="57"/>
                  </a:moveTo>
                  <a:cubicBezTo>
                    <a:pt x="389" y="0"/>
                    <a:pt x="389" y="0"/>
                    <a:pt x="389" y="0"/>
                  </a:cubicBezTo>
                  <a:cubicBezTo>
                    <a:pt x="368" y="0"/>
                    <a:pt x="368" y="0"/>
                    <a:pt x="368" y="0"/>
                  </a:cubicBezTo>
                  <a:cubicBezTo>
                    <a:pt x="366" y="0"/>
                    <a:pt x="364" y="0"/>
                    <a:pt x="364" y="4"/>
                  </a:cubicBezTo>
                  <a:cubicBezTo>
                    <a:pt x="364" y="7"/>
                    <a:pt x="366" y="8"/>
                    <a:pt x="368" y="8"/>
                  </a:cubicBezTo>
                  <a:cubicBezTo>
                    <a:pt x="380" y="8"/>
                    <a:pt x="380" y="8"/>
                    <a:pt x="380" y="8"/>
                  </a:cubicBezTo>
                  <a:cubicBezTo>
                    <a:pt x="380" y="57"/>
                    <a:pt x="380" y="57"/>
                    <a:pt x="380" y="57"/>
                  </a:cubicBezTo>
                  <a:cubicBezTo>
                    <a:pt x="368" y="57"/>
                    <a:pt x="368" y="57"/>
                    <a:pt x="368" y="57"/>
                  </a:cubicBezTo>
                  <a:cubicBezTo>
                    <a:pt x="366" y="57"/>
                    <a:pt x="364" y="58"/>
                    <a:pt x="364" y="60"/>
                  </a:cubicBezTo>
                  <a:cubicBezTo>
                    <a:pt x="364" y="64"/>
                    <a:pt x="366" y="64"/>
                    <a:pt x="368" y="64"/>
                  </a:cubicBezTo>
                  <a:cubicBezTo>
                    <a:pt x="401" y="64"/>
                    <a:pt x="401" y="64"/>
                    <a:pt x="401" y="64"/>
                  </a:cubicBezTo>
                  <a:cubicBezTo>
                    <a:pt x="403" y="64"/>
                    <a:pt x="405" y="64"/>
                    <a:pt x="405" y="60"/>
                  </a:cubicBezTo>
                  <a:cubicBezTo>
                    <a:pt x="405" y="39"/>
                    <a:pt x="405" y="39"/>
                    <a:pt x="405" y="39"/>
                  </a:cubicBezTo>
                  <a:cubicBezTo>
                    <a:pt x="405" y="37"/>
                    <a:pt x="404" y="35"/>
                    <a:pt x="401" y="35"/>
                  </a:cubicBezTo>
                  <a:cubicBezTo>
                    <a:pt x="398" y="35"/>
                    <a:pt x="396" y="37"/>
                    <a:pt x="396" y="39"/>
                  </a:cubicBezTo>
                  <a:cubicBezTo>
                    <a:pt x="396" y="57"/>
                    <a:pt x="396" y="57"/>
                    <a:pt x="396" y="57"/>
                  </a:cubicBezTo>
                  <a:lnTo>
                    <a:pt x="389" y="57"/>
                  </a:lnTo>
                  <a:close/>
                  <a:moveTo>
                    <a:pt x="433" y="0"/>
                  </a:moveTo>
                  <a:cubicBezTo>
                    <a:pt x="428" y="0"/>
                    <a:pt x="424" y="3"/>
                    <a:pt x="424" y="8"/>
                  </a:cubicBezTo>
                  <a:cubicBezTo>
                    <a:pt x="424" y="57"/>
                    <a:pt x="424" y="57"/>
                    <a:pt x="424" y="57"/>
                  </a:cubicBezTo>
                  <a:cubicBezTo>
                    <a:pt x="424" y="61"/>
                    <a:pt x="428" y="64"/>
                    <a:pt x="433" y="64"/>
                  </a:cubicBezTo>
                  <a:cubicBezTo>
                    <a:pt x="457" y="64"/>
                    <a:pt x="457" y="64"/>
                    <a:pt x="457" y="64"/>
                  </a:cubicBezTo>
                  <a:cubicBezTo>
                    <a:pt x="462" y="64"/>
                    <a:pt x="466" y="61"/>
                    <a:pt x="466" y="57"/>
                  </a:cubicBezTo>
                  <a:cubicBezTo>
                    <a:pt x="466" y="8"/>
                    <a:pt x="466" y="8"/>
                    <a:pt x="466" y="8"/>
                  </a:cubicBezTo>
                  <a:cubicBezTo>
                    <a:pt x="466" y="3"/>
                    <a:pt x="462" y="0"/>
                    <a:pt x="457" y="0"/>
                  </a:cubicBezTo>
                  <a:lnTo>
                    <a:pt x="433" y="0"/>
                  </a:lnTo>
                  <a:close/>
                  <a:moveTo>
                    <a:pt x="433" y="8"/>
                  </a:moveTo>
                  <a:cubicBezTo>
                    <a:pt x="457" y="8"/>
                    <a:pt x="457" y="8"/>
                    <a:pt x="457" y="8"/>
                  </a:cubicBezTo>
                  <a:cubicBezTo>
                    <a:pt x="457" y="57"/>
                    <a:pt x="457" y="57"/>
                    <a:pt x="457" y="57"/>
                  </a:cubicBezTo>
                  <a:cubicBezTo>
                    <a:pt x="433" y="57"/>
                    <a:pt x="433" y="57"/>
                    <a:pt x="433" y="57"/>
                  </a:cubicBezTo>
                  <a:lnTo>
                    <a:pt x="433" y="8"/>
                  </a:lnTo>
                  <a:close/>
                  <a:moveTo>
                    <a:pt x="510" y="57"/>
                  </a:moveTo>
                  <a:cubicBezTo>
                    <a:pt x="510" y="0"/>
                    <a:pt x="510" y="0"/>
                    <a:pt x="510" y="0"/>
                  </a:cubicBezTo>
                  <a:cubicBezTo>
                    <a:pt x="489" y="0"/>
                    <a:pt x="489" y="0"/>
                    <a:pt x="489" y="0"/>
                  </a:cubicBezTo>
                  <a:cubicBezTo>
                    <a:pt x="487" y="0"/>
                    <a:pt x="485" y="0"/>
                    <a:pt x="485" y="4"/>
                  </a:cubicBezTo>
                  <a:cubicBezTo>
                    <a:pt x="485" y="7"/>
                    <a:pt x="487" y="8"/>
                    <a:pt x="489" y="8"/>
                  </a:cubicBezTo>
                  <a:cubicBezTo>
                    <a:pt x="502" y="8"/>
                    <a:pt x="502" y="8"/>
                    <a:pt x="502" y="8"/>
                  </a:cubicBezTo>
                  <a:cubicBezTo>
                    <a:pt x="502" y="57"/>
                    <a:pt x="502" y="57"/>
                    <a:pt x="502" y="57"/>
                  </a:cubicBezTo>
                  <a:cubicBezTo>
                    <a:pt x="489" y="57"/>
                    <a:pt x="489" y="57"/>
                    <a:pt x="489" y="57"/>
                  </a:cubicBezTo>
                  <a:cubicBezTo>
                    <a:pt x="487" y="57"/>
                    <a:pt x="485" y="58"/>
                    <a:pt x="485" y="60"/>
                  </a:cubicBezTo>
                  <a:cubicBezTo>
                    <a:pt x="485" y="64"/>
                    <a:pt x="487" y="64"/>
                    <a:pt x="489" y="64"/>
                  </a:cubicBezTo>
                  <a:cubicBezTo>
                    <a:pt x="522" y="64"/>
                    <a:pt x="522" y="64"/>
                    <a:pt x="522" y="64"/>
                  </a:cubicBezTo>
                  <a:cubicBezTo>
                    <a:pt x="524" y="64"/>
                    <a:pt x="527" y="64"/>
                    <a:pt x="527" y="60"/>
                  </a:cubicBezTo>
                  <a:cubicBezTo>
                    <a:pt x="527" y="39"/>
                    <a:pt x="527" y="39"/>
                    <a:pt x="527" y="39"/>
                  </a:cubicBezTo>
                  <a:cubicBezTo>
                    <a:pt x="527" y="37"/>
                    <a:pt x="525" y="35"/>
                    <a:pt x="522" y="35"/>
                  </a:cubicBezTo>
                  <a:cubicBezTo>
                    <a:pt x="519" y="35"/>
                    <a:pt x="518" y="37"/>
                    <a:pt x="518" y="39"/>
                  </a:cubicBezTo>
                  <a:cubicBezTo>
                    <a:pt x="518" y="57"/>
                    <a:pt x="518" y="57"/>
                    <a:pt x="518" y="57"/>
                  </a:cubicBezTo>
                  <a:lnTo>
                    <a:pt x="510"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5" name="Freeform 78"/>
            <p:cNvSpPr>
              <a:spLocks noEditPoints="1"/>
            </p:cNvSpPr>
            <p:nvPr/>
          </p:nvSpPr>
          <p:spPr bwMode="gray">
            <a:xfrm>
              <a:off x="11009645" y="5228485"/>
              <a:ext cx="826485" cy="99610"/>
            </a:xfrm>
            <a:custGeom>
              <a:avLst/>
              <a:gdLst>
                <a:gd name="T0" fmla="*/ 4 w 527"/>
                <a:gd name="T1" fmla="*/ 0 h 65"/>
                <a:gd name="T2" fmla="*/ 17 w 527"/>
                <a:gd name="T3" fmla="*/ 8 h 65"/>
                <a:gd name="T4" fmla="*/ 0 w 527"/>
                <a:gd name="T5" fmla="*/ 61 h 65"/>
                <a:gd name="T6" fmla="*/ 41 w 527"/>
                <a:gd name="T7" fmla="*/ 61 h 65"/>
                <a:gd name="T8" fmla="*/ 34 w 527"/>
                <a:gd name="T9" fmla="*/ 40 h 65"/>
                <a:gd name="T10" fmla="*/ 86 w 527"/>
                <a:gd name="T11" fmla="*/ 57 h 65"/>
                <a:gd name="T12" fmla="*/ 60 w 527"/>
                <a:gd name="T13" fmla="*/ 4 h 65"/>
                <a:gd name="T14" fmla="*/ 77 w 527"/>
                <a:gd name="T15" fmla="*/ 57 h 65"/>
                <a:gd name="T16" fmla="*/ 65 w 527"/>
                <a:gd name="T17" fmla="*/ 65 h 65"/>
                <a:gd name="T18" fmla="*/ 102 w 527"/>
                <a:gd name="T19" fmla="*/ 40 h 65"/>
                <a:gd name="T20" fmla="*/ 93 w 527"/>
                <a:gd name="T21" fmla="*/ 57 h 65"/>
                <a:gd name="T22" fmla="*/ 146 w 527"/>
                <a:gd name="T23" fmla="*/ 0 h 65"/>
                <a:gd name="T24" fmla="*/ 126 w 527"/>
                <a:gd name="T25" fmla="*/ 8 h 65"/>
                <a:gd name="T26" fmla="*/ 126 w 527"/>
                <a:gd name="T27" fmla="*/ 57 h 65"/>
                <a:gd name="T28" fmla="*/ 159 w 527"/>
                <a:gd name="T29" fmla="*/ 65 h 65"/>
                <a:gd name="T30" fmla="*/ 159 w 527"/>
                <a:gd name="T31" fmla="*/ 36 h 65"/>
                <a:gd name="T32" fmla="*/ 146 w 527"/>
                <a:gd name="T33" fmla="*/ 57 h 65"/>
                <a:gd name="T34" fmla="*/ 182 w 527"/>
                <a:gd name="T35" fmla="*/ 57 h 65"/>
                <a:gd name="T36" fmla="*/ 224 w 527"/>
                <a:gd name="T37" fmla="*/ 57 h 65"/>
                <a:gd name="T38" fmla="*/ 191 w 527"/>
                <a:gd name="T39" fmla="*/ 0 h 65"/>
                <a:gd name="T40" fmla="*/ 215 w 527"/>
                <a:gd name="T41" fmla="*/ 57 h 65"/>
                <a:gd name="T42" fmla="*/ 267 w 527"/>
                <a:gd name="T43" fmla="*/ 57 h 65"/>
                <a:gd name="T44" fmla="*/ 243 w 527"/>
                <a:gd name="T45" fmla="*/ 4 h 65"/>
                <a:gd name="T46" fmla="*/ 259 w 527"/>
                <a:gd name="T47" fmla="*/ 57 h 65"/>
                <a:gd name="T48" fmla="*/ 246 w 527"/>
                <a:gd name="T49" fmla="*/ 65 h 65"/>
                <a:gd name="T50" fmla="*/ 284 w 527"/>
                <a:gd name="T51" fmla="*/ 40 h 65"/>
                <a:gd name="T52" fmla="*/ 276 w 527"/>
                <a:gd name="T53" fmla="*/ 57 h 65"/>
                <a:gd name="T54" fmla="*/ 303 w 527"/>
                <a:gd name="T55" fmla="*/ 8 h 65"/>
                <a:gd name="T56" fmla="*/ 337 w 527"/>
                <a:gd name="T57" fmla="*/ 65 h 65"/>
                <a:gd name="T58" fmla="*/ 337 w 527"/>
                <a:gd name="T59" fmla="*/ 0 h 65"/>
                <a:gd name="T60" fmla="*/ 337 w 527"/>
                <a:gd name="T61" fmla="*/ 8 h 65"/>
                <a:gd name="T62" fmla="*/ 311 w 527"/>
                <a:gd name="T63" fmla="*/ 8 h 65"/>
                <a:gd name="T64" fmla="*/ 364 w 527"/>
                <a:gd name="T65" fmla="*/ 57 h 65"/>
                <a:gd name="T66" fmla="*/ 405 w 527"/>
                <a:gd name="T67" fmla="*/ 57 h 65"/>
                <a:gd name="T68" fmla="*/ 372 w 527"/>
                <a:gd name="T69" fmla="*/ 0 h 65"/>
                <a:gd name="T70" fmla="*/ 396 w 527"/>
                <a:gd name="T71" fmla="*/ 57 h 65"/>
                <a:gd name="T72" fmla="*/ 449 w 527"/>
                <a:gd name="T73" fmla="*/ 57 h 65"/>
                <a:gd name="T74" fmla="*/ 424 w 527"/>
                <a:gd name="T75" fmla="*/ 4 h 65"/>
                <a:gd name="T76" fmla="*/ 441 w 527"/>
                <a:gd name="T77" fmla="*/ 57 h 65"/>
                <a:gd name="T78" fmla="*/ 429 w 527"/>
                <a:gd name="T79" fmla="*/ 65 h 65"/>
                <a:gd name="T80" fmla="*/ 466 w 527"/>
                <a:gd name="T81" fmla="*/ 40 h 65"/>
                <a:gd name="T82" fmla="*/ 457 w 527"/>
                <a:gd name="T83" fmla="*/ 57 h 65"/>
                <a:gd name="T84" fmla="*/ 485 w 527"/>
                <a:gd name="T85" fmla="*/ 8 h 65"/>
                <a:gd name="T86" fmla="*/ 518 w 527"/>
                <a:gd name="T87" fmla="*/ 65 h 65"/>
                <a:gd name="T88" fmla="*/ 518 w 527"/>
                <a:gd name="T89" fmla="*/ 0 h 65"/>
                <a:gd name="T90" fmla="*/ 518 w 527"/>
                <a:gd name="T91" fmla="*/ 8 h 65"/>
                <a:gd name="T92" fmla="*/ 494 w 527"/>
                <a:gd name="T93" fmla="*/ 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7" h="65">
                  <a:moveTo>
                    <a:pt x="25" y="57"/>
                  </a:moveTo>
                  <a:cubicBezTo>
                    <a:pt x="25" y="0"/>
                    <a:pt x="25" y="0"/>
                    <a:pt x="25" y="0"/>
                  </a:cubicBezTo>
                  <a:cubicBezTo>
                    <a:pt x="4" y="0"/>
                    <a:pt x="4" y="0"/>
                    <a:pt x="4" y="0"/>
                  </a:cubicBezTo>
                  <a:cubicBezTo>
                    <a:pt x="2" y="0"/>
                    <a:pt x="0" y="1"/>
                    <a:pt x="0" y="4"/>
                  </a:cubicBezTo>
                  <a:cubicBezTo>
                    <a:pt x="0" y="7"/>
                    <a:pt x="2" y="8"/>
                    <a:pt x="4" y="8"/>
                  </a:cubicBezTo>
                  <a:cubicBezTo>
                    <a:pt x="17" y="8"/>
                    <a:pt x="17" y="8"/>
                    <a:pt x="17" y="8"/>
                  </a:cubicBezTo>
                  <a:cubicBezTo>
                    <a:pt x="17" y="57"/>
                    <a:pt x="17" y="57"/>
                    <a:pt x="17" y="57"/>
                  </a:cubicBezTo>
                  <a:cubicBezTo>
                    <a:pt x="4" y="57"/>
                    <a:pt x="4" y="57"/>
                    <a:pt x="4" y="57"/>
                  </a:cubicBezTo>
                  <a:cubicBezTo>
                    <a:pt x="2" y="57"/>
                    <a:pt x="0" y="58"/>
                    <a:pt x="0" y="61"/>
                  </a:cubicBezTo>
                  <a:cubicBezTo>
                    <a:pt x="0" y="64"/>
                    <a:pt x="2" y="65"/>
                    <a:pt x="4" y="65"/>
                  </a:cubicBezTo>
                  <a:cubicBezTo>
                    <a:pt x="38" y="65"/>
                    <a:pt x="38" y="65"/>
                    <a:pt x="38" y="65"/>
                  </a:cubicBezTo>
                  <a:cubicBezTo>
                    <a:pt x="40" y="65"/>
                    <a:pt x="41" y="64"/>
                    <a:pt x="41" y="61"/>
                  </a:cubicBezTo>
                  <a:cubicBezTo>
                    <a:pt x="41" y="40"/>
                    <a:pt x="41" y="40"/>
                    <a:pt x="41" y="40"/>
                  </a:cubicBezTo>
                  <a:cubicBezTo>
                    <a:pt x="41" y="38"/>
                    <a:pt x="41" y="36"/>
                    <a:pt x="38" y="36"/>
                  </a:cubicBezTo>
                  <a:cubicBezTo>
                    <a:pt x="34" y="36"/>
                    <a:pt x="34" y="38"/>
                    <a:pt x="34" y="40"/>
                  </a:cubicBezTo>
                  <a:cubicBezTo>
                    <a:pt x="34" y="57"/>
                    <a:pt x="34" y="57"/>
                    <a:pt x="34" y="57"/>
                  </a:cubicBezTo>
                  <a:lnTo>
                    <a:pt x="25" y="57"/>
                  </a:lnTo>
                  <a:close/>
                  <a:moveTo>
                    <a:pt x="86" y="57"/>
                  </a:moveTo>
                  <a:cubicBezTo>
                    <a:pt x="86" y="0"/>
                    <a:pt x="86" y="0"/>
                    <a:pt x="86" y="0"/>
                  </a:cubicBezTo>
                  <a:cubicBezTo>
                    <a:pt x="65" y="0"/>
                    <a:pt x="65" y="0"/>
                    <a:pt x="65" y="0"/>
                  </a:cubicBezTo>
                  <a:cubicBezTo>
                    <a:pt x="63" y="0"/>
                    <a:pt x="60" y="1"/>
                    <a:pt x="60" y="4"/>
                  </a:cubicBezTo>
                  <a:cubicBezTo>
                    <a:pt x="60" y="7"/>
                    <a:pt x="63" y="8"/>
                    <a:pt x="65" y="8"/>
                  </a:cubicBezTo>
                  <a:cubicBezTo>
                    <a:pt x="77" y="8"/>
                    <a:pt x="77" y="8"/>
                    <a:pt x="77" y="8"/>
                  </a:cubicBezTo>
                  <a:cubicBezTo>
                    <a:pt x="77" y="57"/>
                    <a:pt x="77" y="57"/>
                    <a:pt x="77" y="57"/>
                  </a:cubicBezTo>
                  <a:cubicBezTo>
                    <a:pt x="65" y="57"/>
                    <a:pt x="65" y="57"/>
                    <a:pt x="65" y="57"/>
                  </a:cubicBezTo>
                  <a:cubicBezTo>
                    <a:pt x="63" y="57"/>
                    <a:pt x="60" y="58"/>
                    <a:pt x="60" y="61"/>
                  </a:cubicBezTo>
                  <a:cubicBezTo>
                    <a:pt x="60" y="64"/>
                    <a:pt x="63" y="65"/>
                    <a:pt x="65" y="65"/>
                  </a:cubicBezTo>
                  <a:cubicBezTo>
                    <a:pt x="98" y="65"/>
                    <a:pt x="98" y="65"/>
                    <a:pt x="98" y="65"/>
                  </a:cubicBezTo>
                  <a:cubicBezTo>
                    <a:pt x="100" y="65"/>
                    <a:pt x="102" y="64"/>
                    <a:pt x="102" y="61"/>
                  </a:cubicBezTo>
                  <a:cubicBezTo>
                    <a:pt x="102" y="40"/>
                    <a:pt x="102" y="40"/>
                    <a:pt x="102" y="40"/>
                  </a:cubicBezTo>
                  <a:cubicBezTo>
                    <a:pt x="102" y="38"/>
                    <a:pt x="101" y="36"/>
                    <a:pt x="98" y="36"/>
                  </a:cubicBezTo>
                  <a:cubicBezTo>
                    <a:pt x="95" y="36"/>
                    <a:pt x="93" y="38"/>
                    <a:pt x="93" y="40"/>
                  </a:cubicBezTo>
                  <a:cubicBezTo>
                    <a:pt x="93" y="57"/>
                    <a:pt x="93" y="57"/>
                    <a:pt x="93" y="57"/>
                  </a:cubicBezTo>
                  <a:lnTo>
                    <a:pt x="86" y="57"/>
                  </a:lnTo>
                  <a:close/>
                  <a:moveTo>
                    <a:pt x="146" y="57"/>
                  </a:moveTo>
                  <a:cubicBezTo>
                    <a:pt x="146" y="0"/>
                    <a:pt x="146" y="0"/>
                    <a:pt x="146" y="0"/>
                  </a:cubicBezTo>
                  <a:cubicBezTo>
                    <a:pt x="126" y="0"/>
                    <a:pt x="126" y="0"/>
                    <a:pt x="126" y="0"/>
                  </a:cubicBezTo>
                  <a:cubicBezTo>
                    <a:pt x="123" y="0"/>
                    <a:pt x="121" y="1"/>
                    <a:pt x="121" y="4"/>
                  </a:cubicBezTo>
                  <a:cubicBezTo>
                    <a:pt x="121" y="7"/>
                    <a:pt x="123" y="8"/>
                    <a:pt x="126" y="8"/>
                  </a:cubicBezTo>
                  <a:cubicBezTo>
                    <a:pt x="138" y="8"/>
                    <a:pt x="138" y="8"/>
                    <a:pt x="138" y="8"/>
                  </a:cubicBezTo>
                  <a:cubicBezTo>
                    <a:pt x="138" y="57"/>
                    <a:pt x="138" y="57"/>
                    <a:pt x="138" y="57"/>
                  </a:cubicBezTo>
                  <a:cubicBezTo>
                    <a:pt x="126" y="57"/>
                    <a:pt x="126" y="57"/>
                    <a:pt x="126" y="57"/>
                  </a:cubicBezTo>
                  <a:cubicBezTo>
                    <a:pt x="123" y="57"/>
                    <a:pt x="121" y="58"/>
                    <a:pt x="121" y="61"/>
                  </a:cubicBezTo>
                  <a:cubicBezTo>
                    <a:pt x="121" y="64"/>
                    <a:pt x="123" y="65"/>
                    <a:pt x="126" y="65"/>
                  </a:cubicBezTo>
                  <a:cubicBezTo>
                    <a:pt x="159" y="65"/>
                    <a:pt x="159" y="65"/>
                    <a:pt x="159" y="65"/>
                  </a:cubicBezTo>
                  <a:cubicBezTo>
                    <a:pt x="161" y="65"/>
                    <a:pt x="163" y="64"/>
                    <a:pt x="163" y="61"/>
                  </a:cubicBezTo>
                  <a:cubicBezTo>
                    <a:pt x="163" y="40"/>
                    <a:pt x="163" y="40"/>
                    <a:pt x="163" y="40"/>
                  </a:cubicBezTo>
                  <a:cubicBezTo>
                    <a:pt x="163" y="38"/>
                    <a:pt x="162" y="36"/>
                    <a:pt x="159" y="36"/>
                  </a:cubicBezTo>
                  <a:cubicBezTo>
                    <a:pt x="156" y="36"/>
                    <a:pt x="154" y="38"/>
                    <a:pt x="154" y="40"/>
                  </a:cubicBezTo>
                  <a:cubicBezTo>
                    <a:pt x="154" y="57"/>
                    <a:pt x="154" y="57"/>
                    <a:pt x="154" y="57"/>
                  </a:cubicBezTo>
                  <a:lnTo>
                    <a:pt x="146" y="57"/>
                  </a:lnTo>
                  <a:close/>
                  <a:moveTo>
                    <a:pt x="191" y="0"/>
                  </a:moveTo>
                  <a:cubicBezTo>
                    <a:pt x="185" y="0"/>
                    <a:pt x="182" y="4"/>
                    <a:pt x="182" y="8"/>
                  </a:cubicBezTo>
                  <a:cubicBezTo>
                    <a:pt x="182" y="57"/>
                    <a:pt x="182" y="57"/>
                    <a:pt x="182" y="57"/>
                  </a:cubicBezTo>
                  <a:cubicBezTo>
                    <a:pt x="182" y="62"/>
                    <a:pt x="185" y="65"/>
                    <a:pt x="191" y="65"/>
                  </a:cubicBezTo>
                  <a:cubicBezTo>
                    <a:pt x="215" y="65"/>
                    <a:pt x="215" y="65"/>
                    <a:pt x="215" y="65"/>
                  </a:cubicBezTo>
                  <a:cubicBezTo>
                    <a:pt x="220" y="65"/>
                    <a:pt x="224" y="62"/>
                    <a:pt x="224" y="57"/>
                  </a:cubicBezTo>
                  <a:cubicBezTo>
                    <a:pt x="224" y="8"/>
                    <a:pt x="224" y="8"/>
                    <a:pt x="224" y="8"/>
                  </a:cubicBezTo>
                  <a:cubicBezTo>
                    <a:pt x="224" y="4"/>
                    <a:pt x="219" y="0"/>
                    <a:pt x="215" y="0"/>
                  </a:cubicBezTo>
                  <a:lnTo>
                    <a:pt x="191" y="0"/>
                  </a:lnTo>
                  <a:close/>
                  <a:moveTo>
                    <a:pt x="191" y="8"/>
                  </a:moveTo>
                  <a:cubicBezTo>
                    <a:pt x="215" y="8"/>
                    <a:pt x="215" y="8"/>
                    <a:pt x="215" y="8"/>
                  </a:cubicBezTo>
                  <a:cubicBezTo>
                    <a:pt x="215" y="57"/>
                    <a:pt x="215" y="57"/>
                    <a:pt x="215" y="57"/>
                  </a:cubicBezTo>
                  <a:cubicBezTo>
                    <a:pt x="191" y="57"/>
                    <a:pt x="191" y="57"/>
                    <a:pt x="191" y="57"/>
                  </a:cubicBezTo>
                  <a:lnTo>
                    <a:pt x="191" y="8"/>
                  </a:lnTo>
                  <a:close/>
                  <a:moveTo>
                    <a:pt x="267" y="57"/>
                  </a:moveTo>
                  <a:cubicBezTo>
                    <a:pt x="267" y="0"/>
                    <a:pt x="267" y="0"/>
                    <a:pt x="267" y="0"/>
                  </a:cubicBezTo>
                  <a:cubicBezTo>
                    <a:pt x="246" y="0"/>
                    <a:pt x="246" y="0"/>
                    <a:pt x="246" y="0"/>
                  </a:cubicBezTo>
                  <a:cubicBezTo>
                    <a:pt x="245" y="0"/>
                    <a:pt x="243" y="1"/>
                    <a:pt x="243" y="4"/>
                  </a:cubicBezTo>
                  <a:cubicBezTo>
                    <a:pt x="243" y="7"/>
                    <a:pt x="245" y="8"/>
                    <a:pt x="246" y="8"/>
                  </a:cubicBezTo>
                  <a:cubicBezTo>
                    <a:pt x="259" y="8"/>
                    <a:pt x="259" y="8"/>
                    <a:pt x="259" y="8"/>
                  </a:cubicBezTo>
                  <a:cubicBezTo>
                    <a:pt x="259" y="57"/>
                    <a:pt x="259" y="57"/>
                    <a:pt x="259" y="57"/>
                  </a:cubicBezTo>
                  <a:cubicBezTo>
                    <a:pt x="246" y="57"/>
                    <a:pt x="246" y="57"/>
                    <a:pt x="246" y="57"/>
                  </a:cubicBezTo>
                  <a:cubicBezTo>
                    <a:pt x="245" y="57"/>
                    <a:pt x="243" y="58"/>
                    <a:pt x="243" y="61"/>
                  </a:cubicBezTo>
                  <a:cubicBezTo>
                    <a:pt x="243" y="64"/>
                    <a:pt x="245" y="65"/>
                    <a:pt x="246" y="65"/>
                  </a:cubicBezTo>
                  <a:cubicBezTo>
                    <a:pt x="280" y="65"/>
                    <a:pt x="280" y="65"/>
                    <a:pt x="280" y="65"/>
                  </a:cubicBezTo>
                  <a:cubicBezTo>
                    <a:pt x="282" y="65"/>
                    <a:pt x="284" y="64"/>
                    <a:pt x="284" y="61"/>
                  </a:cubicBezTo>
                  <a:cubicBezTo>
                    <a:pt x="284" y="40"/>
                    <a:pt x="284" y="40"/>
                    <a:pt x="284" y="40"/>
                  </a:cubicBezTo>
                  <a:cubicBezTo>
                    <a:pt x="284" y="38"/>
                    <a:pt x="283" y="36"/>
                    <a:pt x="280" y="36"/>
                  </a:cubicBezTo>
                  <a:cubicBezTo>
                    <a:pt x="277" y="36"/>
                    <a:pt x="276" y="38"/>
                    <a:pt x="276" y="40"/>
                  </a:cubicBezTo>
                  <a:cubicBezTo>
                    <a:pt x="276" y="57"/>
                    <a:pt x="276" y="57"/>
                    <a:pt x="276" y="57"/>
                  </a:cubicBezTo>
                  <a:lnTo>
                    <a:pt x="267" y="57"/>
                  </a:lnTo>
                  <a:close/>
                  <a:moveTo>
                    <a:pt x="311" y="0"/>
                  </a:moveTo>
                  <a:cubicBezTo>
                    <a:pt x="307" y="0"/>
                    <a:pt x="303" y="4"/>
                    <a:pt x="303" y="8"/>
                  </a:cubicBezTo>
                  <a:cubicBezTo>
                    <a:pt x="303" y="57"/>
                    <a:pt x="303" y="57"/>
                    <a:pt x="303" y="57"/>
                  </a:cubicBezTo>
                  <a:cubicBezTo>
                    <a:pt x="303" y="62"/>
                    <a:pt x="307" y="65"/>
                    <a:pt x="311" y="65"/>
                  </a:cubicBezTo>
                  <a:cubicBezTo>
                    <a:pt x="337" y="65"/>
                    <a:pt x="337" y="65"/>
                    <a:pt x="337" y="65"/>
                  </a:cubicBezTo>
                  <a:cubicBezTo>
                    <a:pt x="341" y="65"/>
                    <a:pt x="344" y="62"/>
                    <a:pt x="344" y="57"/>
                  </a:cubicBezTo>
                  <a:cubicBezTo>
                    <a:pt x="344" y="8"/>
                    <a:pt x="344" y="8"/>
                    <a:pt x="344" y="8"/>
                  </a:cubicBezTo>
                  <a:cubicBezTo>
                    <a:pt x="344" y="4"/>
                    <a:pt x="341" y="0"/>
                    <a:pt x="337" y="0"/>
                  </a:cubicBezTo>
                  <a:lnTo>
                    <a:pt x="311" y="0"/>
                  </a:lnTo>
                  <a:close/>
                  <a:moveTo>
                    <a:pt x="311" y="8"/>
                  </a:moveTo>
                  <a:cubicBezTo>
                    <a:pt x="337" y="8"/>
                    <a:pt x="337" y="8"/>
                    <a:pt x="337" y="8"/>
                  </a:cubicBezTo>
                  <a:cubicBezTo>
                    <a:pt x="337" y="57"/>
                    <a:pt x="337" y="57"/>
                    <a:pt x="337" y="57"/>
                  </a:cubicBezTo>
                  <a:cubicBezTo>
                    <a:pt x="311" y="57"/>
                    <a:pt x="311" y="57"/>
                    <a:pt x="311" y="57"/>
                  </a:cubicBezTo>
                  <a:lnTo>
                    <a:pt x="311" y="8"/>
                  </a:lnTo>
                  <a:close/>
                  <a:moveTo>
                    <a:pt x="372" y="0"/>
                  </a:moveTo>
                  <a:cubicBezTo>
                    <a:pt x="368" y="0"/>
                    <a:pt x="364" y="4"/>
                    <a:pt x="364" y="8"/>
                  </a:cubicBezTo>
                  <a:cubicBezTo>
                    <a:pt x="364" y="57"/>
                    <a:pt x="364" y="57"/>
                    <a:pt x="364" y="57"/>
                  </a:cubicBezTo>
                  <a:cubicBezTo>
                    <a:pt x="364" y="62"/>
                    <a:pt x="367" y="65"/>
                    <a:pt x="372" y="65"/>
                  </a:cubicBezTo>
                  <a:cubicBezTo>
                    <a:pt x="396" y="65"/>
                    <a:pt x="396" y="65"/>
                    <a:pt x="396" y="65"/>
                  </a:cubicBezTo>
                  <a:cubicBezTo>
                    <a:pt x="402" y="65"/>
                    <a:pt x="405" y="62"/>
                    <a:pt x="405" y="57"/>
                  </a:cubicBezTo>
                  <a:cubicBezTo>
                    <a:pt x="405" y="8"/>
                    <a:pt x="405" y="8"/>
                    <a:pt x="405" y="8"/>
                  </a:cubicBezTo>
                  <a:cubicBezTo>
                    <a:pt x="405" y="4"/>
                    <a:pt x="402" y="0"/>
                    <a:pt x="396" y="0"/>
                  </a:cubicBezTo>
                  <a:lnTo>
                    <a:pt x="372" y="0"/>
                  </a:lnTo>
                  <a:close/>
                  <a:moveTo>
                    <a:pt x="372" y="8"/>
                  </a:moveTo>
                  <a:cubicBezTo>
                    <a:pt x="396" y="8"/>
                    <a:pt x="396" y="8"/>
                    <a:pt x="396" y="8"/>
                  </a:cubicBezTo>
                  <a:cubicBezTo>
                    <a:pt x="396" y="57"/>
                    <a:pt x="396" y="57"/>
                    <a:pt x="396" y="57"/>
                  </a:cubicBezTo>
                  <a:cubicBezTo>
                    <a:pt x="372" y="57"/>
                    <a:pt x="372" y="57"/>
                    <a:pt x="372" y="57"/>
                  </a:cubicBezTo>
                  <a:lnTo>
                    <a:pt x="372" y="8"/>
                  </a:lnTo>
                  <a:close/>
                  <a:moveTo>
                    <a:pt x="449" y="57"/>
                  </a:moveTo>
                  <a:cubicBezTo>
                    <a:pt x="449" y="0"/>
                    <a:pt x="449" y="0"/>
                    <a:pt x="449" y="0"/>
                  </a:cubicBezTo>
                  <a:cubicBezTo>
                    <a:pt x="429" y="0"/>
                    <a:pt x="429" y="0"/>
                    <a:pt x="429" y="0"/>
                  </a:cubicBezTo>
                  <a:cubicBezTo>
                    <a:pt x="426" y="0"/>
                    <a:pt x="424" y="1"/>
                    <a:pt x="424" y="4"/>
                  </a:cubicBezTo>
                  <a:cubicBezTo>
                    <a:pt x="424" y="7"/>
                    <a:pt x="426" y="8"/>
                    <a:pt x="429" y="8"/>
                  </a:cubicBezTo>
                  <a:cubicBezTo>
                    <a:pt x="441" y="8"/>
                    <a:pt x="441" y="8"/>
                    <a:pt x="441" y="8"/>
                  </a:cubicBezTo>
                  <a:cubicBezTo>
                    <a:pt x="441" y="57"/>
                    <a:pt x="441" y="57"/>
                    <a:pt x="441" y="57"/>
                  </a:cubicBezTo>
                  <a:cubicBezTo>
                    <a:pt x="429" y="57"/>
                    <a:pt x="429" y="57"/>
                    <a:pt x="429" y="57"/>
                  </a:cubicBezTo>
                  <a:cubicBezTo>
                    <a:pt x="426" y="57"/>
                    <a:pt x="424" y="58"/>
                    <a:pt x="424" y="61"/>
                  </a:cubicBezTo>
                  <a:cubicBezTo>
                    <a:pt x="424" y="64"/>
                    <a:pt x="426" y="65"/>
                    <a:pt x="429" y="65"/>
                  </a:cubicBezTo>
                  <a:cubicBezTo>
                    <a:pt x="462" y="65"/>
                    <a:pt x="462" y="65"/>
                    <a:pt x="462" y="65"/>
                  </a:cubicBezTo>
                  <a:cubicBezTo>
                    <a:pt x="464" y="65"/>
                    <a:pt x="466" y="64"/>
                    <a:pt x="466" y="61"/>
                  </a:cubicBezTo>
                  <a:cubicBezTo>
                    <a:pt x="466" y="40"/>
                    <a:pt x="466" y="40"/>
                    <a:pt x="466" y="40"/>
                  </a:cubicBezTo>
                  <a:cubicBezTo>
                    <a:pt x="466" y="38"/>
                    <a:pt x="465" y="36"/>
                    <a:pt x="462" y="36"/>
                  </a:cubicBezTo>
                  <a:cubicBezTo>
                    <a:pt x="458" y="36"/>
                    <a:pt x="457" y="38"/>
                    <a:pt x="457" y="40"/>
                  </a:cubicBezTo>
                  <a:cubicBezTo>
                    <a:pt x="457" y="57"/>
                    <a:pt x="457" y="57"/>
                    <a:pt x="457" y="57"/>
                  </a:cubicBezTo>
                  <a:lnTo>
                    <a:pt x="449" y="57"/>
                  </a:lnTo>
                  <a:close/>
                  <a:moveTo>
                    <a:pt x="494" y="0"/>
                  </a:moveTo>
                  <a:cubicBezTo>
                    <a:pt x="488" y="0"/>
                    <a:pt x="485" y="4"/>
                    <a:pt x="485" y="8"/>
                  </a:cubicBezTo>
                  <a:cubicBezTo>
                    <a:pt x="485" y="57"/>
                    <a:pt x="485" y="57"/>
                    <a:pt x="485" y="57"/>
                  </a:cubicBezTo>
                  <a:cubicBezTo>
                    <a:pt x="485" y="62"/>
                    <a:pt x="488" y="65"/>
                    <a:pt x="494" y="65"/>
                  </a:cubicBezTo>
                  <a:cubicBezTo>
                    <a:pt x="518" y="65"/>
                    <a:pt x="518" y="65"/>
                    <a:pt x="518" y="65"/>
                  </a:cubicBezTo>
                  <a:cubicBezTo>
                    <a:pt x="523" y="65"/>
                    <a:pt x="527" y="62"/>
                    <a:pt x="527" y="57"/>
                  </a:cubicBezTo>
                  <a:cubicBezTo>
                    <a:pt x="527" y="8"/>
                    <a:pt x="527" y="8"/>
                    <a:pt x="527" y="8"/>
                  </a:cubicBezTo>
                  <a:cubicBezTo>
                    <a:pt x="527" y="4"/>
                    <a:pt x="522" y="0"/>
                    <a:pt x="518" y="0"/>
                  </a:cubicBezTo>
                  <a:lnTo>
                    <a:pt x="494" y="0"/>
                  </a:lnTo>
                  <a:close/>
                  <a:moveTo>
                    <a:pt x="494" y="8"/>
                  </a:moveTo>
                  <a:cubicBezTo>
                    <a:pt x="518" y="8"/>
                    <a:pt x="518" y="8"/>
                    <a:pt x="518" y="8"/>
                  </a:cubicBezTo>
                  <a:cubicBezTo>
                    <a:pt x="518" y="57"/>
                    <a:pt x="518" y="57"/>
                    <a:pt x="518" y="57"/>
                  </a:cubicBezTo>
                  <a:cubicBezTo>
                    <a:pt x="494" y="57"/>
                    <a:pt x="494" y="57"/>
                    <a:pt x="494" y="57"/>
                  </a:cubicBezTo>
                  <a:lnTo>
                    <a:pt x="494"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6" name="Freeform 79"/>
            <p:cNvSpPr>
              <a:spLocks noEditPoints="1"/>
            </p:cNvSpPr>
            <p:nvPr/>
          </p:nvSpPr>
          <p:spPr bwMode="gray">
            <a:xfrm>
              <a:off x="11009645" y="5069650"/>
              <a:ext cx="826485" cy="102301"/>
            </a:xfrm>
            <a:custGeom>
              <a:avLst/>
              <a:gdLst>
                <a:gd name="T0" fmla="*/ 4 w 527"/>
                <a:gd name="T1" fmla="*/ 0 h 66"/>
                <a:gd name="T2" fmla="*/ 17 w 527"/>
                <a:gd name="T3" fmla="*/ 9 h 66"/>
                <a:gd name="T4" fmla="*/ 0 w 527"/>
                <a:gd name="T5" fmla="*/ 62 h 66"/>
                <a:gd name="T6" fmla="*/ 41 w 527"/>
                <a:gd name="T7" fmla="*/ 62 h 66"/>
                <a:gd name="T8" fmla="*/ 34 w 527"/>
                <a:gd name="T9" fmla="*/ 40 h 66"/>
                <a:gd name="T10" fmla="*/ 69 w 527"/>
                <a:gd name="T11" fmla="*/ 0 h 66"/>
                <a:gd name="T12" fmla="*/ 69 w 527"/>
                <a:gd name="T13" fmla="*/ 66 h 66"/>
                <a:gd name="T14" fmla="*/ 102 w 527"/>
                <a:gd name="T15" fmla="*/ 9 h 66"/>
                <a:gd name="T16" fmla="*/ 69 w 527"/>
                <a:gd name="T17" fmla="*/ 9 h 66"/>
                <a:gd name="T18" fmla="*/ 69 w 527"/>
                <a:gd name="T19" fmla="*/ 57 h 66"/>
                <a:gd name="T20" fmla="*/ 121 w 527"/>
                <a:gd name="T21" fmla="*/ 9 h 66"/>
                <a:gd name="T22" fmla="*/ 154 w 527"/>
                <a:gd name="T23" fmla="*/ 66 h 66"/>
                <a:gd name="T24" fmla="*/ 154 w 527"/>
                <a:gd name="T25" fmla="*/ 0 h 66"/>
                <a:gd name="T26" fmla="*/ 154 w 527"/>
                <a:gd name="T27" fmla="*/ 9 h 66"/>
                <a:gd name="T28" fmla="*/ 130 w 527"/>
                <a:gd name="T29" fmla="*/ 9 h 66"/>
                <a:gd name="T30" fmla="*/ 186 w 527"/>
                <a:gd name="T31" fmla="*/ 0 h 66"/>
                <a:gd name="T32" fmla="*/ 199 w 527"/>
                <a:gd name="T33" fmla="*/ 9 h 66"/>
                <a:gd name="T34" fmla="*/ 182 w 527"/>
                <a:gd name="T35" fmla="*/ 62 h 66"/>
                <a:gd name="T36" fmla="*/ 224 w 527"/>
                <a:gd name="T37" fmla="*/ 62 h 66"/>
                <a:gd name="T38" fmla="*/ 215 w 527"/>
                <a:gd name="T39" fmla="*/ 40 h 66"/>
                <a:gd name="T40" fmla="*/ 251 w 527"/>
                <a:gd name="T41" fmla="*/ 0 h 66"/>
                <a:gd name="T42" fmla="*/ 251 w 527"/>
                <a:gd name="T43" fmla="*/ 66 h 66"/>
                <a:gd name="T44" fmla="*/ 284 w 527"/>
                <a:gd name="T45" fmla="*/ 9 h 66"/>
                <a:gd name="T46" fmla="*/ 251 w 527"/>
                <a:gd name="T47" fmla="*/ 9 h 66"/>
                <a:gd name="T48" fmla="*/ 251 w 527"/>
                <a:gd name="T49" fmla="*/ 57 h 66"/>
                <a:gd name="T50" fmla="*/ 328 w 527"/>
                <a:gd name="T51" fmla="*/ 0 h 66"/>
                <a:gd name="T52" fmla="*/ 307 w 527"/>
                <a:gd name="T53" fmla="*/ 9 h 66"/>
                <a:gd name="T54" fmla="*/ 307 w 527"/>
                <a:gd name="T55" fmla="*/ 57 h 66"/>
                <a:gd name="T56" fmla="*/ 340 w 527"/>
                <a:gd name="T57" fmla="*/ 66 h 66"/>
                <a:gd name="T58" fmla="*/ 340 w 527"/>
                <a:gd name="T59" fmla="*/ 36 h 66"/>
                <a:gd name="T60" fmla="*/ 328 w 527"/>
                <a:gd name="T61" fmla="*/ 57 h 66"/>
                <a:gd name="T62" fmla="*/ 364 w 527"/>
                <a:gd name="T63" fmla="*/ 57 h 66"/>
                <a:gd name="T64" fmla="*/ 405 w 527"/>
                <a:gd name="T65" fmla="*/ 57 h 66"/>
                <a:gd name="T66" fmla="*/ 372 w 527"/>
                <a:gd name="T67" fmla="*/ 0 h 66"/>
                <a:gd name="T68" fmla="*/ 396 w 527"/>
                <a:gd name="T69" fmla="*/ 57 h 66"/>
                <a:gd name="T70" fmla="*/ 449 w 527"/>
                <a:gd name="T71" fmla="*/ 57 h 66"/>
                <a:gd name="T72" fmla="*/ 424 w 527"/>
                <a:gd name="T73" fmla="*/ 5 h 66"/>
                <a:gd name="T74" fmla="*/ 441 w 527"/>
                <a:gd name="T75" fmla="*/ 57 h 66"/>
                <a:gd name="T76" fmla="*/ 429 w 527"/>
                <a:gd name="T77" fmla="*/ 66 h 66"/>
                <a:gd name="T78" fmla="*/ 466 w 527"/>
                <a:gd name="T79" fmla="*/ 40 h 66"/>
                <a:gd name="T80" fmla="*/ 457 w 527"/>
                <a:gd name="T81" fmla="*/ 57 h 66"/>
                <a:gd name="T82" fmla="*/ 510 w 527"/>
                <a:gd name="T83" fmla="*/ 0 h 66"/>
                <a:gd name="T84" fmla="*/ 489 w 527"/>
                <a:gd name="T85" fmla="*/ 9 h 66"/>
                <a:gd name="T86" fmla="*/ 489 w 527"/>
                <a:gd name="T87" fmla="*/ 57 h 66"/>
                <a:gd name="T88" fmla="*/ 522 w 527"/>
                <a:gd name="T89" fmla="*/ 66 h 66"/>
                <a:gd name="T90" fmla="*/ 522 w 527"/>
                <a:gd name="T91" fmla="*/ 36 h 66"/>
                <a:gd name="T92" fmla="*/ 510 w 527"/>
                <a:gd name="T93"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7" h="66">
                  <a:moveTo>
                    <a:pt x="25" y="57"/>
                  </a:moveTo>
                  <a:cubicBezTo>
                    <a:pt x="25" y="0"/>
                    <a:pt x="25" y="0"/>
                    <a:pt x="25" y="0"/>
                  </a:cubicBezTo>
                  <a:cubicBezTo>
                    <a:pt x="4" y="0"/>
                    <a:pt x="4" y="0"/>
                    <a:pt x="4" y="0"/>
                  </a:cubicBezTo>
                  <a:cubicBezTo>
                    <a:pt x="2" y="0"/>
                    <a:pt x="0" y="2"/>
                    <a:pt x="0" y="5"/>
                  </a:cubicBezTo>
                  <a:cubicBezTo>
                    <a:pt x="0" y="8"/>
                    <a:pt x="2" y="9"/>
                    <a:pt x="4" y="9"/>
                  </a:cubicBezTo>
                  <a:cubicBezTo>
                    <a:pt x="17" y="9"/>
                    <a:pt x="17" y="9"/>
                    <a:pt x="17" y="9"/>
                  </a:cubicBezTo>
                  <a:cubicBezTo>
                    <a:pt x="17" y="57"/>
                    <a:pt x="17" y="57"/>
                    <a:pt x="17" y="57"/>
                  </a:cubicBezTo>
                  <a:cubicBezTo>
                    <a:pt x="4" y="57"/>
                    <a:pt x="4" y="57"/>
                    <a:pt x="4" y="57"/>
                  </a:cubicBezTo>
                  <a:cubicBezTo>
                    <a:pt x="2" y="57"/>
                    <a:pt x="0" y="58"/>
                    <a:pt x="0" y="62"/>
                  </a:cubicBezTo>
                  <a:cubicBezTo>
                    <a:pt x="0" y="64"/>
                    <a:pt x="2" y="66"/>
                    <a:pt x="4" y="66"/>
                  </a:cubicBezTo>
                  <a:cubicBezTo>
                    <a:pt x="38" y="66"/>
                    <a:pt x="38" y="66"/>
                    <a:pt x="38" y="66"/>
                  </a:cubicBezTo>
                  <a:cubicBezTo>
                    <a:pt x="40" y="66"/>
                    <a:pt x="41" y="64"/>
                    <a:pt x="41" y="62"/>
                  </a:cubicBezTo>
                  <a:cubicBezTo>
                    <a:pt x="41" y="40"/>
                    <a:pt x="41" y="40"/>
                    <a:pt x="41" y="40"/>
                  </a:cubicBezTo>
                  <a:cubicBezTo>
                    <a:pt x="41" y="38"/>
                    <a:pt x="41" y="36"/>
                    <a:pt x="38" y="36"/>
                  </a:cubicBezTo>
                  <a:cubicBezTo>
                    <a:pt x="34" y="36"/>
                    <a:pt x="34" y="38"/>
                    <a:pt x="34" y="40"/>
                  </a:cubicBezTo>
                  <a:cubicBezTo>
                    <a:pt x="34" y="57"/>
                    <a:pt x="34" y="57"/>
                    <a:pt x="34" y="57"/>
                  </a:cubicBezTo>
                  <a:lnTo>
                    <a:pt x="25" y="57"/>
                  </a:lnTo>
                  <a:close/>
                  <a:moveTo>
                    <a:pt x="69" y="0"/>
                  </a:moveTo>
                  <a:cubicBezTo>
                    <a:pt x="65" y="0"/>
                    <a:pt x="60" y="5"/>
                    <a:pt x="60" y="9"/>
                  </a:cubicBezTo>
                  <a:cubicBezTo>
                    <a:pt x="60" y="57"/>
                    <a:pt x="60" y="57"/>
                    <a:pt x="60" y="57"/>
                  </a:cubicBezTo>
                  <a:cubicBezTo>
                    <a:pt x="60" y="62"/>
                    <a:pt x="64" y="66"/>
                    <a:pt x="69" y="66"/>
                  </a:cubicBezTo>
                  <a:cubicBezTo>
                    <a:pt x="93" y="66"/>
                    <a:pt x="93" y="66"/>
                    <a:pt x="93" y="66"/>
                  </a:cubicBezTo>
                  <a:cubicBezTo>
                    <a:pt x="99" y="66"/>
                    <a:pt x="102" y="62"/>
                    <a:pt x="102" y="57"/>
                  </a:cubicBezTo>
                  <a:cubicBezTo>
                    <a:pt x="102" y="9"/>
                    <a:pt x="102" y="9"/>
                    <a:pt x="102" y="9"/>
                  </a:cubicBezTo>
                  <a:cubicBezTo>
                    <a:pt x="102" y="5"/>
                    <a:pt x="99" y="0"/>
                    <a:pt x="93" y="0"/>
                  </a:cubicBezTo>
                  <a:lnTo>
                    <a:pt x="69" y="0"/>
                  </a:lnTo>
                  <a:close/>
                  <a:moveTo>
                    <a:pt x="69" y="9"/>
                  </a:moveTo>
                  <a:cubicBezTo>
                    <a:pt x="93" y="9"/>
                    <a:pt x="93" y="9"/>
                    <a:pt x="93" y="9"/>
                  </a:cubicBezTo>
                  <a:cubicBezTo>
                    <a:pt x="93" y="57"/>
                    <a:pt x="93" y="57"/>
                    <a:pt x="93" y="57"/>
                  </a:cubicBezTo>
                  <a:cubicBezTo>
                    <a:pt x="69" y="57"/>
                    <a:pt x="69" y="57"/>
                    <a:pt x="69" y="57"/>
                  </a:cubicBezTo>
                  <a:lnTo>
                    <a:pt x="69" y="9"/>
                  </a:lnTo>
                  <a:close/>
                  <a:moveTo>
                    <a:pt x="130" y="0"/>
                  </a:moveTo>
                  <a:cubicBezTo>
                    <a:pt x="125" y="0"/>
                    <a:pt x="121" y="5"/>
                    <a:pt x="121" y="9"/>
                  </a:cubicBezTo>
                  <a:cubicBezTo>
                    <a:pt x="121" y="57"/>
                    <a:pt x="121" y="57"/>
                    <a:pt x="121" y="57"/>
                  </a:cubicBezTo>
                  <a:cubicBezTo>
                    <a:pt x="121" y="62"/>
                    <a:pt x="125" y="66"/>
                    <a:pt x="130" y="66"/>
                  </a:cubicBezTo>
                  <a:cubicBezTo>
                    <a:pt x="154" y="66"/>
                    <a:pt x="154" y="66"/>
                    <a:pt x="154" y="66"/>
                  </a:cubicBezTo>
                  <a:cubicBezTo>
                    <a:pt x="159" y="66"/>
                    <a:pt x="163" y="62"/>
                    <a:pt x="163" y="57"/>
                  </a:cubicBezTo>
                  <a:cubicBezTo>
                    <a:pt x="163" y="9"/>
                    <a:pt x="163" y="9"/>
                    <a:pt x="163" y="9"/>
                  </a:cubicBezTo>
                  <a:cubicBezTo>
                    <a:pt x="163" y="5"/>
                    <a:pt x="159" y="0"/>
                    <a:pt x="154" y="0"/>
                  </a:cubicBezTo>
                  <a:lnTo>
                    <a:pt x="130" y="0"/>
                  </a:lnTo>
                  <a:close/>
                  <a:moveTo>
                    <a:pt x="130" y="9"/>
                  </a:moveTo>
                  <a:cubicBezTo>
                    <a:pt x="154" y="9"/>
                    <a:pt x="154" y="9"/>
                    <a:pt x="154" y="9"/>
                  </a:cubicBezTo>
                  <a:cubicBezTo>
                    <a:pt x="154" y="57"/>
                    <a:pt x="154" y="57"/>
                    <a:pt x="154" y="57"/>
                  </a:cubicBezTo>
                  <a:cubicBezTo>
                    <a:pt x="130" y="57"/>
                    <a:pt x="130" y="57"/>
                    <a:pt x="130" y="57"/>
                  </a:cubicBezTo>
                  <a:lnTo>
                    <a:pt x="130" y="9"/>
                  </a:lnTo>
                  <a:close/>
                  <a:moveTo>
                    <a:pt x="207" y="57"/>
                  </a:moveTo>
                  <a:cubicBezTo>
                    <a:pt x="207" y="0"/>
                    <a:pt x="207" y="0"/>
                    <a:pt x="207" y="0"/>
                  </a:cubicBezTo>
                  <a:cubicBezTo>
                    <a:pt x="186" y="0"/>
                    <a:pt x="186" y="0"/>
                    <a:pt x="186" y="0"/>
                  </a:cubicBezTo>
                  <a:cubicBezTo>
                    <a:pt x="184" y="0"/>
                    <a:pt x="182" y="2"/>
                    <a:pt x="182" y="5"/>
                  </a:cubicBezTo>
                  <a:cubicBezTo>
                    <a:pt x="182" y="8"/>
                    <a:pt x="184" y="9"/>
                    <a:pt x="186" y="9"/>
                  </a:cubicBezTo>
                  <a:cubicBezTo>
                    <a:pt x="199" y="9"/>
                    <a:pt x="199" y="9"/>
                    <a:pt x="199" y="9"/>
                  </a:cubicBezTo>
                  <a:cubicBezTo>
                    <a:pt x="199" y="57"/>
                    <a:pt x="199" y="57"/>
                    <a:pt x="199" y="57"/>
                  </a:cubicBezTo>
                  <a:cubicBezTo>
                    <a:pt x="186" y="57"/>
                    <a:pt x="186" y="57"/>
                    <a:pt x="186" y="57"/>
                  </a:cubicBezTo>
                  <a:cubicBezTo>
                    <a:pt x="184" y="57"/>
                    <a:pt x="182" y="58"/>
                    <a:pt x="182" y="62"/>
                  </a:cubicBezTo>
                  <a:cubicBezTo>
                    <a:pt x="182" y="64"/>
                    <a:pt x="184" y="66"/>
                    <a:pt x="186" y="66"/>
                  </a:cubicBezTo>
                  <a:cubicBezTo>
                    <a:pt x="219" y="66"/>
                    <a:pt x="219" y="66"/>
                    <a:pt x="219" y="66"/>
                  </a:cubicBezTo>
                  <a:cubicBezTo>
                    <a:pt x="221" y="66"/>
                    <a:pt x="224" y="64"/>
                    <a:pt x="224" y="62"/>
                  </a:cubicBezTo>
                  <a:cubicBezTo>
                    <a:pt x="224" y="40"/>
                    <a:pt x="224" y="40"/>
                    <a:pt x="224" y="40"/>
                  </a:cubicBezTo>
                  <a:cubicBezTo>
                    <a:pt x="224" y="38"/>
                    <a:pt x="222" y="36"/>
                    <a:pt x="219" y="36"/>
                  </a:cubicBezTo>
                  <a:cubicBezTo>
                    <a:pt x="216" y="36"/>
                    <a:pt x="215" y="38"/>
                    <a:pt x="215" y="40"/>
                  </a:cubicBezTo>
                  <a:cubicBezTo>
                    <a:pt x="215" y="57"/>
                    <a:pt x="215" y="57"/>
                    <a:pt x="215" y="57"/>
                  </a:cubicBezTo>
                  <a:lnTo>
                    <a:pt x="207" y="57"/>
                  </a:lnTo>
                  <a:close/>
                  <a:moveTo>
                    <a:pt x="251" y="0"/>
                  </a:moveTo>
                  <a:cubicBezTo>
                    <a:pt x="246" y="0"/>
                    <a:pt x="243" y="5"/>
                    <a:pt x="243" y="9"/>
                  </a:cubicBezTo>
                  <a:cubicBezTo>
                    <a:pt x="243" y="57"/>
                    <a:pt x="243" y="57"/>
                    <a:pt x="243" y="57"/>
                  </a:cubicBezTo>
                  <a:cubicBezTo>
                    <a:pt x="243" y="62"/>
                    <a:pt x="246" y="66"/>
                    <a:pt x="251" y="66"/>
                  </a:cubicBezTo>
                  <a:cubicBezTo>
                    <a:pt x="276" y="66"/>
                    <a:pt x="276" y="66"/>
                    <a:pt x="276" y="66"/>
                  </a:cubicBezTo>
                  <a:cubicBezTo>
                    <a:pt x="280" y="66"/>
                    <a:pt x="284" y="62"/>
                    <a:pt x="284" y="57"/>
                  </a:cubicBezTo>
                  <a:cubicBezTo>
                    <a:pt x="284" y="9"/>
                    <a:pt x="284" y="9"/>
                    <a:pt x="284" y="9"/>
                  </a:cubicBezTo>
                  <a:cubicBezTo>
                    <a:pt x="284" y="5"/>
                    <a:pt x="280" y="0"/>
                    <a:pt x="276" y="0"/>
                  </a:cubicBezTo>
                  <a:lnTo>
                    <a:pt x="251" y="0"/>
                  </a:lnTo>
                  <a:close/>
                  <a:moveTo>
                    <a:pt x="251" y="9"/>
                  </a:moveTo>
                  <a:cubicBezTo>
                    <a:pt x="276" y="9"/>
                    <a:pt x="276" y="9"/>
                    <a:pt x="276" y="9"/>
                  </a:cubicBezTo>
                  <a:cubicBezTo>
                    <a:pt x="276" y="57"/>
                    <a:pt x="276" y="57"/>
                    <a:pt x="276" y="57"/>
                  </a:cubicBezTo>
                  <a:cubicBezTo>
                    <a:pt x="251" y="57"/>
                    <a:pt x="251" y="57"/>
                    <a:pt x="251" y="57"/>
                  </a:cubicBezTo>
                  <a:lnTo>
                    <a:pt x="251" y="9"/>
                  </a:lnTo>
                  <a:close/>
                  <a:moveTo>
                    <a:pt x="328" y="57"/>
                  </a:moveTo>
                  <a:cubicBezTo>
                    <a:pt x="328" y="0"/>
                    <a:pt x="328" y="0"/>
                    <a:pt x="328" y="0"/>
                  </a:cubicBezTo>
                  <a:cubicBezTo>
                    <a:pt x="307" y="0"/>
                    <a:pt x="307" y="0"/>
                    <a:pt x="307" y="0"/>
                  </a:cubicBezTo>
                  <a:cubicBezTo>
                    <a:pt x="305" y="0"/>
                    <a:pt x="303" y="2"/>
                    <a:pt x="303" y="5"/>
                  </a:cubicBezTo>
                  <a:cubicBezTo>
                    <a:pt x="303" y="8"/>
                    <a:pt x="305" y="9"/>
                    <a:pt x="307" y="9"/>
                  </a:cubicBezTo>
                  <a:cubicBezTo>
                    <a:pt x="320" y="9"/>
                    <a:pt x="320" y="9"/>
                    <a:pt x="320" y="9"/>
                  </a:cubicBezTo>
                  <a:cubicBezTo>
                    <a:pt x="320" y="57"/>
                    <a:pt x="320" y="57"/>
                    <a:pt x="320" y="57"/>
                  </a:cubicBezTo>
                  <a:cubicBezTo>
                    <a:pt x="307" y="57"/>
                    <a:pt x="307" y="57"/>
                    <a:pt x="307" y="57"/>
                  </a:cubicBezTo>
                  <a:cubicBezTo>
                    <a:pt x="305" y="57"/>
                    <a:pt x="303" y="58"/>
                    <a:pt x="303" y="62"/>
                  </a:cubicBezTo>
                  <a:cubicBezTo>
                    <a:pt x="303" y="64"/>
                    <a:pt x="305" y="66"/>
                    <a:pt x="307" y="66"/>
                  </a:cubicBezTo>
                  <a:cubicBezTo>
                    <a:pt x="340" y="66"/>
                    <a:pt x="340" y="66"/>
                    <a:pt x="340" y="66"/>
                  </a:cubicBezTo>
                  <a:cubicBezTo>
                    <a:pt x="343" y="66"/>
                    <a:pt x="344" y="64"/>
                    <a:pt x="344" y="62"/>
                  </a:cubicBezTo>
                  <a:cubicBezTo>
                    <a:pt x="344" y="40"/>
                    <a:pt x="344" y="40"/>
                    <a:pt x="344" y="40"/>
                  </a:cubicBezTo>
                  <a:cubicBezTo>
                    <a:pt x="344" y="38"/>
                    <a:pt x="344" y="36"/>
                    <a:pt x="340" y="36"/>
                  </a:cubicBezTo>
                  <a:cubicBezTo>
                    <a:pt x="337" y="36"/>
                    <a:pt x="337" y="38"/>
                    <a:pt x="337" y="40"/>
                  </a:cubicBezTo>
                  <a:cubicBezTo>
                    <a:pt x="337" y="57"/>
                    <a:pt x="337" y="57"/>
                    <a:pt x="337" y="57"/>
                  </a:cubicBezTo>
                  <a:lnTo>
                    <a:pt x="328" y="57"/>
                  </a:lnTo>
                  <a:close/>
                  <a:moveTo>
                    <a:pt x="372" y="0"/>
                  </a:moveTo>
                  <a:cubicBezTo>
                    <a:pt x="368" y="0"/>
                    <a:pt x="364" y="5"/>
                    <a:pt x="364" y="9"/>
                  </a:cubicBezTo>
                  <a:cubicBezTo>
                    <a:pt x="364" y="57"/>
                    <a:pt x="364" y="57"/>
                    <a:pt x="364" y="57"/>
                  </a:cubicBezTo>
                  <a:cubicBezTo>
                    <a:pt x="364" y="62"/>
                    <a:pt x="367" y="66"/>
                    <a:pt x="372" y="66"/>
                  </a:cubicBezTo>
                  <a:cubicBezTo>
                    <a:pt x="396" y="66"/>
                    <a:pt x="396" y="66"/>
                    <a:pt x="396" y="66"/>
                  </a:cubicBezTo>
                  <a:cubicBezTo>
                    <a:pt x="402" y="66"/>
                    <a:pt x="405" y="62"/>
                    <a:pt x="405" y="57"/>
                  </a:cubicBezTo>
                  <a:cubicBezTo>
                    <a:pt x="405" y="9"/>
                    <a:pt x="405" y="9"/>
                    <a:pt x="405" y="9"/>
                  </a:cubicBezTo>
                  <a:cubicBezTo>
                    <a:pt x="405" y="5"/>
                    <a:pt x="402" y="0"/>
                    <a:pt x="396" y="0"/>
                  </a:cubicBezTo>
                  <a:lnTo>
                    <a:pt x="372" y="0"/>
                  </a:lnTo>
                  <a:close/>
                  <a:moveTo>
                    <a:pt x="372" y="9"/>
                  </a:moveTo>
                  <a:cubicBezTo>
                    <a:pt x="396" y="9"/>
                    <a:pt x="396" y="9"/>
                    <a:pt x="396" y="9"/>
                  </a:cubicBezTo>
                  <a:cubicBezTo>
                    <a:pt x="396" y="57"/>
                    <a:pt x="396" y="57"/>
                    <a:pt x="396" y="57"/>
                  </a:cubicBezTo>
                  <a:cubicBezTo>
                    <a:pt x="372" y="57"/>
                    <a:pt x="372" y="57"/>
                    <a:pt x="372" y="57"/>
                  </a:cubicBezTo>
                  <a:lnTo>
                    <a:pt x="372" y="9"/>
                  </a:lnTo>
                  <a:close/>
                  <a:moveTo>
                    <a:pt x="449" y="57"/>
                  </a:moveTo>
                  <a:cubicBezTo>
                    <a:pt x="449" y="0"/>
                    <a:pt x="449" y="0"/>
                    <a:pt x="449" y="0"/>
                  </a:cubicBezTo>
                  <a:cubicBezTo>
                    <a:pt x="429" y="0"/>
                    <a:pt x="429" y="0"/>
                    <a:pt x="429" y="0"/>
                  </a:cubicBezTo>
                  <a:cubicBezTo>
                    <a:pt x="426" y="0"/>
                    <a:pt x="424" y="2"/>
                    <a:pt x="424" y="5"/>
                  </a:cubicBezTo>
                  <a:cubicBezTo>
                    <a:pt x="424" y="8"/>
                    <a:pt x="426" y="9"/>
                    <a:pt x="429" y="9"/>
                  </a:cubicBezTo>
                  <a:cubicBezTo>
                    <a:pt x="441" y="9"/>
                    <a:pt x="441" y="9"/>
                    <a:pt x="441" y="9"/>
                  </a:cubicBezTo>
                  <a:cubicBezTo>
                    <a:pt x="441" y="57"/>
                    <a:pt x="441" y="57"/>
                    <a:pt x="441" y="57"/>
                  </a:cubicBezTo>
                  <a:cubicBezTo>
                    <a:pt x="429" y="57"/>
                    <a:pt x="429" y="57"/>
                    <a:pt x="429" y="57"/>
                  </a:cubicBezTo>
                  <a:cubicBezTo>
                    <a:pt x="426" y="57"/>
                    <a:pt x="424" y="58"/>
                    <a:pt x="424" y="62"/>
                  </a:cubicBezTo>
                  <a:cubicBezTo>
                    <a:pt x="424" y="64"/>
                    <a:pt x="426" y="66"/>
                    <a:pt x="429" y="66"/>
                  </a:cubicBezTo>
                  <a:cubicBezTo>
                    <a:pt x="462" y="66"/>
                    <a:pt x="462" y="66"/>
                    <a:pt x="462" y="66"/>
                  </a:cubicBezTo>
                  <a:cubicBezTo>
                    <a:pt x="464" y="66"/>
                    <a:pt x="466" y="64"/>
                    <a:pt x="466" y="62"/>
                  </a:cubicBezTo>
                  <a:cubicBezTo>
                    <a:pt x="466" y="40"/>
                    <a:pt x="466" y="40"/>
                    <a:pt x="466" y="40"/>
                  </a:cubicBezTo>
                  <a:cubicBezTo>
                    <a:pt x="466" y="38"/>
                    <a:pt x="465" y="36"/>
                    <a:pt x="462" y="36"/>
                  </a:cubicBezTo>
                  <a:cubicBezTo>
                    <a:pt x="458" y="36"/>
                    <a:pt x="457" y="38"/>
                    <a:pt x="457" y="40"/>
                  </a:cubicBezTo>
                  <a:cubicBezTo>
                    <a:pt x="457" y="57"/>
                    <a:pt x="457" y="57"/>
                    <a:pt x="457" y="57"/>
                  </a:cubicBezTo>
                  <a:lnTo>
                    <a:pt x="449" y="57"/>
                  </a:lnTo>
                  <a:close/>
                  <a:moveTo>
                    <a:pt x="510" y="57"/>
                  </a:moveTo>
                  <a:cubicBezTo>
                    <a:pt x="510" y="0"/>
                    <a:pt x="510" y="0"/>
                    <a:pt x="510" y="0"/>
                  </a:cubicBezTo>
                  <a:cubicBezTo>
                    <a:pt x="489" y="0"/>
                    <a:pt x="489" y="0"/>
                    <a:pt x="489" y="0"/>
                  </a:cubicBezTo>
                  <a:cubicBezTo>
                    <a:pt x="487" y="0"/>
                    <a:pt x="485" y="2"/>
                    <a:pt x="485" y="5"/>
                  </a:cubicBezTo>
                  <a:cubicBezTo>
                    <a:pt x="485" y="8"/>
                    <a:pt x="487" y="9"/>
                    <a:pt x="489" y="9"/>
                  </a:cubicBezTo>
                  <a:cubicBezTo>
                    <a:pt x="502" y="9"/>
                    <a:pt x="502" y="9"/>
                    <a:pt x="502" y="9"/>
                  </a:cubicBezTo>
                  <a:cubicBezTo>
                    <a:pt x="502" y="57"/>
                    <a:pt x="502" y="57"/>
                    <a:pt x="502" y="57"/>
                  </a:cubicBezTo>
                  <a:cubicBezTo>
                    <a:pt x="489" y="57"/>
                    <a:pt x="489" y="57"/>
                    <a:pt x="489" y="57"/>
                  </a:cubicBezTo>
                  <a:cubicBezTo>
                    <a:pt x="487" y="57"/>
                    <a:pt x="485" y="58"/>
                    <a:pt x="485" y="62"/>
                  </a:cubicBezTo>
                  <a:cubicBezTo>
                    <a:pt x="485" y="64"/>
                    <a:pt x="487" y="66"/>
                    <a:pt x="489" y="66"/>
                  </a:cubicBezTo>
                  <a:cubicBezTo>
                    <a:pt x="522" y="66"/>
                    <a:pt x="522" y="66"/>
                    <a:pt x="522" y="66"/>
                  </a:cubicBezTo>
                  <a:cubicBezTo>
                    <a:pt x="524" y="66"/>
                    <a:pt x="527" y="64"/>
                    <a:pt x="527" y="62"/>
                  </a:cubicBezTo>
                  <a:cubicBezTo>
                    <a:pt x="527" y="40"/>
                    <a:pt x="527" y="40"/>
                    <a:pt x="527" y="40"/>
                  </a:cubicBezTo>
                  <a:cubicBezTo>
                    <a:pt x="527" y="38"/>
                    <a:pt x="525" y="36"/>
                    <a:pt x="522" y="36"/>
                  </a:cubicBezTo>
                  <a:cubicBezTo>
                    <a:pt x="519" y="36"/>
                    <a:pt x="518" y="38"/>
                    <a:pt x="518" y="40"/>
                  </a:cubicBezTo>
                  <a:cubicBezTo>
                    <a:pt x="518" y="57"/>
                    <a:pt x="518" y="57"/>
                    <a:pt x="518" y="57"/>
                  </a:cubicBezTo>
                  <a:lnTo>
                    <a:pt x="510"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7" name="Freeform 80"/>
            <p:cNvSpPr>
              <a:spLocks/>
            </p:cNvSpPr>
            <p:nvPr/>
          </p:nvSpPr>
          <p:spPr bwMode="gray">
            <a:xfrm>
              <a:off x="9873565" y="6065739"/>
              <a:ext cx="463047" cy="314980"/>
            </a:xfrm>
            <a:custGeom>
              <a:avLst/>
              <a:gdLst>
                <a:gd name="T0" fmla="*/ 172 w 172"/>
                <a:gd name="T1" fmla="*/ 117 h 117"/>
                <a:gd name="T2" fmla="*/ 172 w 172"/>
                <a:gd name="T3" fmla="*/ 0 h 117"/>
                <a:gd name="T4" fmla="*/ 86 w 172"/>
                <a:gd name="T5" fmla="*/ 0 h 117"/>
                <a:gd name="T6" fmla="*/ 0 w 172"/>
                <a:gd name="T7" fmla="*/ 0 h 117"/>
                <a:gd name="T8" fmla="*/ 0 w 172"/>
                <a:gd name="T9" fmla="*/ 117 h 117"/>
                <a:gd name="T10" fmla="*/ 86 w 172"/>
                <a:gd name="T11" fmla="*/ 117 h 117"/>
                <a:gd name="T12" fmla="*/ 172 w 172"/>
                <a:gd name="T13" fmla="*/ 117 h 117"/>
              </a:gdLst>
              <a:ahLst/>
              <a:cxnLst>
                <a:cxn ang="0">
                  <a:pos x="T0" y="T1"/>
                </a:cxn>
                <a:cxn ang="0">
                  <a:pos x="T2" y="T3"/>
                </a:cxn>
                <a:cxn ang="0">
                  <a:pos x="T4" y="T5"/>
                </a:cxn>
                <a:cxn ang="0">
                  <a:pos x="T6" y="T7"/>
                </a:cxn>
                <a:cxn ang="0">
                  <a:pos x="T8" y="T9"/>
                </a:cxn>
                <a:cxn ang="0">
                  <a:pos x="T10" y="T11"/>
                </a:cxn>
                <a:cxn ang="0">
                  <a:pos x="T12" y="T13"/>
                </a:cxn>
              </a:cxnLst>
              <a:rect l="0" t="0" r="r" b="b"/>
              <a:pathLst>
                <a:path w="172" h="117">
                  <a:moveTo>
                    <a:pt x="172" y="117"/>
                  </a:moveTo>
                  <a:lnTo>
                    <a:pt x="172" y="0"/>
                  </a:lnTo>
                  <a:lnTo>
                    <a:pt x="86" y="0"/>
                  </a:lnTo>
                  <a:lnTo>
                    <a:pt x="0" y="0"/>
                  </a:lnTo>
                  <a:lnTo>
                    <a:pt x="0" y="117"/>
                  </a:lnTo>
                  <a:lnTo>
                    <a:pt x="86" y="117"/>
                  </a:lnTo>
                  <a:lnTo>
                    <a:pt x="172" y="117"/>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8" name="Rectangle 81"/>
            <p:cNvSpPr>
              <a:spLocks noChangeArrowheads="1"/>
            </p:cNvSpPr>
            <p:nvPr/>
          </p:nvSpPr>
          <p:spPr bwMode="gray">
            <a:xfrm>
              <a:off x="9897795" y="6079198"/>
              <a:ext cx="414588" cy="250369"/>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79" name="Freeform 82"/>
            <p:cNvSpPr>
              <a:spLocks noEditPoints="1"/>
            </p:cNvSpPr>
            <p:nvPr/>
          </p:nvSpPr>
          <p:spPr bwMode="gray">
            <a:xfrm>
              <a:off x="9970482" y="6165347"/>
              <a:ext cx="271906" cy="78073"/>
            </a:xfrm>
            <a:custGeom>
              <a:avLst/>
              <a:gdLst>
                <a:gd name="T0" fmla="*/ 19 w 174"/>
                <a:gd name="T1" fmla="*/ 44 h 50"/>
                <a:gd name="T2" fmla="*/ 19 w 174"/>
                <a:gd name="T3" fmla="*/ 0 h 50"/>
                <a:gd name="T4" fmla="*/ 3 w 174"/>
                <a:gd name="T5" fmla="*/ 0 h 50"/>
                <a:gd name="T6" fmla="*/ 0 w 174"/>
                <a:gd name="T7" fmla="*/ 2 h 50"/>
                <a:gd name="T8" fmla="*/ 3 w 174"/>
                <a:gd name="T9" fmla="*/ 6 h 50"/>
                <a:gd name="T10" fmla="*/ 13 w 174"/>
                <a:gd name="T11" fmla="*/ 6 h 50"/>
                <a:gd name="T12" fmla="*/ 13 w 174"/>
                <a:gd name="T13" fmla="*/ 44 h 50"/>
                <a:gd name="T14" fmla="*/ 3 w 174"/>
                <a:gd name="T15" fmla="*/ 44 h 50"/>
                <a:gd name="T16" fmla="*/ 0 w 174"/>
                <a:gd name="T17" fmla="*/ 47 h 50"/>
                <a:gd name="T18" fmla="*/ 3 w 174"/>
                <a:gd name="T19" fmla="*/ 50 h 50"/>
                <a:gd name="T20" fmla="*/ 29 w 174"/>
                <a:gd name="T21" fmla="*/ 50 h 50"/>
                <a:gd name="T22" fmla="*/ 32 w 174"/>
                <a:gd name="T23" fmla="*/ 47 h 50"/>
                <a:gd name="T24" fmla="*/ 32 w 174"/>
                <a:gd name="T25" fmla="*/ 31 h 50"/>
                <a:gd name="T26" fmla="*/ 29 w 174"/>
                <a:gd name="T27" fmla="*/ 28 h 50"/>
                <a:gd name="T28" fmla="*/ 26 w 174"/>
                <a:gd name="T29" fmla="*/ 31 h 50"/>
                <a:gd name="T30" fmla="*/ 26 w 174"/>
                <a:gd name="T31" fmla="*/ 44 h 50"/>
                <a:gd name="T32" fmla="*/ 19 w 174"/>
                <a:gd name="T33" fmla="*/ 44 h 50"/>
                <a:gd name="T34" fmla="*/ 53 w 174"/>
                <a:gd name="T35" fmla="*/ 0 h 50"/>
                <a:gd name="T36" fmla="*/ 47 w 174"/>
                <a:gd name="T37" fmla="*/ 6 h 50"/>
                <a:gd name="T38" fmla="*/ 47 w 174"/>
                <a:gd name="T39" fmla="*/ 44 h 50"/>
                <a:gd name="T40" fmla="*/ 53 w 174"/>
                <a:gd name="T41" fmla="*/ 50 h 50"/>
                <a:gd name="T42" fmla="*/ 72 w 174"/>
                <a:gd name="T43" fmla="*/ 50 h 50"/>
                <a:gd name="T44" fmla="*/ 79 w 174"/>
                <a:gd name="T45" fmla="*/ 44 h 50"/>
                <a:gd name="T46" fmla="*/ 79 w 174"/>
                <a:gd name="T47" fmla="*/ 6 h 50"/>
                <a:gd name="T48" fmla="*/ 72 w 174"/>
                <a:gd name="T49" fmla="*/ 0 h 50"/>
                <a:gd name="T50" fmla="*/ 53 w 174"/>
                <a:gd name="T51" fmla="*/ 0 h 50"/>
                <a:gd name="T52" fmla="*/ 53 w 174"/>
                <a:gd name="T53" fmla="*/ 6 h 50"/>
                <a:gd name="T54" fmla="*/ 72 w 174"/>
                <a:gd name="T55" fmla="*/ 6 h 50"/>
                <a:gd name="T56" fmla="*/ 72 w 174"/>
                <a:gd name="T57" fmla="*/ 44 h 50"/>
                <a:gd name="T58" fmla="*/ 53 w 174"/>
                <a:gd name="T59" fmla="*/ 44 h 50"/>
                <a:gd name="T60" fmla="*/ 53 w 174"/>
                <a:gd name="T61" fmla="*/ 6 h 50"/>
                <a:gd name="T62" fmla="*/ 113 w 174"/>
                <a:gd name="T63" fmla="*/ 44 h 50"/>
                <a:gd name="T64" fmla="*/ 113 w 174"/>
                <a:gd name="T65" fmla="*/ 0 h 50"/>
                <a:gd name="T66" fmla="*/ 98 w 174"/>
                <a:gd name="T67" fmla="*/ 0 h 50"/>
                <a:gd name="T68" fmla="*/ 94 w 174"/>
                <a:gd name="T69" fmla="*/ 2 h 50"/>
                <a:gd name="T70" fmla="*/ 98 w 174"/>
                <a:gd name="T71" fmla="*/ 6 h 50"/>
                <a:gd name="T72" fmla="*/ 107 w 174"/>
                <a:gd name="T73" fmla="*/ 6 h 50"/>
                <a:gd name="T74" fmla="*/ 107 w 174"/>
                <a:gd name="T75" fmla="*/ 44 h 50"/>
                <a:gd name="T76" fmla="*/ 98 w 174"/>
                <a:gd name="T77" fmla="*/ 44 h 50"/>
                <a:gd name="T78" fmla="*/ 94 w 174"/>
                <a:gd name="T79" fmla="*/ 47 h 50"/>
                <a:gd name="T80" fmla="*/ 98 w 174"/>
                <a:gd name="T81" fmla="*/ 50 h 50"/>
                <a:gd name="T82" fmla="*/ 123 w 174"/>
                <a:gd name="T83" fmla="*/ 50 h 50"/>
                <a:gd name="T84" fmla="*/ 126 w 174"/>
                <a:gd name="T85" fmla="*/ 47 h 50"/>
                <a:gd name="T86" fmla="*/ 126 w 174"/>
                <a:gd name="T87" fmla="*/ 31 h 50"/>
                <a:gd name="T88" fmla="*/ 123 w 174"/>
                <a:gd name="T89" fmla="*/ 28 h 50"/>
                <a:gd name="T90" fmla="*/ 120 w 174"/>
                <a:gd name="T91" fmla="*/ 31 h 50"/>
                <a:gd name="T92" fmla="*/ 120 w 174"/>
                <a:gd name="T93" fmla="*/ 44 h 50"/>
                <a:gd name="T94" fmla="*/ 113 w 174"/>
                <a:gd name="T95" fmla="*/ 44 h 50"/>
                <a:gd name="T96" fmla="*/ 148 w 174"/>
                <a:gd name="T97" fmla="*/ 0 h 50"/>
                <a:gd name="T98" fmla="*/ 141 w 174"/>
                <a:gd name="T99" fmla="*/ 6 h 50"/>
                <a:gd name="T100" fmla="*/ 141 w 174"/>
                <a:gd name="T101" fmla="*/ 44 h 50"/>
                <a:gd name="T102" fmla="*/ 148 w 174"/>
                <a:gd name="T103" fmla="*/ 50 h 50"/>
                <a:gd name="T104" fmla="*/ 167 w 174"/>
                <a:gd name="T105" fmla="*/ 50 h 50"/>
                <a:gd name="T106" fmla="*/ 174 w 174"/>
                <a:gd name="T107" fmla="*/ 44 h 50"/>
                <a:gd name="T108" fmla="*/ 174 w 174"/>
                <a:gd name="T109" fmla="*/ 6 h 50"/>
                <a:gd name="T110" fmla="*/ 167 w 174"/>
                <a:gd name="T111" fmla="*/ 0 h 50"/>
                <a:gd name="T112" fmla="*/ 148 w 174"/>
                <a:gd name="T113" fmla="*/ 0 h 50"/>
                <a:gd name="T114" fmla="*/ 148 w 174"/>
                <a:gd name="T115" fmla="*/ 6 h 50"/>
                <a:gd name="T116" fmla="*/ 167 w 174"/>
                <a:gd name="T117" fmla="*/ 6 h 50"/>
                <a:gd name="T118" fmla="*/ 167 w 174"/>
                <a:gd name="T119" fmla="*/ 44 h 50"/>
                <a:gd name="T120" fmla="*/ 148 w 174"/>
                <a:gd name="T121" fmla="*/ 44 h 50"/>
                <a:gd name="T122" fmla="*/ 148 w 174"/>
                <a:gd name="T123" fmla="*/ 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4" h="50">
                  <a:moveTo>
                    <a:pt x="19" y="44"/>
                  </a:moveTo>
                  <a:cubicBezTo>
                    <a:pt x="19" y="0"/>
                    <a:pt x="19" y="0"/>
                    <a:pt x="19" y="0"/>
                  </a:cubicBezTo>
                  <a:cubicBezTo>
                    <a:pt x="3" y="0"/>
                    <a:pt x="3" y="0"/>
                    <a:pt x="3" y="0"/>
                  </a:cubicBezTo>
                  <a:cubicBezTo>
                    <a:pt x="1" y="0"/>
                    <a:pt x="0" y="1"/>
                    <a:pt x="0" y="2"/>
                  </a:cubicBezTo>
                  <a:cubicBezTo>
                    <a:pt x="0" y="5"/>
                    <a:pt x="1" y="6"/>
                    <a:pt x="3" y="6"/>
                  </a:cubicBezTo>
                  <a:cubicBezTo>
                    <a:pt x="13" y="6"/>
                    <a:pt x="13" y="6"/>
                    <a:pt x="13" y="6"/>
                  </a:cubicBezTo>
                  <a:cubicBezTo>
                    <a:pt x="13" y="44"/>
                    <a:pt x="13" y="44"/>
                    <a:pt x="13" y="44"/>
                  </a:cubicBezTo>
                  <a:cubicBezTo>
                    <a:pt x="3" y="44"/>
                    <a:pt x="3" y="44"/>
                    <a:pt x="3" y="44"/>
                  </a:cubicBezTo>
                  <a:cubicBezTo>
                    <a:pt x="1" y="44"/>
                    <a:pt x="0" y="45"/>
                    <a:pt x="0" y="47"/>
                  </a:cubicBezTo>
                  <a:cubicBezTo>
                    <a:pt x="0" y="49"/>
                    <a:pt x="1" y="50"/>
                    <a:pt x="3" y="50"/>
                  </a:cubicBezTo>
                  <a:cubicBezTo>
                    <a:pt x="29" y="50"/>
                    <a:pt x="29" y="50"/>
                    <a:pt x="29" y="50"/>
                  </a:cubicBezTo>
                  <a:cubicBezTo>
                    <a:pt x="31" y="50"/>
                    <a:pt x="32" y="49"/>
                    <a:pt x="32" y="47"/>
                  </a:cubicBezTo>
                  <a:cubicBezTo>
                    <a:pt x="32" y="31"/>
                    <a:pt x="32" y="31"/>
                    <a:pt x="32" y="31"/>
                  </a:cubicBezTo>
                  <a:cubicBezTo>
                    <a:pt x="32" y="28"/>
                    <a:pt x="31" y="28"/>
                    <a:pt x="29" y="28"/>
                  </a:cubicBezTo>
                  <a:cubicBezTo>
                    <a:pt x="26" y="28"/>
                    <a:pt x="26" y="28"/>
                    <a:pt x="26" y="31"/>
                  </a:cubicBezTo>
                  <a:cubicBezTo>
                    <a:pt x="26" y="44"/>
                    <a:pt x="26" y="44"/>
                    <a:pt x="26" y="44"/>
                  </a:cubicBezTo>
                  <a:lnTo>
                    <a:pt x="19" y="44"/>
                  </a:lnTo>
                  <a:close/>
                  <a:moveTo>
                    <a:pt x="53" y="0"/>
                  </a:moveTo>
                  <a:cubicBezTo>
                    <a:pt x="50" y="0"/>
                    <a:pt x="47" y="2"/>
                    <a:pt x="47" y="6"/>
                  </a:cubicBezTo>
                  <a:cubicBezTo>
                    <a:pt x="47" y="44"/>
                    <a:pt x="47" y="44"/>
                    <a:pt x="47" y="44"/>
                  </a:cubicBezTo>
                  <a:cubicBezTo>
                    <a:pt x="47" y="47"/>
                    <a:pt x="50" y="50"/>
                    <a:pt x="53" y="50"/>
                  </a:cubicBezTo>
                  <a:cubicBezTo>
                    <a:pt x="72" y="50"/>
                    <a:pt x="72" y="50"/>
                    <a:pt x="72" y="50"/>
                  </a:cubicBezTo>
                  <a:cubicBezTo>
                    <a:pt x="77" y="50"/>
                    <a:pt x="79" y="47"/>
                    <a:pt x="79" y="44"/>
                  </a:cubicBezTo>
                  <a:cubicBezTo>
                    <a:pt x="79" y="6"/>
                    <a:pt x="79" y="6"/>
                    <a:pt x="79" y="6"/>
                  </a:cubicBezTo>
                  <a:cubicBezTo>
                    <a:pt x="79" y="2"/>
                    <a:pt x="76" y="0"/>
                    <a:pt x="72" y="0"/>
                  </a:cubicBezTo>
                  <a:lnTo>
                    <a:pt x="53" y="0"/>
                  </a:lnTo>
                  <a:close/>
                  <a:moveTo>
                    <a:pt x="53" y="6"/>
                  </a:moveTo>
                  <a:cubicBezTo>
                    <a:pt x="72" y="6"/>
                    <a:pt x="72" y="6"/>
                    <a:pt x="72" y="6"/>
                  </a:cubicBezTo>
                  <a:cubicBezTo>
                    <a:pt x="72" y="44"/>
                    <a:pt x="72" y="44"/>
                    <a:pt x="72" y="44"/>
                  </a:cubicBezTo>
                  <a:cubicBezTo>
                    <a:pt x="53" y="44"/>
                    <a:pt x="53" y="44"/>
                    <a:pt x="53" y="44"/>
                  </a:cubicBezTo>
                  <a:lnTo>
                    <a:pt x="53" y="6"/>
                  </a:lnTo>
                  <a:close/>
                  <a:moveTo>
                    <a:pt x="113" y="44"/>
                  </a:moveTo>
                  <a:cubicBezTo>
                    <a:pt x="113" y="0"/>
                    <a:pt x="113" y="0"/>
                    <a:pt x="113" y="0"/>
                  </a:cubicBezTo>
                  <a:cubicBezTo>
                    <a:pt x="98" y="0"/>
                    <a:pt x="98" y="0"/>
                    <a:pt x="98" y="0"/>
                  </a:cubicBezTo>
                  <a:cubicBezTo>
                    <a:pt x="96" y="0"/>
                    <a:pt x="94" y="1"/>
                    <a:pt x="94" y="2"/>
                  </a:cubicBezTo>
                  <a:cubicBezTo>
                    <a:pt x="94" y="5"/>
                    <a:pt x="96" y="6"/>
                    <a:pt x="98" y="6"/>
                  </a:cubicBezTo>
                  <a:cubicBezTo>
                    <a:pt x="107" y="6"/>
                    <a:pt x="107" y="6"/>
                    <a:pt x="107" y="6"/>
                  </a:cubicBezTo>
                  <a:cubicBezTo>
                    <a:pt x="107" y="44"/>
                    <a:pt x="107" y="44"/>
                    <a:pt x="107" y="44"/>
                  </a:cubicBezTo>
                  <a:cubicBezTo>
                    <a:pt x="98" y="44"/>
                    <a:pt x="98" y="44"/>
                    <a:pt x="98" y="44"/>
                  </a:cubicBezTo>
                  <a:cubicBezTo>
                    <a:pt x="96" y="44"/>
                    <a:pt x="94" y="45"/>
                    <a:pt x="94" y="47"/>
                  </a:cubicBezTo>
                  <a:cubicBezTo>
                    <a:pt x="94" y="49"/>
                    <a:pt x="96" y="50"/>
                    <a:pt x="98" y="50"/>
                  </a:cubicBezTo>
                  <a:cubicBezTo>
                    <a:pt x="123" y="50"/>
                    <a:pt x="123" y="50"/>
                    <a:pt x="123" y="50"/>
                  </a:cubicBezTo>
                  <a:cubicBezTo>
                    <a:pt x="125" y="50"/>
                    <a:pt x="126" y="49"/>
                    <a:pt x="126" y="47"/>
                  </a:cubicBezTo>
                  <a:cubicBezTo>
                    <a:pt x="126" y="31"/>
                    <a:pt x="126" y="31"/>
                    <a:pt x="126" y="31"/>
                  </a:cubicBezTo>
                  <a:cubicBezTo>
                    <a:pt x="126" y="28"/>
                    <a:pt x="125" y="28"/>
                    <a:pt x="123" y="28"/>
                  </a:cubicBezTo>
                  <a:cubicBezTo>
                    <a:pt x="121" y="28"/>
                    <a:pt x="120" y="28"/>
                    <a:pt x="120" y="31"/>
                  </a:cubicBezTo>
                  <a:cubicBezTo>
                    <a:pt x="120" y="44"/>
                    <a:pt x="120" y="44"/>
                    <a:pt x="120" y="44"/>
                  </a:cubicBezTo>
                  <a:lnTo>
                    <a:pt x="113" y="44"/>
                  </a:lnTo>
                  <a:close/>
                  <a:moveTo>
                    <a:pt x="148" y="0"/>
                  </a:moveTo>
                  <a:cubicBezTo>
                    <a:pt x="144" y="0"/>
                    <a:pt x="141" y="2"/>
                    <a:pt x="141" y="6"/>
                  </a:cubicBezTo>
                  <a:cubicBezTo>
                    <a:pt x="141" y="44"/>
                    <a:pt x="141" y="44"/>
                    <a:pt x="141" y="44"/>
                  </a:cubicBezTo>
                  <a:cubicBezTo>
                    <a:pt x="141" y="47"/>
                    <a:pt x="144" y="50"/>
                    <a:pt x="148" y="50"/>
                  </a:cubicBezTo>
                  <a:cubicBezTo>
                    <a:pt x="167" y="50"/>
                    <a:pt x="167" y="50"/>
                    <a:pt x="167" y="50"/>
                  </a:cubicBezTo>
                  <a:cubicBezTo>
                    <a:pt x="171" y="50"/>
                    <a:pt x="174" y="47"/>
                    <a:pt x="174" y="44"/>
                  </a:cubicBezTo>
                  <a:cubicBezTo>
                    <a:pt x="174" y="6"/>
                    <a:pt x="174" y="6"/>
                    <a:pt x="174" y="6"/>
                  </a:cubicBezTo>
                  <a:cubicBezTo>
                    <a:pt x="174" y="2"/>
                    <a:pt x="171" y="0"/>
                    <a:pt x="167" y="0"/>
                  </a:cubicBezTo>
                  <a:lnTo>
                    <a:pt x="148" y="0"/>
                  </a:lnTo>
                  <a:close/>
                  <a:moveTo>
                    <a:pt x="148" y="6"/>
                  </a:moveTo>
                  <a:cubicBezTo>
                    <a:pt x="167" y="6"/>
                    <a:pt x="167" y="6"/>
                    <a:pt x="167" y="6"/>
                  </a:cubicBezTo>
                  <a:cubicBezTo>
                    <a:pt x="167" y="44"/>
                    <a:pt x="167" y="44"/>
                    <a:pt x="167" y="44"/>
                  </a:cubicBezTo>
                  <a:cubicBezTo>
                    <a:pt x="148" y="44"/>
                    <a:pt x="148" y="44"/>
                    <a:pt x="148" y="44"/>
                  </a:cubicBezTo>
                  <a:lnTo>
                    <a:pt x="148"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0" name="Freeform 83"/>
            <p:cNvSpPr>
              <a:spLocks/>
            </p:cNvSpPr>
            <p:nvPr/>
          </p:nvSpPr>
          <p:spPr bwMode="gray">
            <a:xfrm>
              <a:off x="6624162" y="5271559"/>
              <a:ext cx="1523747" cy="56536"/>
            </a:xfrm>
            <a:custGeom>
              <a:avLst/>
              <a:gdLst>
                <a:gd name="T0" fmla="*/ 0 w 973"/>
                <a:gd name="T1" fmla="*/ 0 h 35"/>
                <a:gd name="T2" fmla="*/ 75 w 973"/>
                <a:gd name="T3" fmla="*/ 35 h 35"/>
                <a:gd name="T4" fmla="*/ 897 w 973"/>
                <a:gd name="T5" fmla="*/ 35 h 35"/>
                <a:gd name="T6" fmla="*/ 973 w 973"/>
                <a:gd name="T7" fmla="*/ 0 h 35"/>
                <a:gd name="T8" fmla="*/ 0 w 973"/>
                <a:gd name="T9" fmla="*/ 0 h 35"/>
              </a:gdLst>
              <a:ahLst/>
              <a:cxnLst>
                <a:cxn ang="0">
                  <a:pos x="T0" y="T1"/>
                </a:cxn>
                <a:cxn ang="0">
                  <a:pos x="T2" y="T3"/>
                </a:cxn>
                <a:cxn ang="0">
                  <a:pos x="T4" y="T5"/>
                </a:cxn>
                <a:cxn ang="0">
                  <a:pos x="T6" y="T7"/>
                </a:cxn>
                <a:cxn ang="0">
                  <a:pos x="T8" y="T9"/>
                </a:cxn>
              </a:cxnLst>
              <a:rect l="0" t="0" r="r" b="b"/>
              <a:pathLst>
                <a:path w="973" h="35">
                  <a:moveTo>
                    <a:pt x="0" y="0"/>
                  </a:moveTo>
                  <a:cubicBezTo>
                    <a:pt x="0" y="3"/>
                    <a:pt x="2" y="35"/>
                    <a:pt x="75" y="35"/>
                  </a:cubicBezTo>
                  <a:cubicBezTo>
                    <a:pt x="897" y="35"/>
                    <a:pt x="897" y="35"/>
                    <a:pt x="897" y="35"/>
                  </a:cubicBezTo>
                  <a:cubicBezTo>
                    <a:pt x="897" y="35"/>
                    <a:pt x="973" y="35"/>
                    <a:pt x="973" y="0"/>
                  </a:cubicBezTo>
                  <a:lnTo>
                    <a:pt x="0"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1" name="Freeform 84"/>
            <p:cNvSpPr>
              <a:spLocks/>
            </p:cNvSpPr>
            <p:nvPr/>
          </p:nvSpPr>
          <p:spPr bwMode="gray">
            <a:xfrm>
              <a:off x="6831455" y="4434306"/>
              <a:ext cx="1111852" cy="802255"/>
            </a:xfrm>
            <a:custGeom>
              <a:avLst/>
              <a:gdLst>
                <a:gd name="T0" fmla="*/ 60 w 710"/>
                <a:gd name="T1" fmla="*/ 0 h 515"/>
                <a:gd name="T2" fmla="*/ 0 w 710"/>
                <a:gd name="T3" fmla="*/ 60 h 515"/>
                <a:gd name="T4" fmla="*/ 0 w 710"/>
                <a:gd name="T5" fmla="*/ 515 h 515"/>
                <a:gd name="T6" fmla="*/ 60 w 710"/>
                <a:gd name="T7" fmla="*/ 513 h 515"/>
                <a:gd name="T8" fmla="*/ 648 w 710"/>
                <a:gd name="T9" fmla="*/ 513 h 515"/>
                <a:gd name="T10" fmla="*/ 710 w 710"/>
                <a:gd name="T11" fmla="*/ 515 h 515"/>
                <a:gd name="T12" fmla="*/ 710 w 710"/>
                <a:gd name="T13" fmla="*/ 60 h 515"/>
                <a:gd name="T14" fmla="*/ 648 w 710"/>
                <a:gd name="T15" fmla="*/ 0 h 515"/>
                <a:gd name="T16" fmla="*/ 92 w 710"/>
                <a:gd name="T17" fmla="*/ 0 h 515"/>
                <a:gd name="T18" fmla="*/ 60 w 710"/>
                <a:gd name="T19" fmla="*/ 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0" h="515">
                  <a:moveTo>
                    <a:pt x="60" y="0"/>
                  </a:moveTo>
                  <a:cubicBezTo>
                    <a:pt x="60" y="0"/>
                    <a:pt x="0" y="0"/>
                    <a:pt x="0" y="60"/>
                  </a:cubicBezTo>
                  <a:cubicBezTo>
                    <a:pt x="0" y="515"/>
                    <a:pt x="0" y="515"/>
                    <a:pt x="0" y="515"/>
                  </a:cubicBezTo>
                  <a:cubicBezTo>
                    <a:pt x="60" y="513"/>
                    <a:pt x="60" y="513"/>
                    <a:pt x="60" y="513"/>
                  </a:cubicBezTo>
                  <a:cubicBezTo>
                    <a:pt x="648" y="513"/>
                    <a:pt x="648" y="513"/>
                    <a:pt x="648" y="513"/>
                  </a:cubicBezTo>
                  <a:cubicBezTo>
                    <a:pt x="710" y="515"/>
                    <a:pt x="710" y="515"/>
                    <a:pt x="710" y="515"/>
                  </a:cubicBezTo>
                  <a:cubicBezTo>
                    <a:pt x="710" y="60"/>
                    <a:pt x="710" y="60"/>
                    <a:pt x="710" y="60"/>
                  </a:cubicBezTo>
                  <a:cubicBezTo>
                    <a:pt x="710" y="60"/>
                    <a:pt x="710" y="0"/>
                    <a:pt x="648" y="0"/>
                  </a:cubicBezTo>
                  <a:cubicBezTo>
                    <a:pt x="92" y="0"/>
                    <a:pt x="92" y="0"/>
                    <a:pt x="92" y="0"/>
                  </a:cubicBezTo>
                  <a:lnTo>
                    <a:pt x="60"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2" name="Freeform 85"/>
            <p:cNvSpPr>
              <a:spLocks/>
            </p:cNvSpPr>
            <p:nvPr/>
          </p:nvSpPr>
          <p:spPr bwMode="gray">
            <a:xfrm>
              <a:off x="6879914" y="4469303"/>
              <a:ext cx="1012242" cy="726876"/>
            </a:xfrm>
            <a:custGeom>
              <a:avLst/>
              <a:gdLst>
                <a:gd name="T0" fmla="*/ 55 w 646"/>
                <a:gd name="T1" fmla="*/ 0 h 466"/>
                <a:gd name="T2" fmla="*/ 0 w 646"/>
                <a:gd name="T3" fmla="*/ 55 h 466"/>
                <a:gd name="T4" fmla="*/ 0 w 646"/>
                <a:gd name="T5" fmla="*/ 411 h 466"/>
                <a:gd name="T6" fmla="*/ 55 w 646"/>
                <a:gd name="T7" fmla="*/ 466 h 466"/>
                <a:gd name="T8" fmla="*/ 590 w 646"/>
                <a:gd name="T9" fmla="*/ 466 h 466"/>
                <a:gd name="T10" fmla="*/ 646 w 646"/>
                <a:gd name="T11" fmla="*/ 411 h 466"/>
                <a:gd name="T12" fmla="*/ 646 w 646"/>
                <a:gd name="T13" fmla="*/ 55 h 466"/>
                <a:gd name="T14" fmla="*/ 590 w 646"/>
                <a:gd name="T15" fmla="*/ 0 h 466"/>
                <a:gd name="T16" fmla="*/ 220 w 646"/>
                <a:gd name="T17" fmla="*/ 0 h 466"/>
                <a:gd name="T18" fmla="*/ 55 w 646"/>
                <a:gd name="T19" fmla="*/ 0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6" h="466">
                  <a:moveTo>
                    <a:pt x="55" y="0"/>
                  </a:moveTo>
                  <a:cubicBezTo>
                    <a:pt x="55" y="0"/>
                    <a:pt x="0" y="0"/>
                    <a:pt x="0" y="55"/>
                  </a:cubicBezTo>
                  <a:cubicBezTo>
                    <a:pt x="0" y="411"/>
                    <a:pt x="0" y="411"/>
                    <a:pt x="0" y="411"/>
                  </a:cubicBezTo>
                  <a:cubicBezTo>
                    <a:pt x="0" y="411"/>
                    <a:pt x="0" y="466"/>
                    <a:pt x="55" y="466"/>
                  </a:cubicBezTo>
                  <a:cubicBezTo>
                    <a:pt x="590" y="466"/>
                    <a:pt x="590" y="466"/>
                    <a:pt x="590" y="466"/>
                  </a:cubicBezTo>
                  <a:cubicBezTo>
                    <a:pt x="590" y="466"/>
                    <a:pt x="646" y="466"/>
                    <a:pt x="646" y="411"/>
                  </a:cubicBezTo>
                  <a:cubicBezTo>
                    <a:pt x="646" y="55"/>
                    <a:pt x="646" y="55"/>
                    <a:pt x="646" y="55"/>
                  </a:cubicBezTo>
                  <a:cubicBezTo>
                    <a:pt x="646" y="55"/>
                    <a:pt x="646" y="0"/>
                    <a:pt x="590" y="0"/>
                  </a:cubicBezTo>
                  <a:cubicBezTo>
                    <a:pt x="220" y="0"/>
                    <a:pt x="220" y="0"/>
                    <a:pt x="220" y="0"/>
                  </a:cubicBezTo>
                  <a:lnTo>
                    <a:pt x="55"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3" name="Freeform 86"/>
            <p:cNvSpPr>
              <a:spLocks/>
            </p:cNvSpPr>
            <p:nvPr/>
          </p:nvSpPr>
          <p:spPr bwMode="gray">
            <a:xfrm>
              <a:off x="6624162" y="5233869"/>
              <a:ext cx="1523747" cy="37690"/>
            </a:xfrm>
            <a:custGeom>
              <a:avLst/>
              <a:gdLst>
                <a:gd name="T0" fmla="*/ 76 w 566"/>
                <a:gd name="T1" fmla="*/ 0 h 14"/>
                <a:gd name="T2" fmla="*/ 0 w 566"/>
                <a:gd name="T3" fmla="*/ 14 h 14"/>
                <a:gd name="T4" fmla="*/ 566 w 566"/>
                <a:gd name="T5" fmla="*/ 14 h 14"/>
                <a:gd name="T6" fmla="*/ 490 w 566"/>
                <a:gd name="T7" fmla="*/ 0 h 14"/>
                <a:gd name="T8" fmla="*/ 76 w 566"/>
                <a:gd name="T9" fmla="*/ 0 h 14"/>
              </a:gdLst>
              <a:ahLst/>
              <a:cxnLst>
                <a:cxn ang="0">
                  <a:pos x="T0" y="T1"/>
                </a:cxn>
                <a:cxn ang="0">
                  <a:pos x="T2" y="T3"/>
                </a:cxn>
                <a:cxn ang="0">
                  <a:pos x="T4" y="T5"/>
                </a:cxn>
                <a:cxn ang="0">
                  <a:pos x="T6" y="T7"/>
                </a:cxn>
                <a:cxn ang="0">
                  <a:pos x="T8" y="T9"/>
                </a:cxn>
              </a:cxnLst>
              <a:rect l="0" t="0" r="r" b="b"/>
              <a:pathLst>
                <a:path w="566" h="14">
                  <a:moveTo>
                    <a:pt x="76" y="0"/>
                  </a:moveTo>
                  <a:lnTo>
                    <a:pt x="0" y="14"/>
                  </a:lnTo>
                  <a:lnTo>
                    <a:pt x="566" y="14"/>
                  </a:lnTo>
                  <a:lnTo>
                    <a:pt x="490" y="0"/>
                  </a:lnTo>
                  <a:lnTo>
                    <a:pt x="76"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4" name="Freeform 87"/>
            <p:cNvSpPr>
              <a:spLocks noEditPoints="1"/>
            </p:cNvSpPr>
            <p:nvPr/>
          </p:nvSpPr>
          <p:spPr bwMode="gray">
            <a:xfrm>
              <a:off x="6974139" y="4940427"/>
              <a:ext cx="823793" cy="99610"/>
            </a:xfrm>
            <a:custGeom>
              <a:avLst/>
              <a:gdLst>
                <a:gd name="T0" fmla="*/ 4 w 526"/>
                <a:gd name="T1" fmla="*/ 0 h 65"/>
                <a:gd name="T2" fmla="*/ 16 w 526"/>
                <a:gd name="T3" fmla="*/ 8 h 65"/>
                <a:gd name="T4" fmla="*/ 0 w 526"/>
                <a:gd name="T5" fmla="*/ 61 h 65"/>
                <a:gd name="T6" fmla="*/ 41 w 526"/>
                <a:gd name="T7" fmla="*/ 61 h 65"/>
                <a:gd name="T8" fmla="*/ 33 w 526"/>
                <a:gd name="T9" fmla="*/ 39 h 65"/>
                <a:gd name="T10" fmla="*/ 68 w 526"/>
                <a:gd name="T11" fmla="*/ 0 h 65"/>
                <a:gd name="T12" fmla="*/ 68 w 526"/>
                <a:gd name="T13" fmla="*/ 65 h 65"/>
                <a:gd name="T14" fmla="*/ 101 w 526"/>
                <a:gd name="T15" fmla="*/ 8 h 65"/>
                <a:gd name="T16" fmla="*/ 68 w 526"/>
                <a:gd name="T17" fmla="*/ 8 h 65"/>
                <a:gd name="T18" fmla="*/ 68 w 526"/>
                <a:gd name="T19" fmla="*/ 57 h 65"/>
                <a:gd name="T20" fmla="*/ 145 w 526"/>
                <a:gd name="T21" fmla="*/ 0 h 65"/>
                <a:gd name="T22" fmla="*/ 125 w 526"/>
                <a:gd name="T23" fmla="*/ 8 h 65"/>
                <a:gd name="T24" fmla="*/ 125 w 526"/>
                <a:gd name="T25" fmla="*/ 57 h 65"/>
                <a:gd name="T26" fmla="*/ 158 w 526"/>
                <a:gd name="T27" fmla="*/ 65 h 65"/>
                <a:gd name="T28" fmla="*/ 158 w 526"/>
                <a:gd name="T29" fmla="*/ 36 h 65"/>
                <a:gd name="T30" fmla="*/ 145 w 526"/>
                <a:gd name="T31" fmla="*/ 57 h 65"/>
                <a:gd name="T32" fmla="*/ 181 w 526"/>
                <a:gd name="T33" fmla="*/ 57 h 65"/>
                <a:gd name="T34" fmla="*/ 223 w 526"/>
                <a:gd name="T35" fmla="*/ 57 h 65"/>
                <a:gd name="T36" fmla="*/ 190 w 526"/>
                <a:gd name="T37" fmla="*/ 0 h 65"/>
                <a:gd name="T38" fmla="*/ 214 w 526"/>
                <a:gd name="T39" fmla="*/ 57 h 65"/>
                <a:gd name="T40" fmla="*/ 267 w 526"/>
                <a:gd name="T41" fmla="*/ 57 h 65"/>
                <a:gd name="T42" fmla="*/ 242 w 526"/>
                <a:gd name="T43" fmla="*/ 4 h 65"/>
                <a:gd name="T44" fmla="*/ 258 w 526"/>
                <a:gd name="T45" fmla="*/ 57 h 65"/>
                <a:gd name="T46" fmla="*/ 246 w 526"/>
                <a:gd name="T47" fmla="*/ 65 h 65"/>
                <a:gd name="T48" fmla="*/ 283 w 526"/>
                <a:gd name="T49" fmla="*/ 39 h 65"/>
                <a:gd name="T50" fmla="*/ 275 w 526"/>
                <a:gd name="T51" fmla="*/ 57 h 65"/>
                <a:gd name="T52" fmla="*/ 303 w 526"/>
                <a:gd name="T53" fmla="*/ 8 h 65"/>
                <a:gd name="T54" fmla="*/ 336 w 526"/>
                <a:gd name="T55" fmla="*/ 65 h 65"/>
                <a:gd name="T56" fmla="*/ 336 w 526"/>
                <a:gd name="T57" fmla="*/ 0 h 65"/>
                <a:gd name="T58" fmla="*/ 336 w 526"/>
                <a:gd name="T59" fmla="*/ 8 h 65"/>
                <a:gd name="T60" fmla="*/ 310 w 526"/>
                <a:gd name="T61" fmla="*/ 8 h 65"/>
                <a:gd name="T62" fmla="*/ 367 w 526"/>
                <a:gd name="T63" fmla="*/ 0 h 65"/>
                <a:gd name="T64" fmla="*/ 380 w 526"/>
                <a:gd name="T65" fmla="*/ 8 h 65"/>
                <a:gd name="T66" fmla="*/ 363 w 526"/>
                <a:gd name="T67" fmla="*/ 61 h 65"/>
                <a:gd name="T68" fmla="*/ 404 w 526"/>
                <a:gd name="T69" fmla="*/ 61 h 65"/>
                <a:gd name="T70" fmla="*/ 396 w 526"/>
                <a:gd name="T71" fmla="*/ 39 h 65"/>
                <a:gd name="T72" fmla="*/ 432 w 526"/>
                <a:gd name="T73" fmla="*/ 0 h 65"/>
                <a:gd name="T74" fmla="*/ 432 w 526"/>
                <a:gd name="T75" fmla="*/ 65 h 65"/>
                <a:gd name="T76" fmla="*/ 465 w 526"/>
                <a:gd name="T77" fmla="*/ 8 h 65"/>
                <a:gd name="T78" fmla="*/ 432 w 526"/>
                <a:gd name="T79" fmla="*/ 8 h 65"/>
                <a:gd name="T80" fmla="*/ 432 w 526"/>
                <a:gd name="T81" fmla="*/ 57 h 65"/>
                <a:gd name="T82" fmla="*/ 484 w 526"/>
                <a:gd name="T83" fmla="*/ 8 h 65"/>
                <a:gd name="T84" fmla="*/ 517 w 526"/>
                <a:gd name="T85" fmla="*/ 65 h 65"/>
                <a:gd name="T86" fmla="*/ 517 w 526"/>
                <a:gd name="T87" fmla="*/ 0 h 65"/>
                <a:gd name="T88" fmla="*/ 517 w 526"/>
                <a:gd name="T89" fmla="*/ 8 h 65"/>
                <a:gd name="T90" fmla="*/ 493 w 526"/>
                <a:gd name="T91" fmla="*/ 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6" h="65">
                  <a:moveTo>
                    <a:pt x="25" y="57"/>
                  </a:move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7"/>
                    <a:pt x="16" y="57"/>
                    <a:pt x="16" y="57"/>
                  </a:cubicBezTo>
                  <a:cubicBezTo>
                    <a:pt x="4" y="57"/>
                    <a:pt x="4" y="57"/>
                    <a:pt x="4" y="57"/>
                  </a:cubicBezTo>
                  <a:cubicBezTo>
                    <a:pt x="1" y="57"/>
                    <a:pt x="0" y="58"/>
                    <a:pt x="0" y="61"/>
                  </a:cubicBezTo>
                  <a:cubicBezTo>
                    <a:pt x="0" y="64"/>
                    <a:pt x="1" y="65"/>
                    <a:pt x="4" y="65"/>
                  </a:cubicBezTo>
                  <a:cubicBezTo>
                    <a:pt x="37" y="65"/>
                    <a:pt x="37" y="65"/>
                    <a:pt x="37" y="65"/>
                  </a:cubicBezTo>
                  <a:cubicBezTo>
                    <a:pt x="39" y="65"/>
                    <a:pt x="41" y="64"/>
                    <a:pt x="41" y="61"/>
                  </a:cubicBezTo>
                  <a:cubicBezTo>
                    <a:pt x="41" y="39"/>
                    <a:pt x="41" y="39"/>
                    <a:pt x="41" y="39"/>
                  </a:cubicBezTo>
                  <a:cubicBezTo>
                    <a:pt x="41" y="38"/>
                    <a:pt x="40" y="36"/>
                    <a:pt x="37" y="36"/>
                  </a:cubicBezTo>
                  <a:cubicBezTo>
                    <a:pt x="33" y="36"/>
                    <a:pt x="33" y="38"/>
                    <a:pt x="33" y="39"/>
                  </a:cubicBezTo>
                  <a:cubicBezTo>
                    <a:pt x="33" y="57"/>
                    <a:pt x="33" y="57"/>
                    <a:pt x="33" y="57"/>
                  </a:cubicBezTo>
                  <a:lnTo>
                    <a:pt x="25" y="57"/>
                  </a:lnTo>
                  <a:close/>
                  <a:moveTo>
                    <a:pt x="68" y="0"/>
                  </a:moveTo>
                  <a:cubicBezTo>
                    <a:pt x="64" y="0"/>
                    <a:pt x="60" y="4"/>
                    <a:pt x="60" y="8"/>
                  </a:cubicBezTo>
                  <a:cubicBezTo>
                    <a:pt x="60" y="57"/>
                    <a:pt x="60" y="57"/>
                    <a:pt x="60" y="57"/>
                  </a:cubicBezTo>
                  <a:cubicBezTo>
                    <a:pt x="60" y="61"/>
                    <a:pt x="64" y="65"/>
                    <a:pt x="68" y="65"/>
                  </a:cubicBezTo>
                  <a:cubicBezTo>
                    <a:pt x="93" y="65"/>
                    <a:pt x="93" y="65"/>
                    <a:pt x="93" y="65"/>
                  </a:cubicBezTo>
                  <a:cubicBezTo>
                    <a:pt x="98" y="65"/>
                    <a:pt x="101" y="61"/>
                    <a:pt x="101" y="57"/>
                  </a:cubicBezTo>
                  <a:cubicBezTo>
                    <a:pt x="101" y="8"/>
                    <a:pt x="101" y="8"/>
                    <a:pt x="101" y="8"/>
                  </a:cubicBezTo>
                  <a:cubicBezTo>
                    <a:pt x="101" y="4"/>
                    <a:pt x="98" y="0"/>
                    <a:pt x="93" y="0"/>
                  </a:cubicBezTo>
                  <a:lnTo>
                    <a:pt x="68" y="0"/>
                  </a:lnTo>
                  <a:close/>
                  <a:moveTo>
                    <a:pt x="68" y="8"/>
                  </a:moveTo>
                  <a:cubicBezTo>
                    <a:pt x="93" y="8"/>
                    <a:pt x="93" y="8"/>
                    <a:pt x="93" y="8"/>
                  </a:cubicBezTo>
                  <a:cubicBezTo>
                    <a:pt x="93" y="57"/>
                    <a:pt x="93" y="57"/>
                    <a:pt x="93" y="57"/>
                  </a:cubicBezTo>
                  <a:cubicBezTo>
                    <a:pt x="68" y="57"/>
                    <a:pt x="68" y="57"/>
                    <a:pt x="68" y="57"/>
                  </a:cubicBezTo>
                  <a:lnTo>
                    <a:pt x="68" y="8"/>
                  </a:lnTo>
                  <a:close/>
                  <a:moveTo>
                    <a:pt x="145" y="57"/>
                  </a:move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7"/>
                    <a:pt x="137" y="57"/>
                    <a:pt x="137" y="57"/>
                  </a:cubicBezTo>
                  <a:cubicBezTo>
                    <a:pt x="125" y="57"/>
                    <a:pt x="125" y="57"/>
                    <a:pt x="125" y="57"/>
                  </a:cubicBezTo>
                  <a:cubicBezTo>
                    <a:pt x="123" y="57"/>
                    <a:pt x="120" y="58"/>
                    <a:pt x="120" y="61"/>
                  </a:cubicBezTo>
                  <a:cubicBezTo>
                    <a:pt x="120" y="64"/>
                    <a:pt x="123" y="65"/>
                    <a:pt x="125" y="65"/>
                  </a:cubicBezTo>
                  <a:cubicBezTo>
                    <a:pt x="158" y="65"/>
                    <a:pt x="158" y="65"/>
                    <a:pt x="158" y="65"/>
                  </a:cubicBezTo>
                  <a:cubicBezTo>
                    <a:pt x="160" y="65"/>
                    <a:pt x="162" y="64"/>
                    <a:pt x="162" y="61"/>
                  </a:cubicBezTo>
                  <a:cubicBezTo>
                    <a:pt x="162" y="39"/>
                    <a:pt x="162" y="39"/>
                    <a:pt x="162" y="39"/>
                  </a:cubicBezTo>
                  <a:cubicBezTo>
                    <a:pt x="162" y="38"/>
                    <a:pt x="161" y="36"/>
                    <a:pt x="158" y="36"/>
                  </a:cubicBezTo>
                  <a:cubicBezTo>
                    <a:pt x="155" y="36"/>
                    <a:pt x="154" y="38"/>
                    <a:pt x="154" y="39"/>
                  </a:cubicBezTo>
                  <a:cubicBezTo>
                    <a:pt x="154" y="57"/>
                    <a:pt x="154" y="57"/>
                    <a:pt x="154" y="57"/>
                  </a:cubicBezTo>
                  <a:lnTo>
                    <a:pt x="145" y="57"/>
                  </a:lnTo>
                  <a:close/>
                  <a:moveTo>
                    <a:pt x="190" y="0"/>
                  </a:moveTo>
                  <a:cubicBezTo>
                    <a:pt x="184" y="0"/>
                    <a:pt x="181" y="4"/>
                    <a:pt x="181" y="8"/>
                  </a:cubicBezTo>
                  <a:cubicBezTo>
                    <a:pt x="181" y="57"/>
                    <a:pt x="181" y="57"/>
                    <a:pt x="181" y="57"/>
                  </a:cubicBezTo>
                  <a:cubicBezTo>
                    <a:pt x="181" y="61"/>
                    <a:pt x="184" y="65"/>
                    <a:pt x="190" y="65"/>
                  </a:cubicBezTo>
                  <a:cubicBezTo>
                    <a:pt x="214" y="65"/>
                    <a:pt x="214" y="65"/>
                    <a:pt x="214" y="65"/>
                  </a:cubicBezTo>
                  <a:cubicBezTo>
                    <a:pt x="219" y="65"/>
                    <a:pt x="223" y="61"/>
                    <a:pt x="223" y="57"/>
                  </a:cubicBezTo>
                  <a:cubicBezTo>
                    <a:pt x="223" y="8"/>
                    <a:pt x="223" y="8"/>
                    <a:pt x="223" y="8"/>
                  </a:cubicBezTo>
                  <a:cubicBezTo>
                    <a:pt x="223" y="4"/>
                    <a:pt x="219" y="0"/>
                    <a:pt x="214" y="0"/>
                  </a:cubicBezTo>
                  <a:lnTo>
                    <a:pt x="190" y="0"/>
                  </a:lnTo>
                  <a:close/>
                  <a:moveTo>
                    <a:pt x="190" y="8"/>
                  </a:moveTo>
                  <a:cubicBezTo>
                    <a:pt x="214" y="8"/>
                    <a:pt x="214" y="8"/>
                    <a:pt x="214" y="8"/>
                  </a:cubicBezTo>
                  <a:cubicBezTo>
                    <a:pt x="214" y="57"/>
                    <a:pt x="214" y="57"/>
                    <a:pt x="214" y="57"/>
                  </a:cubicBezTo>
                  <a:cubicBezTo>
                    <a:pt x="190" y="57"/>
                    <a:pt x="190" y="57"/>
                    <a:pt x="190" y="57"/>
                  </a:cubicBezTo>
                  <a:lnTo>
                    <a:pt x="190" y="8"/>
                  </a:lnTo>
                  <a:close/>
                  <a:moveTo>
                    <a:pt x="267" y="57"/>
                  </a:move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7"/>
                    <a:pt x="258" y="57"/>
                    <a:pt x="258" y="57"/>
                  </a:cubicBezTo>
                  <a:cubicBezTo>
                    <a:pt x="246" y="57"/>
                    <a:pt x="246" y="57"/>
                    <a:pt x="246" y="57"/>
                  </a:cubicBezTo>
                  <a:cubicBezTo>
                    <a:pt x="244" y="57"/>
                    <a:pt x="242" y="58"/>
                    <a:pt x="242" y="61"/>
                  </a:cubicBezTo>
                  <a:cubicBezTo>
                    <a:pt x="242" y="64"/>
                    <a:pt x="244" y="65"/>
                    <a:pt x="246" y="65"/>
                  </a:cubicBezTo>
                  <a:cubicBezTo>
                    <a:pt x="279" y="65"/>
                    <a:pt x="279" y="65"/>
                    <a:pt x="279" y="65"/>
                  </a:cubicBezTo>
                  <a:cubicBezTo>
                    <a:pt x="281" y="65"/>
                    <a:pt x="283" y="64"/>
                    <a:pt x="283" y="61"/>
                  </a:cubicBezTo>
                  <a:cubicBezTo>
                    <a:pt x="283" y="39"/>
                    <a:pt x="283" y="39"/>
                    <a:pt x="283" y="39"/>
                  </a:cubicBezTo>
                  <a:cubicBezTo>
                    <a:pt x="283" y="38"/>
                    <a:pt x="283" y="36"/>
                    <a:pt x="279" y="36"/>
                  </a:cubicBezTo>
                  <a:cubicBezTo>
                    <a:pt x="276" y="36"/>
                    <a:pt x="275" y="38"/>
                    <a:pt x="275" y="39"/>
                  </a:cubicBezTo>
                  <a:cubicBezTo>
                    <a:pt x="275" y="57"/>
                    <a:pt x="275" y="57"/>
                    <a:pt x="275" y="57"/>
                  </a:cubicBezTo>
                  <a:lnTo>
                    <a:pt x="267" y="57"/>
                  </a:lnTo>
                  <a:close/>
                  <a:moveTo>
                    <a:pt x="310" y="0"/>
                  </a:moveTo>
                  <a:cubicBezTo>
                    <a:pt x="306" y="0"/>
                    <a:pt x="303" y="4"/>
                    <a:pt x="303" y="8"/>
                  </a:cubicBezTo>
                  <a:cubicBezTo>
                    <a:pt x="303" y="57"/>
                    <a:pt x="303" y="57"/>
                    <a:pt x="303" y="57"/>
                  </a:cubicBezTo>
                  <a:cubicBezTo>
                    <a:pt x="303" y="61"/>
                    <a:pt x="306" y="65"/>
                    <a:pt x="310" y="65"/>
                  </a:cubicBezTo>
                  <a:cubicBezTo>
                    <a:pt x="336" y="65"/>
                    <a:pt x="336" y="65"/>
                    <a:pt x="336" y="65"/>
                  </a:cubicBezTo>
                  <a:cubicBezTo>
                    <a:pt x="340" y="65"/>
                    <a:pt x="344" y="61"/>
                    <a:pt x="344" y="57"/>
                  </a:cubicBezTo>
                  <a:cubicBezTo>
                    <a:pt x="344" y="8"/>
                    <a:pt x="344" y="8"/>
                    <a:pt x="344" y="8"/>
                  </a:cubicBezTo>
                  <a:cubicBezTo>
                    <a:pt x="344" y="4"/>
                    <a:pt x="340" y="0"/>
                    <a:pt x="336" y="0"/>
                  </a:cubicBezTo>
                  <a:lnTo>
                    <a:pt x="310" y="0"/>
                  </a:lnTo>
                  <a:close/>
                  <a:moveTo>
                    <a:pt x="310" y="8"/>
                  </a:moveTo>
                  <a:cubicBezTo>
                    <a:pt x="336" y="8"/>
                    <a:pt x="336" y="8"/>
                    <a:pt x="336" y="8"/>
                  </a:cubicBezTo>
                  <a:cubicBezTo>
                    <a:pt x="336" y="57"/>
                    <a:pt x="336" y="57"/>
                    <a:pt x="336" y="57"/>
                  </a:cubicBezTo>
                  <a:cubicBezTo>
                    <a:pt x="310" y="57"/>
                    <a:pt x="310" y="57"/>
                    <a:pt x="310" y="57"/>
                  </a:cubicBezTo>
                  <a:lnTo>
                    <a:pt x="310" y="8"/>
                  </a:lnTo>
                  <a:close/>
                  <a:moveTo>
                    <a:pt x="388" y="57"/>
                  </a:move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7"/>
                    <a:pt x="380" y="57"/>
                    <a:pt x="380" y="57"/>
                  </a:cubicBezTo>
                  <a:cubicBezTo>
                    <a:pt x="367" y="57"/>
                    <a:pt x="367" y="57"/>
                    <a:pt x="367" y="57"/>
                  </a:cubicBezTo>
                  <a:cubicBezTo>
                    <a:pt x="365" y="57"/>
                    <a:pt x="363" y="58"/>
                    <a:pt x="363" y="61"/>
                  </a:cubicBezTo>
                  <a:cubicBezTo>
                    <a:pt x="363" y="64"/>
                    <a:pt x="365" y="65"/>
                    <a:pt x="367" y="65"/>
                  </a:cubicBezTo>
                  <a:cubicBezTo>
                    <a:pt x="401" y="65"/>
                    <a:pt x="401" y="65"/>
                    <a:pt x="401" y="65"/>
                  </a:cubicBezTo>
                  <a:cubicBezTo>
                    <a:pt x="402" y="65"/>
                    <a:pt x="404" y="64"/>
                    <a:pt x="404" y="61"/>
                  </a:cubicBezTo>
                  <a:cubicBezTo>
                    <a:pt x="404" y="39"/>
                    <a:pt x="404" y="39"/>
                    <a:pt x="404" y="39"/>
                  </a:cubicBezTo>
                  <a:cubicBezTo>
                    <a:pt x="404" y="38"/>
                    <a:pt x="403" y="36"/>
                    <a:pt x="401" y="36"/>
                  </a:cubicBezTo>
                  <a:cubicBezTo>
                    <a:pt x="397" y="36"/>
                    <a:pt x="396" y="38"/>
                    <a:pt x="396" y="39"/>
                  </a:cubicBezTo>
                  <a:cubicBezTo>
                    <a:pt x="396" y="57"/>
                    <a:pt x="396" y="57"/>
                    <a:pt x="396" y="57"/>
                  </a:cubicBezTo>
                  <a:lnTo>
                    <a:pt x="388" y="57"/>
                  </a:lnTo>
                  <a:close/>
                  <a:moveTo>
                    <a:pt x="432" y="0"/>
                  </a:moveTo>
                  <a:cubicBezTo>
                    <a:pt x="428" y="0"/>
                    <a:pt x="423" y="4"/>
                    <a:pt x="423" y="8"/>
                  </a:cubicBezTo>
                  <a:cubicBezTo>
                    <a:pt x="423" y="57"/>
                    <a:pt x="423" y="57"/>
                    <a:pt x="423" y="57"/>
                  </a:cubicBezTo>
                  <a:cubicBezTo>
                    <a:pt x="423" y="61"/>
                    <a:pt x="427" y="65"/>
                    <a:pt x="432" y="65"/>
                  </a:cubicBezTo>
                  <a:cubicBezTo>
                    <a:pt x="457" y="65"/>
                    <a:pt x="457" y="65"/>
                    <a:pt x="457" y="65"/>
                  </a:cubicBezTo>
                  <a:cubicBezTo>
                    <a:pt x="461" y="65"/>
                    <a:pt x="465" y="61"/>
                    <a:pt x="465" y="57"/>
                  </a:cubicBezTo>
                  <a:cubicBezTo>
                    <a:pt x="465" y="8"/>
                    <a:pt x="465" y="8"/>
                    <a:pt x="465" y="8"/>
                  </a:cubicBezTo>
                  <a:cubicBezTo>
                    <a:pt x="465" y="4"/>
                    <a:pt x="461" y="0"/>
                    <a:pt x="457" y="0"/>
                  </a:cubicBezTo>
                  <a:lnTo>
                    <a:pt x="432" y="0"/>
                  </a:lnTo>
                  <a:close/>
                  <a:moveTo>
                    <a:pt x="432" y="8"/>
                  </a:moveTo>
                  <a:cubicBezTo>
                    <a:pt x="457" y="8"/>
                    <a:pt x="457" y="8"/>
                    <a:pt x="457" y="8"/>
                  </a:cubicBezTo>
                  <a:cubicBezTo>
                    <a:pt x="457" y="57"/>
                    <a:pt x="457" y="57"/>
                    <a:pt x="457" y="57"/>
                  </a:cubicBezTo>
                  <a:cubicBezTo>
                    <a:pt x="432" y="57"/>
                    <a:pt x="432" y="57"/>
                    <a:pt x="432" y="57"/>
                  </a:cubicBezTo>
                  <a:lnTo>
                    <a:pt x="432" y="8"/>
                  </a:lnTo>
                  <a:close/>
                  <a:moveTo>
                    <a:pt x="493" y="0"/>
                  </a:moveTo>
                  <a:cubicBezTo>
                    <a:pt x="488" y="0"/>
                    <a:pt x="484" y="4"/>
                    <a:pt x="484" y="8"/>
                  </a:cubicBezTo>
                  <a:cubicBezTo>
                    <a:pt x="484" y="57"/>
                    <a:pt x="484" y="57"/>
                    <a:pt x="484" y="57"/>
                  </a:cubicBezTo>
                  <a:cubicBezTo>
                    <a:pt x="484" y="61"/>
                    <a:pt x="488" y="65"/>
                    <a:pt x="493" y="65"/>
                  </a:cubicBezTo>
                  <a:cubicBezTo>
                    <a:pt x="517" y="65"/>
                    <a:pt x="517" y="65"/>
                    <a:pt x="517" y="65"/>
                  </a:cubicBezTo>
                  <a:cubicBezTo>
                    <a:pt x="522" y="65"/>
                    <a:pt x="526" y="61"/>
                    <a:pt x="526" y="57"/>
                  </a:cubicBezTo>
                  <a:cubicBezTo>
                    <a:pt x="526" y="8"/>
                    <a:pt x="526" y="8"/>
                    <a:pt x="526" y="8"/>
                  </a:cubicBezTo>
                  <a:cubicBezTo>
                    <a:pt x="526" y="4"/>
                    <a:pt x="522" y="0"/>
                    <a:pt x="517" y="0"/>
                  </a:cubicBezTo>
                  <a:lnTo>
                    <a:pt x="493" y="0"/>
                  </a:lnTo>
                  <a:close/>
                  <a:moveTo>
                    <a:pt x="493" y="8"/>
                  </a:moveTo>
                  <a:cubicBezTo>
                    <a:pt x="517" y="8"/>
                    <a:pt x="517" y="8"/>
                    <a:pt x="517" y="8"/>
                  </a:cubicBezTo>
                  <a:cubicBezTo>
                    <a:pt x="517" y="57"/>
                    <a:pt x="517" y="57"/>
                    <a:pt x="517" y="57"/>
                  </a:cubicBezTo>
                  <a:cubicBezTo>
                    <a:pt x="493" y="57"/>
                    <a:pt x="493" y="57"/>
                    <a:pt x="493" y="57"/>
                  </a:cubicBezTo>
                  <a:lnTo>
                    <a:pt x="493"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5" name="Freeform 88"/>
            <p:cNvSpPr>
              <a:spLocks noEditPoints="1"/>
            </p:cNvSpPr>
            <p:nvPr/>
          </p:nvSpPr>
          <p:spPr bwMode="gray">
            <a:xfrm>
              <a:off x="6974139" y="4781591"/>
              <a:ext cx="823793" cy="102301"/>
            </a:xfrm>
            <a:custGeom>
              <a:avLst/>
              <a:gdLst>
                <a:gd name="T0" fmla="*/ 0 w 526"/>
                <a:gd name="T1" fmla="*/ 57 h 65"/>
                <a:gd name="T2" fmla="*/ 41 w 526"/>
                <a:gd name="T3" fmla="*/ 57 h 65"/>
                <a:gd name="T4" fmla="*/ 7 w 526"/>
                <a:gd name="T5" fmla="*/ 0 h 65"/>
                <a:gd name="T6" fmla="*/ 33 w 526"/>
                <a:gd name="T7" fmla="*/ 57 h 65"/>
                <a:gd name="T8" fmla="*/ 68 w 526"/>
                <a:gd name="T9" fmla="*/ 0 h 65"/>
                <a:gd name="T10" fmla="*/ 68 w 526"/>
                <a:gd name="T11" fmla="*/ 65 h 65"/>
                <a:gd name="T12" fmla="*/ 101 w 526"/>
                <a:gd name="T13" fmla="*/ 9 h 65"/>
                <a:gd name="T14" fmla="*/ 68 w 526"/>
                <a:gd name="T15" fmla="*/ 9 h 65"/>
                <a:gd name="T16" fmla="*/ 68 w 526"/>
                <a:gd name="T17" fmla="*/ 57 h 65"/>
                <a:gd name="T18" fmla="*/ 145 w 526"/>
                <a:gd name="T19" fmla="*/ 0 h 65"/>
                <a:gd name="T20" fmla="*/ 125 w 526"/>
                <a:gd name="T21" fmla="*/ 9 h 65"/>
                <a:gd name="T22" fmla="*/ 125 w 526"/>
                <a:gd name="T23" fmla="*/ 57 h 65"/>
                <a:gd name="T24" fmla="*/ 158 w 526"/>
                <a:gd name="T25" fmla="*/ 65 h 65"/>
                <a:gd name="T26" fmla="*/ 158 w 526"/>
                <a:gd name="T27" fmla="*/ 36 h 65"/>
                <a:gd name="T28" fmla="*/ 145 w 526"/>
                <a:gd name="T29" fmla="*/ 57 h 65"/>
                <a:gd name="T30" fmla="*/ 181 w 526"/>
                <a:gd name="T31" fmla="*/ 57 h 65"/>
                <a:gd name="T32" fmla="*/ 223 w 526"/>
                <a:gd name="T33" fmla="*/ 57 h 65"/>
                <a:gd name="T34" fmla="*/ 190 w 526"/>
                <a:gd name="T35" fmla="*/ 0 h 65"/>
                <a:gd name="T36" fmla="*/ 214 w 526"/>
                <a:gd name="T37" fmla="*/ 57 h 65"/>
                <a:gd name="T38" fmla="*/ 267 w 526"/>
                <a:gd name="T39" fmla="*/ 57 h 65"/>
                <a:gd name="T40" fmla="*/ 242 w 526"/>
                <a:gd name="T41" fmla="*/ 5 h 65"/>
                <a:gd name="T42" fmla="*/ 258 w 526"/>
                <a:gd name="T43" fmla="*/ 57 h 65"/>
                <a:gd name="T44" fmla="*/ 246 w 526"/>
                <a:gd name="T45" fmla="*/ 65 h 65"/>
                <a:gd name="T46" fmla="*/ 283 w 526"/>
                <a:gd name="T47" fmla="*/ 40 h 65"/>
                <a:gd name="T48" fmla="*/ 275 w 526"/>
                <a:gd name="T49" fmla="*/ 57 h 65"/>
                <a:gd name="T50" fmla="*/ 303 w 526"/>
                <a:gd name="T51" fmla="*/ 9 h 65"/>
                <a:gd name="T52" fmla="*/ 336 w 526"/>
                <a:gd name="T53" fmla="*/ 65 h 65"/>
                <a:gd name="T54" fmla="*/ 336 w 526"/>
                <a:gd name="T55" fmla="*/ 0 h 65"/>
                <a:gd name="T56" fmla="*/ 336 w 526"/>
                <a:gd name="T57" fmla="*/ 9 h 65"/>
                <a:gd name="T58" fmla="*/ 310 w 526"/>
                <a:gd name="T59" fmla="*/ 9 h 65"/>
                <a:gd name="T60" fmla="*/ 367 w 526"/>
                <a:gd name="T61" fmla="*/ 0 h 65"/>
                <a:gd name="T62" fmla="*/ 380 w 526"/>
                <a:gd name="T63" fmla="*/ 9 h 65"/>
                <a:gd name="T64" fmla="*/ 363 w 526"/>
                <a:gd name="T65" fmla="*/ 61 h 65"/>
                <a:gd name="T66" fmla="*/ 404 w 526"/>
                <a:gd name="T67" fmla="*/ 61 h 65"/>
                <a:gd name="T68" fmla="*/ 396 w 526"/>
                <a:gd name="T69" fmla="*/ 40 h 65"/>
                <a:gd name="T70" fmla="*/ 432 w 526"/>
                <a:gd name="T71" fmla="*/ 0 h 65"/>
                <a:gd name="T72" fmla="*/ 432 w 526"/>
                <a:gd name="T73" fmla="*/ 65 h 65"/>
                <a:gd name="T74" fmla="*/ 465 w 526"/>
                <a:gd name="T75" fmla="*/ 9 h 65"/>
                <a:gd name="T76" fmla="*/ 432 w 526"/>
                <a:gd name="T77" fmla="*/ 9 h 65"/>
                <a:gd name="T78" fmla="*/ 432 w 526"/>
                <a:gd name="T79" fmla="*/ 57 h 65"/>
                <a:gd name="T80" fmla="*/ 509 w 526"/>
                <a:gd name="T81" fmla="*/ 0 h 65"/>
                <a:gd name="T82" fmla="*/ 488 w 526"/>
                <a:gd name="T83" fmla="*/ 9 h 65"/>
                <a:gd name="T84" fmla="*/ 488 w 526"/>
                <a:gd name="T85" fmla="*/ 57 h 65"/>
                <a:gd name="T86" fmla="*/ 521 w 526"/>
                <a:gd name="T87" fmla="*/ 65 h 65"/>
                <a:gd name="T88" fmla="*/ 521 w 526"/>
                <a:gd name="T89" fmla="*/ 36 h 65"/>
                <a:gd name="T90" fmla="*/ 509 w 526"/>
                <a:gd name="T91" fmla="*/ 57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6" h="65">
                  <a:moveTo>
                    <a:pt x="7" y="0"/>
                  </a:moveTo>
                  <a:cubicBezTo>
                    <a:pt x="3" y="0"/>
                    <a:pt x="0" y="4"/>
                    <a:pt x="0" y="9"/>
                  </a:cubicBezTo>
                  <a:cubicBezTo>
                    <a:pt x="0" y="57"/>
                    <a:pt x="0" y="57"/>
                    <a:pt x="0" y="57"/>
                  </a:cubicBezTo>
                  <a:cubicBezTo>
                    <a:pt x="0" y="62"/>
                    <a:pt x="3" y="65"/>
                    <a:pt x="7" y="65"/>
                  </a:cubicBezTo>
                  <a:cubicBezTo>
                    <a:pt x="33" y="65"/>
                    <a:pt x="33" y="65"/>
                    <a:pt x="33" y="65"/>
                  </a:cubicBezTo>
                  <a:cubicBezTo>
                    <a:pt x="37" y="65"/>
                    <a:pt x="41" y="62"/>
                    <a:pt x="41" y="57"/>
                  </a:cubicBezTo>
                  <a:cubicBezTo>
                    <a:pt x="41" y="9"/>
                    <a:pt x="41" y="9"/>
                    <a:pt x="41" y="9"/>
                  </a:cubicBezTo>
                  <a:cubicBezTo>
                    <a:pt x="41" y="4"/>
                    <a:pt x="37" y="0"/>
                    <a:pt x="33" y="0"/>
                  </a:cubicBezTo>
                  <a:lnTo>
                    <a:pt x="7" y="0"/>
                  </a:lnTo>
                  <a:close/>
                  <a:moveTo>
                    <a:pt x="7" y="9"/>
                  </a:moveTo>
                  <a:cubicBezTo>
                    <a:pt x="33" y="9"/>
                    <a:pt x="33" y="9"/>
                    <a:pt x="33" y="9"/>
                  </a:cubicBezTo>
                  <a:cubicBezTo>
                    <a:pt x="33" y="57"/>
                    <a:pt x="33" y="57"/>
                    <a:pt x="33" y="57"/>
                  </a:cubicBezTo>
                  <a:cubicBezTo>
                    <a:pt x="7" y="57"/>
                    <a:pt x="7" y="57"/>
                    <a:pt x="7" y="57"/>
                  </a:cubicBezTo>
                  <a:lnTo>
                    <a:pt x="7" y="9"/>
                  </a:lnTo>
                  <a:close/>
                  <a:moveTo>
                    <a:pt x="68" y="0"/>
                  </a:moveTo>
                  <a:cubicBezTo>
                    <a:pt x="64" y="0"/>
                    <a:pt x="60" y="4"/>
                    <a:pt x="60" y="9"/>
                  </a:cubicBezTo>
                  <a:cubicBezTo>
                    <a:pt x="60" y="57"/>
                    <a:pt x="60" y="57"/>
                    <a:pt x="60" y="57"/>
                  </a:cubicBezTo>
                  <a:cubicBezTo>
                    <a:pt x="60" y="62"/>
                    <a:pt x="64" y="65"/>
                    <a:pt x="68" y="65"/>
                  </a:cubicBezTo>
                  <a:cubicBezTo>
                    <a:pt x="93" y="65"/>
                    <a:pt x="93" y="65"/>
                    <a:pt x="93" y="65"/>
                  </a:cubicBezTo>
                  <a:cubicBezTo>
                    <a:pt x="98" y="65"/>
                    <a:pt x="101" y="62"/>
                    <a:pt x="101" y="57"/>
                  </a:cubicBezTo>
                  <a:cubicBezTo>
                    <a:pt x="101" y="9"/>
                    <a:pt x="101" y="9"/>
                    <a:pt x="101" y="9"/>
                  </a:cubicBezTo>
                  <a:cubicBezTo>
                    <a:pt x="101" y="4"/>
                    <a:pt x="98" y="0"/>
                    <a:pt x="93" y="0"/>
                  </a:cubicBezTo>
                  <a:lnTo>
                    <a:pt x="68" y="0"/>
                  </a:lnTo>
                  <a:close/>
                  <a:moveTo>
                    <a:pt x="68" y="9"/>
                  </a:moveTo>
                  <a:cubicBezTo>
                    <a:pt x="93" y="9"/>
                    <a:pt x="93" y="9"/>
                    <a:pt x="93" y="9"/>
                  </a:cubicBezTo>
                  <a:cubicBezTo>
                    <a:pt x="93" y="57"/>
                    <a:pt x="93" y="57"/>
                    <a:pt x="93" y="57"/>
                  </a:cubicBezTo>
                  <a:cubicBezTo>
                    <a:pt x="68" y="57"/>
                    <a:pt x="68" y="57"/>
                    <a:pt x="68" y="57"/>
                  </a:cubicBezTo>
                  <a:lnTo>
                    <a:pt x="68" y="9"/>
                  </a:lnTo>
                  <a:close/>
                  <a:moveTo>
                    <a:pt x="145" y="57"/>
                  </a:moveTo>
                  <a:cubicBezTo>
                    <a:pt x="145" y="0"/>
                    <a:pt x="145" y="0"/>
                    <a:pt x="145" y="0"/>
                  </a:cubicBezTo>
                  <a:cubicBezTo>
                    <a:pt x="125" y="0"/>
                    <a:pt x="125" y="0"/>
                    <a:pt x="125" y="0"/>
                  </a:cubicBezTo>
                  <a:cubicBezTo>
                    <a:pt x="123" y="0"/>
                    <a:pt x="120" y="1"/>
                    <a:pt x="120" y="5"/>
                  </a:cubicBezTo>
                  <a:cubicBezTo>
                    <a:pt x="120" y="7"/>
                    <a:pt x="123" y="9"/>
                    <a:pt x="125" y="9"/>
                  </a:cubicBezTo>
                  <a:cubicBezTo>
                    <a:pt x="137" y="9"/>
                    <a:pt x="137" y="9"/>
                    <a:pt x="137" y="9"/>
                  </a:cubicBezTo>
                  <a:cubicBezTo>
                    <a:pt x="137" y="57"/>
                    <a:pt x="137" y="57"/>
                    <a:pt x="137" y="57"/>
                  </a:cubicBezTo>
                  <a:cubicBezTo>
                    <a:pt x="125" y="57"/>
                    <a:pt x="125" y="57"/>
                    <a:pt x="125" y="57"/>
                  </a:cubicBezTo>
                  <a:cubicBezTo>
                    <a:pt x="123" y="57"/>
                    <a:pt x="120" y="58"/>
                    <a:pt x="120" y="61"/>
                  </a:cubicBezTo>
                  <a:cubicBezTo>
                    <a:pt x="120" y="64"/>
                    <a:pt x="123" y="65"/>
                    <a:pt x="125" y="65"/>
                  </a:cubicBezTo>
                  <a:cubicBezTo>
                    <a:pt x="158" y="65"/>
                    <a:pt x="158" y="65"/>
                    <a:pt x="158" y="65"/>
                  </a:cubicBezTo>
                  <a:cubicBezTo>
                    <a:pt x="160" y="65"/>
                    <a:pt x="162" y="64"/>
                    <a:pt x="162" y="61"/>
                  </a:cubicBezTo>
                  <a:cubicBezTo>
                    <a:pt x="162" y="40"/>
                    <a:pt x="162" y="40"/>
                    <a:pt x="162" y="40"/>
                  </a:cubicBezTo>
                  <a:cubicBezTo>
                    <a:pt x="162" y="38"/>
                    <a:pt x="161" y="36"/>
                    <a:pt x="158" y="36"/>
                  </a:cubicBezTo>
                  <a:cubicBezTo>
                    <a:pt x="155" y="36"/>
                    <a:pt x="154" y="38"/>
                    <a:pt x="154" y="40"/>
                  </a:cubicBezTo>
                  <a:cubicBezTo>
                    <a:pt x="154" y="57"/>
                    <a:pt x="154" y="57"/>
                    <a:pt x="154" y="57"/>
                  </a:cubicBezTo>
                  <a:lnTo>
                    <a:pt x="145" y="57"/>
                  </a:lnTo>
                  <a:close/>
                  <a:moveTo>
                    <a:pt x="190" y="0"/>
                  </a:moveTo>
                  <a:cubicBezTo>
                    <a:pt x="184" y="0"/>
                    <a:pt x="181" y="4"/>
                    <a:pt x="181" y="9"/>
                  </a:cubicBezTo>
                  <a:cubicBezTo>
                    <a:pt x="181" y="57"/>
                    <a:pt x="181" y="57"/>
                    <a:pt x="181" y="57"/>
                  </a:cubicBezTo>
                  <a:cubicBezTo>
                    <a:pt x="181" y="62"/>
                    <a:pt x="184" y="65"/>
                    <a:pt x="190" y="65"/>
                  </a:cubicBezTo>
                  <a:cubicBezTo>
                    <a:pt x="214" y="65"/>
                    <a:pt x="214" y="65"/>
                    <a:pt x="214" y="65"/>
                  </a:cubicBezTo>
                  <a:cubicBezTo>
                    <a:pt x="219" y="65"/>
                    <a:pt x="223" y="62"/>
                    <a:pt x="223" y="57"/>
                  </a:cubicBezTo>
                  <a:cubicBezTo>
                    <a:pt x="223" y="9"/>
                    <a:pt x="223" y="9"/>
                    <a:pt x="223" y="9"/>
                  </a:cubicBezTo>
                  <a:cubicBezTo>
                    <a:pt x="223" y="4"/>
                    <a:pt x="219" y="0"/>
                    <a:pt x="214" y="0"/>
                  </a:cubicBezTo>
                  <a:lnTo>
                    <a:pt x="190" y="0"/>
                  </a:lnTo>
                  <a:close/>
                  <a:moveTo>
                    <a:pt x="190" y="9"/>
                  </a:moveTo>
                  <a:cubicBezTo>
                    <a:pt x="214" y="9"/>
                    <a:pt x="214" y="9"/>
                    <a:pt x="214" y="9"/>
                  </a:cubicBezTo>
                  <a:cubicBezTo>
                    <a:pt x="214" y="57"/>
                    <a:pt x="214" y="57"/>
                    <a:pt x="214" y="57"/>
                  </a:cubicBezTo>
                  <a:cubicBezTo>
                    <a:pt x="190" y="57"/>
                    <a:pt x="190" y="57"/>
                    <a:pt x="190" y="57"/>
                  </a:cubicBezTo>
                  <a:lnTo>
                    <a:pt x="190" y="9"/>
                  </a:lnTo>
                  <a:close/>
                  <a:moveTo>
                    <a:pt x="267" y="57"/>
                  </a:moveTo>
                  <a:cubicBezTo>
                    <a:pt x="267" y="0"/>
                    <a:pt x="267" y="0"/>
                    <a:pt x="267" y="0"/>
                  </a:cubicBezTo>
                  <a:cubicBezTo>
                    <a:pt x="246" y="0"/>
                    <a:pt x="246" y="0"/>
                    <a:pt x="246" y="0"/>
                  </a:cubicBezTo>
                  <a:cubicBezTo>
                    <a:pt x="244" y="0"/>
                    <a:pt x="242" y="1"/>
                    <a:pt x="242" y="5"/>
                  </a:cubicBezTo>
                  <a:cubicBezTo>
                    <a:pt x="242" y="7"/>
                    <a:pt x="244" y="9"/>
                    <a:pt x="246" y="9"/>
                  </a:cubicBezTo>
                  <a:cubicBezTo>
                    <a:pt x="258" y="9"/>
                    <a:pt x="258" y="9"/>
                    <a:pt x="258" y="9"/>
                  </a:cubicBezTo>
                  <a:cubicBezTo>
                    <a:pt x="258" y="57"/>
                    <a:pt x="258" y="57"/>
                    <a:pt x="258" y="57"/>
                  </a:cubicBezTo>
                  <a:cubicBezTo>
                    <a:pt x="246" y="57"/>
                    <a:pt x="246" y="57"/>
                    <a:pt x="246" y="57"/>
                  </a:cubicBezTo>
                  <a:cubicBezTo>
                    <a:pt x="244" y="57"/>
                    <a:pt x="242" y="58"/>
                    <a:pt x="242" y="61"/>
                  </a:cubicBezTo>
                  <a:cubicBezTo>
                    <a:pt x="242" y="64"/>
                    <a:pt x="244" y="65"/>
                    <a:pt x="246" y="65"/>
                  </a:cubicBezTo>
                  <a:cubicBezTo>
                    <a:pt x="279" y="65"/>
                    <a:pt x="279" y="65"/>
                    <a:pt x="279" y="65"/>
                  </a:cubicBezTo>
                  <a:cubicBezTo>
                    <a:pt x="281" y="65"/>
                    <a:pt x="283" y="64"/>
                    <a:pt x="283" y="61"/>
                  </a:cubicBezTo>
                  <a:cubicBezTo>
                    <a:pt x="283" y="40"/>
                    <a:pt x="283" y="40"/>
                    <a:pt x="283" y="40"/>
                  </a:cubicBezTo>
                  <a:cubicBezTo>
                    <a:pt x="283" y="38"/>
                    <a:pt x="283" y="36"/>
                    <a:pt x="279" y="36"/>
                  </a:cubicBezTo>
                  <a:cubicBezTo>
                    <a:pt x="276" y="36"/>
                    <a:pt x="275" y="38"/>
                    <a:pt x="275" y="40"/>
                  </a:cubicBezTo>
                  <a:cubicBezTo>
                    <a:pt x="275" y="57"/>
                    <a:pt x="275" y="57"/>
                    <a:pt x="275" y="57"/>
                  </a:cubicBezTo>
                  <a:lnTo>
                    <a:pt x="267" y="57"/>
                  </a:lnTo>
                  <a:close/>
                  <a:moveTo>
                    <a:pt x="310" y="0"/>
                  </a:moveTo>
                  <a:cubicBezTo>
                    <a:pt x="306" y="0"/>
                    <a:pt x="303" y="4"/>
                    <a:pt x="303" y="9"/>
                  </a:cubicBezTo>
                  <a:cubicBezTo>
                    <a:pt x="303" y="57"/>
                    <a:pt x="303" y="57"/>
                    <a:pt x="303" y="57"/>
                  </a:cubicBezTo>
                  <a:cubicBezTo>
                    <a:pt x="303" y="62"/>
                    <a:pt x="306" y="65"/>
                    <a:pt x="310" y="65"/>
                  </a:cubicBezTo>
                  <a:cubicBezTo>
                    <a:pt x="336" y="65"/>
                    <a:pt x="336" y="65"/>
                    <a:pt x="336" y="65"/>
                  </a:cubicBezTo>
                  <a:cubicBezTo>
                    <a:pt x="340" y="65"/>
                    <a:pt x="344" y="62"/>
                    <a:pt x="344" y="57"/>
                  </a:cubicBezTo>
                  <a:cubicBezTo>
                    <a:pt x="344" y="9"/>
                    <a:pt x="344" y="9"/>
                    <a:pt x="344" y="9"/>
                  </a:cubicBezTo>
                  <a:cubicBezTo>
                    <a:pt x="344" y="4"/>
                    <a:pt x="340" y="0"/>
                    <a:pt x="336" y="0"/>
                  </a:cubicBezTo>
                  <a:lnTo>
                    <a:pt x="310" y="0"/>
                  </a:lnTo>
                  <a:close/>
                  <a:moveTo>
                    <a:pt x="310" y="9"/>
                  </a:moveTo>
                  <a:cubicBezTo>
                    <a:pt x="336" y="9"/>
                    <a:pt x="336" y="9"/>
                    <a:pt x="336" y="9"/>
                  </a:cubicBezTo>
                  <a:cubicBezTo>
                    <a:pt x="336" y="57"/>
                    <a:pt x="336" y="57"/>
                    <a:pt x="336" y="57"/>
                  </a:cubicBezTo>
                  <a:cubicBezTo>
                    <a:pt x="310" y="57"/>
                    <a:pt x="310" y="57"/>
                    <a:pt x="310" y="57"/>
                  </a:cubicBezTo>
                  <a:lnTo>
                    <a:pt x="310" y="9"/>
                  </a:lnTo>
                  <a:close/>
                  <a:moveTo>
                    <a:pt x="388" y="57"/>
                  </a:moveTo>
                  <a:cubicBezTo>
                    <a:pt x="388" y="0"/>
                    <a:pt x="388" y="0"/>
                    <a:pt x="388" y="0"/>
                  </a:cubicBezTo>
                  <a:cubicBezTo>
                    <a:pt x="367" y="0"/>
                    <a:pt x="367" y="0"/>
                    <a:pt x="367" y="0"/>
                  </a:cubicBezTo>
                  <a:cubicBezTo>
                    <a:pt x="365" y="0"/>
                    <a:pt x="363" y="1"/>
                    <a:pt x="363" y="5"/>
                  </a:cubicBezTo>
                  <a:cubicBezTo>
                    <a:pt x="363" y="7"/>
                    <a:pt x="365" y="9"/>
                    <a:pt x="367" y="9"/>
                  </a:cubicBezTo>
                  <a:cubicBezTo>
                    <a:pt x="380" y="9"/>
                    <a:pt x="380" y="9"/>
                    <a:pt x="380" y="9"/>
                  </a:cubicBezTo>
                  <a:cubicBezTo>
                    <a:pt x="380" y="57"/>
                    <a:pt x="380" y="57"/>
                    <a:pt x="380" y="57"/>
                  </a:cubicBezTo>
                  <a:cubicBezTo>
                    <a:pt x="367" y="57"/>
                    <a:pt x="367" y="57"/>
                    <a:pt x="367" y="57"/>
                  </a:cubicBezTo>
                  <a:cubicBezTo>
                    <a:pt x="365" y="57"/>
                    <a:pt x="363" y="58"/>
                    <a:pt x="363" y="61"/>
                  </a:cubicBezTo>
                  <a:cubicBezTo>
                    <a:pt x="363" y="64"/>
                    <a:pt x="365" y="65"/>
                    <a:pt x="367" y="65"/>
                  </a:cubicBezTo>
                  <a:cubicBezTo>
                    <a:pt x="401" y="65"/>
                    <a:pt x="401" y="65"/>
                    <a:pt x="401" y="65"/>
                  </a:cubicBezTo>
                  <a:cubicBezTo>
                    <a:pt x="402" y="65"/>
                    <a:pt x="404" y="64"/>
                    <a:pt x="404" y="61"/>
                  </a:cubicBezTo>
                  <a:cubicBezTo>
                    <a:pt x="404" y="40"/>
                    <a:pt x="404" y="40"/>
                    <a:pt x="404" y="40"/>
                  </a:cubicBezTo>
                  <a:cubicBezTo>
                    <a:pt x="404" y="38"/>
                    <a:pt x="403" y="36"/>
                    <a:pt x="401" y="36"/>
                  </a:cubicBezTo>
                  <a:cubicBezTo>
                    <a:pt x="397" y="36"/>
                    <a:pt x="396" y="38"/>
                    <a:pt x="396" y="40"/>
                  </a:cubicBezTo>
                  <a:cubicBezTo>
                    <a:pt x="396" y="57"/>
                    <a:pt x="396" y="57"/>
                    <a:pt x="396" y="57"/>
                  </a:cubicBezTo>
                  <a:lnTo>
                    <a:pt x="388" y="57"/>
                  </a:lnTo>
                  <a:close/>
                  <a:moveTo>
                    <a:pt x="432" y="0"/>
                  </a:moveTo>
                  <a:cubicBezTo>
                    <a:pt x="428" y="0"/>
                    <a:pt x="423" y="4"/>
                    <a:pt x="423" y="9"/>
                  </a:cubicBezTo>
                  <a:cubicBezTo>
                    <a:pt x="423" y="57"/>
                    <a:pt x="423" y="57"/>
                    <a:pt x="423" y="57"/>
                  </a:cubicBezTo>
                  <a:cubicBezTo>
                    <a:pt x="423" y="62"/>
                    <a:pt x="427" y="65"/>
                    <a:pt x="432" y="65"/>
                  </a:cubicBezTo>
                  <a:cubicBezTo>
                    <a:pt x="457" y="65"/>
                    <a:pt x="457" y="65"/>
                    <a:pt x="457" y="65"/>
                  </a:cubicBezTo>
                  <a:cubicBezTo>
                    <a:pt x="461" y="65"/>
                    <a:pt x="465" y="62"/>
                    <a:pt x="465" y="57"/>
                  </a:cubicBezTo>
                  <a:cubicBezTo>
                    <a:pt x="465" y="9"/>
                    <a:pt x="465" y="9"/>
                    <a:pt x="465" y="9"/>
                  </a:cubicBezTo>
                  <a:cubicBezTo>
                    <a:pt x="465" y="4"/>
                    <a:pt x="461" y="0"/>
                    <a:pt x="457" y="0"/>
                  </a:cubicBezTo>
                  <a:lnTo>
                    <a:pt x="432" y="0"/>
                  </a:lnTo>
                  <a:close/>
                  <a:moveTo>
                    <a:pt x="432" y="9"/>
                  </a:moveTo>
                  <a:cubicBezTo>
                    <a:pt x="457" y="9"/>
                    <a:pt x="457" y="9"/>
                    <a:pt x="457" y="9"/>
                  </a:cubicBezTo>
                  <a:cubicBezTo>
                    <a:pt x="457" y="57"/>
                    <a:pt x="457" y="57"/>
                    <a:pt x="457" y="57"/>
                  </a:cubicBezTo>
                  <a:cubicBezTo>
                    <a:pt x="432" y="57"/>
                    <a:pt x="432" y="57"/>
                    <a:pt x="432" y="57"/>
                  </a:cubicBezTo>
                  <a:lnTo>
                    <a:pt x="432" y="9"/>
                  </a:lnTo>
                  <a:close/>
                  <a:moveTo>
                    <a:pt x="509" y="57"/>
                  </a:moveTo>
                  <a:cubicBezTo>
                    <a:pt x="509" y="0"/>
                    <a:pt x="509" y="0"/>
                    <a:pt x="509" y="0"/>
                  </a:cubicBezTo>
                  <a:cubicBezTo>
                    <a:pt x="488" y="0"/>
                    <a:pt x="488" y="0"/>
                    <a:pt x="488" y="0"/>
                  </a:cubicBezTo>
                  <a:cubicBezTo>
                    <a:pt x="486" y="0"/>
                    <a:pt x="484" y="1"/>
                    <a:pt x="484" y="5"/>
                  </a:cubicBezTo>
                  <a:cubicBezTo>
                    <a:pt x="484" y="7"/>
                    <a:pt x="486" y="9"/>
                    <a:pt x="488" y="9"/>
                  </a:cubicBezTo>
                  <a:cubicBezTo>
                    <a:pt x="500" y="9"/>
                    <a:pt x="500" y="9"/>
                    <a:pt x="500" y="9"/>
                  </a:cubicBezTo>
                  <a:cubicBezTo>
                    <a:pt x="500" y="57"/>
                    <a:pt x="500" y="57"/>
                    <a:pt x="500" y="57"/>
                  </a:cubicBezTo>
                  <a:cubicBezTo>
                    <a:pt x="488" y="57"/>
                    <a:pt x="488" y="57"/>
                    <a:pt x="488" y="57"/>
                  </a:cubicBezTo>
                  <a:cubicBezTo>
                    <a:pt x="486" y="57"/>
                    <a:pt x="484" y="58"/>
                    <a:pt x="484" y="61"/>
                  </a:cubicBezTo>
                  <a:cubicBezTo>
                    <a:pt x="484" y="64"/>
                    <a:pt x="486" y="65"/>
                    <a:pt x="488" y="65"/>
                  </a:cubicBezTo>
                  <a:cubicBezTo>
                    <a:pt x="521" y="65"/>
                    <a:pt x="521" y="65"/>
                    <a:pt x="521" y="65"/>
                  </a:cubicBezTo>
                  <a:cubicBezTo>
                    <a:pt x="524" y="65"/>
                    <a:pt x="526" y="64"/>
                    <a:pt x="526" y="61"/>
                  </a:cubicBezTo>
                  <a:cubicBezTo>
                    <a:pt x="526" y="40"/>
                    <a:pt x="526" y="40"/>
                    <a:pt x="526" y="40"/>
                  </a:cubicBezTo>
                  <a:cubicBezTo>
                    <a:pt x="526" y="38"/>
                    <a:pt x="525" y="36"/>
                    <a:pt x="521" y="36"/>
                  </a:cubicBezTo>
                  <a:cubicBezTo>
                    <a:pt x="519" y="36"/>
                    <a:pt x="517" y="38"/>
                    <a:pt x="517" y="40"/>
                  </a:cubicBezTo>
                  <a:cubicBezTo>
                    <a:pt x="517" y="57"/>
                    <a:pt x="517" y="57"/>
                    <a:pt x="517" y="57"/>
                  </a:cubicBezTo>
                  <a:lnTo>
                    <a:pt x="509"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6" name="Freeform 89"/>
            <p:cNvSpPr>
              <a:spLocks noEditPoints="1"/>
            </p:cNvSpPr>
            <p:nvPr/>
          </p:nvSpPr>
          <p:spPr bwMode="gray">
            <a:xfrm>
              <a:off x="6974139" y="4625447"/>
              <a:ext cx="823793" cy="102301"/>
            </a:xfrm>
            <a:custGeom>
              <a:avLst/>
              <a:gdLst>
                <a:gd name="T0" fmla="*/ 4 w 526"/>
                <a:gd name="T1" fmla="*/ 0 h 65"/>
                <a:gd name="T2" fmla="*/ 16 w 526"/>
                <a:gd name="T3" fmla="*/ 8 h 65"/>
                <a:gd name="T4" fmla="*/ 0 w 526"/>
                <a:gd name="T5" fmla="*/ 61 h 65"/>
                <a:gd name="T6" fmla="*/ 41 w 526"/>
                <a:gd name="T7" fmla="*/ 61 h 65"/>
                <a:gd name="T8" fmla="*/ 33 w 526"/>
                <a:gd name="T9" fmla="*/ 40 h 65"/>
                <a:gd name="T10" fmla="*/ 68 w 526"/>
                <a:gd name="T11" fmla="*/ 0 h 65"/>
                <a:gd name="T12" fmla="*/ 68 w 526"/>
                <a:gd name="T13" fmla="*/ 65 h 65"/>
                <a:gd name="T14" fmla="*/ 101 w 526"/>
                <a:gd name="T15" fmla="*/ 8 h 65"/>
                <a:gd name="T16" fmla="*/ 68 w 526"/>
                <a:gd name="T17" fmla="*/ 8 h 65"/>
                <a:gd name="T18" fmla="*/ 68 w 526"/>
                <a:gd name="T19" fmla="*/ 56 h 65"/>
                <a:gd name="T20" fmla="*/ 145 w 526"/>
                <a:gd name="T21" fmla="*/ 0 h 65"/>
                <a:gd name="T22" fmla="*/ 125 w 526"/>
                <a:gd name="T23" fmla="*/ 8 h 65"/>
                <a:gd name="T24" fmla="*/ 125 w 526"/>
                <a:gd name="T25" fmla="*/ 56 h 65"/>
                <a:gd name="T26" fmla="*/ 158 w 526"/>
                <a:gd name="T27" fmla="*/ 65 h 65"/>
                <a:gd name="T28" fmla="*/ 158 w 526"/>
                <a:gd name="T29" fmla="*/ 36 h 65"/>
                <a:gd name="T30" fmla="*/ 145 w 526"/>
                <a:gd name="T31" fmla="*/ 56 h 65"/>
                <a:gd name="T32" fmla="*/ 181 w 526"/>
                <a:gd name="T33" fmla="*/ 56 h 65"/>
                <a:gd name="T34" fmla="*/ 223 w 526"/>
                <a:gd name="T35" fmla="*/ 56 h 65"/>
                <a:gd name="T36" fmla="*/ 190 w 526"/>
                <a:gd name="T37" fmla="*/ 0 h 65"/>
                <a:gd name="T38" fmla="*/ 214 w 526"/>
                <a:gd name="T39" fmla="*/ 56 h 65"/>
                <a:gd name="T40" fmla="*/ 267 w 526"/>
                <a:gd name="T41" fmla="*/ 56 h 65"/>
                <a:gd name="T42" fmla="*/ 242 w 526"/>
                <a:gd name="T43" fmla="*/ 4 h 65"/>
                <a:gd name="T44" fmla="*/ 258 w 526"/>
                <a:gd name="T45" fmla="*/ 56 h 65"/>
                <a:gd name="T46" fmla="*/ 246 w 526"/>
                <a:gd name="T47" fmla="*/ 65 h 65"/>
                <a:gd name="T48" fmla="*/ 283 w 526"/>
                <a:gd name="T49" fmla="*/ 40 h 65"/>
                <a:gd name="T50" fmla="*/ 275 w 526"/>
                <a:gd name="T51" fmla="*/ 56 h 65"/>
                <a:gd name="T52" fmla="*/ 303 w 526"/>
                <a:gd name="T53" fmla="*/ 8 h 65"/>
                <a:gd name="T54" fmla="*/ 336 w 526"/>
                <a:gd name="T55" fmla="*/ 65 h 65"/>
                <a:gd name="T56" fmla="*/ 336 w 526"/>
                <a:gd name="T57" fmla="*/ 0 h 65"/>
                <a:gd name="T58" fmla="*/ 336 w 526"/>
                <a:gd name="T59" fmla="*/ 8 h 65"/>
                <a:gd name="T60" fmla="*/ 310 w 526"/>
                <a:gd name="T61" fmla="*/ 8 h 65"/>
                <a:gd name="T62" fmla="*/ 367 w 526"/>
                <a:gd name="T63" fmla="*/ 0 h 65"/>
                <a:gd name="T64" fmla="*/ 380 w 526"/>
                <a:gd name="T65" fmla="*/ 8 h 65"/>
                <a:gd name="T66" fmla="*/ 363 w 526"/>
                <a:gd name="T67" fmla="*/ 61 h 65"/>
                <a:gd name="T68" fmla="*/ 404 w 526"/>
                <a:gd name="T69" fmla="*/ 61 h 65"/>
                <a:gd name="T70" fmla="*/ 396 w 526"/>
                <a:gd name="T71" fmla="*/ 40 h 65"/>
                <a:gd name="T72" fmla="*/ 432 w 526"/>
                <a:gd name="T73" fmla="*/ 0 h 65"/>
                <a:gd name="T74" fmla="*/ 432 w 526"/>
                <a:gd name="T75" fmla="*/ 65 h 65"/>
                <a:gd name="T76" fmla="*/ 465 w 526"/>
                <a:gd name="T77" fmla="*/ 8 h 65"/>
                <a:gd name="T78" fmla="*/ 432 w 526"/>
                <a:gd name="T79" fmla="*/ 8 h 65"/>
                <a:gd name="T80" fmla="*/ 432 w 526"/>
                <a:gd name="T81" fmla="*/ 56 h 65"/>
                <a:gd name="T82" fmla="*/ 509 w 526"/>
                <a:gd name="T83" fmla="*/ 0 h 65"/>
                <a:gd name="T84" fmla="*/ 488 w 526"/>
                <a:gd name="T85" fmla="*/ 8 h 65"/>
                <a:gd name="T86" fmla="*/ 488 w 526"/>
                <a:gd name="T87" fmla="*/ 56 h 65"/>
                <a:gd name="T88" fmla="*/ 521 w 526"/>
                <a:gd name="T89" fmla="*/ 65 h 65"/>
                <a:gd name="T90" fmla="*/ 521 w 526"/>
                <a:gd name="T91" fmla="*/ 36 h 65"/>
                <a:gd name="T92" fmla="*/ 509 w 526"/>
                <a:gd name="T93" fmla="*/ 5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6" h="65">
                  <a:moveTo>
                    <a:pt x="25" y="56"/>
                  </a:move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6"/>
                    <a:pt x="16" y="56"/>
                    <a:pt x="16" y="56"/>
                  </a:cubicBezTo>
                  <a:cubicBezTo>
                    <a:pt x="4" y="56"/>
                    <a:pt x="4" y="56"/>
                    <a:pt x="4" y="56"/>
                  </a:cubicBezTo>
                  <a:cubicBezTo>
                    <a:pt x="1" y="56"/>
                    <a:pt x="0" y="58"/>
                    <a:pt x="0" y="61"/>
                  </a:cubicBezTo>
                  <a:cubicBezTo>
                    <a:pt x="0" y="64"/>
                    <a:pt x="1" y="65"/>
                    <a:pt x="4" y="65"/>
                  </a:cubicBezTo>
                  <a:cubicBezTo>
                    <a:pt x="37" y="65"/>
                    <a:pt x="37" y="65"/>
                    <a:pt x="37" y="65"/>
                  </a:cubicBezTo>
                  <a:cubicBezTo>
                    <a:pt x="39" y="65"/>
                    <a:pt x="41" y="64"/>
                    <a:pt x="41" y="61"/>
                  </a:cubicBezTo>
                  <a:cubicBezTo>
                    <a:pt x="41" y="40"/>
                    <a:pt x="41" y="40"/>
                    <a:pt x="41" y="40"/>
                  </a:cubicBezTo>
                  <a:cubicBezTo>
                    <a:pt x="41" y="37"/>
                    <a:pt x="40" y="36"/>
                    <a:pt x="37" y="36"/>
                  </a:cubicBezTo>
                  <a:cubicBezTo>
                    <a:pt x="33" y="36"/>
                    <a:pt x="33" y="37"/>
                    <a:pt x="33" y="40"/>
                  </a:cubicBezTo>
                  <a:cubicBezTo>
                    <a:pt x="33" y="56"/>
                    <a:pt x="33" y="56"/>
                    <a:pt x="33" y="56"/>
                  </a:cubicBezTo>
                  <a:lnTo>
                    <a:pt x="25" y="56"/>
                  </a:lnTo>
                  <a:close/>
                  <a:moveTo>
                    <a:pt x="68" y="0"/>
                  </a:moveTo>
                  <a:cubicBezTo>
                    <a:pt x="64" y="0"/>
                    <a:pt x="60" y="4"/>
                    <a:pt x="60" y="8"/>
                  </a:cubicBezTo>
                  <a:cubicBezTo>
                    <a:pt x="60" y="56"/>
                    <a:pt x="60" y="56"/>
                    <a:pt x="60" y="56"/>
                  </a:cubicBezTo>
                  <a:cubicBezTo>
                    <a:pt x="60" y="61"/>
                    <a:pt x="64" y="65"/>
                    <a:pt x="68" y="65"/>
                  </a:cubicBezTo>
                  <a:cubicBezTo>
                    <a:pt x="93" y="65"/>
                    <a:pt x="93" y="65"/>
                    <a:pt x="93" y="65"/>
                  </a:cubicBezTo>
                  <a:cubicBezTo>
                    <a:pt x="98" y="65"/>
                    <a:pt x="101" y="61"/>
                    <a:pt x="101" y="56"/>
                  </a:cubicBezTo>
                  <a:cubicBezTo>
                    <a:pt x="101" y="8"/>
                    <a:pt x="101" y="8"/>
                    <a:pt x="101" y="8"/>
                  </a:cubicBezTo>
                  <a:cubicBezTo>
                    <a:pt x="101" y="4"/>
                    <a:pt x="98" y="0"/>
                    <a:pt x="93" y="0"/>
                  </a:cubicBezTo>
                  <a:lnTo>
                    <a:pt x="68" y="0"/>
                  </a:lnTo>
                  <a:close/>
                  <a:moveTo>
                    <a:pt x="68" y="8"/>
                  </a:moveTo>
                  <a:cubicBezTo>
                    <a:pt x="93" y="8"/>
                    <a:pt x="93" y="8"/>
                    <a:pt x="93" y="8"/>
                  </a:cubicBezTo>
                  <a:cubicBezTo>
                    <a:pt x="93" y="56"/>
                    <a:pt x="93" y="56"/>
                    <a:pt x="93" y="56"/>
                  </a:cubicBezTo>
                  <a:cubicBezTo>
                    <a:pt x="68" y="56"/>
                    <a:pt x="68" y="56"/>
                    <a:pt x="68" y="56"/>
                  </a:cubicBezTo>
                  <a:lnTo>
                    <a:pt x="68" y="8"/>
                  </a:lnTo>
                  <a:close/>
                  <a:moveTo>
                    <a:pt x="145" y="56"/>
                  </a:move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6"/>
                    <a:pt x="137" y="56"/>
                    <a:pt x="137" y="56"/>
                  </a:cubicBezTo>
                  <a:cubicBezTo>
                    <a:pt x="125" y="56"/>
                    <a:pt x="125" y="56"/>
                    <a:pt x="125" y="56"/>
                  </a:cubicBezTo>
                  <a:cubicBezTo>
                    <a:pt x="123" y="56"/>
                    <a:pt x="120" y="58"/>
                    <a:pt x="120" y="61"/>
                  </a:cubicBezTo>
                  <a:cubicBezTo>
                    <a:pt x="120" y="64"/>
                    <a:pt x="123" y="65"/>
                    <a:pt x="125" y="65"/>
                  </a:cubicBezTo>
                  <a:cubicBezTo>
                    <a:pt x="158" y="65"/>
                    <a:pt x="158" y="65"/>
                    <a:pt x="158" y="65"/>
                  </a:cubicBezTo>
                  <a:cubicBezTo>
                    <a:pt x="160" y="65"/>
                    <a:pt x="162" y="64"/>
                    <a:pt x="162" y="61"/>
                  </a:cubicBezTo>
                  <a:cubicBezTo>
                    <a:pt x="162" y="40"/>
                    <a:pt x="162" y="40"/>
                    <a:pt x="162" y="40"/>
                  </a:cubicBezTo>
                  <a:cubicBezTo>
                    <a:pt x="162" y="37"/>
                    <a:pt x="161" y="36"/>
                    <a:pt x="158" y="36"/>
                  </a:cubicBezTo>
                  <a:cubicBezTo>
                    <a:pt x="155" y="36"/>
                    <a:pt x="154" y="37"/>
                    <a:pt x="154" y="40"/>
                  </a:cubicBezTo>
                  <a:cubicBezTo>
                    <a:pt x="154" y="56"/>
                    <a:pt x="154" y="56"/>
                    <a:pt x="154" y="56"/>
                  </a:cubicBezTo>
                  <a:lnTo>
                    <a:pt x="145" y="56"/>
                  </a:lnTo>
                  <a:close/>
                  <a:moveTo>
                    <a:pt x="190" y="0"/>
                  </a:moveTo>
                  <a:cubicBezTo>
                    <a:pt x="184" y="0"/>
                    <a:pt x="181" y="4"/>
                    <a:pt x="181" y="8"/>
                  </a:cubicBezTo>
                  <a:cubicBezTo>
                    <a:pt x="181" y="56"/>
                    <a:pt x="181" y="56"/>
                    <a:pt x="181" y="56"/>
                  </a:cubicBezTo>
                  <a:cubicBezTo>
                    <a:pt x="181" y="61"/>
                    <a:pt x="184" y="65"/>
                    <a:pt x="190" y="65"/>
                  </a:cubicBezTo>
                  <a:cubicBezTo>
                    <a:pt x="214" y="65"/>
                    <a:pt x="214" y="65"/>
                    <a:pt x="214" y="65"/>
                  </a:cubicBezTo>
                  <a:cubicBezTo>
                    <a:pt x="219" y="65"/>
                    <a:pt x="223" y="61"/>
                    <a:pt x="223" y="56"/>
                  </a:cubicBezTo>
                  <a:cubicBezTo>
                    <a:pt x="223" y="8"/>
                    <a:pt x="223" y="8"/>
                    <a:pt x="223" y="8"/>
                  </a:cubicBezTo>
                  <a:cubicBezTo>
                    <a:pt x="223" y="4"/>
                    <a:pt x="219" y="0"/>
                    <a:pt x="214" y="0"/>
                  </a:cubicBezTo>
                  <a:lnTo>
                    <a:pt x="190" y="0"/>
                  </a:lnTo>
                  <a:close/>
                  <a:moveTo>
                    <a:pt x="190" y="8"/>
                  </a:moveTo>
                  <a:cubicBezTo>
                    <a:pt x="214" y="8"/>
                    <a:pt x="214" y="8"/>
                    <a:pt x="214" y="8"/>
                  </a:cubicBezTo>
                  <a:cubicBezTo>
                    <a:pt x="214" y="56"/>
                    <a:pt x="214" y="56"/>
                    <a:pt x="214" y="56"/>
                  </a:cubicBezTo>
                  <a:cubicBezTo>
                    <a:pt x="190" y="56"/>
                    <a:pt x="190" y="56"/>
                    <a:pt x="190" y="56"/>
                  </a:cubicBezTo>
                  <a:lnTo>
                    <a:pt x="190" y="8"/>
                  </a:lnTo>
                  <a:close/>
                  <a:moveTo>
                    <a:pt x="267" y="56"/>
                  </a:move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6"/>
                    <a:pt x="258" y="56"/>
                    <a:pt x="258" y="56"/>
                  </a:cubicBezTo>
                  <a:cubicBezTo>
                    <a:pt x="246" y="56"/>
                    <a:pt x="246" y="56"/>
                    <a:pt x="246" y="56"/>
                  </a:cubicBezTo>
                  <a:cubicBezTo>
                    <a:pt x="244" y="56"/>
                    <a:pt x="242" y="58"/>
                    <a:pt x="242" y="61"/>
                  </a:cubicBezTo>
                  <a:cubicBezTo>
                    <a:pt x="242" y="64"/>
                    <a:pt x="244" y="65"/>
                    <a:pt x="246" y="65"/>
                  </a:cubicBezTo>
                  <a:cubicBezTo>
                    <a:pt x="279" y="65"/>
                    <a:pt x="279" y="65"/>
                    <a:pt x="279" y="65"/>
                  </a:cubicBezTo>
                  <a:cubicBezTo>
                    <a:pt x="281" y="65"/>
                    <a:pt x="283" y="64"/>
                    <a:pt x="283" y="61"/>
                  </a:cubicBezTo>
                  <a:cubicBezTo>
                    <a:pt x="283" y="40"/>
                    <a:pt x="283" y="40"/>
                    <a:pt x="283" y="40"/>
                  </a:cubicBezTo>
                  <a:cubicBezTo>
                    <a:pt x="283" y="37"/>
                    <a:pt x="283" y="36"/>
                    <a:pt x="279" y="36"/>
                  </a:cubicBezTo>
                  <a:cubicBezTo>
                    <a:pt x="276" y="36"/>
                    <a:pt x="275" y="37"/>
                    <a:pt x="275" y="40"/>
                  </a:cubicBezTo>
                  <a:cubicBezTo>
                    <a:pt x="275" y="56"/>
                    <a:pt x="275" y="56"/>
                    <a:pt x="275" y="56"/>
                  </a:cubicBezTo>
                  <a:lnTo>
                    <a:pt x="267" y="56"/>
                  </a:lnTo>
                  <a:close/>
                  <a:moveTo>
                    <a:pt x="310" y="0"/>
                  </a:moveTo>
                  <a:cubicBezTo>
                    <a:pt x="306" y="0"/>
                    <a:pt x="303" y="4"/>
                    <a:pt x="303" y="8"/>
                  </a:cubicBezTo>
                  <a:cubicBezTo>
                    <a:pt x="303" y="56"/>
                    <a:pt x="303" y="56"/>
                    <a:pt x="303" y="56"/>
                  </a:cubicBezTo>
                  <a:cubicBezTo>
                    <a:pt x="303" y="61"/>
                    <a:pt x="306" y="65"/>
                    <a:pt x="310" y="65"/>
                  </a:cubicBezTo>
                  <a:cubicBezTo>
                    <a:pt x="336" y="65"/>
                    <a:pt x="336" y="65"/>
                    <a:pt x="336" y="65"/>
                  </a:cubicBezTo>
                  <a:cubicBezTo>
                    <a:pt x="340" y="65"/>
                    <a:pt x="344" y="61"/>
                    <a:pt x="344" y="56"/>
                  </a:cubicBezTo>
                  <a:cubicBezTo>
                    <a:pt x="344" y="8"/>
                    <a:pt x="344" y="8"/>
                    <a:pt x="344" y="8"/>
                  </a:cubicBezTo>
                  <a:cubicBezTo>
                    <a:pt x="344" y="4"/>
                    <a:pt x="340" y="0"/>
                    <a:pt x="336" y="0"/>
                  </a:cubicBezTo>
                  <a:lnTo>
                    <a:pt x="310" y="0"/>
                  </a:lnTo>
                  <a:close/>
                  <a:moveTo>
                    <a:pt x="310" y="8"/>
                  </a:moveTo>
                  <a:cubicBezTo>
                    <a:pt x="336" y="8"/>
                    <a:pt x="336" y="8"/>
                    <a:pt x="336" y="8"/>
                  </a:cubicBezTo>
                  <a:cubicBezTo>
                    <a:pt x="336" y="56"/>
                    <a:pt x="336" y="56"/>
                    <a:pt x="336" y="56"/>
                  </a:cubicBezTo>
                  <a:cubicBezTo>
                    <a:pt x="310" y="56"/>
                    <a:pt x="310" y="56"/>
                    <a:pt x="310" y="56"/>
                  </a:cubicBezTo>
                  <a:lnTo>
                    <a:pt x="310" y="8"/>
                  </a:lnTo>
                  <a:close/>
                  <a:moveTo>
                    <a:pt x="388" y="56"/>
                  </a:move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6"/>
                    <a:pt x="380" y="56"/>
                    <a:pt x="380" y="56"/>
                  </a:cubicBezTo>
                  <a:cubicBezTo>
                    <a:pt x="367" y="56"/>
                    <a:pt x="367" y="56"/>
                    <a:pt x="367" y="56"/>
                  </a:cubicBezTo>
                  <a:cubicBezTo>
                    <a:pt x="365" y="56"/>
                    <a:pt x="363" y="58"/>
                    <a:pt x="363" y="61"/>
                  </a:cubicBezTo>
                  <a:cubicBezTo>
                    <a:pt x="363" y="64"/>
                    <a:pt x="365" y="65"/>
                    <a:pt x="367" y="65"/>
                  </a:cubicBezTo>
                  <a:cubicBezTo>
                    <a:pt x="401" y="65"/>
                    <a:pt x="401" y="65"/>
                    <a:pt x="401" y="65"/>
                  </a:cubicBezTo>
                  <a:cubicBezTo>
                    <a:pt x="402" y="65"/>
                    <a:pt x="404" y="64"/>
                    <a:pt x="404" y="61"/>
                  </a:cubicBezTo>
                  <a:cubicBezTo>
                    <a:pt x="404" y="40"/>
                    <a:pt x="404" y="40"/>
                    <a:pt x="404" y="40"/>
                  </a:cubicBezTo>
                  <a:cubicBezTo>
                    <a:pt x="404" y="37"/>
                    <a:pt x="403" y="36"/>
                    <a:pt x="401" y="36"/>
                  </a:cubicBezTo>
                  <a:cubicBezTo>
                    <a:pt x="397" y="36"/>
                    <a:pt x="396" y="37"/>
                    <a:pt x="396" y="40"/>
                  </a:cubicBezTo>
                  <a:cubicBezTo>
                    <a:pt x="396" y="56"/>
                    <a:pt x="396" y="56"/>
                    <a:pt x="396" y="56"/>
                  </a:cubicBezTo>
                  <a:lnTo>
                    <a:pt x="388" y="56"/>
                  </a:lnTo>
                  <a:close/>
                  <a:moveTo>
                    <a:pt x="432" y="0"/>
                  </a:moveTo>
                  <a:cubicBezTo>
                    <a:pt x="428" y="0"/>
                    <a:pt x="423" y="4"/>
                    <a:pt x="423" y="8"/>
                  </a:cubicBezTo>
                  <a:cubicBezTo>
                    <a:pt x="423" y="56"/>
                    <a:pt x="423" y="56"/>
                    <a:pt x="423" y="56"/>
                  </a:cubicBezTo>
                  <a:cubicBezTo>
                    <a:pt x="423" y="61"/>
                    <a:pt x="427" y="65"/>
                    <a:pt x="432" y="65"/>
                  </a:cubicBezTo>
                  <a:cubicBezTo>
                    <a:pt x="457" y="65"/>
                    <a:pt x="457" y="65"/>
                    <a:pt x="457" y="65"/>
                  </a:cubicBezTo>
                  <a:cubicBezTo>
                    <a:pt x="461" y="65"/>
                    <a:pt x="465" y="61"/>
                    <a:pt x="465" y="56"/>
                  </a:cubicBezTo>
                  <a:cubicBezTo>
                    <a:pt x="465" y="8"/>
                    <a:pt x="465" y="8"/>
                    <a:pt x="465" y="8"/>
                  </a:cubicBezTo>
                  <a:cubicBezTo>
                    <a:pt x="465" y="4"/>
                    <a:pt x="461" y="0"/>
                    <a:pt x="457" y="0"/>
                  </a:cubicBezTo>
                  <a:lnTo>
                    <a:pt x="432" y="0"/>
                  </a:lnTo>
                  <a:close/>
                  <a:moveTo>
                    <a:pt x="432" y="8"/>
                  </a:moveTo>
                  <a:cubicBezTo>
                    <a:pt x="457" y="8"/>
                    <a:pt x="457" y="8"/>
                    <a:pt x="457" y="8"/>
                  </a:cubicBezTo>
                  <a:cubicBezTo>
                    <a:pt x="457" y="56"/>
                    <a:pt x="457" y="56"/>
                    <a:pt x="457" y="56"/>
                  </a:cubicBezTo>
                  <a:cubicBezTo>
                    <a:pt x="432" y="56"/>
                    <a:pt x="432" y="56"/>
                    <a:pt x="432" y="56"/>
                  </a:cubicBezTo>
                  <a:lnTo>
                    <a:pt x="432" y="8"/>
                  </a:lnTo>
                  <a:close/>
                  <a:moveTo>
                    <a:pt x="509" y="56"/>
                  </a:moveTo>
                  <a:cubicBezTo>
                    <a:pt x="509" y="0"/>
                    <a:pt x="509" y="0"/>
                    <a:pt x="509" y="0"/>
                  </a:cubicBezTo>
                  <a:cubicBezTo>
                    <a:pt x="488" y="0"/>
                    <a:pt x="488" y="0"/>
                    <a:pt x="488" y="0"/>
                  </a:cubicBezTo>
                  <a:cubicBezTo>
                    <a:pt x="486" y="0"/>
                    <a:pt x="484" y="1"/>
                    <a:pt x="484" y="4"/>
                  </a:cubicBezTo>
                  <a:cubicBezTo>
                    <a:pt x="484" y="7"/>
                    <a:pt x="486" y="8"/>
                    <a:pt x="488" y="8"/>
                  </a:cubicBezTo>
                  <a:cubicBezTo>
                    <a:pt x="500" y="8"/>
                    <a:pt x="500" y="8"/>
                    <a:pt x="500" y="8"/>
                  </a:cubicBezTo>
                  <a:cubicBezTo>
                    <a:pt x="500" y="56"/>
                    <a:pt x="500" y="56"/>
                    <a:pt x="500" y="56"/>
                  </a:cubicBezTo>
                  <a:cubicBezTo>
                    <a:pt x="488" y="56"/>
                    <a:pt x="488" y="56"/>
                    <a:pt x="488" y="56"/>
                  </a:cubicBezTo>
                  <a:cubicBezTo>
                    <a:pt x="486" y="56"/>
                    <a:pt x="484" y="58"/>
                    <a:pt x="484" y="61"/>
                  </a:cubicBezTo>
                  <a:cubicBezTo>
                    <a:pt x="484" y="64"/>
                    <a:pt x="486" y="65"/>
                    <a:pt x="488" y="65"/>
                  </a:cubicBezTo>
                  <a:cubicBezTo>
                    <a:pt x="521" y="65"/>
                    <a:pt x="521" y="65"/>
                    <a:pt x="521" y="65"/>
                  </a:cubicBezTo>
                  <a:cubicBezTo>
                    <a:pt x="524" y="65"/>
                    <a:pt x="526" y="64"/>
                    <a:pt x="526" y="61"/>
                  </a:cubicBezTo>
                  <a:cubicBezTo>
                    <a:pt x="526" y="40"/>
                    <a:pt x="526" y="40"/>
                    <a:pt x="526" y="40"/>
                  </a:cubicBezTo>
                  <a:cubicBezTo>
                    <a:pt x="526" y="37"/>
                    <a:pt x="525" y="36"/>
                    <a:pt x="521" y="36"/>
                  </a:cubicBezTo>
                  <a:cubicBezTo>
                    <a:pt x="519" y="36"/>
                    <a:pt x="517" y="37"/>
                    <a:pt x="517" y="40"/>
                  </a:cubicBezTo>
                  <a:cubicBezTo>
                    <a:pt x="517" y="56"/>
                    <a:pt x="517" y="56"/>
                    <a:pt x="517" y="56"/>
                  </a:cubicBezTo>
                  <a:lnTo>
                    <a:pt x="509" y="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7" name="Freeform 90"/>
            <p:cNvSpPr>
              <a:spLocks noEditPoints="1"/>
            </p:cNvSpPr>
            <p:nvPr/>
          </p:nvSpPr>
          <p:spPr bwMode="gray">
            <a:xfrm>
              <a:off x="6974139" y="4625447"/>
              <a:ext cx="823793" cy="414588"/>
            </a:xfrm>
            <a:custGeom>
              <a:avLst/>
              <a:gdLst>
                <a:gd name="T0" fmla="*/ 493 w 526"/>
                <a:gd name="T1" fmla="*/ 266 h 266"/>
                <a:gd name="T2" fmla="*/ 517 w 526"/>
                <a:gd name="T3" fmla="*/ 258 h 266"/>
                <a:gd name="T4" fmla="*/ 509 w 526"/>
                <a:gd name="T5" fmla="*/ 100 h 266"/>
                <a:gd name="T6" fmla="*/ 484 w 526"/>
                <a:gd name="T7" fmla="*/ 161 h 266"/>
                <a:gd name="T8" fmla="*/ 517 w 526"/>
                <a:gd name="T9" fmla="*/ 40 h 266"/>
                <a:gd name="T10" fmla="*/ 500 w 526"/>
                <a:gd name="T11" fmla="*/ 8 h 266"/>
                <a:gd name="T12" fmla="*/ 465 w 526"/>
                <a:gd name="T13" fmla="*/ 258 h 266"/>
                <a:gd name="T14" fmla="*/ 457 w 526"/>
                <a:gd name="T15" fmla="*/ 266 h 266"/>
                <a:gd name="T16" fmla="*/ 465 w 526"/>
                <a:gd name="T17" fmla="*/ 157 h 266"/>
                <a:gd name="T18" fmla="*/ 457 w 526"/>
                <a:gd name="T19" fmla="*/ 165 h 266"/>
                <a:gd name="T20" fmla="*/ 465 w 526"/>
                <a:gd name="T21" fmla="*/ 56 h 266"/>
                <a:gd name="T22" fmla="*/ 457 w 526"/>
                <a:gd name="T23" fmla="*/ 65 h 266"/>
                <a:gd name="T24" fmla="*/ 404 w 526"/>
                <a:gd name="T25" fmla="*/ 262 h 266"/>
                <a:gd name="T26" fmla="*/ 367 w 526"/>
                <a:gd name="T27" fmla="*/ 201 h 266"/>
                <a:gd name="T28" fmla="*/ 367 w 526"/>
                <a:gd name="T29" fmla="*/ 266 h 266"/>
                <a:gd name="T30" fmla="*/ 396 w 526"/>
                <a:gd name="T31" fmla="*/ 157 h 266"/>
                <a:gd name="T32" fmla="*/ 380 w 526"/>
                <a:gd name="T33" fmla="*/ 157 h 266"/>
                <a:gd name="T34" fmla="*/ 404 w 526"/>
                <a:gd name="T35" fmla="*/ 40 h 266"/>
                <a:gd name="T36" fmla="*/ 363 w 526"/>
                <a:gd name="T37" fmla="*/ 4 h 266"/>
                <a:gd name="T38" fmla="*/ 401 w 526"/>
                <a:gd name="T39" fmla="*/ 65 h 266"/>
                <a:gd name="T40" fmla="*/ 303 w 526"/>
                <a:gd name="T41" fmla="*/ 258 h 266"/>
                <a:gd name="T42" fmla="*/ 336 w 526"/>
                <a:gd name="T43" fmla="*/ 209 h 266"/>
                <a:gd name="T44" fmla="*/ 303 w 526"/>
                <a:gd name="T45" fmla="*/ 157 h 266"/>
                <a:gd name="T46" fmla="*/ 336 w 526"/>
                <a:gd name="T47" fmla="*/ 109 h 266"/>
                <a:gd name="T48" fmla="*/ 303 w 526"/>
                <a:gd name="T49" fmla="*/ 56 h 266"/>
                <a:gd name="T50" fmla="*/ 336 w 526"/>
                <a:gd name="T51" fmla="*/ 8 h 266"/>
                <a:gd name="T52" fmla="*/ 267 w 526"/>
                <a:gd name="T53" fmla="*/ 258 h 266"/>
                <a:gd name="T54" fmla="*/ 246 w 526"/>
                <a:gd name="T55" fmla="*/ 258 h 266"/>
                <a:gd name="T56" fmla="*/ 279 w 526"/>
                <a:gd name="T57" fmla="*/ 136 h 266"/>
                <a:gd name="T58" fmla="*/ 246 w 526"/>
                <a:gd name="T59" fmla="*/ 109 h 266"/>
                <a:gd name="T60" fmla="*/ 283 w 526"/>
                <a:gd name="T61" fmla="*/ 161 h 266"/>
                <a:gd name="T62" fmla="*/ 267 w 526"/>
                <a:gd name="T63" fmla="*/ 0 h 266"/>
                <a:gd name="T64" fmla="*/ 242 w 526"/>
                <a:gd name="T65" fmla="*/ 61 h 266"/>
                <a:gd name="T66" fmla="*/ 190 w 526"/>
                <a:gd name="T67" fmla="*/ 201 h 266"/>
                <a:gd name="T68" fmla="*/ 190 w 526"/>
                <a:gd name="T69" fmla="*/ 258 h 266"/>
                <a:gd name="T70" fmla="*/ 190 w 526"/>
                <a:gd name="T71" fmla="*/ 100 h 266"/>
                <a:gd name="T72" fmla="*/ 190 w 526"/>
                <a:gd name="T73" fmla="*/ 157 h 266"/>
                <a:gd name="T74" fmla="*/ 190 w 526"/>
                <a:gd name="T75" fmla="*/ 0 h 266"/>
                <a:gd name="T76" fmla="*/ 190 w 526"/>
                <a:gd name="T77" fmla="*/ 56 h 266"/>
                <a:gd name="T78" fmla="*/ 154 w 526"/>
                <a:gd name="T79" fmla="*/ 240 h 266"/>
                <a:gd name="T80" fmla="*/ 137 w 526"/>
                <a:gd name="T81" fmla="*/ 209 h 266"/>
                <a:gd name="T82" fmla="*/ 162 w 526"/>
                <a:gd name="T83" fmla="*/ 161 h 266"/>
                <a:gd name="T84" fmla="*/ 125 w 526"/>
                <a:gd name="T85" fmla="*/ 100 h 266"/>
                <a:gd name="T86" fmla="*/ 125 w 526"/>
                <a:gd name="T87" fmla="*/ 165 h 266"/>
                <a:gd name="T88" fmla="*/ 154 w 526"/>
                <a:gd name="T89" fmla="*/ 56 h 266"/>
                <a:gd name="T90" fmla="*/ 137 w 526"/>
                <a:gd name="T91" fmla="*/ 56 h 266"/>
                <a:gd name="T92" fmla="*/ 101 w 526"/>
                <a:gd name="T93" fmla="*/ 209 h 266"/>
                <a:gd name="T94" fmla="*/ 101 w 526"/>
                <a:gd name="T95" fmla="*/ 258 h 266"/>
                <a:gd name="T96" fmla="*/ 101 w 526"/>
                <a:gd name="T97" fmla="*/ 109 h 266"/>
                <a:gd name="T98" fmla="*/ 101 w 526"/>
                <a:gd name="T99" fmla="*/ 157 h 266"/>
                <a:gd name="T100" fmla="*/ 101 w 526"/>
                <a:gd name="T101" fmla="*/ 8 h 266"/>
                <a:gd name="T102" fmla="*/ 101 w 526"/>
                <a:gd name="T103" fmla="*/ 56 h 266"/>
                <a:gd name="T104" fmla="*/ 41 w 526"/>
                <a:gd name="T105" fmla="*/ 240 h 266"/>
                <a:gd name="T106" fmla="*/ 0 w 526"/>
                <a:gd name="T107" fmla="*/ 205 h 266"/>
                <a:gd name="T108" fmla="*/ 37 w 526"/>
                <a:gd name="T109" fmla="*/ 266 h 266"/>
                <a:gd name="T110" fmla="*/ 0 w 526"/>
                <a:gd name="T111" fmla="*/ 157 h 266"/>
                <a:gd name="T112" fmla="*/ 33 w 526"/>
                <a:gd name="T113" fmla="*/ 109 h 266"/>
                <a:gd name="T114" fmla="*/ 25 w 526"/>
                <a:gd name="T115" fmla="*/ 56 h 266"/>
                <a:gd name="T116" fmla="*/ 4 w 526"/>
                <a:gd name="T117" fmla="*/ 56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26" h="266">
                  <a:moveTo>
                    <a:pt x="526" y="258"/>
                  </a:moveTo>
                  <a:cubicBezTo>
                    <a:pt x="526" y="209"/>
                    <a:pt x="526" y="209"/>
                    <a:pt x="526" y="209"/>
                  </a:cubicBezTo>
                  <a:cubicBezTo>
                    <a:pt x="526" y="205"/>
                    <a:pt x="522" y="201"/>
                    <a:pt x="517" y="201"/>
                  </a:cubicBezTo>
                  <a:cubicBezTo>
                    <a:pt x="493" y="201"/>
                    <a:pt x="493" y="201"/>
                    <a:pt x="493" y="201"/>
                  </a:cubicBezTo>
                  <a:cubicBezTo>
                    <a:pt x="488" y="201"/>
                    <a:pt x="484" y="205"/>
                    <a:pt x="484" y="209"/>
                  </a:cubicBezTo>
                  <a:cubicBezTo>
                    <a:pt x="484" y="258"/>
                    <a:pt x="484" y="258"/>
                    <a:pt x="484" y="258"/>
                  </a:cubicBezTo>
                  <a:cubicBezTo>
                    <a:pt x="484" y="262"/>
                    <a:pt x="488" y="266"/>
                    <a:pt x="493" y="266"/>
                  </a:cubicBezTo>
                  <a:cubicBezTo>
                    <a:pt x="517" y="266"/>
                    <a:pt x="517" y="266"/>
                    <a:pt x="517" y="266"/>
                  </a:cubicBezTo>
                  <a:cubicBezTo>
                    <a:pt x="522" y="266"/>
                    <a:pt x="526" y="262"/>
                    <a:pt x="526" y="258"/>
                  </a:cubicBezTo>
                  <a:close/>
                  <a:moveTo>
                    <a:pt x="517" y="258"/>
                  </a:moveTo>
                  <a:cubicBezTo>
                    <a:pt x="493" y="258"/>
                    <a:pt x="493" y="258"/>
                    <a:pt x="493" y="258"/>
                  </a:cubicBezTo>
                  <a:cubicBezTo>
                    <a:pt x="493" y="209"/>
                    <a:pt x="493" y="209"/>
                    <a:pt x="493" y="209"/>
                  </a:cubicBezTo>
                  <a:cubicBezTo>
                    <a:pt x="517" y="209"/>
                    <a:pt x="517" y="209"/>
                    <a:pt x="517" y="209"/>
                  </a:cubicBezTo>
                  <a:lnTo>
                    <a:pt x="517" y="258"/>
                  </a:lnTo>
                  <a:close/>
                  <a:moveTo>
                    <a:pt x="526" y="161"/>
                  </a:moveTo>
                  <a:cubicBezTo>
                    <a:pt x="526" y="140"/>
                    <a:pt x="526" y="140"/>
                    <a:pt x="526" y="140"/>
                  </a:cubicBezTo>
                  <a:cubicBezTo>
                    <a:pt x="526" y="138"/>
                    <a:pt x="525" y="136"/>
                    <a:pt x="521" y="136"/>
                  </a:cubicBezTo>
                  <a:cubicBezTo>
                    <a:pt x="519" y="136"/>
                    <a:pt x="517" y="138"/>
                    <a:pt x="517" y="140"/>
                  </a:cubicBezTo>
                  <a:cubicBezTo>
                    <a:pt x="517" y="157"/>
                    <a:pt x="517" y="157"/>
                    <a:pt x="517" y="157"/>
                  </a:cubicBezTo>
                  <a:cubicBezTo>
                    <a:pt x="509" y="157"/>
                    <a:pt x="509" y="157"/>
                    <a:pt x="509" y="157"/>
                  </a:cubicBezTo>
                  <a:cubicBezTo>
                    <a:pt x="509" y="100"/>
                    <a:pt x="509" y="100"/>
                    <a:pt x="509" y="100"/>
                  </a:cubicBezTo>
                  <a:cubicBezTo>
                    <a:pt x="488" y="100"/>
                    <a:pt x="488" y="100"/>
                    <a:pt x="488" y="100"/>
                  </a:cubicBezTo>
                  <a:cubicBezTo>
                    <a:pt x="486" y="100"/>
                    <a:pt x="484" y="101"/>
                    <a:pt x="484" y="105"/>
                  </a:cubicBezTo>
                  <a:cubicBezTo>
                    <a:pt x="484" y="107"/>
                    <a:pt x="486" y="109"/>
                    <a:pt x="488" y="109"/>
                  </a:cubicBezTo>
                  <a:cubicBezTo>
                    <a:pt x="500" y="109"/>
                    <a:pt x="500" y="109"/>
                    <a:pt x="500" y="109"/>
                  </a:cubicBezTo>
                  <a:cubicBezTo>
                    <a:pt x="500" y="157"/>
                    <a:pt x="500" y="157"/>
                    <a:pt x="500" y="157"/>
                  </a:cubicBezTo>
                  <a:cubicBezTo>
                    <a:pt x="488" y="157"/>
                    <a:pt x="488" y="157"/>
                    <a:pt x="488" y="157"/>
                  </a:cubicBezTo>
                  <a:cubicBezTo>
                    <a:pt x="486" y="157"/>
                    <a:pt x="484" y="158"/>
                    <a:pt x="484" y="161"/>
                  </a:cubicBezTo>
                  <a:cubicBezTo>
                    <a:pt x="484" y="164"/>
                    <a:pt x="486" y="165"/>
                    <a:pt x="488" y="165"/>
                  </a:cubicBezTo>
                  <a:cubicBezTo>
                    <a:pt x="521" y="165"/>
                    <a:pt x="521" y="165"/>
                    <a:pt x="521" y="165"/>
                  </a:cubicBezTo>
                  <a:cubicBezTo>
                    <a:pt x="524" y="165"/>
                    <a:pt x="526" y="164"/>
                    <a:pt x="526" y="161"/>
                  </a:cubicBezTo>
                  <a:close/>
                  <a:moveTo>
                    <a:pt x="526" y="61"/>
                  </a:moveTo>
                  <a:cubicBezTo>
                    <a:pt x="526" y="40"/>
                    <a:pt x="526" y="40"/>
                    <a:pt x="526" y="40"/>
                  </a:cubicBezTo>
                  <a:cubicBezTo>
                    <a:pt x="526" y="37"/>
                    <a:pt x="525" y="36"/>
                    <a:pt x="521" y="36"/>
                  </a:cubicBezTo>
                  <a:cubicBezTo>
                    <a:pt x="519" y="36"/>
                    <a:pt x="517" y="37"/>
                    <a:pt x="517" y="40"/>
                  </a:cubicBezTo>
                  <a:cubicBezTo>
                    <a:pt x="517" y="56"/>
                    <a:pt x="517" y="56"/>
                    <a:pt x="517" y="56"/>
                  </a:cubicBezTo>
                  <a:cubicBezTo>
                    <a:pt x="509" y="56"/>
                    <a:pt x="509" y="56"/>
                    <a:pt x="509" y="56"/>
                  </a:cubicBezTo>
                  <a:cubicBezTo>
                    <a:pt x="509" y="0"/>
                    <a:pt x="509" y="0"/>
                    <a:pt x="509" y="0"/>
                  </a:cubicBezTo>
                  <a:cubicBezTo>
                    <a:pt x="488" y="0"/>
                    <a:pt x="488" y="0"/>
                    <a:pt x="488" y="0"/>
                  </a:cubicBezTo>
                  <a:cubicBezTo>
                    <a:pt x="486" y="0"/>
                    <a:pt x="484" y="1"/>
                    <a:pt x="484" y="4"/>
                  </a:cubicBezTo>
                  <a:cubicBezTo>
                    <a:pt x="484" y="7"/>
                    <a:pt x="486" y="8"/>
                    <a:pt x="488" y="8"/>
                  </a:cubicBezTo>
                  <a:cubicBezTo>
                    <a:pt x="500" y="8"/>
                    <a:pt x="500" y="8"/>
                    <a:pt x="500" y="8"/>
                  </a:cubicBezTo>
                  <a:cubicBezTo>
                    <a:pt x="500" y="56"/>
                    <a:pt x="500" y="56"/>
                    <a:pt x="500" y="56"/>
                  </a:cubicBezTo>
                  <a:cubicBezTo>
                    <a:pt x="488" y="56"/>
                    <a:pt x="488" y="56"/>
                    <a:pt x="488" y="56"/>
                  </a:cubicBezTo>
                  <a:cubicBezTo>
                    <a:pt x="486" y="56"/>
                    <a:pt x="484" y="58"/>
                    <a:pt x="484" y="61"/>
                  </a:cubicBezTo>
                  <a:cubicBezTo>
                    <a:pt x="484" y="64"/>
                    <a:pt x="486" y="65"/>
                    <a:pt x="488" y="65"/>
                  </a:cubicBezTo>
                  <a:cubicBezTo>
                    <a:pt x="521" y="65"/>
                    <a:pt x="521" y="65"/>
                    <a:pt x="521" y="65"/>
                  </a:cubicBezTo>
                  <a:cubicBezTo>
                    <a:pt x="524" y="65"/>
                    <a:pt x="526" y="64"/>
                    <a:pt x="526" y="61"/>
                  </a:cubicBezTo>
                  <a:close/>
                  <a:moveTo>
                    <a:pt x="465" y="258"/>
                  </a:moveTo>
                  <a:cubicBezTo>
                    <a:pt x="465" y="209"/>
                    <a:pt x="465" y="209"/>
                    <a:pt x="465" y="209"/>
                  </a:cubicBezTo>
                  <a:cubicBezTo>
                    <a:pt x="465" y="205"/>
                    <a:pt x="461" y="201"/>
                    <a:pt x="457" y="201"/>
                  </a:cubicBezTo>
                  <a:cubicBezTo>
                    <a:pt x="432" y="201"/>
                    <a:pt x="432" y="201"/>
                    <a:pt x="432" y="201"/>
                  </a:cubicBezTo>
                  <a:cubicBezTo>
                    <a:pt x="428" y="201"/>
                    <a:pt x="423" y="205"/>
                    <a:pt x="423" y="209"/>
                  </a:cubicBezTo>
                  <a:cubicBezTo>
                    <a:pt x="423" y="258"/>
                    <a:pt x="423" y="258"/>
                    <a:pt x="423" y="258"/>
                  </a:cubicBezTo>
                  <a:cubicBezTo>
                    <a:pt x="423" y="262"/>
                    <a:pt x="427" y="266"/>
                    <a:pt x="432" y="266"/>
                  </a:cubicBezTo>
                  <a:cubicBezTo>
                    <a:pt x="457" y="266"/>
                    <a:pt x="457" y="266"/>
                    <a:pt x="457" y="266"/>
                  </a:cubicBezTo>
                  <a:cubicBezTo>
                    <a:pt x="461" y="266"/>
                    <a:pt x="465" y="262"/>
                    <a:pt x="465" y="258"/>
                  </a:cubicBezTo>
                  <a:close/>
                  <a:moveTo>
                    <a:pt x="457" y="258"/>
                  </a:moveTo>
                  <a:cubicBezTo>
                    <a:pt x="432" y="258"/>
                    <a:pt x="432" y="258"/>
                    <a:pt x="432" y="258"/>
                  </a:cubicBezTo>
                  <a:cubicBezTo>
                    <a:pt x="432" y="209"/>
                    <a:pt x="432" y="209"/>
                    <a:pt x="432" y="209"/>
                  </a:cubicBezTo>
                  <a:cubicBezTo>
                    <a:pt x="457" y="209"/>
                    <a:pt x="457" y="209"/>
                    <a:pt x="457" y="209"/>
                  </a:cubicBezTo>
                  <a:lnTo>
                    <a:pt x="457" y="258"/>
                  </a:lnTo>
                  <a:close/>
                  <a:moveTo>
                    <a:pt x="465" y="157"/>
                  </a:moveTo>
                  <a:cubicBezTo>
                    <a:pt x="465" y="109"/>
                    <a:pt x="465" y="109"/>
                    <a:pt x="465" y="109"/>
                  </a:cubicBezTo>
                  <a:cubicBezTo>
                    <a:pt x="465" y="104"/>
                    <a:pt x="461" y="100"/>
                    <a:pt x="457" y="100"/>
                  </a:cubicBezTo>
                  <a:cubicBezTo>
                    <a:pt x="432" y="100"/>
                    <a:pt x="432" y="100"/>
                    <a:pt x="432" y="100"/>
                  </a:cubicBezTo>
                  <a:cubicBezTo>
                    <a:pt x="428" y="100"/>
                    <a:pt x="423" y="104"/>
                    <a:pt x="423" y="109"/>
                  </a:cubicBezTo>
                  <a:cubicBezTo>
                    <a:pt x="423" y="157"/>
                    <a:pt x="423" y="157"/>
                    <a:pt x="423" y="157"/>
                  </a:cubicBezTo>
                  <a:cubicBezTo>
                    <a:pt x="423" y="162"/>
                    <a:pt x="427" y="165"/>
                    <a:pt x="432" y="165"/>
                  </a:cubicBezTo>
                  <a:cubicBezTo>
                    <a:pt x="457" y="165"/>
                    <a:pt x="457" y="165"/>
                    <a:pt x="457" y="165"/>
                  </a:cubicBezTo>
                  <a:cubicBezTo>
                    <a:pt x="461" y="165"/>
                    <a:pt x="465" y="162"/>
                    <a:pt x="465" y="157"/>
                  </a:cubicBezTo>
                  <a:close/>
                  <a:moveTo>
                    <a:pt x="457" y="157"/>
                  </a:moveTo>
                  <a:cubicBezTo>
                    <a:pt x="432" y="157"/>
                    <a:pt x="432" y="157"/>
                    <a:pt x="432" y="157"/>
                  </a:cubicBezTo>
                  <a:cubicBezTo>
                    <a:pt x="432" y="109"/>
                    <a:pt x="432" y="109"/>
                    <a:pt x="432" y="109"/>
                  </a:cubicBezTo>
                  <a:cubicBezTo>
                    <a:pt x="457" y="109"/>
                    <a:pt x="457" y="109"/>
                    <a:pt x="457" y="109"/>
                  </a:cubicBezTo>
                  <a:lnTo>
                    <a:pt x="457" y="157"/>
                  </a:lnTo>
                  <a:close/>
                  <a:moveTo>
                    <a:pt x="465" y="56"/>
                  </a:moveTo>
                  <a:cubicBezTo>
                    <a:pt x="465" y="8"/>
                    <a:pt x="465" y="8"/>
                    <a:pt x="465" y="8"/>
                  </a:cubicBezTo>
                  <a:cubicBezTo>
                    <a:pt x="465" y="4"/>
                    <a:pt x="461" y="0"/>
                    <a:pt x="457" y="0"/>
                  </a:cubicBezTo>
                  <a:cubicBezTo>
                    <a:pt x="432" y="0"/>
                    <a:pt x="432" y="0"/>
                    <a:pt x="432" y="0"/>
                  </a:cubicBezTo>
                  <a:cubicBezTo>
                    <a:pt x="428" y="0"/>
                    <a:pt x="423" y="4"/>
                    <a:pt x="423" y="8"/>
                  </a:cubicBezTo>
                  <a:cubicBezTo>
                    <a:pt x="423" y="56"/>
                    <a:pt x="423" y="56"/>
                    <a:pt x="423" y="56"/>
                  </a:cubicBezTo>
                  <a:cubicBezTo>
                    <a:pt x="423" y="61"/>
                    <a:pt x="427" y="65"/>
                    <a:pt x="432" y="65"/>
                  </a:cubicBezTo>
                  <a:cubicBezTo>
                    <a:pt x="457" y="65"/>
                    <a:pt x="457" y="65"/>
                    <a:pt x="457" y="65"/>
                  </a:cubicBezTo>
                  <a:cubicBezTo>
                    <a:pt x="461" y="65"/>
                    <a:pt x="465" y="61"/>
                    <a:pt x="465" y="56"/>
                  </a:cubicBezTo>
                  <a:close/>
                  <a:moveTo>
                    <a:pt x="457" y="56"/>
                  </a:moveTo>
                  <a:cubicBezTo>
                    <a:pt x="432" y="56"/>
                    <a:pt x="432" y="56"/>
                    <a:pt x="432" y="56"/>
                  </a:cubicBezTo>
                  <a:cubicBezTo>
                    <a:pt x="432" y="8"/>
                    <a:pt x="432" y="8"/>
                    <a:pt x="432" y="8"/>
                  </a:cubicBezTo>
                  <a:cubicBezTo>
                    <a:pt x="457" y="8"/>
                    <a:pt x="457" y="8"/>
                    <a:pt x="457" y="8"/>
                  </a:cubicBezTo>
                  <a:lnTo>
                    <a:pt x="457" y="56"/>
                  </a:lnTo>
                  <a:close/>
                  <a:moveTo>
                    <a:pt x="404" y="262"/>
                  </a:moveTo>
                  <a:cubicBezTo>
                    <a:pt x="404" y="240"/>
                    <a:pt x="404" y="240"/>
                    <a:pt x="404" y="240"/>
                  </a:cubicBezTo>
                  <a:cubicBezTo>
                    <a:pt x="404" y="239"/>
                    <a:pt x="403" y="237"/>
                    <a:pt x="401" y="237"/>
                  </a:cubicBezTo>
                  <a:cubicBezTo>
                    <a:pt x="397" y="237"/>
                    <a:pt x="396" y="239"/>
                    <a:pt x="396" y="240"/>
                  </a:cubicBezTo>
                  <a:cubicBezTo>
                    <a:pt x="396" y="258"/>
                    <a:pt x="396" y="258"/>
                    <a:pt x="396" y="258"/>
                  </a:cubicBezTo>
                  <a:cubicBezTo>
                    <a:pt x="388" y="258"/>
                    <a:pt x="388" y="258"/>
                    <a:pt x="388" y="258"/>
                  </a:cubicBezTo>
                  <a:cubicBezTo>
                    <a:pt x="388" y="201"/>
                    <a:pt x="388" y="201"/>
                    <a:pt x="388" y="201"/>
                  </a:cubicBezTo>
                  <a:cubicBezTo>
                    <a:pt x="367" y="201"/>
                    <a:pt x="367" y="201"/>
                    <a:pt x="367" y="201"/>
                  </a:cubicBezTo>
                  <a:cubicBezTo>
                    <a:pt x="365" y="201"/>
                    <a:pt x="363" y="202"/>
                    <a:pt x="363" y="205"/>
                  </a:cubicBezTo>
                  <a:cubicBezTo>
                    <a:pt x="363" y="208"/>
                    <a:pt x="365" y="209"/>
                    <a:pt x="367" y="209"/>
                  </a:cubicBezTo>
                  <a:cubicBezTo>
                    <a:pt x="380" y="209"/>
                    <a:pt x="380" y="209"/>
                    <a:pt x="380" y="209"/>
                  </a:cubicBezTo>
                  <a:cubicBezTo>
                    <a:pt x="380" y="258"/>
                    <a:pt x="380" y="258"/>
                    <a:pt x="380" y="258"/>
                  </a:cubicBezTo>
                  <a:cubicBezTo>
                    <a:pt x="367" y="258"/>
                    <a:pt x="367" y="258"/>
                    <a:pt x="367" y="258"/>
                  </a:cubicBezTo>
                  <a:cubicBezTo>
                    <a:pt x="365" y="258"/>
                    <a:pt x="363" y="259"/>
                    <a:pt x="363" y="262"/>
                  </a:cubicBezTo>
                  <a:cubicBezTo>
                    <a:pt x="363" y="265"/>
                    <a:pt x="365" y="266"/>
                    <a:pt x="367" y="266"/>
                  </a:cubicBezTo>
                  <a:cubicBezTo>
                    <a:pt x="401" y="266"/>
                    <a:pt x="401" y="266"/>
                    <a:pt x="401" y="266"/>
                  </a:cubicBezTo>
                  <a:cubicBezTo>
                    <a:pt x="402" y="266"/>
                    <a:pt x="404" y="265"/>
                    <a:pt x="404" y="262"/>
                  </a:cubicBezTo>
                  <a:close/>
                  <a:moveTo>
                    <a:pt x="404" y="161"/>
                  </a:moveTo>
                  <a:cubicBezTo>
                    <a:pt x="404" y="140"/>
                    <a:pt x="404" y="140"/>
                    <a:pt x="404" y="140"/>
                  </a:cubicBezTo>
                  <a:cubicBezTo>
                    <a:pt x="404" y="138"/>
                    <a:pt x="403" y="136"/>
                    <a:pt x="401" y="136"/>
                  </a:cubicBezTo>
                  <a:cubicBezTo>
                    <a:pt x="397" y="136"/>
                    <a:pt x="396" y="138"/>
                    <a:pt x="396" y="140"/>
                  </a:cubicBezTo>
                  <a:cubicBezTo>
                    <a:pt x="396" y="157"/>
                    <a:pt x="396" y="157"/>
                    <a:pt x="396" y="157"/>
                  </a:cubicBezTo>
                  <a:cubicBezTo>
                    <a:pt x="388" y="157"/>
                    <a:pt x="388" y="157"/>
                    <a:pt x="388" y="157"/>
                  </a:cubicBezTo>
                  <a:cubicBezTo>
                    <a:pt x="388" y="100"/>
                    <a:pt x="388" y="100"/>
                    <a:pt x="388" y="100"/>
                  </a:cubicBezTo>
                  <a:cubicBezTo>
                    <a:pt x="367" y="100"/>
                    <a:pt x="367" y="100"/>
                    <a:pt x="367" y="100"/>
                  </a:cubicBezTo>
                  <a:cubicBezTo>
                    <a:pt x="365" y="100"/>
                    <a:pt x="363" y="101"/>
                    <a:pt x="363" y="105"/>
                  </a:cubicBezTo>
                  <a:cubicBezTo>
                    <a:pt x="363" y="107"/>
                    <a:pt x="365" y="109"/>
                    <a:pt x="367" y="109"/>
                  </a:cubicBezTo>
                  <a:cubicBezTo>
                    <a:pt x="380" y="109"/>
                    <a:pt x="380" y="109"/>
                    <a:pt x="380" y="109"/>
                  </a:cubicBezTo>
                  <a:cubicBezTo>
                    <a:pt x="380" y="157"/>
                    <a:pt x="380" y="157"/>
                    <a:pt x="380" y="157"/>
                  </a:cubicBezTo>
                  <a:cubicBezTo>
                    <a:pt x="367" y="157"/>
                    <a:pt x="367" y="157"/>
                    <a:pt x="367" y="157"/>
                  </a:cubicBezTo>
                  <a:cubicBezTo>
                    <a:pt x="365" y="157"/>
                    <a:pt x="363" y="158"/>
                    <a:pt x="363" y="161"/>
                  </a:cubicBezTo>
                  <a:cubicBezTo>
                    <a:pt x="363" y="164"/>
                    <a:pt x="365" y="165"/>
                    <a:pt x="367" y="165"/>
                  </a:cubicBezTo>
                  <a:cubicBezTo>
                    <a:pt x="401" y="165"/>
                    <a:pt x="401" y="165"/>
                    <a:pt x="401" y="165"/>
                  </a:cubicBezTo>
                  <a:cubicBezTo>
                    <a:pt x="402" y="165"/>
                    <a:pt x="404" y="164"/>
                    <a:pt x="404" y="161"/>
                  </a:cubicBezTo>
                  <a:close/>
                  <a:moveTo>
                    <a:pt x="404" y="61"/>
                  </a:moveTo>
                  <a:cubicBezTo>
                    <a:pt x="404" y="40"/>
                    <a:pt x="404" y="40"/>
                    <a:pt x="404" y="40"/>
                  </a:cubicBezTo>
                  <a:cubicBezTo>
                    <a:pt x="404" y="37"/>
                    <a:pt x="403" y="36"/>
                    <a:pt x="401" y="36"/>
                  </a:cubicBezTo>
                  <a:cubicBezTo>
                    <a:pt x="397" y="36"/>
                    <a:pt x="396" y="37"/>
                    <a:pt x="396" y="40"/>
                  </a:cubicBezTo>
                  <a:cubicBezTo>
                    <a:pt x="396" y="56"/>
                    <a:pt x="396" y="56"/>
                    <a:pt x="396" y="56"/>
                  </a:cubicBezTo>
                  <a:cubicBezTo>
                    <a:pt x="388" y="56"/>
                    <a:pt x="388" y="56"/>
                    <a:pt x="388" y="56"/>
                  </a:cubicBez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6"/>
                    <a:pt x="380" y="56"/>
                    <a:pt x="380" y="56"/>
                  </a:cubicBezTo>
                  <a:cubicBezTo>
                    <a:pt x="367" y="56"/>
                    <a:pt x="367" y="56"/>
                    <a:pt x="367" y="56"/>
                  </a:cubicBezTo>
                  <a:cubicBezTo>
                    <a:pt x="365" y="56"/>
                    <a:pt x="363" y="58"/>
                    <a:pt x="363" y="61"/>
                  </a:cubicBezTo>
                  <a:cubicBezTo>
                    <a:pt x="363" y="64"/>
                    <a:pt x="365" y="65"/>
                    <a:pt x="367" y="65"/>
                  </a:cubicBezTo>
                  <a:cubicBezTo>
                    <a:pt x="401" y="65"/>
                    <a:pt x="401" y="65"/>
                    <a:pt x="401" y="65"/>
                  </a:cubicBezTo>
                  <a:cubicBezTo>
                    <a:pt x="402" y="65"/>
                    <a:pt x="404" y="64"/>
                    <a:pt x="404" y="61"/>
                  </a:cubicBezTo>
                  <a:close/>
                  <a:moveTo>
                    <a:pt x="344" y="258"/>
                  </a:moveTo>
                  <a:cubicBezTo>
                    <a:pt x="344" y="209"/>
                    <a:pt x="344" y="209"/>
                    <a:pt x="344" y="209"/>
                  </a:cubicBezTo>
                  <a:cubicBezTo>
                    <a:pt x="344" y="205"/>
                    <a:pt x="340" y="201"/>
                    <a:pt x="336" y="201"/>
                  </a:cubicBezTo>
                  <a:cubicBezTo>
                    <a:pt x="310" y="201"/>
                    <a:pt x="310" y="201"/>
                    <a:pt x="310" y="201"/>
                  </a:cubicBezTo>
                  <a:cubicBezTo>
                    <a:pt x="306" y="201"/>
                    <a:pt x="303" y="205"/>
                    <a:pt x="303" y="209"/>
                  </a:cubicBezTo>
                  <a:cubicBezTo>
                    <a:pt x="303" y="258"/>
                    <a:pt x="303" y="258"/>
                    <a:pt x="303" y="258"/>
                  </a:cubicBezTo>
                  <a:cubicBezTo>
                    <a:pt x="303" y="262"/>
                    <a:pt x="306" y="266"/>
                    <a:pt x="310" y="266"/>
                  </a:cubicBezTo>
                  <a:cubicBezTo>
                    <a:pt x="336" y="266"/>
                    <a:pt x="336" y="266"/>
                    <a:pt x="336" y="266"/>
                  </a:cubicBezTo>
                  <a:cubicBezTo>
                    <a:pt x="340" y="266"/>
                    <a:pt x="344" y="262"/>
                    <a:pt x="344" y="258"/>
                  </a:cubicBezTo>
                  <a:close/>
                  <a:moveTo>
                    <a:pt x="336" y="258"/>
                  </a:moveTo>
                  <a:cubicBezTo>
                    <a:pt x="310" y="258"/>
                    <a:pt x="310" y="258"/>
                    <a:pt x="310" y="258"/>
                  </a:cubicBezTo>
                  <a:cubicBezTo>
                    <a:pt x="310" y="209"/>
                    <a:pt x="310" y="209"/>
                    <a:pt x="310" y="209"/>
                  </a:cubicBezTo>
                  <a:cubicBezTo>
                    <a:pt x="336" y="209"/>
                    <a:pt x="336" y="209"/>
                    <a:pt x="336" y="209"/>
                  </a:cubicBezTo>
                  <a:lnTo>
                    <a:pt x="336" y="258"/>
                  </a:lnTo>
                  <a:close/>
                  <a:moveTo>
                    <a:pt x="344" y="157"/>
                  </a:moveTo>
                  <a:cubicBezTo>
                    <a:pt x="344" y="109"/>
                    <a:pt x="344" y="109"/>
                    <a:pt x="344" y="109"/>
                  </a:cubicBezTo>
                  <a:cubicBezTo>
                    <a:pt x="344" y="104"/>
                    <a:pt x="340" y="100"/>
                    <a:pt x="336" y="100"/>
                  </a:cubicBezTo>
                  <a:cubicBezTo>
                    <a:pt x="310" y="100"/>
                    <a:pt x="310" y="100"/>
                    <a:pt x="310" y="100"/>
                  </a:cubicBezTo>
                  <a:cubicBezTo>
                    <a:pt x="306" y="100"/>
                    <a:pt x="303" y="104"/>
                    <a:pt x="303" y="109"/>
                  </a:cubicBezTo>
                  <a:cubicBezTo>
                    <a:pt x="303" y="157"/>
                    <a:pt x="303" y="157"/>
                    <a:pt x="303" y="157"/>
                  </a:cubicBezTo>
                  <a:cubicBezTo>
                    <a:pt x="303" y="162"/>
                    <a:pt x="306" y="165"/>
                    <a:pt x="310" y="165"/>
                  </a:cubicBezTo>
                  <a:cubicBezTo>
                    <a:pt x="336" y="165"/>
                    <a:pt x="336" y="165"/>
                    <a:pt x="336" y="165"/>
                  </a:cubicBezTo>
                  <a:cubicBezTo>
                    <a:pt x="340" y="165"/>
                    <a:pt x="344" y="162"/>
                    <a:pt x="344" y="157"/>
                  </a:cubicBezTo>
                  <a:close/>
                  <a:moveTo>
                    <a:pt x="336" y="157"/>
                  </a:moveTo>
                  <a:cubicBezTo>
                    <a:pt x="310" y="157"/>
                    <a:pt x="310" y="157"/>
                    <a:pt x="310" y="157"/>
                  </a:cubicBezTo>
                  <a:cubicBezTo>
                    <a:pt x="310" y="109"/>
                    <a:pt x="310" y="109"/>
                    <a:pt x="310" y="109"/>
                  </a:cubicBezTo>
                  <a:cubicBezTo>
                    <a:pt x="336" y="109"/>
                    <a:pt x="336" y="109"/>
                    <a:pt x="336" y="109"/>
                  </a:cubicBezTo>
                  <a:lnTo>
                    <a:pt x="336" y="157"/>
                  </a:lnTo>
                  <a:close/>
                  <a:moveTo>
                    <a:pt x="344" y="56"/>
                  </a:moveTo>
                  <a:cubicBezTo>
                    <a:pt x="344" y="8"/>
                    <a:pt x="344" y="8"/>
                    <a:pt x="344" y="8"/>
                  </a:cubicBezTo>
                  <a:cubicBezTo>
                    <a:pt x="344" y="4"/>
                    <a:pt x="340" y="0"/>
                    <a:pt x="336" y="0"/>
                  </a:cubicBezTo>
                  <a:cubicBezTo>
                    <a:pt x="310" y="0"/>
                    <a:pt x="310" y="0"/>
                    <a:pt x="310" y="0"/>
                  </a:cubicBezTo>
                  <a:cubicBezTo>
                    <a:pt x="306" y="0"/>
                    <a:pt x="303" y="4"/>
                    <a:pt x="303" y="8"/>
                  </a:cubicBezTo>
                  <a:cubicBezTo>
                    <a:pt x="303" y="56"/>
                    <a:pt x="303" y="56"/>
                    <a:pt x="303" y="56"/>
                  </a:cubicBezTo>
                  <a:cubicBezTo>
                    <a:pt x="303" y="61"/>
                    <a:pt x="306" y="65"/>
                    <a:pt x="310" y="65"/>
                  </a:cubicBezTo>
                  <a:cubicBezTo>
                    <a:pt x="336" y="65"/>
                    <a:pt x="336" y="65"/>
                    <a:pt x="336" y="65"/>
                  </a:cubicBezTo>
                  <a:cubicBezTo>
                    <a:pt x="340" y="65"/>
                    <a:pt x="344" y="61"/>
                    <a:pt x="344" y="56"/>
                  </a:cubicBezTo>
                  <a:close/>
                  <a:moveTo>
                    <a:pt x="336" y="56"/>
                  </a:moveTo>
                  <a:cubicBezTo>
                    <a:pt x="310" y="56"/>
                    <a:pt x="310" y="56"/>
                    <a:pt x="310" y="56"/>
                  </a:cubicBezTo>
                  <a:cubicBezTo>
                    <a:pt x="310" y="8"/>
                    <a:pt x="310" y="8"/>
                    <a:pt x="310" y="8"/>
                  </a:cubicBezTo>
                  <a:cubicBezTo>
                    <a:pt x="336" y="8"/>
                    <a:pt x="336" y="8"/>
                    <a:pt x="336" y="8"/>
                  </a:cubicBezTo>
                  <a:lnTo>
                    <a:pt x="336" y="56"/>
                  </a:lnTo>
                  <a:close/>
                  <a:moveTo>
                    <a:pt x="283" y="262"/>
                  </a:moveTo>
                  <a:cubicBezTo>
                    <a:pt x="283" y="240"/>
                    <a:pt x="283" y="240"/>
                    <a:pt x="283" y="240"/>
                  </a:cubicBezTo>
                  <a:cubicBezTo>
                    <a:pt x="283" y="239"/>
                    <a:pt x="283" y="237"/>
                    <a:pt x="279" y="237"/>
                  </a:cubicBezTo>
                  <a:cubicBezTo>
                    <a:pt x="276" y="237"/>
                    <a:pt x="275" y="239"/>
                    <a:pt x="275" y="240"/>
                  </a:cubicBezTo>
                  <a:cubicBezTo>
                    <a:pt x="275" y="258"/>
                    <a:pt x="275" y="258"/>
                    <a:pt x="275" y="258"/>
                  </a:cubicBezTo>
                  <a:cubicBezTo>
                    <a:pt x="267" y="258"/>
                    <a:pt x="267" y="258"/>
                    <a:pt x="267" y="258"/>
                  </a:cubicBezTo>
                  <a:cubicBezTo>
                    <a:pt x="267" y="201"/>
                    <a:pt x="267" y="201"/>
                    <a:pt x="267" y="201"/>
                  </a:cubicBezTo>
                  <a:cubicBezTo>
                    <a:pt x="246" y="201"/>
                    <a:pt x="246" y="201"/>
                    <a:pt x="246" y="201"/>
                  </a:cubicBezTo>
                  <a:cubicBezTo>
                    <a:pt x="244" y="201"/>
                    <a:pt x="242" y="202"/>
                    <a:pt x="242" y="205"/>
                  </a:cubicBezTo>
                  <a:cubicBezTo>
                    <a:pt x="242" y="208"/>
                    <a:pt x="244" y="209"/>
                    <a:pt x="246" y="209"/>
                  </a:cubicBezTo>
                  <a:cubicBezTo>
                    <a:pt x="258" y="209"/>
                    <a:pt x="258" y="209"/>
                    <a:pt x="258" y="209"/>
                  </a:cubicBezTo>
                  <a:cubicBezTo>
                    <a:pt x="258" y="258"/>
                    <a:pt x="258" y="258"/>
                    <a:pt x="258" y="258"/>
                  </a:cubicBezTo>
                  <a:cubicBezTo>
                    <a:pt x="246" y="258"/>
                    <a:pt x="246" y="258"/>
                    <a:pt x="246" y="258"/>
                  </a:cubicBezTo>
                  <a:cubicBezTo>
                    <a:pt x="244" y="258"/>
                    <a:pt x="242" y="259"/>
                    <a:pt x="242" y="262"/>
                  </a:cubicBezTo>
                  <a:cubicBezTo>
                    <a:pt x="242" y="265"/>
                    <a:pt x="244" y="266"/>
                    <a:pt x="246" y="266"/>
                  </a:cubicBezTo>
                  <a:cubicBezTo>
                    <a:pt x="279" y="266"/>
                    <a:pt x="279" y="266"/>
                    <a:pt x="279" y="266"/>
                  </a:cubicBezTo>
                  <a:cubicBezTo>
                    <a:pt x="281" y="266"/>
                    <a:pt x="283" y="265"/>
                    <a:pt x="283" y="262"/>
                  </a:cubicBezTo>
                  <a:close/>
                  <a:moveTo>
                    <a:pt x="283" y="161"/>
                  </a:moveTo>
                  <a:cubicBezTo>
                    <a:pt x="283" y="140"/>
                    <a:pt x="283" y="140"/>
                    <a:pt x="283" y="140"/>
                  </a:cubicBezTo>
                  <a:cubicBezTo>
                    <a:pt x="283" y="138"/>
                    <a:pt x="283" y="136"/>
                    <a:pt x="279" y="136"/>
                  </a:cubicBezTo>
                  <a:cubicBezTo>
                    <a:pt x="276" y="136"/>
                    <a:pt x="275" y="138"/>
                    <a:pt x="275" y="140"/>
                  </a:cubicBezTo>
                  <a:cubicBezTo>
                    <a:pt x="275" y="157"/>
                    <a:pt x="275" y="157"/>
                    <a:pt x="275" y="157"/>
                  </a:cubicBezTo>
                  <a:cubicBezTo>
                    <a:pt x="267" y="157"/>
                    <a:pt x="267" y="157"/>
                    <a:pt x="267" y="157"/>
                  </a:cubicBezTo>
                  <a:cubicBezTo>
                    <a:pt x="267" y="100"/>
                    <a:pt x="267" y="100"/>
                    <a:pt x="267" y="100"/>
                  </a:cubicBezTo>
                  <a:cubicBezTo>
                    <a:pt x="246" y="100"/>
                    <a:pt x="246" y="100"/>
                    <a:pt x="246" y="100"/>
                  </a:cubicBezTo>
                  <a:cubicBezTo>
                    <a:pt x="244" y="100"/>
                    <a:pt x="242" y="101"/>
                    <a:pt x="242" y="105"/>
                  </a:cubicBezTo>
                  <a:cubicBezTo>
                    <a:pt x="242" y="107"/>
                    <a:pt x="244" y="109"/>
                    <a:pt x="246" y="109"/>
                  </a:cubicBezTo>
                  <a:cubicBezTo>
                    <a:pt x="258" y="109"/>
                    <a:pt x="258" y="109"/>
                    <a:pt x="258" y="109"/>
                  </a:cubicBezTo>
                  <a:cubicBezTo>
                    <a:pt x="258" y="157"/>
                    <a:pt x="258" y="157"/>
                    <a:pt x="258" y="157"/>
                  </a:cubicBezTo>
                  <a:cubicBezTo>
                    <a:pt x="246" y="157"/>
                    <a:pt x="246" y="157"/>
                    <a:pt x="246" y="157"/>
                  </a:cubicBezTo>
                  <a:cubicBezTo>
                    <a:pt x="244" y="157"/>
                    <a:pt x="242" y="158"/>
                    <a:pt x="242" y="161"/>
                  </a:cubicBezTo>
                  <a:cubicBezTo>
                    <a:pt x="242" y="164"/>
                    <a:pt x="244" y="165"/>
                    <a:pt x="246" y="165"/>
                  </a:cubicBezTo>
                  <a:cubicBezTo>
                    <a:pt x="279" y="165"/>
                    <a:pt x="279" y="165"/>
                    <a:pt x="279" y="165"/>
                  </a:cubicBezTo>
                  <a:cubicBezTo>
                    <a:pt x="281" y="165"/>
                    <a:pt x="283" y="164"/>
                    <a:pt x="283" y="161"/>
                  </a:cubicBezTo>
                  <a:close/>
                  <a:moveTo>
                    <a:pt x="283" y="61"/>
                  </a:moveTo>
                  <a:cubicBezTo>
                    <a:pt x="283" y="40"/>
                    <a:pt x="283" y="40"/>
                    <a:pt x="283" y="40"/>
                  </a:cubicBezTo>
                  <a:cubicBezTo>
                    <a:pt x="283" y="37"/>
                    <a:pt x="283" y="36"/>
                    <a:pt x="279" y="36"/>
                  </a:cubicBezTo>
                  <a:cubicBezTo>
                    <a:pt x="276" y="36"/>
                    <a:pt x="275" y="37"/>
                    <a:pt x="275" y="40"/>
                  </a:cubicBezTo>
                  <a:cubicBezTo>
                    <a:pt x="275" y="56"/>
                    <a:pt x="275" y="56"/>
                    <a:pt x="275" y="56"/>
                  </a:cubicBezTo>
                  <a:cubicBezTo>
                    <a:pt x="267" y="56"/>
                    <a:pt x="267" y="56"/>
                    <a:pt x="267" y="56"/>
                  </a:cubicBez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6"/>
                    <a:pt x="258" y="56"/>
                    <a:pt x="258" y="56"/>
                  </a:cubicBezTo>
                  <a:cubicBezTo>
                    <a:pt x="246" y="56"/>
                    <a:pt x="246" y="56"/>
                    <a:pt x="246" y="56"/>
                  </a:cubicBezTo>
                  <a:cubicBezTo>
                    <a:pt x="244" y="56"/>
                    <a:pt x="242" y="58"/>
                    <a:pt x="242" y="61"/>
                  </a:cubicBezTo>
                  <a:cubicBezTo>
                    <a:pt x="242" y="64"/>
                    <a:pt x="244" y="65"/>
                    <a:pt x="246" y="65"/>
                  </a:cubicBezTo>
                  <a:cubicBezTo>
                    <a:pt x="279" y="65"/>
                    <a:pt x="279" y="65"/>
                    <a:pt x="279" y="65"/>
                  </a:cubicBezTo>
                  <a:cubicBezTo>
                    <a:pt x="281" y="65"/>
                    <a:pt x="283" y="64"/>
                    <a:pt x="283" y="61"/>
                  </a:cubicBezTo>
                  <a:close/>
                  <a:moveTo>
                    <a:pt x="223" y="258"/>
                  </a:moveTo>
                  <a:cubicBezTo>
                    <a:pt x="223" y="209"/>
                    <a:pt x="223" y="209"/>
                    <a:pt x="223" y="209"/>
                  </a:cubicBezTo>
                  <a:cubicBezTo>
                    <a:pt x="223" y="205"/>
                    <a:pt x="219" y="201"/>
                    <a:pt x="214" y="201"/>
                  </a:cubicBezTo>
                  <a:cubicBezTo>
                    <a:pt x="190" y="201"/>
                    <a:pt x="190" y="201"/>
                    <a:pt x="190" y="201"/>
                  </a:cubicBezTo>
                  <a:cubicBezTo>
                    <a:pt x="184" y="201"/>
                    <a:pt x="181" y="205"/>
                    <a:pt x="181" y="209"/>
                  </a:cubicBezTo>
                  <a:cubicBezTo>
                    <a:pt x="181" y="258"/>
                    <a:pt x="181" y="258"/>
                    <a:pt x="181" y="258"/>
                  </a:cubicBezTo>
                  <a:cubicBezTo>
                    <a:pt x="181" y="262"/>
                    <a:pt x="184" y="266"/>
                    <a:pt x="190" y="266"/>
                  </a:cubicBezTo>
                  <a:cubicBezTo>
                    <a:pt x="214" y="266"/>
                    <a:pt x="214" y="266"/>
                    <a:pt x="214" y="266"/>
                  </a:cubicBezTo>
                  <a:cubicBezTo>
                    <a:pt x="219" y="266"/>
                    <a:pt x="223" y="262"/>
                    <a:pt x="223" y="258"/>
                  </a:cubicBezTo>
                  <a:close/>
                  <a:moveTo>
                    <a:pt x="214" y="258"/>
                  </a:moveTo>
                  <a:cubicBezTo>
                    <a:pt x="190" y="258"/>
                    <a:pt x="190" y="258"/>
                    <a:pt x="190" y="258"/>
                  </a:cubicBezTo>
                  <a:cubicBezTo>
                    <a:pt x="190" y="209"/>
                    <a:pt x="190" y="209"/>
                    <a:pt x="190" y="209"/>
                  </a:cubicBezTo>
                  <a:cubicBezTo>
                    <a:pt x="214" y="209"/>
                    <a:pt x="214" y="209"/>
                    <a:pt x="214" y="209"/>
                  </a:cubicBezTo>
                  <a:lnTo>
                    <a:pt x="214" y="258"/>
                  </a:lnTo>
                  <a:close/>
                  <a:moveTo>
                    <a:pt x="223" y="157"/>
                  </a:moveTo>
                  <a:cubicBezTo>
                    <a:pt x="223" y="109"/>
                    <a:pt x="223" y="109"/>
                    <a:pt x="223" y="109"/>
                  </a:cubicBezTo>
                  <a:cubicBezTo>
                    <a:pt x="223" y="104"/>
                    <a:pt x="219" y="100"/>
                    <a:pt x="214" y="100"/>
                  </a:cubicBezTo>
                  <a:cubicBezTo>
                    <a:pt x="190" y="100"/>
                    <a:pt x="190" y="100"/>
                    <a:pt x="190" y="100"/>
                  </a:cubicBezTo>
                  <a:cubicBezTo>
                    <a:pt x="184" y="100"/>
                    <a:pt x="181" y="104"/>
                    <a:pt x="181" y="109"/>
                  </a:cubicBezTo>
                  <a:cubicBezTo>
                    <a:pt x="181" y="157"/>
                    <a:pt x="181" y="157"/>
                    <a:pt x="181" y="157"/>
                  </a:cubicBezTo>
                  <a:cubicBezTo>
                    <a:pt x="181" y="162"/>
                    <a:pt x="184" y="165"/>
                    <a:pt x="190" y="165"/>
                  </a:cubicBezTo>
                  <a:cubicBezTo>
                    <a:pt x="214" y="165"/>
                    <a:pt x="214" y="165"/>
                    <a:pt x="214" y="165"/>
                  </a:cubicBezTo>
                  <a:cubicBezTo>
                    <a:pt x="219" y="165"/>
                    <a:pt x="223" y="162"/>
                    <a:pt x="223" y="157"/>
                  </a:cubicBezTo>
                  <a:close/>
                  <a:moveTo>
                    <a:pt x="214" y="157"/>
                  </a:moveTo>
                  <a:cubicBezTo>
                    <a:pt x="190" y="157"/>
                    <a:pt x="190" y="157"/>
                    <a:pt x="190" y="157"/>
                  </a:cubicBezTo>
                  <a:cubicBezTo>
                    <a:pt x="190" y="109"/>
                    <a:pt x="190" y="109"/>
                    <a:pt x="190" y="109"/>
                  </a:cubicBezTo>
                  <a:cubicBezTo>
                    <a:pt x="214" y="109"/>
                    <a:pt x="214" y="109"/>
                    <a:pt x="214" y="109"/>
                  </a:cubicBezTo>
                  <a:lnTo>
                    <a:pt x="214" y="157"/>
                  </a:lnTo>
                  <a:close/>
                  <a:moveTo>
                    <a:pt x="223" y="56"/>
                  </a:moveTo>
                  <a:cubicBezTo>
                    <a:pt x="223" y="8"/>
                    <a:pt x="223" y="8"/>
                    <a:pt x="223" y="8"/>
                  </a:cubicBezTo>
                  <a:cubicBezTo>
                    <a:pt x="223" y="4"/>
                    <a:pt x="219" y="0"/>
                    <a:pt x="214" y="0"/>
                  </a:cubicBezTo>
                  <a:cubicBezTo>
                    <a:pt x="190" y="0"/>
                    <a:pt x="190" y="0"/>
                    <a:pt x="190" y="0"/>
                  </a:cubicBezTo>
                  <a:cubicBezTo>
                    <a:pt x="184" y="0"/>
                    <a:pt x="181" y="4"/>
                    <a:pt x="181" y="8"/>
                  </a:cubicBezTo>
                  <a:cubicBezTo>
                    <a:pt x="181" y="56"/>
                    <a:pt x="181" y="56"/>
                    <a:pt x="181" y="56"/>
                  </a:cubicBezTo>
                  <a:cubicBezTo>
                    <a:pt x="181" y="61"/>
                    <a:pt x="184" y="65"/>
                    <a:pt x="190" y="65"/>
                  </a:cubicBezTo>
                  <a:cubicBezTo>
                    <a:pt x="214" y="65"/>
                    <a:pt x="214" y="65"/>
                    <a:pt x="214" y="65"/>
                  </a:cubicBezTo>
                  <a:cubicBezTo>
                    <a:pt x="219" y="65"/>
                    <a:pt x="223" y="61"/>
                    <a:pt x="223" y="56"/>
                  </a:cubicBezTo>
                  <a:close/>
                  <a:moveTo>
                    <a:pt x="214" y="56"/>
                  </a:moveTo>
                  <a:cubicBezTo>
                    <a:pt x="190" y="56"/>
                    <a:pt x="190" y="56"/>
                    <a:pt x="190" y="56"/>
                  </a:cubicBezTo>
                  <a:cubicBezTo>
                    <a:pt x="190" y="8"/>
                    <a:pt x="190" y="8"/>
                    <a:pt x="190" y="8"/>
                  </a:cubicBezTo>
                  <a:cubicBezTo>
                    <a:pt x="214" y="8"/>
                    <a:pt x="214" y="8"/>
                    <a:pt x="214" y="8"/>
                  </a:cubicBezTo>
                  <a:lnTo>
                    <a:pt x="214" y="56"/>
                  </a:lnTo>
                  <a:close/>
                  <a:moveTo>
                    <a:pt x="162" y="262"/>
                  </a:moveTo>
                  <a:cubicBezTo>
                    <a:pt x="162" y="240"/>
                    <a:pt x="162" y="240"/>
                    <a:pt x="162" y="240"/>
                  </a:cubicBezTo>
                  <a:cubicBezTo>
                    <a:pt x="162" y="239"/>
                    <a:pt x="161" y="237"/>
                    <a:pt x="158" y="237"/>
                  </a:cubicBezTo>
                  <a:cubicBezTo>
                    <a:pt x="155" y="237"/>
                    <a:pt x="154" y="239"/>
                    <a:pt x="154" y="240"/>
                  </a:cubicBezTo>
                  <a:cubicBezTo>
                    <a:pt x="154" y="258"/>
                    <a:pt x="154" y="258"/>
                    <a:pt x="154" y="258"/>
                  </a:cubicBezTo>
                  <a:cubicBezTo>
                    <a:pt x="145" y="258"/>
                    <a:pt x="145" y="258"/>
                    <a:pt x="145" y="258"/>
                  </a:cubicBezTo>
                  <a:cubicBezTo>
                    <a:pt x="145" y="201"/>
                    <a:pt x="145" y="201"/>
                    <a:pt x="145" y="201"/>
                  </a:cubicBezTo>
                  <a:cubicBezTo>
                    <a:pt x="125" y="201"/>
                    <a:pt x="125" y="201"/>
                    <a:pt x="125" y="201"/>
                  </a:cubicBezTo>
                  <a:cubicBezTo>
                    <a:pt x="123" y="201"/>
                    <a:pt x="120" y="202"/>
                    <a:pt x="120" y="205"/>
                  </a:cubicBezTo>
                  <a:cubicBezTo>
                    <a:pt x="120" y="208"/>
                    <a:pt x="123" y="209"/>
                    <a:pt x="125" y="209"/>
                  </a:cubicBezTo>
                  <a:cubicBezTo>
                    <a:pt x="137" y="209"/>
                    <a:pt x="137" y="209"/>
                    <a:pt x="137" y="209"/>
                  </a:cubicBezTo>
                  <a:cubicBezTo>
                    <a:pt x="137" y="258"/>
                    <a:pt x="137" y="258"/>
                    <a:pt x="137" y="258"/>
                  </a:cubicBezTo>
                  <a:cubicBezTo>
                    <a:pt x="125" y="258"/>
                    <a:pt x="125" y="258"/>
                    <a:pt x="125" y="258"/>
                  </a:cubicBezTo>
                  <a:cubicBezTo>
                    <a:pt x="123" y="258"/>
                    <a:pt x="120" y="259"/>
                    <a:pt x="120" y="262"/>
                  </a:cubicBezTo>
                  <a:cubicBezTo>
                    <a:pt x="120" y="265"/>
                    <a:pt x="123" y="266"/>
                    <a:pt x="125" y="266"/>
                  </a:cubicBezTo>
                  <a:cubicBezTo>
                    <a:pt x="158" y="266"/>
                    <a:pt x="158" y="266"/>
                    <a:pt x="158" y="266"/>
                  </a:cubicBezTo>
                  <a:cubicBezTo>
                    <a:pt x="160" y="266"/>
                    <a:pt x="162" y="265"/>
                    <a:pt x="162" y="262"/>
                  </a:cubicBezTo>
                  <a:close/>
                  <a:moveTo>
                    <a:pt x="162" y="161"/>
                  </a:moveTo>
                  <a:cubicBezTo>
                    <a:pt x="162" y="140"/>
                    <a:pt x="162" y="140"/>
                    <a:pt x="162" y="140"/>
                  </a:cubicBezTo>
                  <a:cubicBezTo>
                    <a:pt x="162" y="138"/>
                    <a:pt x="161" y="136"/>
                    <a:pt x="158" y="136"/>
                  </a:cubicBezTo>
                  <a:cubicBezTo>
                    <a:pt x="155" y="136"/>
                    <a:pt x="154" y="138"/>
                    <a:pt x="154" y="140"/>
                  </a:cubicBezTo>
                  <a:cubicBezTo>
                    <a:pt x="154" y="157"/>
                    <a:pt x="154" y="157"/>
                    <a:pt x="154" y="157"/>
                  </a:cubicBezTo>
                  <a:cubicBezTo>
                    <a:pt x="145" y="157"/>
                    <a:pt x="145" y="157"/>
                    <a:pt x="145" y="157"/>
                  </a:cubicBezTo>
                  <a:cubicBezTo>
                    <a:pt x="145" y="100"/>
                    <a:pt x="145" y="100"/>
                    <a:pt x="145" y="100"/>
                  </a:cubicBezTo>
                  <a:cubicBezTo>
                    <a:pt x="125" y="100"/>
                    <a:pt x="125" y="100"/>
                    <a:pt x="125" y="100"/>
                  </a:cubicBezTo>
                  <a:cubicBezTo>
                    <a:pt x="123" y="100"/>
                    <a:pt x="120" y="101"/>
                    <a:pt x="120" y="105"/>
                  </a:cubicBezTo>
                  <a:cubicBezTo>
                    <a:pt x="120" y="107"/>
                    <a:pt x="123" y="109"/>
                    <a:pt x="125" y="109"/>
                  </a:cubicBezTo>
                  <a:cubicBezTo>
                    <a:pt x="137" y="109"/>
                    <a:pt x="137" y="109"/>
                    <a:pt x="137" y="109"/>
                  </a:cubicBezTo>
                  <a:cubicBezTo>
                    <a:pt x="137" y="157"/>
                    <a:pt x="137" y="157"/>
                    <a:pt x="137" y="157"/>
                  </a:cubicBezTo>
                  <a:cubicBezTo>
                    <a:pt x="125" y="157"/>
                    <a:pt x="125" y="157"/>
                    <a:pt x="125" y="157"/>
                  </a:cubicBezTo>
                  <a:cubicBezTo>
                    <a:pt x="123" y="157"/>
                    <a:pt x="120" y="158"/>
                    <a:pt x="120" y="161"/>
                  </a:cubicBezTo>
                  <a:cubicBezTo>
                    <a:pt x="120" y="164"/>
                    <a:pt x="123" y="165"/>
                    <a:pt x="125" y="165"/>
                  </a:cubicBezTo>
                  <a:cubicBezTo>
                    <a:pt x="158" y="165"/>
                    <a:pt x="158" y="165"/>
                    <a:pt x="158" y="165"/>
                  </a:cubicBezTo>
                  <a:cubicBezTo>
                    <a:pt x="160" y="165"/>
                    <a:pt x="162" y="164"/>
                    <a:pt x="162" y="161"/>
                  </a:cubicBezTo>
                  <a:close/>
                  <a:moveTo>
                    <a:pt x="162" y="61"/>
                  </a:moveTo>
                  <a:cubicBezTo>
                    <a:pt x="162" y="40"/>
                    <a:pt x="162" y="40"/>
                    <a:pt x="162" y="40"/>
                  </a:cubicBezTo>
                  <a:cubicBezTo>
                    <a:pt x="162" y="37"/>
                    <a:pt x="161" y="36"/>
                    <a:pt x="158" y="36"/>
                  </a:cubicBezTo>
                  <a:cubicBezTo>
                    <a:pt x="155" y="36"/>
                    <a:pt x="154" y="37"/>
                    <a:pt x="154" y="40"/>
                  </a:cubicBezTo>
                  <a:cubicBezTo>
                    <a:pt x="154" y="56"/>
                    <a:pt x="154" y="56"/>
                    <a:pt x="154" y="56"/>
                  </a:cubicBezTo>
                  <a:cubicBezTo>
                    <a:pt x="145" y="56"/>
                    <a:pt x="145" y="56"/>
                    <a:pt x="145" y="56"/>
                  </a:cubicBez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6"/>
                    <a:pt x="137" y="56"/>
                    <a:pt x="137" y="56"/>
                  </a:cubicBezTo>
                  <a:cubicBezTo>
                    <a:pt x="125" y="56"/>
                    <a:pt x="125" y="56"/>
                    <a:pt x="125" y="56"/>
                  </a:cubicBezTo>
                  <a:cubicBezTo>
                    <a:pt x="123" y="56"/>
                    <a:pt x="120" y="58"/>
                    <a:pt x="120" y="61"/>
                  </a:cubicBezTo>
                  <a:cubicBezTo>
                    <a:pt x="120" y="64"/>
                    <a:pt x="123" y="65"/>
                    <a:pt x="125" y="65"/>
                  </a:cubicBezTo>
                  <a:cubicBezTo>
                    <a:pt x="158" y="65"/>
                    <a:pt x="158" y="65"/>
                    <a:pt x="158" y="65"/>
                  </a:cubicBezTo>
                  <a:cubicBezTo>
                    <a:pt x="160" y="65"/>
                    <a:pt x="162" y="64"/>
                    <a:pt x="162" y="61"/>
                  </a:cubicBezTo>
                  <a:close/>
                  <a:moveTo>
                    <a:pt x="101" y="258"/>
                  </a:moveTo>
                  <a:cubicBezTo>
                    <a:pt x="101" y="209"/>
                    <a:pt x="101" y="209"/>
                    <a:pt x="101" y="209"/>
                  </a:cubicBezTo>
                  <a:cubicBezTo>
                    <a:pt x="101" y="205"/>
                    <a:pt x="98" y="201"/>
                    <a:pt x="93" y="201"/>
                  </a:cubicBezTo>
                  <a:cubicBezTo>
                    <a:pt x="68" y="201"/>
                    <a:pt x="68" y="201"/>
                    <a:pt x="68" y="201"/>
                  </a:cubicBezTo>
                  <a:cubicBezTo>
                    <a:pt x="64" y="201"/>
                    <a:pt x="60" y="205"/>
                    <a:pt x="60" y="209"/>
                  </a:cubicBezTo>
                  <a:cubicBezTo>
                    <a:pt x="60" y="258"/>
                    <a:pt x="60" y="258"/>
                    <a:pt x="60" y="258"/>
                  </a:cubicBezTo>
                  <a:cubicBezTo>
                    <a:pt x="60" y="262"/>
                    <a:pt x="64" y="266"/>
                    <a:pt x="68" y="266"/>
                  </a:cubicBezTo>
                  <a:cubicBezTo>
                    <a:pt x="93" y="266"/>
                    <a:pt x="93" y="266"/>
                    <a:pt x="93" y="266"/>
                  </a:cubicBezTo>
                  <a:cubicBezTo>
                    <a:pt x="98" y="266"/>
                    <a:pt x="101" y="262"/>
                    <a:pt x="101" y="258"/>
                  </a:cubicBezTo>
                  <a:close/>
                  <a:moveTo>
                    <a:pt x="93" y="258"/>
                  </a:moveTo>
                  <a:cubicBezTo>
                    <a:pt x="68" y="258"/>
                    <a:pt x="68" y="258"/>
                    <a:pt x="68" y="258"/>
                  </a:cubicBezTo>
                  <a:cubicBezTo>
                    <a:pt x="68" y="209"/>
                    <a:pt x="68" y="209"/>
                    <a:pt x="68" y="209"/>
                  </a:cubicBezTo>
                  <a:cubicBezTo>
                    <a:pt x="93" y="209"/>
                    <a:pt x="93" y="209"/>
                    <a:pt x="93" y="209"/>
                  </a:cubicBezTo>
                  <a:lnTo>
                    <a:pt x="93" y="258"/>
                  </a:lnTo>
                  <a:close/>
                  <a:moveTo>
                    <a:pt x="101" y="157"/>
                  </a:moveTo>
                  <a:cubicBezTo>
                    <a:pt x="101" y="109"/>
                    <a:pt x="101" y="109"/>
                    <a:pt x="101" y="109"/>
                  </a:cubicBezTo>
                  <a:cubicBezTo>
                    <a:pt x="101" y="104"/>
                    <a:pt x="98" y="100"/>
                    <a:pt x="93" y="100"/>
                  </a:cubicBezTo>
                  <a:cubicBezTo>
                    <a:pt x="68" y="100"/>
                    <a:pt x="68" y="100"/>
                    <a:pt x="68" y="100"/>
                  </a:cubicBezTo>
                  <a:cubicBezTo>
                    <a:pt x="64" y="100"/>
                    <a:pt x="60" y="104"/>
                    <a:pt x="60" y="109"/>
                  </a:cubicBezTo>
                  <a:cubicBezTo>
                    <a:pt x="60" y="157"/>
                    <a:pt x="60" y="157"/>
                    <a:pt x="60" y="157"/>
                  </a:cubicBezTo>
                  <a:cubicBezTo>
                    <a:pt x="60" y="162"/>
                    <a:pt x="64" y="165"/>
                    <a:pt x="68" y="165"/>
                  </a:cubicBezTo>
                  <a:cubicBezTo>
                    <a:pt x="93" y="165"/>
                    <a:pt x="93" y="165"/>
                    <a:pt x="93" y="165"/>
                  </a:cubicBezTo>
                  <a:cubicBezTo>
                    <a:pt x="98" y="165"/>
                    <a:pt x="101" y="162"/>
                    <a:pt x="101" y="157"/>
                  </a:cubicBezTo>
                  <a:close/>
                  <a:moveTo>
                    <a:pt x="93" y="157"/>
                  </a:moveTo>
                  <a:cubicBezTo>
                    <a:pt x="68" y="157"/>
                    <a:pt x="68" y="157"/>
                    <a:pt x="68" y="157"/>
                  </a:cubicBezTo>
                  <a:cubicBezTo>
                    <a:pt x="68" y="109"/>
                    <a:pt x="68" y="109"/>
                    <a:pt x="68" y="109"/>
                  </a:cubicBezTo>
                  <a:cubicBezTo>
                    <a:pt x="93" y="109"/>
                    <a:pt x="93" y="109"/>
                    <a:pt x="93" y="109"/>
                  </a:cubicBezTo>
                  <a:lnTo>
                    <a:pt x="93" y="157"/>
                  </a:lnTo>
                  <a:close/>
                  <a:moveTo>
                    <a:pt x="101" y="56"/>
                  </a:moveTo>
                  <a:cubicBezTo>
                    <a:pt x="101" y="8"/>
                    <a:pt x="101" y="8"/>
                    <a:pt x="101" y="8"/>
                  </a:cubicBezTo>
                  <a:cubicBezTo>
                    <a:pt x="101" y="4"/>
                    <a:pt x="98" y="0"/>
                    <a:pt x="93" y="0"/>
                  </a:cubicBezTo>
                  <a:cubicBezTo>
                    <a:pt x="68" y="0"/>
                    <a:pt x="68" y="0"/>
                    <a:pt x="68" y="0"/>
                  </a:cubicBezTo>
                  <a:cubicBezTo>
                    <a:pt x="64" y="0"/>
                    <a:pt x="60" y="4"/>
                    <a:pt x="60" y="8"/>
                  </a:cubicBezTo>
                  <a:cubicBezTo>
                    <a:pt x="60" y="56"/>
                    <a:pt x="60" y="56"/>
                    <a:pt x="60" y="56"/>
                  </a:cubicBezTo>
                  <a:cubicBezTo>
                    <a:pt x="60" y="61"/>
                    <a:pt x="64" y="65"/>
                    <a:pt x="68" y="65"/>
                  </a:cubicBezTo>
                  <a:cubicBezTo>
                    <a:pt x="93" y="65"/>
                    <a:pt x="93" y="65"/>
                    <a:pt x="93" y="65"/>
                  </a:cubicBezTo>
                  <a:cubicBezTo>
                    <a:pt x="98" y="65"/>
                    <a:pt x="101" y="61"/>
                    <a:pt x="101" y="56"/>
                  </a:cubicBezTo>
                  <a:close/>
                  <a:moveTo>
                    <a:pt x="93" y="56"/>
                  </a:moveTo>
                  <a:cubicBezTo>
                    <a:pt x="68" y="56"/>
                    <a:pt x="68" y="56"/>
                    <a:pt x="68" y="56"/>
                  </a:cubicBezTo>
                  <a:cubicBezTo>
                    <a:pt x="68" y="8"/>
                    <a:pt x="68" y="8"/>
                    <a:pt x="68" y="8"/>
                  </a:cubicBezTo>
                  <a:cubicBezTo>
                    <a:pt x="93" y="8"/>
                    <a:pt x="93" y="8"/>
                    <a:pt x="93" y="8"/>
                  </a:cubicBezTo>
                  <a:lnTo>
                    <a:pt x="93" y="56"/>
                  </a:lnTo>
                  <a:close/>
                  <a:moveTo>
                    <a:pt x="41" y="262"/>
                  </a:moveTo>
                  <a:cubicBezTo>
                    <a:pt x="41" y="240"/>
                    <a:pt x="41" y="240"/>
                    <a:pt x="41" y="240"/>
                  </a:cubicBezTo>
                  <a:cubicBezTo>
                    <a:pt x="41" y="239"/>
                    <a:pt x="40" y="237"/>
                    <a:pt x="37" y="237"/>
                  </a:cubicBezTo>
                  <a:cubicBezTo>
                    <a:pt x="33" y="237"/>
                    <a:pt x="33" y="239"/>
                    <a:pt x="33" y="240"/>
                  </a:cubicBezTo>
                  <a:cubicBezTo>
                    <a:pt x="33" y="258"/>
                    <a:pt x="33" y="258"/>
                    <a:pt x="33" y="258"/>
                  </a:cubicBezTo>
                  <a:cubicBezTo>
                    <a:pt x="25" y="258"/>
                    <a:pt x="25" y="258"/>
                    <a:pt x="25" y="258"/>
                  </a:cubicBezTo>
                  <a:cubicBezTo>
                    <a:pt x="25" y="201"/>
                    <a:pt x="25" y="201"/>
                    <a:pt x="25" y="201"/>
                  </a:cubicBezTo>
                  <a:cubicBezTo>
                    <a:pt x="4" y="201"/>
                    <a:pt x="4" y="201"/>
                    <a:pt x="4" y="201"/>
                  </a:cubicBezTo>
                  <a:cubicBezTo>
                    <a:pt x="1" y="201"/>
                    <a:pt x="0" y="202"/>
                    <a:pt x="0" y="205"/>
                  </a:cubicBezTo>
                  <a:cubicBezTo>
                    <a:pt x="0" y="208"/>
                    <a:pt x="1" y="209"/>
                    <a:pt x="4" y="209"/>
                  </a:cubicBezTo>
                  <a:cubicBezTo>
                    <a:pt x="16" y="209"/>
                    <a:pt x="16" y="209"/>
                    <a:pt x="16" y="209"/>
                  </a:cubicBezTo>
                  <a:cubicBezTo>
                    <a:pt x="16" y="258"/>
                    <a:pt x="16" y="258"/>
                    <a:pt x="16" y="258"/>
                  </a:cubicBezTo>
                  <a:cubicBezTo>
                    <a:pt x="4" y="258"/>
                    <a:pt x="4" y="258"/>
                    <a:pt x="4" y="258"/>
                  </a:cubicBezTo>
                  <a:cubicBezTo>
                    <a:pt x="1" y="258"/>
                    <a:pt x="0" y="259"/>
                    <a:pt x="0" y="262"/>
                  </a:cubicBezTo>
                  <a:cubicBezTo>
                    <a:pt x="0" y="265"/>
                    <a:pt x="1" y="266"/>
                    <a:pt x="4" y="266"/>
                  </a:cubicBezTo>
                  <a:cubicBezTo>
                    <a:pt x="37" y="266"/>
                    <a:pt x="37" y="266"/>
                    <a:pt x="37" y="266"/>
                  </a:cubicBezTo>
                  <a:cubicBezTo>
                    <a:pt x="39" y="266"/>
                    <a:pt x="41" y="265"/>
                    <a:pt x="41" y="262"/>
                  </a:cubicBezTo>
                  <a:close/>
                  <a:moveTo>
                    <a:pt x="41" y="157"/>
                  </a:moveTo>
                  <a:cubicBezTo>
                    <a:pt x="41" y="109"/>
                    <a:pt x="41" y="109"/>
                    <a:pt x="41" y="109"/>
                  </a:cubicBezTo>
                  <a:cubicBezTo>
                    <a:pt x="41" y="104"/>
                    <a:pt x="37" y="100"/>
                    <a:pt x="33" y="100"/>
                  </a:cubicBezTo>
                  <a:cubicBezTo>
                    <a:pt x="7" y="100"/>
                    <a:pt x="7" y="100"/>
                    <a:pt x="7" y="100"/>
                  </a:cubicBezTo>
                  <a:cubicBezTo>
                    <a:pt x="3" y="100"/>
                    <a:pt x="0" y="104"/>
                    <a:pt x="0" y="109"/>
                  </a:cubicBezTo>
                  <a:cubicBezTo>
                    <a:pt x="0" y="157"/>
                    <a:pt x="0" y="157"/>
                    <a:pt x="0" y="157"/>
                  </a:cubicBezTo>
                  <a:cubicBezTo>
                    <a:pt x="0" y="162"/>
                    <a:pt x="3" y="165"/>
                    <a:pt x="7" y="165"/>
                  </a:cubicBezTo>
                  <a:cubicBezTo>
                    <a:pt x="33" y="165"/>
                    <a:pt x="33" y="165"/>
                    <a:pt x="33" y="165"/>
                  </a:cubicBezTo>
                  <a:cubicBezTo>
                    <a:pt x="37" y="165"/>
                    <a:pt x="41" y="162"/>
                    <a:pt x="41" y="157"/>
                  </a:cubicBezTo>
                  <a:close/>
                  <a:moveTo>
                    <a:pt x="33" y="157"/>
                  </a:moveTo>
                  <a:cubicBezTo>
                    <a:pt x="7" y="157"/>
                    <a:pt x="7" y="157"/>
                    <a:pt x="7" y="157"/>
                  </a:cubicBezTo>
                  <a:cubicBezTo>
                    <a:pt x="7" y="109"/>
                    <a:pt x="7" y="109"/>
                    <a:pt x="7" y="109"/>
                  </a:cubicBezTo>
                  <a:cubicBezTo>
                    <a:pt x="33" y="109"/>
                    <a:pt x="33" y="109"/>
                    <a:pt x="33" y="109"/>
                  </a:cubicBezTo>
                  <a:lnTo>
                    <a:pt x="33" y="157"/>
                  </a:lnTo>
                  <a:close/>
                  <a:moveTo>
                    <a:pt x="41" y="61"/>
                  </a:moveTo>
                  <a:cubicBezTo>
                    <a:pt x="41" y="40"/>
                    <a:pt x="41" y="40"/>
                    <a:pt x="41" y="40"/>
                  </a:cubicBezTo>
                  <a:cubicBezTo>
                    <a:pt x="41" y="37"/>
                    <a:pt x="40" y="36"/>
                    <a:pt x="37" y="36"/>
                  </a:cubicBezTo>
                  <a:cubicBezTo>
                    <a:pt x="33" y="36"/>
                    <a:pt x="33" y="37"/>
                    <a:pt x="33" y="40"/>
                  </a:cubicBezTo>
                  <a:cubicBezTo>
                    <a:pt x="33" y="56"/>
                    <a:pt x="33" y="56"/>
                    <a:pt x="33" y="56"/>
                  </a:cubicBezTo>
                  <a:cubicBezTo>
                    <a:pt x="25" y="56"/>
                    <a:pt x="25" y="56"/>
                    <a:pt x="25" y="56"/>
                  </a:cubicBez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6"/>
                    <a:pt x="16" y="56"/>
                    <a:pt x="16" y="56"/>
                  </a:cubicBezTo>
                  <a:cubicBezTo>
                    <a:pt x="4" y="56"/>
                    <a:pt x="4" y="56"/>
                    <a:pt x="4" y="56"/>
                  </a:cubicBezTo>
                  <a:cubicBezTo>
                    <a:pt x="1" y="56"/>
                    <a:pt x="0" y="58"/>
                    <a:pt x="0" y="61"/>
                  </a:cubicBezTo>
                  <a:cubicBezTo>
                    <a:pt x="0" y="64"/>
                    <a:pt x="1" y="65"/>
                    <a:pt x="4" y="65"/>
                  </a:cubicBezTo>
                  <a:cubicBezTo>
                    <a:pt x="37" y="65"/>
                    <a:pt x="37" y="65"/>
                    <a:pt x="37" y="65"/>
                  </a:cubicBezTo>
                  <a:cubicBezTo>
                    <a:pt x="39" y="65"/>
                    <a:pt x="41" y="64"/>
                    <a:pt x="41" y="6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0939315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a:t>Speaker name</a:t>
            </a:r>
          </a:p>
        </p:txBody>
      </p:sp>
      <p:pic>
        <p:nvPicPr>
          <p:cNvPr id="140" name="Picture 139"/>
          <p:cNvPicPr>
            <a:picLocks noChangeAspect="1"/>
          </p:cNvPicPr>
          <p:nvPr userDrawn="1"/>
        </p:nvPicPr>
        <p:blipFill>
          <a:blip r:embed="rId2"/>
          <a:stretch>
            <a:fillRect/>
          </a:stretch>
        </p:blipFill>
        <p:spPr bwMode="black">
          <a:xfrm>
            <a:off x="457200" y="481082"/>
            <a:ext cx="1483418" cy="310896"/>
          </a:xfrm>
          <a:prstGeom prst="rect">
            <a:avLst/>
          </a:prstGeom>
        </p:spPr>
      </p:pic>
      <p:grpSp>
        <p:nvGrpSpPr>
          <p:cNvPr id="104" name="Group 103"/>
          <p:cNvGrpSpPr>
            <a:grpSpLocks noChangeAspect="1"/>
          </p:cNvGrpSpPr>
          <p:nvPr userDrawn="1"/>
        </p:nvGrpSpPr>
        <p:grpSpPr bwMode="gray">
          <a:xfrm>
            <a:off x="5788926" y="4224320"/>
            <a:ext cx="6647549" cy="2770205"/>
            <a:chOff x="5788926" y="4224320"/>
            <a:chExt cx="6647549" cy="2770205"/>
          </a:xfrm>
        </p:grpSpPr>
        <p:sp>
          <p:nvSpPr>
            <p:cNvPr id="105" name="Freeform: Shape 104"/>
            <p:cNvSpPr/>
            <p:nvPr userDrawn="1"/>
          </p:nvSpPr>
          <p:spPr bwMode="gray">
            <a:xfrm>
              <a:off x="5788926" y="5758835"/>
              <a:ext cx="2577047" cy="1235690"/>
            </a:xfrm>
            <a:custGeom>
              <a:avLst/>
              <a:gdLst>
                <a:gd name="connsiteX0" fmla="*/ 1214715 w 2577047"/>
                <a:gd name="connsiteY0" fmla="*/ 0 h 1235690"/>
                <a:gd name="connsiteX1" fmla="*/ 1914672 w 2577047"/>
                <a:gd name="connsiteY1" fmla="*/ 468064 h 1235690"/>
                <a:gd name="connsiteX2" fmla="*/ 2060300 w 2577047"/>
                <a:gd name="connsiteY2" fmla="*/ 446221 h 1235690"/>
                <a:gd name="connsiteX3" fmla="*/ 2577047 w 2577047"/>
                <a:gd name="connsiteY3" fmla="*/ 957972 h 1235690"/>
                <a:gd name="connsiteX4" fmla="*/ 2495620 w 2577047"/>
                <a:gd name="connsiteY4" fmla="*/ 1235690 h 1235690"/>
                <a:gd name="connsiteX5" fmla="*/ 1889591 w 2577047"/>
                <a:gd name="connsiteY5" fmla="*/ 1235690 h 1235690"/>
                <a:gd name="connsiteX6" fmla="*/ 1799319 w 2577047"/>
                <a:gd name="connsiteY6" fmla="*/ 1235690 h 1235690"/>
                <a:gd name="connsiteX7" fmla="*/ 31390 w 2577047"/>
                <a:gd name="connsiteY7" fmla="*/ 1235690 h 1235690"/>
                <a:gd name="connsiteX8" fmla="*/ 9264 w 2577047"/>
                <a:gd name="connsiteY8" fmla="*/ 1164413 h 1235690"/>
                <a:gd name="connsiteX9" fmla="*/ 0 w 2577047"/>
                <a:gd name="connsiteY9" fmla="*/ 1072517 h 1235690"/>
                <a:gd name="connsiteX10" fmla="*/ 455981 w 2577047"/>
                <a:gd name="connsiteY10" fmla="*/ 616536 h 1235690"/>
                <a:gd name="connsiteX11" fmla="*/ 459500 w 2577047"/>
                <a:gd name="connsiteY11" fmla="*/ 616891 h 1235690"/>
                <a:gd name="connsiteX12" fmla="*/ 459640 w 2577047"/>
                <a:gd name="connsiteY12" fmla="*/ 615506 h 1235690"/>
                <a:gd name="connsiteX13" fmla="*/ 720719 w 2577047"/>
                <a:gd name="connsiteY13" fmla="*/ 182302 h 1235690"/>
                <a:gd name="connsiteX14" fmla="*/ 739060 w 2577047"/>
                <a:gd name="connsiteY14" fmla="*/ 169592 h 1235690"/>
                <a:gd name="connsiteX15" fmla="*/ 747661 w 2577047"/>
                <a:gd name="connsiteY15" fmla="*/ 161263 h 1235690"/>
                <a:gd name="connsiteX16" fmla="*/ 1214715 w 2577047"/>
                <a:gd name="connsiteY16" fmla="*/ 0 h 1235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77047" h="1235690">
                  <a:moveTo>
                    <a:pt x="1214715" y="0"/>
                  </a:moveTo>
                  <a:cubicBezTo>
                    <a:pt x="1532592" y="0"/>
                    <a:pt x="1803493" y="191906"/>
                    <a:pt x="1914672" y="468064"/>
                  </a:cubicBezTo>
                  <a:cubicBezTo>
                    <a:pt x="1961649" y="454022"/>
                    <a:pt x="2010192" y="446221"/>
                    <a:pt x="2060300" y="446221"/>
                  </a:cubicBezTo>
                  <a:cubicBezTo>
                    <a:pt x="2346860" y="446221"/>
                    <a:pt x="2577047" y="675573"/>
                    <a:pt x="2577047" y="957972"/>
                  </a:cubicBezTo>
                  <a:cubicBezTo>
                    <a:pt x="2577047" y="1060946"/>
                    <a:pt x="2547295" y="1156119"/>
                    <a:pt x="2495620" y="1235690"/>
                  </a:cubicBezTo>
                  <a:cubicBezTo>
                    <a:pt x="2495620" y="1235690"/>
                    <a:pt x="2495620" y="1235690"/>
                    <a:pt x="1889591" y="1235690"/>
                  </a:cubicBezTo>
                  <a:lnTo>
                    <a:pt x="1799319" y="1235690"/>
                  </a:lnTo>
                  <a:lnTo>
                    <a:pt x="31390" y="1235690"/>
                  </a:lnTo>
                  <a:lnTo>
                    <a:pt x="9264" y="1164413"/>
                  </a:lnTo>
                  <a:cubicBezTo>
                    <a:pt x="3190" y="1134730"/>
                    <a:pt x="0" y="1103996"/>
                    <a:pt x="0" y="1072517"/>
                  </a:cubicBezTo>
                  <a:cubicBezTo>
                    <a:pt x="0" y="820686"/>
                    <a:pt x="204150" y="616536"/>
                    <a:pt x="455981" y="616536"/>
                  </a:cubicBezTo>
                  <a:lnTo>
                    <a:pt x="459500" y="616891"/>
                  </a:lnTo>
                  <a:lnTo>
                    <a:pt x="459640" y="615506"/>
                  </a:lnTo>
                  <a:cubicBezTo>
                    <a:pt x="495067" y="442379"/>
                    <a:pt x="589371" y="290700"/>
                    <a:pt x="720719" y="182302"/>
                  </a:cubicBezTo>
                  <a:lnTo>
                    <a:pt x="739060" y="169592"/>
                  </a:lnTo>
                  <a:lnTo>
                    <a:pt x="747661" y="161263"/>
                  </a:lnTo>
                  <a:cubicBezTo>
                    <a:pt x="876480" y="60556"/>
                    <a:pt x="1038551" y="0"/>
                    <a:pt x="1214715" y="0"/>
                  </a:cubicBezTo>
                  <a:close/>
                </a:path>
              </a:pathLst>
            </a:cu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6" name="Freeform 6"/>
            <p:cNvSpPr>
              <a:spLocks/>
            </p:cNvSpPr>
            <p:nvPr/>
          </p:nvSpPr>
          <p:spPr bwMode="gray">
            <a:xfrm>
              <a:off x="8422506" y="4305084"/>
              <a:ext cx="2008331" cy="1846803"/>
            </a:xfrm>
            <a:custGeom>
              <a:avLst/>
              <a:gdLst>
                <a:gd name="T0" fmla="*/ 948 w 1281"/>
                <a:gd name="T1" fmla="*/ 6 h 1185"/>
                <a:gd name="T2" fmla="*/ 641 w 1281"/>
                <a:gd name="T3" fmla="*/ 168 h 1185"/>
                <a:gd name="T4" fmla="*/ 333 w 1281"/>
                <a:gd name="T5" fmla="*/ 6 h 1185"/>
                <a:gd name="T6" fmla="*/ 10 w 1281"/>
                <a:gd name="T7" fmla="*/ 362 h 1185"/>
                <a:gd name="T8" fmla="*/ 641 w 1281"/>
                <a:gd name="T9" fmla="*/ 1185 h 1185"/>
                <a:gd name="T10" fmla="*/ 641 w 1281"/>
                <a:gd name="T11" fmla="*/ 1184 h 1185"/>
                <a:gd name="T12" fmla="*/ 641 w 1281"/>
                <a:gd name="T13" fmla="*/ 1185 h 1185"/>
                <a:gd name="T14" fmla="*/ 1272 w 1281"/>
                <a:gd name="T15" fmla="*/ 361 h 1185"/>
                <a:gd name="T16" fmla="*/ 948 w 1281"/>
                <a:gd name="T17" fmla="*/ 6 h 1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1" h="1185">
                  <a:moveTo>
                    <a:pt x="948" y="6"/>
                  </a:moveTo>
                  <a:cubicBezTo>
                    <a:pt x="820" y="0"/>
                    <a:pt x="703" y="65"/>
                    <a:pt x="641" y="168"/>
                  </a:cubicBezTo>
                  <a:cubicBezTo>
                    <a:pt x="578" y="65"/>
                    <a:pt x="461" y="0"/>
                    <a:pt x="333" y="6"/>
                  </a:cubicBezTo>
                  <a:cubicBezTo>
                    <a:pt x="144" y="15"/>
                    <a:pt x="0" y="175"/>
                    <a:pt x="10" y="362"/>
                  </a:cubicBezTo>
                  <a:cubicBezTo>
                    <a:pt x="19" y="548"/>
                    <a:pt x="641" y="1185"/>
                    <a:pt x="641" y="1185"/>
                  </a:cubicBezTo>
                  <a:cubicBezTo>
                    <a:pt x="641" y="1185"/>
                    <a:pt x="641" y="1185"/>
                    <a:pt x="641" y="1184"/>
                  </a:cubicBezTo>
                  <a:cubicBezTo>
                    <a:pt x="641" y="1185"/>
                    <a:pt x="641" y="1185"/>
                    <a:pt x="641" y="1185"/>
                  </a:cubicBezTo>
                  <a:cubicBezTo>
                    <a:pt x="641" y="1185"/>
                    <a:pt x="1263" y="548"/>
                    <a:pt x="1272" y="361"/>
                  </a:cubicBezTo>
                  <a:cubicBezTo>
                    <a:pt x="1281" y="174"/>
                    <a:pt x="1137" y="15"/>
                    <a:pt x="948" y="6"/>
                  </a:cubicBezTo>
                  <a:close/>
                </a:path>
              </a:pathLst>
            </a:custGeom>
            <a:solidFill>
              <a:srgbClr val="3393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Rectangle 7"/>
            <p:cNvSpPr>
              <a:spLocks noChangeArrowheads="1"/>
            </p:cNvSpPr>
            <p:nvPr/>
          </p:nvSpPr>
          <p:spPr bwMode="gray">
            <a:xfrm>
              <a:off x="9601660" y="4515070"/>
              <a:ext cx="573425" cy="1445676"/>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Rectangle 8"/>
            <p:cNvSpPr>
              <a:spLocks noChangeArrowheads="1"/>
            </p:cNvSpPr>
            <p:nvPr/>
          </p:nvSpPr>
          <p:spPr bwMode="gray">
            <a:xfrm>
              <a:off x="8640568" y="4224320"/>
              <a:ext cx="576116" cy="1445676"/>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Rectangle 9"/>
            <p:cNvSpPr>
              <a:spLocks noChangeArrowheads="1"/>
            </p:cNvSpPr>
            <p:nvPr/>
          </p:nvSpPr>
          <p:spPr bwMode="gray">
            <a:xfrm>
              <a:off x="9771264" y="4698135"/>
              <a:ext cx="573425" cy="1445676"/>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Rectangle 10"/>
            <p:cNvSpPr>
              <a:spLocks noChangeArrowheads="1"/>
            </p:cNvSpPr>
            <p:nvPr/>
          </p:nvSpPr>
          <p:spPr bwMode="gray">
            <a:xfrm>
              <a:off x="9351291" y="4843510"/>
              <a:ext cx="320365" cy="1397218"/>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Rectangle 11"/>
            <p:cNvSpPr>
              <a:spLocks noChangeArrowheads="1"/>
            </p:cNvSpPr>
            <p:nvPr/>
          </p:nvSpPr>
          <p:spPr bwMode="gray">
            <a:xfrm>
              <a:off x="8505962" y="4708904"/>
              <a:ext cx="309596" cy="1292224"/>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Rectangle 12"/>
            <p:cNvSpPr>
              <a:spLocks noChangeArrowheads="1"/>
            </p:cNvSpPr>
            <p:nvPr/>
          </p:nvSpPr>
          <p:spPr bwMode="gray">
            <a:xfrm>
              <a:off x="8780559" y="4576988"/>
              <a:ext cx="570732" cy="1518363"/>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Freeform 13"/>
            <p:cNvSpPr>
              <a:spLocks/>
            </p:cNvSpPr>
            <p:nvPr/>
          </p:nvSpPr>
          <p:spPr bwMode="gray">
            <a:xfrm>
              <a:off x="8842479" y="4665830"/>
              <a:ext cx="446894" cy="78073"/>
            </a:xfrm>
            <a:custGeom>
              <a:avLst/>
              <a:gdLst>
                <a:gd name="T0" fmla="*/ 24 w 286"/>
                <a:gd name="T1" fmla="*/ 0 h 50"/>
                <a:gd name="T2" fmla="*/ 0 w 286"/>
                <a:gd name="T3" fmla="*/ 22 h 50"/>
                <a:gd name="T4" fmla="*/ 0 w 286"/>
                <a:gd name="T5" fmla="*/ 28 h 50"/>
                <a:gd name="T6" fmla="*/ 24 w 286"/>
                <a:gd name="T7" fmla="*/ 50 h 50"/>
                <a:gd name="T8" fmla="*/ 262 w 286"/>
                <a:gd name="T9" fmla="*/ 50 h 50"/>
                <a:gd name="T10" fmla="*/ 286 w 286"/>
                <a:gd name="T11" fmla="*/ 28 h 50"/>
                <a:gd name="T12" fmla="*/ 286 w 286"/>
                <a:gd name="T13" fmla="*/ 22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2"/>
                  </a:cubicBezTo>
                  <a:cubicBezTo>
                    <a:pt x="0" y="28"/>
                    <a:pt x="0" y="28"/>
                    <a:pt x="0" y="28"/>
                  </a:cubicBezTo>
                  <a:cubicBezTo>
                    <a:pt x="0" y="28"/>
                    <a:pt x="0" y="50"/>
                    <a:pt x="24" y="50"/>
                  </a:cubicBezTo>
                  <a:cubicBezTo>
                    <a:pt x="262" y="50"/>
                    <a:pt x="262" y="50"/>
                    <a:pt x="262" y="50"/>
                  </a:cubicBezTo>
                  <a:cubicBezTo>
                    <a:pt x="262" y="50"/>
                    <a:pt x="286" y="50"/>
                    <a:pt x="286" y="28"/>
                  </a:cubicBezTo>
                  <a:cubicBezTo>
                    <a:pt x="286" y="22"/>
                    <a:pt x="286" y="22"/>
                    <a:pt x="286" y="22"/>
                  </a:cubicBezTo>
                  <a:cubicBezTo>
                    <a:pt x="286" y="22"/>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Freeform 14"/>
            <p:cNvSpPr>
              <a:spLocks/>
            </p:cNvSpPr>
            <p:nvPr/>
          </p:nvSpPr>
          <p:spPr bwMode="gray">
            <a:xfrm>
              <a:off x="8842479" y="4805821"/>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15"/>
            <p:cNvSpPr>
              <a:spLocks/>
            </p:cNvSpPr>
            <p:nvPr/>
          </p:nvSpPr>
          <p:spPr bwMode="gray">
            <a:xfrm>
              <a:off x="8842479" y="4943118"/>
              <a:ext cx="446894" cy="78073"/>
            </a:xfrm>
            <a:custGeom>
              <a:avLst/>
              <a:gdLst>
                <a:gd name="T0" fmla="*/ 24 w 286"/>
                <a:gd name="T1" fmla="*/ 0 h 50"/>
                <a:gd name="T2" fmla="*/ 0 w 286"/>
                <a:gd name="T3" fmla="*/ 24 h 50"/>
                <a:gd name="T4" fmla="*/ 0 w 286"/>
                <a:gd name="T5" fmla="*/ 28 h 50"/>
                <a:gd name="T6" fmla="*/ 24 w 286"/>
                <a:gd name="T7" fmla="*/ 50 h 50"/>
                <a:gd name="T8" fmla="*/ 262 w 286"/>
                <a:gd name="T9" fmla="*/ 50 h 50"/>
                <a:gd name="T10" fmla="*/ 286 w 286"/>
                <a:gd name="T11" fmla="*/ 28 h 50"/>
                <a:gd name="T12" fmla="*/ 286 w 286"/>
                <a:gd name="T13" fmla="*/ 24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4"/>
                  </a:cubicBezTo>
                  <a:cubicBezTo>
                    <a:pt x="0" y="28"/>
                    <a:pt x="0" y="28"/>
                    <a:pt x="0" y="28"/>
                  </a:cubicBezTo>
                  <a:cubicBezTo>
                    <a:pt x="0" y="28"/>
                    <a:pt x="0" y="50"/>
                    <a:pt x="24" y="50"/>
                  </a:cubicBezTo>
                  <a:cubicBezTo>
                    <a:pt x="262" y="50"/>
                    <a:pt x="262" y="50"/>
                    <a:pt x="262" y="50"/>
                  </a:cubicBezTo>
                  <a:cubicBezTo>
                    <a:pt x="262" y="50"/>
                    <a:pt x="286" y="50"/>
                    <a:pt x="286" y="28"/>
                  </a:cubicBezTo>
                  <a:cubicBezTo>
                    <a:pt x="286" y="24"/>
                    <a:pt x="286" y="24"/>
                    <a:pt x="286" y="24"/>
                  </a:cubicBezTo>
                  <a:cubicBezTo>
                    <a:pt x="286" y="24"/>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16"/>
            <p:cNvSpPr>
              <a:spLocks/>
            </p:cNvSpPr>
            <p:nvPr/>
          </p:nvSpPr>
          <p:spPr bwMode="gray">
            <a:xfrm>
              <a:off x="8842479" y="5080418"/>
              <a:ext cx="446894" cy="78073"/>
            </a:xfrm>
            <a:custGeom>
              <a:avLst/>
              <a:gdLst>
                <a:gd name="T0" fmla="*/ 24 w 286"/>
                <a:gd name="T1" fmla="*/ 0 h 50"/>
                <a:gd name="T2" fmla="*/ 0 w 286"/>
                <a:gd name="T3" fmla="*/ 23 h 50"/>
                <a:gd name="T4" fmla="*/ 0 w 286"/>
                <a:gd name="T5" fmla="*/ 28 h 50"/>
                <a:gd name="T6" fmla="*/ 24 w 286"/>
                <a:gd name="T7" fmla="*/ 50 h 50"/>
                <a:gd name="T8" fmla="*/ 262 w 286"/>
                <a:gd name="T9" fmla="*/ 50 h 50"/>
                <a:gd name="T10" fmla="*/ 286 w 286"/>
                <a:gd name="T11" fmla="*/ 28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8"/>
                    <a:pt x="0" y="28"/>
                    <a:pt x="0" y="28"/>
                  </a:cubicBezTo>
                  <a:cubicBezTo>
                    <a:pt x="0" y="28"/>
                    <a:pt x="0" y="50"/>
                    <a:pt x="24" y="50"/>
                  </a:cubicBezTo>
                  <a:cubicBezTo>
                    <a:pt x="262" y="50"/>
                    <a:pt x="262" y="50"/>
                    <a:pt x="262" y="50"/>
                  </a:cubicBezTo>
                  <a:cubicBezTo>
                    <a:pt x="262" y="50"/>
                    <a:pt x="286" y="50"/>
                    <a:pt x="286" y="28"/>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17"/>
            <p:cNvSpPr>
              <a:spLocks/>
            </p:cNvSpPr>
            <p:nvPr/>
          </p:nvSpPr>
          <p:spPr bwMode="gray">
            <a:xfrm>
              <a:off x="8842479" y="5220409"/>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18"/>
            <p:cNvSpPr>
              <a:spLocks/>
            </p:cNvSpPr>
            <p:nvPr/>
          </p:nvSpPr>
          <p:spPr bwMode="gray">
            <a:xfrm>
              <a:off x="8842479" y="5357707"/>
              <a:ext cx="446894" cy="78073"/>
            </a:xfrm>
            <a:custGeom>
              <a:avLst/>
              <a:gdLst>
                <a:gd name="T0" fmla="*/ 24 w 286"/>
                <a:gd name="T1" fmla="*/ 0 h 51"/>
                <a:gd name="T2" fmla="*/ 0 w 286"/>
                <a:gd name="T3" fmla="*/ 24 h 51"/>
                <a:gd name="T4" fmla="*/ 0 w 286"/>
                <a:gd name="T5" fmla="*/ 28 h 51"/>
                <a:gd name="T6" fmla="*/ 24 w 286"/>
                <a:gd name="T7" fmla="*/ 51 h 51"/>
                <a:gd name="T8" fmla="*/ 262 w 286"/>
                <a:gd name="T9" fmla="*/ 51 h 51"/>
                <a:gd name="T10" fmla="*/ 286 w 286"/>
                <a:gd name="T11" fmla="*/ 28 h 51"/>
                <a:gd name="T12" fmla="*/ 286 w 286"/>
                <a:gd name="T13" fmla="*/ 24 h 51"/>
                <a:gd name="T14" fmla="*/ 262 w 286"/>
                <a:gd name="T15" fmla="*/ 0 h 51"/>
                <a:gd name="T16" fmla="*/ 152 w 286"/>
                <a:gd name="T17" fmla="*/ 0 h 51"/>
                <a:gd name="T18" fmla="*/ 24 w 286"/>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1">
                  <a:moveTo>
                    <a:pt x="24" y="0"/>
                  </a:moveTo>
                  <a:cubicBezTo>
                    <a:pt x="24" y="0"/>
                    <a:pt x="0" y="0"/>
                    <a:pt x="0" y="24"/>
                  </a:cubicBezTo>
                  <a:cubicBezTo>
                    <a:pt x="0" y="28"/>
                    <a:pt x="0" y="28"/>
                    <a:pt x="0" y="28"/>
                  </a:cubicBezTo>
                  <a:cubicBezTo>
                    <a:pt x="0" y="28"/>
                    <a:pt x="0" y="51"/>
                    <a:pt x="24" y="51"/>
                  </a:cubicBezTo>
                  <a:cubicBezTo>
                    <a:pt x="262" y="51"/>
                    <a:pt x="262" y="51"/>
                    <a:pt x="262" y="51"/>
                  </a:cubicBezTo>
                  <a:cubicBezTo>
                    <a:pt x="262" y="51"/>
                    <a:pt x="286" y="51"/>
                    <a:pt x="286" y="28"/>
                  </a:cubicBezTo>
                  <a:cubicBezTo>
                    <a:pt x="286" y="24"/>
                    <a:pt x="286" y="24"/>
                    <a:pt x="286" y="24"/>
                  </a:cubicBezTo>
                  <a:cubicBezTo>
                    <a:pt x="286" y="24"/>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19"/>
            <p:cNvSpPr>
              <a:spLocks/>
            </p:cNvSpPr>
            <p:nvPr/>
          </p:nvSpPr>
          <p:spPr bwMode="gray">
            <a:xfrm>
              <a:off x="8842479" y="5495006"/>
              <a:ext cx="446894" cy="78073"/>
            </a:xfrm>
            <a:custGeom>
              <a:avLst/>
              <a:gdLst>
                <a:gd name="T0" fmla="*/ 24 w 286"/>
                <a:gd name="T1" fmla="*/ 0 h 50"/>
                <a:gd name="T2" fmla="*/ 0 w 286"/>
                <a:gd name="T3" fmla="*/ 23 h 50"/>
                <a:gd name="T4" fmla="*/ 0 w 286"/>
                <a:gd name="T5" fmla="*/ 28 h 50"/>
                <a:gd name="T6" fmla="*/ 24 w 286"/>
                <a:gd name="T7" fmla="*/ 50 h 50"/>
                <a:gd name="T8" fmla="*/ 262 w 286"/>
                <a:gd name="T9" fmla="*/ 50 h 50"/>
                <a:gd name="T10" fmla="*/ 286 w 286"/>
                <a:gd name="T11" fmla="*/ 28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8"/>
                    <a:pt x="0" y="28"/>
                    <a:pt x="0" y="28"/>
                  </a:cubicBezTo>
                  <a:cubicBezTo>
                    <a:pt x="0" y="28"/>
                    <a:pt x="0" y="50"/>
                    <a:pt x="24" y="50"/>
                  </a:cubicBezTo>
                  <a:cubicBezTo>
                    <a:pt x="262" y="50"/>
                    <a:pt x="262" y="50"/>
                    <a:pt x="262" y="50"/>
                  </a:cubicBezTo>
                  <a:cubicBezTo>
                    <a:pt x="262" y="50"/>
                    <a:pt x="286" y="50"/>
                    <a:pt x="286" y="28"/>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20"/>
            <p:cNvSpPr>
              <a:spLocks/>
            </p:cNvSpPr>
            <p:nvPr/>
          </p:nvSpPr>
          <p:spPr bwMode="gray">
            <a:xfrm>
              <a:off x="8842479" y="5634997"/>
              <a:ext cx="446894" cy="78073"/>
            </a:xfrm>
            <a:custGeom>
              <a:avLst/>
              <a:gdLst>
                <a:gd name="T0" fmla="*/ 24 w 286"/>
                <a:gd name="T1" fmla="*/ 0 h 51"/>
                <a:gd name="T2" fmla="*/ 0 w 286"/>
                <a:gd name="T3" fmla="*/ 23 h 51"/>
                <a:gd name="T4" fmla="*/ 0 w 286"/>
                <a:gd name="T5" fmla="*/ 27 h 51"/>
                <a:gd name="T6" fmla="*/ 24 w 286"/>
                <a:gd name="T7" fmla="*/ 51 h 51"/>
                <a:gd name="T8" fmla="*/ 262 w 286"/>
                <a:gd name="T9" fmla="*/ 51 h 51"/>
                <a:gd name="T10" fmla="*/ 286 w 286"/>
                <a:gd name="T11" fmla="*/ 27 h 51"/>
                <a:gd name="T12" fmla="*/ 286 w 286"/>
                <a:gd name="T13" fmla="*/ 23 h 51"/>
                <a:gd name="T14" fmla="*/ 262 w 286"/>
                <a:gd name="T15" fmla="*/ 0 h 51"/>
                <a:gd name="T16" fmla="*/ 152 w 286"/>
                <a:gd name="T17" fmla="*/ 0 h 51"/>
                <a:gd name="T18" fmla="*/ 24 w 286"/>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1">
                  <a:moveTo>
                    <a:pt x="24" y="0"/>
                  </a:moveTo>
                  <a:cubicBezTo>
                    <a:pt x="24" y="0"/>
                    <a:pt x="0" y="0"/>
                    <a:pt x="0" y="23"/>
                  </a:cubicBezTo>
                  <a:cubicBezTo>
                    <a:pt x="0" y="27"/>
                    <a:pt x="0" y="27"/>
                    <a:pt x="0" y="27"/>
                  </a:cubicBezTo>
                  <a:cubicBezTo>
                    <a:pt x="0" y="27"/>
                    <a:pt x="0" y="51"/>
                    <a:pt x="24" y="51"/>
                  </a:cubicBezTo>
                  <a:cubicBezTo>
                    <a:pt x="262" y="51"/>
                    <a:pt x="262" y="51"/>
                    <a:pt x="262" y="51"/>
                  </a:cubicBezTo>
                  <a:cubicBezTo>
                    <a:pt x="262" y="51"/>
                    <a:pt x="286" y="51"/>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Oval 21"/>
            <p:cNvSpPr>
              <a:spLocks noChangeArrowheads="1"/>
            </p:cNvSpPr>
            <p:nvPr/>
          </p:nvSpPr>
          <p:spPr bwMode="gray">
            <a:xfrm>
              <a:off x="9203225" y="4681982"/>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122" name="Oval 22"/>
            <p:cNvSpPr>
              <a:spLocks noChangeArrowheads="1"/>
            </p:cNvSpPr>
            <p:nvPr/>
          </p:nvSpPr>
          <p:spPr bwMode="gray">
            <a:xfrm>
              <a:off x="9203225" y="4821973"/>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123" name="Oval 23"/>
            <p:cNvSpPr>
              <a:spLocks noChangeArrowheads="1"/>
            </p:cNvSpPr>
            <p:nvPr/>
          </p:nvSpPr>
          <p:spPr bwMode="gray">
            <a:xfrm>
              <a:off x="9203225" y="4959271"/>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124" name="Oval 24"/>
            <p:cNvSpPr>
              <a:spLocks noChangeArrowheads="1"/>
            </p:cNvSpPr>
            <p:nvPr/>
          </p:nvSpPr>
          <p:spPr bwMode="gray">
            <a:xfrm>
              <a:off x="9203225" y="5099262"/>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125" name="Freeform 25"/>
            <p:cNvSpPr>
              <a:spLocks/>
            </p:cNvSpPr>
            <p:nvPr/>
          </p:nvSpPr>
          <p:spPr bwMode="gray">
            <a:xfrm>
              <a:off x="9203225" y="5236562"/>
              <a:ext cx="45767" cy="43074"/>
            </a:xfrm>
            <a:custGeom>
              <a:avLst/>
              <a:gdLst>
                <a:gd name="T0" fmla="*/ 14 w 28"/>
                <a:gd name="T1" fmla="*/ 28 h 28"/>
                <a:gd name="T2" fmla="*/ 28 w 28"/>
                <a:gd name="T3" fmla="*/ 13 h 28"/>
                <a:gd name="T4" fmla="*/ 14 w 28"/>
                <a:gd name="T5" fmla="*/ 0 h 28"/>
                <a:gd name="T6" fmla="*/ 0 w 28"/>
                <a:gd name="T7" fmla="*/ 13 h 28"/>
                <a:gd name="T8" fmla="*/ 14 w 28"/>
                <a:gd name="T9" fmla="*/ 28 h 28"/>
              </a:gdLst>
              <a:ahLst/>
              <a:cxnLst>
                <a:cxn ang="0">
                  <a:pos x="T0" y="T1"/>
                </a:cxn>
                <a:cxn ang="0">
                  <a:pos x="T2" y="T3"/>
                </a:cxn>
                <a:cxn ang="0">
                  <a:pos x="T4" y="T5"/>
                </a:cxn>
                <a:cxn ang="0">
                  <a:pos x="T6" y="T7"/>
                </a:cxn>
                <a:cxn ang="0">
                  <a:pos x="T8" y="T9"/>
                </a:cxn>
              </a:cxnLst>
              <a:rect l="0" t="0" r="r" b="b"/>
              <a:pathLst>
                <a:path w="28" h="28">
                  <a:moveTo>
                    <a:pt x="14" y="28"/>
                  </a:moveTo>
                  <a:cubicBezTo>
                    <a:pt x="22" y="28"/>
                    <a:pt x="28" y="21"/>
                    <a:pt x="28" y="13"/>
                  </a:cubicBezTo>
                  <a:cubicBezTo>
                    <a:pt x="28" y="7"/>
                    <a:pt x="22" y="0"/>
                    <a:pt x="14" y="0"/>
                  </a:cubicBezTo>
                  <a:cubicBezTo>
                    <a:pt x="7" y="0"/>
                    <a:pt x="0" y="7"/>
                    <a:pt x="0" y="13"/>
                  </a:cubicBezTo>
                  <a:cubicBezTo>
                    <a:pt x="0" y="21"/>
                    <a:pt x="7" y="28"/>
                    <a:pt x="14" y="28"/>
                  </a:cubicBez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126" name="Oval 26"/>
            <p:cNvSpPr>
              <a:spLocks noChangeArrowheads="1"/>
            </p:cNvSpPr>
            <p:nvPr/>
          </p:nvSpPr>
          <p:spPr bwMode="gray">
            <a:xfrm>
              <a:off x="9203225" y="5376553"/>
              <a:ext cx="45767" cy="40383"/>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127" name="Oval 27"/>
            <p:cNvSpPr>
              <a:spLocks noChangeArrowheads="1"/>
            </p:cNvSpPr>
            <p:nvPr/>
          </p:nvSpPr>
          <p:spPr bwMode="gray">
            <a:xfrm>
              <a:off x="9203225" y="5513851"/>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128" name="Oval 28"/>
            <p:cNvSpPr>
              <a:spLocks noChangeArrowheads="1"/>
            </p:cNvSpPr>
            <p:nvPr/>
          </p:nvSpPr>
          <p:spPr bwMode="gray">
            <a:xfrm>
              <a:off x="9203225" y="5653841"/>
              <a:ext cx="45767" cy="40383"/>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129" name="Freeform 29"/>
            <p:cNvSpPr>
              <a:spLocks/>
            </p:cNvSpPr>
            <p:nvPr/>
          </p:nvSpPr>
          <p:spPr bwMode="gray">
            <a:xfrm>
              <a:off x="8842479" y="5772295"/>
              <a:ext cx="446894" cy="78073"/>
            </a:xfrm>
            <a:custGeom>
              <a:avLst/>
              <a:gdLst>
                <a:gd name="T0" fmla="*/ 24 w 286"/>
                <a:gd name="T1" fmla="*/ 0 h 50"/>
                <a:gd name="T2" fmla="*/ 0 w 286"/>
                <a:gd name="T3" fmla="*/ 22 h 50"/>
                <a:gd name="T4" fmla="*/ 0 w 286"/>
                <a:gd name="T5" fmla="*/ 27 h 50"/>
                <a:gd name="T6" fmla="*/ 24 w 286"/>
                <a:gd name="T7" fmla="*/ 50 h 50"/>
                <a:gd name="T8" fmla="*/ 262 w 286"/>
                <a:gd name="T9" fmla="*/ 50 h 50"/>
                <a:gd name="T10" fmla="*/ 286 w 286"/>
                <a:gd name="T11" fmla="*/ 27 h 50"/>
                <a:gd name="T12" fmla="*/ 286 w 286"/>
                <a:gd name="T13" fmla="*/ 22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2"/>
                  </a:cubicBezTo>
                  <a:cubicBezTo>
                    <a:pt x="0" y="27"/>
                    <a:pt x="0" y="27"/>
                    <a:pt x="0" y="27"/>
                  </a:cubicBezTo>
                  <a:cubicBezTo>
                    <a:pt x="0" y="27"/>
                    <a:pt x="0" y="50"/>
                    <a:pt x="24" y="50"/>
                  </a:cubicBezTo>
                  <a:cubicBezTo>
                    <a:pt x="262" y="50"/>
                    <a:pt x="262" y="50"/>
                    <a:pt x="262" y="50"/>
                  </a:cubicBezTo>
                  <a:cubicBezTo>
                    <a:pt x="262" y="50"/>
                    <a:pt x="286" y="50"/>
                    <a:pt x="286" y="27"/>
                  </a:cubicBezTo>
                  <a:cubicBezTo>
                    <a:pt x="286" y="22"/>
                    <a:pt x="286" y="22"/>
                    <a:pt x="286" y="22"/>
                  </a:cubicBezTo>
                  <a:cubicBezTo>
                    <a:pt x="286" y="22"/>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Oval 30"/>
            <p:cNvSpPr>
              <a:spLocks noChangeArrowheads="1"/>
            </p:cNvSpPr>
            <p:nvPr/>
          </p:nvSpPr>
          <p:spPr bwMode="gray">
            <a:xfrm>
              <a:off x="9203225" y="5791141"/>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131" name="Rectangle 31"/>
            <p:cNvSpPr>
              <a:spLocks noChangeArrowheads="1"/>
            </p:cNvSpPr>
            <p:nvPr/>
          </p:nvSpPr>
          <p:spPr bwMode="gray">
            <a:xfrm>
              <a:off x="9467054" y="4883892"/>
              <a:ext cx="570732" cy="1337991"/>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Freeform 32"/>
            <p:cNvSpPr>
              <a:spLocks/>
            </p:cNvSpPr>
            <p:nvPr/>
          </p:nvSpPr>
          <p:spPr bwMode="gray">
            <a:xfrm>
              <a:off x="9526281" y="4975424"/>
              <a:ext cx="449587" cy="78073"/>
            </a:xfrm>
            <a:custGeom>
              <a:avLst/>
              <a:gdLst>
                <a:gd name="T0" fmla="*/ 25 w 287"/>
                <a:gd name="T1" fmla="*/ 0 h 50"/>
                <a:gd name="T2" fmla="*/ 0 w 287"/>
                <a:gd name="T3" fmla="*/ 22 h 50"/>
                <a:gd name="T4" fmla="*/ 0 w 287"/>
                <a:gd name="T5" fmla="*/ 27 h 50"/>
                <a:gd name="T6" fmla="*/ 25 w 287"/>
                <a:gd name="T7" fmla="*/ 50 h 50"/>
                <a:gd name="T8" fmla="*/ 262 w 287"/>
                <a:gd name="T9" fmla="*/ 50 h 50"/>
                <a:gd name="T10" fmla="*/ 287 w 287"/>
                <a:gd name="T11" fmla="*/ 27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7"/>
                    <a:pt x="0" y="27"/>
                    <a:pt x="0" y="27"/>
                  </a:cubicBezTo>
                  <a:cubicBezTo>
                    <a:pt x="0" y="27"/>
                    <a:pt x="0" y="50"/>
                    <a:pt x="25" y="50"/>
                  </a:cubicBezTo>
                  <a:cubicBezTo>
                    <a:pt x="262" y="50"/>
                    <a:pt x="262" y="50"/>
                    <a:pt x="262" y="50"/>
                  </a:cubicBezTo>
                  <a:cubicBezTo>
                    <a:pt x="262" y="50"/>
                    <a:pt x="287" y="50"/>
                    <a:pt x="287" y="27"/>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Freeform 33"/>
            <p:cNvSpPr>
              <a:spLocks/>
            </p:cNvSpPr>
            <p:nvPr/>
          </p:nvSpPr>
          <p:spPr bwMode="gray">
            <a:xfrm>
              <a:off x="9526281" y="5112724"/>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Freeform 34"/>
            <p:cNvSpPr>
              <a:spLocks/>
            </p:cNvSpPr>
            <p:nvPr/>
          </p:nvSpPr>
          <p:spPr bwMode="gray">
            <a:xfrm>
              <a:off x="9526281" y="5252715"/>
              <a:ext cx="449587" cy="78073"/>
            </a:xfrm>
            <a:custGeom>
              <a:avLst/>
              <a:gdLst>
                <a:gd name="T0" fmla="*/ 25 w 287"/>
                <a:gd name="T1" fmla="*/ 0 h 50"/>
                <a:gd name="T2" fmla="*/ 0 w 287"/>
                <a:gd name="T3" fmla="*/ 22 h 50"/>
                <a:gd name="T4" fmla="*/ 0 w 287"/>
                <a:gd name="T5" fmla="*/ 28 h 50"/>
                <a:gd name="T6" fmla="*/ 25 w 287"/>
                <a:gd name="T7" fmla="*/ 50 h 50"/>
                <a:gd name="T8" fmla="*/ 262 w 287"/>
                <a:gd name="T9" fmla="*/ 50 h 50"/>
                <a:gd name="T10" fmla="*/ 287 w 287"/>
                <a:gd name="T11" fmla="*/ 28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8"/>
                    <a:pt x="0" y="28"/>
                    <a:pt x="0" y="28"/>
                  </a:cubicBezTo>
                  <a:cubicBezTo>
                    <a:pt x="0" y="28"/>
                    <a:pt x="0" y="50"/>
                    <a:pt x="25" y="50"/>
                  </a:cubicBezTo>
                  <a:cubicBezTo>
                    <a:pt x="262" y="50"/>
                    <a:pt x="262" y="50"/>
                    <a:pt x="262" y="50"/>
                  </a:cubicBezTo>
                  <a:cubicBezTo>
                    <a:pt x="262" y="50"/>
                    <a:pt x="287" y="50"/>
                    <a:pt x="287" y="28"/>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Freeform 35"/>
            <p:cNvSpPr>
              <a:spLocks/>
            </p:cNvSpPr>
            <p:nvPr/>
          </p:nvSpPr>
          <p:spPr bwMode="gray">
            <a:xfrm>
              <a:off x="9526281" y="5390012"/>
              <a:ext cx="449587" cy="78073"/>
            </a:xfrm>
            <a:custGeom>
              <a:avLst/>
              <a:gdLst>
                <a:gd name="T0" fmla="*/ 25 w 287"/>
                <a:gd name="T1" fmla="*/ 0 h 50"/>
                <a:gd name="T2" fmla="*/ 0 w 287"/>
                <a:gd name="T3" fmla="*/ 22 h 50"/>
                <a:gd name="T4" fmla="*/ 0 w 287"/>
                <a:gd name="T5" fmla="*/ 27 h 50"/>
                <a:gd name="T6" fmla="*/ 25 w 287"/>
                <a:gd name="T7" fmla="*/ 50 h 50"/>
                <a:gd name="T8" fmla="*/ 262 w 287"/>
                <a:gd name="T9" fmla="*/ 50 h 50"/>
                <a:gd name="T10" fmla="*/ 287 w 287"/>
                <a:gd name="T11" fmla="*/ 27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7"/>
                    <a:pt x="0" y="27"/>
                    <a:pt x="0" y="27"/>
                  </a:cubicBezTo>
                  <a:cubicBezTo>
                    <a:pt x="0" y="27"/>
                    <a:pt x="0" y="50"/>
                    <a:pt x="25" y="50"/>
                  </a:cubicBezTo>
                  <a:cubicBezTo>
                    <a:pt x="262" y="50"/>
                    <a:pt x="262" y="50"/>
                    <a:pt x="262" y="50"/>
                  </a:cubicBezTo>
                  <a:cubicBezTo>
                    <a:pt x="262" y="50"/>
                    <a:pt x="287" y="50"/>
                    <a:pt x="287" y="27"/>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Freeform 36"/>
            <p:cNvSpPr>
              <a:spLocks/>
            </p:cNvSpPr>
            <p:nvPr/>
          </p:nvSpPr>
          <p:spPr bwMode="gray">
            <a:xfrm>
              <a:off x="9526281" y="5527312"/>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 name="Freeform 37"/>
            <p:cNvSpPr>
              <a:spLocks/>
            </p:cNvSpPr>
            <p:nvPr/>
          </p:nvSpPr>
          <p:spPr bwMode="gray">
            <a:xfrm>
              <a:off x="9526281" y="5667303"/>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 name="Freeform 38"/>
            <p:cNvSpPr>
              <a:spLocks/>
            </p:cNvSpPr>
            <p:nvPr/>
          </p:nvSpPr>
          <p:spPr bwMode="gray">
            <a:xfrm>
              <a:off x="9526281" y="5807294"/>
              <a:ext cx="449587" cy="75380"/>
            </a:xfrm>
            <a:custGeom>
              <a:avLst/>
              <a:gdLst>
                <a:gd name="T0" fmla="*/ 25 w 287"/>
                <a:gd name="T1" fmla="*/ 0 h 49"/>
                <a:gd name="T2" fmla="*/ 0 w 287"/>
                <a:gd name="T3" fmla="*/ 23 h 49"/>
                <a:gd name="T4" fmla="*/ 0 w 287"/>
                <a:gd name="T5" fmla="*/ 27 h 49"/>
                <a:gd name="T6" fmla="*/ 25 w 287"/>
                <a:gd name="T7" fmla="*/ 49 h 49"/>
                <a:gd name="T8" fmla="*/ 262 w 287"/>
                <a:gd name="T9" fmla="*/ 49 h 49"/>
                <a:gd name="T10" fmla="*/ 287 w 287"/>
                <a:gd name="T11" fmla="*/ 27 h 49"/>
                <a:gd name="T12" fmla="*/ 287 w 287"/>
                <a:gd name="T13" fmla="*/ 23 h 49"/>
                <a:gd name="T14" fmla="*/ 262 w 287"/>
                <a:gd name="T15" fmla="*/ 0 h 49"/>
                <a:gd name="T16" fmla="*/ 153 w 287"/>
                <a:gd name="T17" fmla="*/ 0 h 49"/>
                <a:gd name="T18" fmla="*/ 25 w 287"/>
                <a:gd name="T19"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49">
                  <a:moveTo>
                    <a:pt x="25" y="0"/>
                  </a:moveTo>
                  <a:cubicBezTo>
                    <a:pt x="25" y="0"/>
                    <a:pt x="0" y="0"/>
                    <a:pt x="0" y="23"/>
                  </a:cubicBezTo>
                  <a:cubicBezTo>
                    <a:pt x="0" y="27"/>
                    <a:pt x="0" y="27"/>
                    <a:pt x="0" y="27"/>
                  </a:cubicBezTo>
                  <a:cubicBezTo>
                    <a:pt x="0" y="27"/>
                    <a:pt x="0" y="49"/>
                    <a:pt x="25" y="49"/>
                  </a:cubicBezTo>
                  <a:cubicBezTo>
                    <a:pt x="262" y="49"/>
                    <a:pt x="262" y="49"/>
                    <a:pt x="262" y="49"/>
                  </a:cubicBezTo>
                  <a:cubicBezTo>
                    <a:pt x="262" y="49"/>
                    <a:pt x="287" y="49"/>
                    <a:pt x="287" y="27"/>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Freeform 39"/>
            <p:cNvSpPr>
              <a:spLocks/>
            </p:cNvSpPr>
            <p:nvPr/>
          </p:nvSpPr>
          <p:spPr bwMode="gray">
            <a:xfrm>
              <a:off x="9526281" y="5941900"/>
              <a:ext cx="449587" cy="78073"/>
            </a:xfrm>
            <a:custGeom>
              <a:avLst/>
              <a:gdLst>
                <a:gd name="T0" fmla="*/ 25 w 287"/>
                <a:gd name="T1" fmla="*/ 0 h 50"/>
                <a:gd name="T2" fmla="*/ 0 w 287"/>
                <a:gd name="T3" fmla="*/ 24 h 50"/>
                <a:gd name="T4" fmla="*/ 0 w 287"/>
                <a:gd name="T5" fmla="*/ 28 h 50"/>
                <a:gd name="T6" fmla="*/ 25 w 287"/>
                <a:gd name="T7" fmla="*/ 50 h 50"/>
                <a:gd name="T8" fmla="*/ 262 w 287"/>
                <a:gd name="T9" fmla="*/ 50 h 50"/>
                <a:gd name="T10" fmla="*/ 287 w 287"/>
                <a:gd name="T11" fmla="*/ 28 h 50"/>
                <a:gd name="T12" fmla="*/ 287 w 287"/>
                <a:gd name="T13" fmla="*/ 24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4"/>
                  </a:cubicBezTo>
                  <a:cubicBezTo>
                    <a:pt x="0" y="28"/>
                    <a:pt x="0" y="28"/>
                    <a:pt x="0" y="28"/>
                  </a:cubicBezTo>
                  <a:cubicBezTo>
                    <a:pt x="0" y="28"/>
                    <a:pt x="0" y="50"/>
                    <a:pt x="25" y="50"/>
                  </a:cubicBezTo>
                  <a:cubicBezTo>
                    <a:pt x="262" y="50"/>
                    <a:pt x="262" y="50"/>
                    <a:pt x="262" y="50"/>
                  </a:cubicBezTo>
                  <a:cubicBezTo>
                    <a:pt x="262" y="50"/>
                    <a:pt x="287" y="50"/>
                    <a:pt x="287" y="28"/>
                  </a:cubicBezTo>
                  <a:cubicBezTo>
                    <a:pt x="287" y="24"/>
                    <a:pt x="287" y="24"/>
                    <a:pt x="287" y="24"/>
                  </a:cubicBezTo>
                  <a:cubicBezTo>
                    <a:pt x="287" y="24"/>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0" name="Oval 40"/>
            <p:cNvSpPr>
              <a:spLocks noChangeArrowheads="1"/>
            </p:cNvSpPr>
            <p:nvPr/>
          </p:nvSpPr>
          <p:spPr bwMode="gray">
            <a:xfrm>
              <a:off x="9889718" y="4991577"/>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41" name="Oval 41"/>
            <p:cNvSpPr>
              <a:spLocks noChangeArrowheads="1"/>
            </p:cNvSpPr>
            <p:nvPr/>
          </p:nvSpPr>
          <p:spPr bwMode="gray">
            <a:xfrm>
              <a:off x="9889718" y="5131568"/>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42" name="Oval 42"/>
            <p:cNvSpPr>
              <a:spLocks noChangeArrowheads="1"/>
            </p:cNvSpPr>
            <p:nvPr/>
          </p:nvSpPr>
          <p:spPr bwMode="gray">
            <a:xfrm>
              <a:off x="9889718" y="5268867"/>
              <a:ext cx="45767" cy="45767"/>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43" name="Oval 43"/>
            <p:cNvSpPr>
              <a:spLocks noChangeArrowheads="1"/>
            </p:cNvSpPr>
            <p:nvPr/>
          </p:nvSpPr>
          <p:spPr bwMode="gray">
            <a:xfrm>
              <a:off x="9889718" y="5406165"/>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44" name="Oval 44"/>
            <p:cNvSpPr>
              <a:spLocks noChangeArrowheads="1"/>
            </p:cNvSpPr>
            <p:nvPr/>
          </p:nvSpPr>
          <p:spPr bwMode="gray">
            <a:xfrm>
              <a:off x="9889718" y="5546156"/>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45" name="Oval 45"/>
            <p:cNvSpPr>
              <a:spLocks noChangeArrowheads="1"/>
            </p:cNvSpPr>
            <p:nvPr/>
          </p:nvSpPr>
          <p:spPr bwMode="gray">
            <a:xfrm>
              <a:off x="9889718" y="5683456"/>
              <a:ext cx="45767" cy="45767"/>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46" name="Oval 46"/>
            <p:cNvSpPr>
              <a:spLocks noChangeArrowheads="1"/>
            </p:cNvSpPr>
            <p:nvPr/>
          </p:nvSpPr>
          <p:spPr bwMode="gray">
            <a:xfrm>
              <a:off x="9889718" y="5823447"/>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47" name="Oval 47"/>
            <p:cNvSpPr>
              <a:spLocks noChangeArrowheads="1"/>
            </p:cNvSpPr>
            <p:nvPr/>
          </p:nvSpPr>
          <p:spPr bwMode="gray">
            <a:xfrm>
              <a:off x="9889718" y="5960744"/>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48" name="Freeform 48"/>
            <p:cNvSpPr>
              <a:spLocks/>
            </p:cNvSpPr>
            <p:nvPr/>
          </p:nvSpPr>
          <p:spPr bwMode="gray">
            <a:xfrm>
              <a:off x="9526281" y="6081891"/>
              <a:ext cx="449587" cy="78073"/>
            </a:xfrm>
            <a:custGeom>
              <a:avLst/>
              <a:gdLst>
                <a:gd name="T0" fmla="*/ 25 w 287"/>
                <a:gd name="T1" fmla="*/ 0 h 50"/>
                <a:gd name="T2" fmla="*/ 0 w 287"/>
                <a:gd name="T3" fmla="*/ 23 h 50"/>
                <a:gd name="T4" fmla="*/ 0 w 287"/>
                <a:gd name="T5" fmla="*/ 27 h 50"/>
                <a:gd name="T6" fmla="*/ 25 w 287"/>
                <a:gd name="T7" fmla="*/ 50 h 50"/>
                <a:gd name="T8" fmla="*/ 262 w 287"/>
                <a:gd name="T9" fmla="*/ 50 h 50"/>
                <a:gd name="T10" fmla="*/ 287 w 287"/>
                <a:gd name="T11" fmla="*/ 27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7"/>
                    <a:pt x="0" y="27"/>
                    <a:pt x="0" y="27"/>
                  </a:cubicBezTo>
                  <a:cubicBezTo>
                    <a:pt x="0" y="27"/>
                    <a:pt x="0" y="50"/>
                    <a:pt x="25" y="50"/>
                  </a:cubicBezTo>
                  <a:cubicBezTo>
                    <a:pt x="262" y="50"/>
                    <a:pt x="262" y="50"/>
                    <a:pt x="262" y="50"/>
                  </a:cubicBezTo>
                  <a:cubicBezTo>
                    <a:pt x="262" y="50"/>
                    <a:pt x="287" y="50"/>
                    <a:pt x="287" y="27"/>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9" name="Oval 49"/>
            <p:cNvSpPr>
              <a:spLocks noChangeArrowheads="1"/>
            </p:cNvSpPr>
            <p:nvPr/>
          </p:nvSpPr>
          <p:spPr bwMode="gray">
            <a:xfrm>
              <a:off x="9889718" y="6100735"/>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50" name="Freeform 50"/>
            <p:cNvSpPr>
              <a:spLocks/>
            </p:cNvSpPr>
            <p:nvPr/>
          </p:nvSpPr>
          <p:spPr bwMode="gray">
            <a:xfrm>
              <a:off x="8842479" y="5909595"/>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1" name="Oval 51"/>
            <p:cNvSpPr>
              <a:spLocks noChangeArrowheads="1"/>
            </p:cNvSpPr>
            <p:nvPr/>
          </p:nvSpPr>
          <p:spPr bwMode="gray">
            <a:xfrm>
              <a:off x="9203225" y="5928439"/>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52" name="Rectangle 52"/>
            <p:cNvSpPr>
              <a:spLocks noChangeArrowheads="1"/>
            </p:cNvSpPr>
            <p:nvPr/>
          </p:nvSpPr>
          <p:spPr bwMode="gray">
            <a:xfrm>
              <a:off x="8643261" y="4245857"/>
              <a:ext cx="573425" cy="255753"/>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3" name="Freeform 53"/>
            <p:cNvSpPr>
              <a:spLocks/>
            </p:cNvSpPr>
            <p:nvPr/>
          </p:nvSpPr>
          <p:spPr bwMode="gray">
            <a:xfrm>
              <a:off x="10780814" y="5917670"/>
              <a:ext cx="1235690" cy="611115"/>
            </a:xfrm>
            <a:custGeom>
              <a:avLst/>
              <a:gdLst>
                <a:gd name="T0" fmla="*/ 763 w 788"/>
                <a:gd name="T1" fmla="*/ 392 h 392"/>
                <a:gd name="T2" fmla="*/ 788 w 788"/>
                <a:gd name="T3" fmla="*/ 304 h 392"/>
                <a:gd name="T4" fmla="*/ 625 w 788"/>
                <a:gd name="T5" fmla="*/ 142 h 392"/>
                <a:gd name="T6" fmla="*/ 580 w 788"/>
                <a:gd name="T7" fmla="*/ 149 h 392"/>
                <a:gd name="T8" fmla="*/ 358 w 788"/>
                <a:gd name="T9" fmla="*/ 0 h 392"/>
                <a:gd name="T10" fmla="*/ 120 w 788"/>
                <a:gd name="T11" fmla="*/ 224 h 392"/>
                <a:gd name="T12" fmla="*/ 0 w 788"/>
                <a:gd name="T13" fmla="*/ 347 h 392"/>
                <a:gd name="T14" fmla="*/ 8 w 788"/>
                <a:gd name="T15" fmla="*/ 392 h 392"/>
                <a:gd name="T16" fmla="*/ 763 w 788"/>
                <a:gd name="T17" fmla="*/ 392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8" h="392">
                  <a:moveTo>
                    <a:pt x="763" y="392"/>
                  </a:moveTo>
                  <a:cubicBezTo>
                    <a:pt x="779" y="366"/>
                    <a:pt x="788" y="337"/>
                    <a:pt x="788" y="304"/>
                  </a:cubicBezTo>
                  <a:cubicBezTo>
                    <a:pt x="788" y="214"/>
                    <a:pt x="715" y="142"/>
                    <a:pt x="625" y="142"/>
                  </a:cubicBezTo>
                  <a:cubicBezTo>
                    <a:pt x="609" y="142"/>
                    <a:pt x="594" y="144"/>
                    <a:pt x="580" y="149"/>
                  </a:cubicBezTo>
                  <a:cubicBezTo>
                    <a:pt x="544" y="61"/>
                    <a:pt x="458" y="0"/>
                    <a:pt x="358" y="0"/>
                  </a:cubicBezTo>
                  <a:cubicBezTo>
                    <a:pt x="231" y="0"/>
                    <a:pt x="127" y="99"/>
                    <a:pt x="120" y="224"/>
                  </a:cubicBezTo>
                  <a:cubicBezTo>
                    <a:pt x="53" y="226"/>
                    <a:pt x="0" y="280"/>
                    <a:pt x="0" y="347"/>
                  </a:cubicBezTo>
                  <a:cubicBezTo>
                    <a:pt x="0" y="363"/>
                    <a:pt x="2" y="378"/>
                    <a:pt x="8" y="392"/>
                  </a:cubicBezTo>
                  <a:lnTo>
                    <a:pt x="763" y="392"/>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4" name="Freeform 55"/>
            <p:cNvSpPr>
              <a:spLocks/>
            </p:cNvSpPr>
            <p:nvPr/>
          </p:nvSpPr>
          <p:spPr bwMode="gray">
            <a:xfrm>
              <a:off x="11198094" y="5990359"/>
              <a:ext cx="1238381" cy="646112"/>
            </a:xfrm>
            <a:custGeom>
              <a:avLst/>
              <a:gdLst>
                <a:gd name="T0" fmla="*/ 790 w 790"/>
                <a:gd name="T1" fmla="*/ 206 h 414"/>
                <a:gd name="T2" fmla="*/ 661 w 790"/>
                <a:gd name="T3" fmla="*/ 149 h 414"/>
                <a:gd name="T4" fmla="*/ 613 w 790"/>
                <a:gd name="T5" fmla="*/ 156 h 414"/>
                <a:gd name="T6" fmla="*/ 379 w 790"/>
                <a:gd name="T7" fmla="*/ 0 h 414"/>
                <a:gd name="T8" fmla="*/ 127 w 790"/>
                <a:gd name="T9" fmla="*/ 236 h 414"/>
                <a:gd name="T10" fmla="*/ 0 w 790"/>
                <a:gd name="T11" fmla="*/ 366 h 414"/>
                <a:gd name="T12" fmla="*/ 9 w 790"/>
                <a:gd name="T13" fmla="*/ 414 h 414"/>
                <a:gd name="T14" fmla="*/ 790 w 790"/>
                <a:gd name="T15" fmla="*/ 414 h 414"/>
                <a:gd name="T16" fmla="*/ 790 w 790"/>
                <a:gd name="T17" fmla="*/ 206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0" h="414">
                  <a:moveTo>
                    <a:pt x="790" y="206"/>
                  </a:moveTo>
                  <a:cubicBezTo>
                    <a:pt x="758" y="172"/>
                    <a:pt x="713" y="149"/>
                    <a:pt x="661" y="149"/>
                  </a:cubicBezTo>
                  <a:cubicBezTo>
                    <a:pt x="644" y="149"/>
                    <a:pt x="628" y="152"/>
                    <a:pt x="613" y="156"/>
                  </a:cubicBezTo>
                  <a:cubicBezTo>
                    <a:pt x="576" y="64"/>
                    <a:pt x="484" y="0"/>
                    <a:pt x="379" y="0"/>
                  </a:cubicBezTo>
                  <a:cubicBezTo>
                    <a:pt x="245" y="0"/>
                    <a:pt x="135" y="104"/>
                    <a:pt x="127" y="236"/>
                  </a:cubicBezTo>
                  <a:cubicBezTo>
                    <a:pt x="56" y="238"/>
                    <a:pt x="0" y="295"/>
                    <a:pt x="0" y="366"/>
                  </a:cubicBezTo>
                  <a:cubicBezTo>
                    <a:pt x="0" y="383"/>
                    <a:pt x="3" y="399"/>
                    <a:pt x="9" y="414"/>
                  </a:cubicBezTo>
                  <a:cubicBezTo>
                    <a:pt x="790" y="414"/>
                    <a:pt x="790" y="414"/>
                    <a:pt x="790" y="414"/>
                  </a:cubicBezTo>
                  <a:lnTo>
                    <a:pt x="790" y="20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5" name="Freeform 59"/>
            <p:cNvSpPr>
              <a:spLocks/>
            </p:cNvSpPr>
            <p:nvPr/>
          </p:nvSpPr>
          <p:spPr bwMode="gray">
            <a:xfrm>
              <a:off x="11682678" y="5328094"/>
              <a:ext cx="309596" cy="441510"/>
            </a:xfrm>
            <a:custGeom>
              <a:avLst/>
              <a:gdLst>
                <a:gd name="T0" fmla="*/ 198 w 198"/>
                <a:gd name="T1" fmla="*/ 202 h 283"/>
                <a:gd name="T2" fmla="*/ 198 w 198"/>
                <a:gd name="T3" fmla="*/ 0 h 283"/>
                <a:gd name="T4" fmla="*/ 177 w 198"/>
                <a:gd name="T5" fmla="*/ 6 h 283"/>
                <a:gd name="T6" fmla="*/ 177 w 198"/>
                <a:gd name="T7" fmla="*/ 230 h 283"/>
                <a:gd name="T8" fmla="*/ 0 w 198"/>
                <a:gd name="T9" fmla="*/ 230 h 283"/>
                <a:gd name="T10" fmla="*/ 26 w 198"/>
                <a:gd name="T11" fmla="*/ 246 h 283"/>
                <a:gd name="T12" fmla="*/ 26 w 198"/>
                <a:gd name="T13" fmla="*/ 283 h 283"/>
                <a:gd name="T14" fmla="*/ 171 w 198"/>
                <a:gd name="T15" fmla="*/ 283 h 283"/>
                <a:gd name="T16" fmla="*/ 171 w 198"/>
                <a:gd name="T17" fmla="*/ 246 h 283"/>
                <a:gd name="T18" fmla="*/ 198 w 198"/>
                <a:gd name="T19" fmla="*/ 202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83">
                  <a:moveTo>
                    <a:pt x="198" y="202"/>
                  </a:moveTo>
                  <a:cubicBezTo>
                    <a:pt x="198" y="0"/>
                    <a:pt x="198" y="0"/>
                    <a:pt x="198" y="0"/>
                  </a:cubicBezTo>
                  <a:cubicBezTo>
                    <a:pt x="190" y="0"/>
                    <a:pt x="183" y="3"/>
                    <a:pt x="177" y="6"/>
                  </a:cubicBezTo>
                  <a:cubicBezTo>
                    <a:pt x="177" y="230"/>
                    <a:pt x="177" y="230"/>
                    <a:pt x="177" y="230"/>
                  </a:cubicBezTo>
                  <a:cubicBezTo>
                    <a:pt x="0" y="230"/>
                    <a:pt x="0" y="230"/>
                    <a:pt x="0" y="230"/>
                  </a:cubicBezTo>
                  <a:cubicBezTo>
                    <a:pt x="6" y="239"/>
                    <a:pt x="15" y="244"/>
                    <a:pt x="26" y="246"/>
                  </a:cubicBezTo>
                  <a:cubicBezTo>
                    <a:pt x="26" y="283"/>
                    <a:pt x="26" y="283"/>
                    <a:pt x="26" y="283"/>
                  </a:cubicBezTo>
                  <a:cubicBezTo>
                    <a:pt x="171" y="283"/>
                    <a:pt x="171" y="283"/>
                    <a:pt x="171" y="283"/>
                  </a:cubicBezTo>
                  <a:cubicBezTo>
                    <a:pt x="171" y="246"/>
                    <a:pt x="171" y="246"/>
                    <a:pt x="171" y="246"/>
                  </a:cubicBezTo>
                  <a:lnTo>
                    <a:pt x="198" y="202"/>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6" name="Freeform 60"/>
            <p:cNvSpPr>
              <a:spLocks/>
            </p:cNvSpPr>
            <p:nvPr/>
          </p:nvSpPr>
          <p:spPr bwMode="gray">
            <a:xfrm>
              <a:off x="11704215" y="5815369"/>
              <a:ext cx="263829" cy="419973"/>
            </a:xfrm>
            <a:custGeom>
              <a:avLst/>
              <a:gdLst>
                <a:gd name="T0" fmla="*/ 167 w 167"/>
                <a:gd name="T1" fmla="*/ 270 h 270"/>
                <a:gd name="T2" fmla="*/ 167 w 167"/>
                <a:gd name="T3" fmla="*/ 0 h 270"/>
                <a:gd name="T4" fmla="*/ 0 w 167"/>
                <a:gd name="T5" fmla="*/ 0 h 270"/>
                <a:gd name="T6" fmla="*/ 0 w 167"/>
                <a:gd name="T7" fmla="*/ 203 h 270"/>
                <a:gd name="T8" fmla="*/ 18 w 167"/>
                <a:gd name="T9" fmla="*/ 202 h 270"/>
                <a:gd name="T10" fmla="*/ 167 w 167"/>
                <a:gd name="T11" fmla="*/ 270 h 270"/>
              </a:gdLst>
              <a:ahLst/>
              <a:cxnLst>
                <a:cxn ang="0">
                  <a:pos x="T0" y="T1"/>
                </a:cxn>
                <a:cxn ang="0">
                  <a:pos x="T2" y="T3"/>
                </a:cxn>
                <a:cxn ang="0">
                  <a:pos x="T4" y="T5"/>
                </a:cxn>
                <a:cxn ang="0">
                  <a:pos x="T6" y="T7"/>
                </a:cxn>
                <a:cxn ang="0">
                  <a:pos x="T8" y="T9"/>
                </a:cxn>
                <a:cxn ang="0">
                  <a:pos x="T10" y="T11"/>
                </a:cxn>
              </a:cxnLst>
              <a:rect l="0" t="0" r="r" b="b"/>
              <a:pathLst>
                <a:path w="167" h="270">
                  <a:moveTo>
                    <a:pt x="167" y="270"/>
                  </a:moveTo>
                  <a:cubicBezTo>
                    <a:pt x="167" y="0"/>
                    <a:pt x="167" y="0"/>
                    <a:pt x="167" y="0"/>
                  </a:cubicBezTo>
                  <a:cubicBezTo>
                    <a:pt x="0" y="0"/>
                    <a:pt x="0" y="0"/>
                    <a:pt x="0" y="0"/>
                  </a:cubicBezTo>
                  <a:cubicBezTo>
                    <a:pt x="0" y="203"/>
                    <a:pt x="0" y="203"/>
                    <a:pt x="0" y="203"/>
                  </a:cubicBezTo>
                  <a:cubicBezTo>
                    <a:pt x="6" y="203"/>
                    <a:pt x="12" y="202"/>
                    <a:pt x="18" y="202"/>
                  </a:cubicBezTo>
                  <a:cubicBezTo>
                    <a:pt x="77" y="202"/>
                    <a:pt x="131" y="229"/>
                    <a:pt x="167" y="27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7" name="Rectangle 61"/>
            <p:cNvSpPr>
              <a:spLocks noChangeArrowheads="1"/>
            </p:cNvSpPr>
            <p:nvPr/>
          </p:nvSpPr>
          <p:spPr bwMode="gray">
            <a:xfrm>
              <a:off x="11712292" y="5769604"/>
              <a:ext cx="247676" cy="4576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8" name="Freeform 62"/>
            <p:cNvSpPr>
              <a:spLocks/>
            </p:cNvSpPr>
            <p:nvPr/>
          </p:nvSpPr>
          <p:spPr bwMode="gray">
            <a:xfrm>
              <a:off x="9698577" y="6491095"/>
              <a:ext cx="1017626" cy="503430"/>
            </a:xfrm>
            <a:custGeom>
              <a:avLst/>
              <a:gdLst>
                <a:gd name="T0" fmla="*/ 628 w 650"/>
                <a:gd name="T1" fmla="*/ 323 h 323"/>
                <a:gd name="T2" fmla="*/ 650 w 650"/>
                <a:gd name="T3" fmla="*/ 251 h 323"/>
                <a:gd name="T4" fmla="*/ 515 w 650"/>
                <a:gd name="T5" fmla="*/ 117 h 323"/>
                <a:gd name="T6" fmla="*/ 477 w 650"/>
                <a:gd name="T7" fmla="*/ 122 h 323"/>
                <a:gd name="T8" fmla="*/ 295 w 650"/>
                <a:gd name="T9" fmla="*/ 0 h 323"/>
                <a:gd name="T10" fmla="*/ 99 w 650"/>
                <a:gd name="T11" fmla="*/ 184 h 323"/>
                <a:gd name="T12" fmla="*/ 0 w 650"/>
                <a:gd name="T13" fmla="*/ 285 h 323"/>
                <a:gd name="T14" fmla="*/ 7 w 650"/>
                <a:gd name="T15" fmla="*/ 323 h 323"/>
                <a:gd name="T16" fmla="*/ 628 w 650"/>
                <a:gd name="T17" fmla="*/ 323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0" h="323">
                  <a:moveTo>
                    <a:pt x="628" y="323"/>
                  </a:moveTo>
                  <a:cubicBezTo>
                    <a:pt x="642" y="302"/>
                    <a:pt x="650" y="277"/>
                    <a:pt x="650" y="251"/>
                  </a:cubicBezTo>
                  <a:cubicBezTo>
                    <a:pt x="650" y="176"/>
                    <a:pt x="589" y="117"/>
                    <a:pt x="515" y="117"/>
                  </a:cubicBezTo>
                  <a:cubicBezTo>
                    <a:pt x="502" y="117"/>
                    <a:pt x="489" y="119"/>
                    <a:pt x="477" y="122"/>
                  </a:cubicBezTo>
                  <a:cubicBezTo>
                    <a:pt x="448" y="50"/>
                    <a:pt x="377" y="0"/>
                    <a:pt x="295" y="0"/>
                  </a:cubicBezTo>
                  <a:cubicBezTo>
                    <a:pt x="191" y="0"/>
                    <a:pt x="105" y="81"/>
                    <a:pt x="99" y="184"/>
                  </a:cubicBezTo>
                  <a:cubicBezTo>
                    <a:pt x="44" y="185"/>
                    <a:pt x="0" y="230"/>
                    <a:pt x="0" y="285"/>
                  </a:cubicBezTo>
                  <a:cubicBezTo>
                    <a:pt x="0" y="298"/>
                    <a:pt x="1" y="311"/>
                    <a:pt x="7" y="323"/>
                  </a:cubicBezTo>
                  <a:lnTo>
                    <a:pt x="628" y="3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9" name="Rectangle 63"/>
            <p:cNvSpPr>
              <a:spLocks noChangeArrowheads="1"/>
            </p:cNvSpPr>
            <p:nvPr/>
          </p:nvSpPr>
          <p:spPr bwMode="gray">
            <a:xfrm>
              <a:off x="10840041" y="5481545"/>
              <a:ext cx="43074" cy="91532"/>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60" name="Freeform 64"/>
            <p:cNvSpPr>
              <a:spLocks/>
            </p:cNvSpPr>
            <p:nvPr/>
          </p:nvSpPr>
          <p:spPr bwMode="gray">
            <a:xfrm>
              <a:off x="6852992" y="5328094"/>
              <a:ext cx="729569" cy="231523"/>
            </a:xfrm>
            <a:custGeom>
              <a:avLst/>
              <a:gdLst>
                <a:gd name="T0" fmla="*/ 271 w 271"/>
                <a:gd name="T1" fmla="*/ 0 h 86"/>
                <a:gd name="T2" fmla="*/ 0 w 271"/>
                <a:gd name="T3" fmla="*/ 0 h 86"/>
                <a:gd name="T4" fmla="*/ 17 w 271"/>
                <a:gd name="T5" fmla="*/ 11 h 86"/>
                <a:gd name="T6" fmla="*/ 132 w 271"/>
                <a:gd name="T7" fmla="*/ 48 h 86"/>
                <a:gd name="T8" fmla="*/ 133 w 271"/>
                <a:gd name="T9" fmla="*/ 86 h 86"/>
                <a:gd name="T10" fmla="*/ 240 w 271"/>
                <a:gd name="T11" fmla="*/ 86 h 86"/>
                <a:gd name="T12" fmla="*/ 240 w 271"/>
                <a:gd name="T13" fmla="*/ 21 h 86"/>
                <a:gd name="T14" fmla="*/ 271 w 271"/>
                <a:gd name="T15" fmla="*/ 0 h 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1" h="86">
                  <a:moveTo>
                    <a:pt x="271" y="0"/>
                  </a:moveTo>
                  <a:lnTo>
                    <a:pt x="0" y="0"/>
                  </a:lnTo>
                  <a:lnTo>
                    <a:pt x="17" y="11"/>
                  </a:lnTo>
                  <a:lnTo>
                    <a:pt x="132" y="48"/>
                  </a:lnTo>
                  <a:lnTo>
                    <a:pt x="133" y="86"/>
                  </a:lnTo>
                  <a:lnTo>
                    <a:pt x="240" y="86"/>
                  </a:lnTo>
                  <a:lnTo>
                    <a:pt x="240" y="21"/>
                  </a:lnTo>
                  <a:lnTo>
                    <a:pt x="271" y="0"/>
                  </a:ln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1" name="Freeform 65"/>
            <p:cNvSpPr>
              <a:spLocks/>
            </p:cNvSpPr>
            <p:nvPr/>
          </p:nvSpPr>
          <p:spPr bwMode="gray">
            <a:xfrm>
              <a:off x="7192201" y="5621536"/>
              <a:ext cx="328440" cy="508814"/>
            </a:xfrm>
            <a:custGeom>
              <a:avLst/>
              <a:gdLst>
                <a:gd name="T0" fmla="*/ 209 w 209"/>
                <a:gd name="T1" fmla="*/ 327 h 327"/>
                <a:gd name="T2" fmla="*/ 209 w 209"/>
                <a:gd name="T3" fmla="*/ 0 h 327"/>
                <a:gd name="T4" fmla="*/ 0 w 209"/>
                <a:gd name="T5" fmla="*/ 0 h 327"/>
                <a:gd name="T6" fmla="*/ 0 w 209"/>
                <a:gd name="T7" fmla="*/ 242 h 327"/>
                <a:gd name="T8" fmla="*/ 209 w 209"/>
                <a:gd name="T9" fmla="*/ 327 h 327"/>
              </a:gdLst>
              <a:ahLst/>
              <a:cxnLst>
                <a:cxn ang="0">
                  <a:pos x="T0" y="T1"/>
                </a:cxn>
                <a:cxn ang="0">
                  <a:pos x="T2" y="T3"/>
                </a:cxn>
                <a:cxn ang="0">
                  <a:pos x="T4" y="T5"/>
                </a:cxn>
                <a:cxn ang="0">
                  <a:pos x="T6" y="T7"/>
                </a:cxn>
                <a:cxn ang="0">
                  <a:pos x="T8" y="T9"/>
                </a:cxn>
              </a:cxnLst>
              <a:rect l="0" t="0" r="r" b="b"/>
              <a:pathLst>
                <a:path w="209" h="327">
                  <a:moveTo>
                    <a:pt x="209" y="327"/>
                  </a:moveTo>
                  <a:cubicBezTo>
                    <a:pt x="209" y="0"/>
                    <a:pt x="209" y="0"/>
                    <a:pt x="209" y="0"/>
                  </a:cubicBezTo>
                  <a:cubicBezTo>
                    <a:pt x="0" y="0"/>
                    <a:pt x="0" y="0"/>
                    <a:pt x="0" y="0"/>
                  </a:cubicBezTo>
                  <a:cubicBezTo>
                    <a:pt x="0" y="242"/>
                    <a:pt x="0" y="242"/>
                    <a:pt x="0" y="242"/>
                  </a:cubicBezTo>
                  <a:cubicBezTo>
                    <a:pt x="81" y="245"/>
                    <a:pt x="153" y="277"/>
                    <a:pt x="209" y="327"/>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2" name="Rectangle 66"/>
            <p:cNvSpPr>
              <a:spLocks noChangeArrowheads="1"/>
            </p:cNvSpPr>
            <p:nvPr/>
          </p:nvSpPr>
          <p:spPr bwMode="gray">
            <a:xfrm>
              <a:off x="7202970" y="5559618"/>
              <a:ext cx="306903" cy="6192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3" name="Rectangle 67"/>
            <p:cNvSpPr>
              <a:spLocks noChangeArrowheads="1"/>
            </p:cNvSpPr>
            <p:nvPr/>
          </p:nvSpPr>
          <p:spPr bwMode="gray">
            <a:xfrm>
              <a:off x="7943307" y="5048112"/>
              <a:ext cx="43074" cy="91532"/>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64" name="Freeform 68"/>
            <p:cNvSpPr>
              <a:spLocks/>
            </p:cNvSpPr>
            <p:nvPr/>
          </p:nvSpPr>
          <p:spPr bwMode="gray">
            <a:xfrm>
              <a:off x="7940614" y="5088494"/>
              <a:ext cx="1289532" cy="454971"/>
            </a:xfrm>
            <a:custGeom>
              <a:avLst/>
              <a:gdLst>
                <a:gd name="T0" fmla="*/ 479 w 479"/>
                <a:gd name="T1" fmla="*/ 169 h 169"/>
                <a:gd name="T2" fmla="*/ 163 w 479"/>
                <a:gd name="T3" fmla="*/ 169 h 169"/>
                <a:gd name="T4" fmla="*/ 163 w 479"/>
                <a:gd name="T5" fmla="*/ 5 h 169"/>
                <a:gd name="T6" fmla="*/ 0 w 479"/>
                <a:gd name="T7" fmla="*/ 5 h 169"/>
                <a:gd name="T8" fmla="*/ 0 w 479"/>
                <a:gd name="T9" fmla="*/ 0 h 169"/>
                <a:gd name="T10" fmla="*/ 169 w 479"/>
                <a:gd name="T11" fmla="*/ 0 h 169"/>
                <a:gd name="T12" fmla="*/ 169 w 479"/>
                <a:gd name="T13" fmla="*/ 165 h 169"/>
                <a:gd name="T14" fmla="*/ 479 w 479"/>
                <a:gd name="T15" fmla="*/ 165 h 169"/>
                <a:gd name="T16" fmla="*/ 479 w 479"/>
                <a:gd name="T17" fmla="*/ 169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9" h="169">
                  <a:moveTo>
                    <a:pt x="479" y="169"/>
                  </a:moveTo>
                  <a:lnTo>
                    <a:pt x="163" y="169"/>
                  </a:lnTo>
                  <a:lnTo>
                    <a:pt x="163" y="5"/>
                  </a:lnTo>
                  <a:lnTo>
                    <a:pt x="0" y="5"/>
                  </a:lnTo>
                  <a:lnTo>
                    <a:pt x="0" y="0"/>
                  </a:lnTo>
                  <a:lnTo>
                    <a:pt x="169" y="0"/>
                  </a:lnTo>
                  <a:lnTo>
                    <a:pt x="169" y="165"/>
                  </a:lnTo>
                  <a:lnTo>
                    <a:pt x="479" y="165"/>
                  </a:lnTo>
                  <a:lnTo>
                    <a:pt x="479" y="169"/>
                  </a:ln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65" name="Freeform 69"/>
            <p:cNvSpPr>
              <a:spLocks/>
            </p:cNvSpPr>
            <p:nvPr/>
          </p:nvSpPr>
          <p:spPr bwMode="gray">
            <a:xfrm>
              <a:off x="10215467" y="6227266"/>
              <a:ext cx="134607" cy="188449"/>
            </a:xfrm>
            <a:custGeom>
              <a:avLst/>
              <a:gdLst>
                <a:gd name="T0" fmla="*/ 85 w 85"/>
                <a:gd name="T1" fmla="*/ 86 h 121"/>
                <a:gd name="T2" fmla="*/ 85 w 85"/>
                <a:gd name="T3" fmla="*/ 0 h 121"/>
                <a:gd name="T4" fmla="*/ 77 w 85"/>
                <a:gd name="T5" fmla="*/ 2 h 121"/>
                <a:gd name="T6" fmla="*/ 77 w 85"/>
                <a:gd name="T7" fmla="*/ 98 h 121"/>
                <a:gd name="T8" fmla="*/ 0 w 85"/>
                <a:gd name="T9" fmla="*/ 98 h 121"/>
                <a:gd name="T10" fmla="*/ 11 w 85"/>
                <a:gd name="T11" fmla="*/ 105 h 121"/>
                <a:gd name="T12" fmla="*/ 11 w 85"/>
                <a:gd name="T13" fmla="*/ 121 h 121"/>
                <a:gd name="T14" fmla="*/ 73 w 85"/>
                <a:gd name="T15" fmla="*/ 121 h 121"/>
                <a:gd name="T16" fmla="*/ 73 w 85"/>
                <a:gd name="T17" fmla="*/ 105 h 121"/>
                <a:gd name="T18" fmla="*/ 85 w 85"/>
                <a:gd name="T19" fmla="*/ 86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121">
                  <a:moveTo>
                    <a:pt x="85" y="86"/>
                  </a:moveTo>
                  <a:cubicBezTo>
                    <a:pt x="85" y="0"/>
                    <a:pt x="85" y="0"/>
                    <a:pt x="85" y="0"/>
                  </a:cubicBezTo>
                  <a:cubicBezTo>
                    <a:pt x="82" y="0"/>
                    <a:pt x="79" y="1"/>
                    <a:pt x="77" y="2"/>
                  </a:cubicBezTo>
                  <a:cubicBezTo>
                    <a:pt x="77" y="98"/>
                    <a:pt x="77" y="98"/>
                    <a:pt x="77" y="98"/>
                  </a:cubicBezTo>
                  <a:cubicBezTo>
                    <a:pt x="0" y="98"/>
                    <a:pt x="0" y="98"/>
                    <a:pt x="0" y="98"/>
                  </a:cubicBezTo>
                  <a:cubicBezTo>
                    <a:pt x="3" y="102"/>
                    <a:pt x="7" y="104"/>
                    <a:pt x="11" y="105"/>
                  </a:cubicBezTo>
                  <a:cubicBezTo>
                    <a:pt x="11" y="121"/>
                    <a:pt x="11" y="121"/>
                    <a:pt x="11" y="121"/>
                  </a:cubicBezTo>
                  <a:cubicBezTo>
                    <a:pt x="73" y="121"/>
                    <a:pt x="73" y="121"/>
                    <a:pt x="73" y="121"/>
                  </a:cubicBezTo>
                  <a:cubicBezTo>
                    <a:pt x="73" y="105"/>
                    <a:pt x="73" y="105"/>
                    <a:pt x="73" y="105"/>
                  </a:cubicBezTo>
                  <a:lnTo>
                    <a:pt x="85" y="86"/>
                  </a:ln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6" name="Freeform 70"/>
            <p:cNvSpPr>
              <a:spLocks/>
            </p:cNvSpPr>
            <p:nvPr/>
          </p:nvSpPr>
          <p:spPr bwMode="gray">
            <a:xfrm>
              <a:off x="10228926" y="6437253"/>
              <a:ext cx="110378" cy="250369"/>
            </a:xfrm>
            <a:custGeom>
              <a:avLst/>
              <a:gdLst>
                <a:gd name="T0" fmla="*/ 72 w 72"/>
                <a:gd name="T1" fmla="*/ 160 h 160"/>
                <a:gd name="T2" fmla="*/ 72 w 72"/>
                <a:gd name="T3" fmla="*/ 0 h 160"/>
                <a:gd name="T4" fmla="*/ 0 w 72"/>
                <a:gd name="T5" fmla="*/ 0 h 160"/>
                <a:gd name="T6" fmla="*/ 0 w 72"/>
                <a:gd name="T7" fmla="*/ 119 h 160"/>
                <a:gd name="T8" fmla="*/ 72 w 72"/>
                <a:gd name="T9" fmla="*/ 160 h 160"/>
              </a:gdLst>
              <a:ahLst/>
              <a:cxnLst>
                <a:cxn ang="0">
                  <a:pos x="T0" y="T1"/>
                </a:cxn>
                <a:cxn ang="0">
                  <a:pos x="T2" y="T3"/>
                </a:cxn>
                <a:cxn ang="0">
                  <a:pos x="T4" y="T5"/>
                </a:cxn>
                <a:cxn ang="0">
                  <a:pos x="T6" y="T7"/>
                </a:cxn>
                <a:cxn ang="0">
                  <a:pos x="T8" y="T9"/>
                </a:cxn>
              </a:cxnLst>
              <a:rect l="0" t="0" r="r" b="b"/>
              <a:pathLst>
                <a:path w="72" h="160">
                  <a:moveTo>
                    <a:pt x="72" y="160"/>
                  </a:moveTo>
                  <a:cubicBezTo>
                    <a:pt x="72" y="0"/>
                    <a:pt x="72" y="0"/>
                    <a:pt x="72" y="0"/>
                  </a:cubicBezTo>
                  <a:cubicBezTo>
                    <a:pt x="0" y="0"/>
                    <a:pt x="0" y="0"/>
                    <a:pt x="0" y="0"/>
                  </a:cubicBezTo>
                  <a:cubicBezTo>
                    <a:pt x="0" y="119"/>
                    <a:pt x="0" y="119"/>
                    <a:pt x="0" y="119"/>
                  </a:cubicBezTo>
                  <a:cubicBezTo>
                    <a:pt x="27" y="126"/>
                    <a:pt x="52" y="140"/>
                    <a:pt x="72" y="16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7" name="Rectangle 71"/>
            <p:cNvSpPr>
              <a:spLocks noChangeArrowheads="1"/>
            </p:cNvSpPr>
            <p:nvPr/>
          </p:nvSpPr>
          <p:spPr bwMode="gray">
            <a:xfrm>
              <a:off x="10231619" y="6415716"/>
              <a:ext cx="104994" cy="215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8" name="Freeform 72"/>
            <p:cNvSpPr>
              <a:spLocks/>
            </p:cNvSpPr>
            <p:nvPr/>
          </p:nvSpPr>
          <p:spPr bwMode="gray">
            <a:xfrm>
              <a:off x="9916639" y="5287711"/>
              <a:ext cx="923402" cy="247676"/>
            </a:xfrm>
            <a:custGeom>
              <a:avLst/>
              <a:gdLst>
                <a:gd name="T0" fmla="*/ 343 w 343"/>
                <a:gd name="T1" fmla="*/ 92 h 92"/>
                <a:gd name="T2" fmla="*/ 196 w 343"/>
                <a:gd name="T3" fmla="*/ 92 h 92"/>
                <a:gd name="T4" fmla="*/ 196 w 343"/>
                <a:gd name="T5" fmla="*/ 5 h 92"/>
                <a:gd name="T6" fmla="*/ 0 w 343"/>
                <a:gd name="T7" fmla="*/ 5 h 92"/>
                <a:gd name="T8" fmla="*/ 0 w 343"/>
                <a:gd name="T9" fmla="*/ 0 h 92"/>
                <a:gd name="T10" fmla="*/ 201 w 343"/>
                <a:gd name="T11" fmla="*/ 0 h 92"/>
                <a:gd name="T12" fmla="*/ 201 w 343"/>
                <a:gd name="T13" fmla="*/ 87 h 92"/>
                <a:gd name="T14" fmla="*/ 343 w 343"/>
                <a:gd name="T15" fmla="*/ 87 h 92"/>
                <a:gd name="T16" fmla="*/ 343 w 343"/>
                <a:gd name="T17" fmla="*/ 9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3" h="92">
                  <a:moveTo>
                    <a:pt x="343" y="92"/>
                  </a:moveTo>
                  <a:lnTo>
                    <a:pt x="196" y="92"/>
                  </a:lnTo>
                  <a:lnTo>
                    <a:pt x="196" y="5"/>
                  </a:lnTo>
                  <a:lnTo>
                    <a:pt x="0" y="5"/>
                  </a:lnTo>
                  <a:lnTo>
                    <a:pt x="0" y="0"/>
                  </a:lnTo>
                  <a:lnTo>
                    <a:pt x="201" y="0"/>
                  </a:lnTo>
                  <a:lnTo>
                    <a:pt x="201" y="87"/>
                  </a:lnTo>
                  <a:lnTo>
                    <a:pt x="343" y="87"/>
                  </a:lnTo>
                  <a:lnTo>
                    <a:pt x="343" y="92"/>
                  </a:ln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69" name="Freeform 73"/>
            <p:cNvSpPr>
              <a:spLocks/>
            </p:cNvSpPr>
            <p:nvPr/>
          </p:nvSpPr>
          <p:spPr bwMode="gray">
            <a:xfrm>
              <a:off x="9623198" y="5565002"/>
              <a:ext cx="282675" cy="743029"/>
            </a:xfrm>
            <a:custGeom>
              <a:avLst/>
              <a:gdLst>
                <a:gd name="T0" fmla="*/ 93 w 105"/>
                <a:gd name="T1" fmla="*/ 276 h 276"/>
                <a:gd name="T2" fmla="*/ 0 w 105"/>
                <a:gd name="T3" fmla="*/ 276 h 276"/>
                <a:gd name="T4" fmla="*/ 0 w 105"/>
                <a:gd name="T5" fmla="*/ 0 h 276"/>
                <a:gd name="T6" fmla="*/ 105 w 105"/>
                <a:gd name="T7" fmla="*/ 0 h 276"/>
                <a:gd name="T8" fmla="*/ 105 w 105"/>
                <a:gd name="T9" fmla="*/ 6 h 276"/>
                <a:gd name="T10" fmla="*/ 6 w 105"/>
                <a:gd name="T11" fmla="*/ 6 h 276"/>
                <a:gd name="T12" fmla="*/ 6 w 105"/>
                <a:gd name="T13" fmla="*/ 271 h 276"/>
                <a:gd name="T14" fmla="*/ 93 w 105"/>
                <a:gd name="T15" fmla="*/ 271 h 276"/>
                <a:gd name="T16" fmla="*/ 93 w 105"/>
                <a:gd name="T17" fmla="*/ 276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 h="276">
                  <a:moveTo>
                    <a:pt x="93" y="276"/>
                  </a:moveTo>
                  <a:lnTo>
                    <a:pt x="0" y="276"/>
                  </a:lnTo>
                  <a:lnTo>
                    <a:pt x="0" y="0"/>
                  </a:lnTo>
                  <a:lnTo>
                    <a:pt x="105" y="0"/>
                  </a:lnTo>
                  <a:lnTo>
                    <a:pt x="105" y="6"/>
                  </a:lnTo>
                  <a:lnTo>
                    <a:pt x="6" y="6"/>
                  </a:lnTo>
                  <a:lnTo>
                    <a:pt x="6" y="271"/>
                  </a:lnTo>
                  <a:lnTo>
                    <a:pt x="93" y="271"/>
                  </a:lnTo>
                  <a:lnTo>
                    <a:pt x="93" y="276"/>
                  </a:ln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70" name="Rectangle 74"/>
            <p:cNvSpPr>
              <a:spLocks noChangeArrowheads="1"/>
            </p:cNvSpPr>
            <p:nvPr/>
          </p:nvSpPr>
          <p:spPr bwMode="gray">
            <a:xfrm>
              <a:off x="9846644" y="6273032"/>
              <a:ext cx="26921" cy="56536"/>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71" name="Freeform 75"/>
            <p:cNvSpPr>
              <a:spLocks/>
            </p:cNvSpPr>
            <p:nvPr/>
          </p:nvSpPr>
          <p:spPr bwMode="gray">
            <a:xfrm>
              <a:off x="10883115" y="4951196"/>
              <a:ext cx="1076853" cy="734953"/>
            </a:xfrm>
            <a:custGeom>
              <a:avLst/>
              <a:gdLst>
                <a:gd name="T0" fmla="*/ 400 w 400"/>
                <a:gd name="T1" fmla="*/ 273 h 273"/>
                <a:gd name="T2" fmla="*/ 400 w 400"/>
                <a:gd name="T3" fmla="*/ 0 h 273"/>
                <a:gd name="T4" fmla="*/ 201 w 400"/>
                <a:gd name="T5" fmla="*/ 0 h 273"/>
                <a:gd name="T6" fmla="*/ 0 w 400"/>
                <a:gd name="T7" fmla="*/ 0 h 273"/>
                <a:gd name="T8" fmla="*/ 0 w 400"/>
                <a:gd name="T9" fmla="*/ 273 h 273"/>
                <a:gd name="T10" fmla="*/ 201 w 400"/>
                <a:gd name="T11" fmla="*/ 273 h 273"/>
                <a:gd name="T12" fmla="*/ 400 w 400"/>
                <a:gd name="T13" fmla="*/ 273 h 273"/>
              </a:gdLst>
              <a:ahLst/>
              <a:cxnLst>
                <a:cxn ang="0">
                  <a:pos x="T0" y="T1"/>
                </a:cxn>
                <a:cxn ang="0">
                  <a:pos x="T2" y="T3"/>
                </a:cxn>
                <a:cxn ang="0">
                  <a:pos x="T4" y="T5"/>
                </a:cxn>
                <a:cxn ang="0">
                  <a:pos x="T6" y="T7"/>
                </a:cxn>
                <a:cxn ang="0">
                  <a:pos x="T8" y="T9"/>
                </a:cxn>
                <a:cxn ang="0">
                  <a:pos x="T10" y="T11"/>
                </a:cxn>
                <a:cxn ang="0">
                  <a:pos x="T12" y="T13"/>
                </a:cxn>
              </a:cxnLst>
              <a:rect l="0" t="0" r="r" b="b"/>
              <a:pathLst>
                <a:path w="400" h="273">
                  <a:moveTo>
                    <a:pt x="400" y="273"/>
                  </a:moveTo>
                  <a:lnTo>
                    <a:pt x="400" y="0"/>
                  </a:lnTo>
                  <a:lnTo>
                    <a:pt x="201" y="0"/>
                  </a:lnTo>
                  <a:lnTo>
                    <a:pt x="0" y="0"/>
                  </a:lnTo>
                  <a:lnTo>
                    <a:pt x="0" y="273"/>
                  </a:lnTo>
                  <a:lnTo>
                    <a:pt x="201" y="273"/>
                  </a:lnTo>
                  <a:lnTo>
                    <a:pt x="400" y="273"/>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2" name="Rectangle 76"/>
            <p:cNvSpPr>
              <a:spLocks noChangeArrowheads="1"/>
            </p:cNvSpPr>
            <p:nvPr/>
          </p:nvSpPr>
          <p:spPr bwMode="gray">
            <a:xfrm>
              <a:off x="10939649" y="4991577"/>
              <a:ext cx="966476" cy="573425"/>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3" name="Freeform 77"/>
            <p:cNvSpPr>
              <a:spLocks noEditPoints="1"/>
            </p:cNvSpPr>
            <p:nvPr/>
          </p:nvSpPr>
          <p:spPr bwMode="gray">
            <a:xfrm>
              <a:off x="11009645" y="5384628"/>
              <a:ext cx="826485" cy="99610"/>
            </a:xfrm>
            <a:custGeom>
              <a:avLst/>
              <a:gdLst>
                <a:gd name="T0" fmla="*/ 0 w 527"/>
                <a:gd name="T1" fmla="*/ 57 h 64"/>
                <a:gd name="T2" fmla="*/ 41 w 527"/>
                <a:gd name="T3" fmla="*/ 57 h 64"/>
                <a:gd name="T4" fmla="*/ 8 w 527"/>
                <a:gd name="T5" fmla="*/ 0 h 64"/>
                <a:gd name="T6" fmla="*/ 34 w 527"/>
                <a:gd name="T7" fmla="*/ 57 h 64"/>
                <a:gd name="T8" fmla="*/ 86 w 527"/>
                <a:gd name="T9" fmla="*/ 57 h 64"/>
                <a:gd name="T10" fmla="*/ 60 w 527"/>
                <a:gd name="T11" fmla="*/ 4 h 64"/>
                <a:gd name="T12" fmla="*/ 77 w 527"/>
                <a:gd name="T13" fmla="*/ 57 h 64"/>
                <a:gd name="T14" fmla="*/ 65 w 527"/>
                <a:gd name="T15" fmla="*/ 64 h 64"/>
                <a:gd name="T16" fmla="*/ 102 w 527"/>
                <a:gd name="T17" fmla="*/ 39 h 64"/>
                <a:gd name="T18" fmla="*/ 93 w 527"/>
                <a:gd name="T19" fmla="*/ 57 h 64"/>
                <a:gd name="T20" fmla="*/ 121 w 527"/>
                <a:gd name="T21" fmla="*/ 8 h 64"/>
                <a:gd name="T22" fmla="*/ 154 w 527"/>
                <a:gd name="T23" fmla="*/ 64 h 64"/>
                <a:gd name="T24" fmla="*/ 154 w 527"/>
                <a:gd name="T25" fmla="*/ 0 h 64"/>
                <a:gd name="T26" fmla="*/ 154 w 527"/>
                <a:gd name="T27" fmla="*/ 8 h 64"/>
                <a:gd name="T28" fmla="*/ 130 w 527"/>
                <a:gd name="T29" fmla="*/ 8 h 64"/>
                <a:gd name="T30" fmla="*/ 182 w 527"/>
                <a:gd name="T31" fmla="*/ 57 h 64"/>
                <a:gd name="T32" fmla="*/ 224 w 527"/>
                <a:gd name="T33" fmla="*/ 57 h 64"/>
                <a:gd name="T34" fmla="*/ 191 w 527"/>
                <a:gd name="T35" fmla="*/ 0 h 64"/>
                <a:gd name="T36" fmla="*/ 215 w 527"/>
                <a:gd name="T37" fmla="*/ 57 h 64"/>
                <a:gd name="T38" fmla="*/ 251 w 527"/>
                <a:gd name="T39" fmla="*/ 0 h 64"/>
                <a:gd name="T40" fmla="*/ 251 w 527"/>
                <a:gd name="T41" fmla="*/ 64 h 64"/>
                <a:gd name="T42" fmla="*/ 284 w 527"/>
                <a:gd name="T43" fmla="*/ 8 h 64"/>
                <a:gd name="T44" fmla="*/ 251 w 527"/>
                <a:gd name="T45" fmla="*/ 8 h 64"/>
                <a:gd name="T46" fmla="*/ 251 w 527"/>
                <a:gd name="T47" fmla="*/ 57 h 64"/>
                <a:gd name="T48" fmla="*/ 328 w 527"/>
                <a:gd name="T49" fmla="*/ 0 h 64"/>
                <a:gd name="T50" fmla="*/ 307 w 527"/>
                <a:gd name="T51" fmla="*/ 8 h 64"/>
                <a:gd name="T52" fmla="*/ 307 w 527"/>
                <a:gd name="T53" fmla="*/ 57 h 64"/>
                <a:gd name="T54" fmla="*/ 340 w 527"/>
                <a:gd name="T55" fmla="*/ 64 h 64"/>
                <a:gd name="T56" fmla="*/ 340 w 527"/>
                <a:gd name="T57" fmla="*/ 35 h 64"/>
                <a:gd name="T58" fmla="*/ 328 w 527"/>
                <a:gd name="T59" fmla="*/ 57 h 64"/>
                <a:gd name="T60" fmla="*/ 368 w 527"/>
                <a:gd name="T61" fmla="*/ 0 h 64"/>
                <a:gd name="T62" fmla="*/ 380 w 527"/>
                <a:gd name="T63" fmla="*/ 8 h 64"/>
                <a:gd name="T64" fmla="*/ 364 w 527"/>
                <a:gd name="T65" fmla="*/ 60 h 64"/>
                <a:gd name="T66" fmla="*/ 405 w 527"/>
                <a:gd name="T67" fmla="*/ 60 h 64"/>
                <a:gd name="T68" fmla="*/ 396 w 527"/>
                <a:gd name="T69" fmla="*/ 39 h 64"/>
                <a:gd name="T70" fmla="*/ 433 w 527"/>
                <a:gd name="T71" fmla="*/ 0 h 64"/>
                <a:gd name="T72" fmla="*/ 433 w 527"/>
                <a:gd name="T73" fmla="*/ 64 h 64"/>
                <a:gd name="T74" fmla="*/ 466 w 527"/>
                <a:gd name="T75" fmla="*/ 8 h 64"/>
                <a:gd name="T76" fmla="*/ 433 w 527"/>
                <a:gd name="T77" fmla="*/ 8 h 64"/>
                <a:gd name="T78" fmla="*/ 433 w 527"/>
                <a:gd name="T79" fmla="*/ 57 h 64"/>
                <a:gd name="T80" fmla="*/ 510 w 527"/>
                <a:gd name="T81" fmla="*/ 0 h 64"/>
                <a:gd name="T82" fmla="*/ 489 w 527"/>
                <a:gd name="T83" fmla="*/ 8 h 64"/>
                <a:gd name="T84" fmla="*/ 489 w 527"/>
                <a:gd name="T85" fmla="*/ 57 h 64"/>
                <a:gd name="T86" fmla="*/ 522 w 527"/>
                <a:gd name="T87" fmla="*/ 64 h 64"/>
                <a:gd name="T88" fmla="*/ 522 w 527"/>
                <a:gd name="T89" fmla="*/ 35 h 64"/>
                <a:gd name="T90" fmla="*/ 510 w 527"/>
                <a:gd name="T91" fmla="*/ 57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7" h="64">
                  <a:moveTo>
                    <a:pt x="8" y="0"/>
                  </a:moveTo>
                  <a:cubicBezTo>
                    <a:pt x="4" y="0"/>
                    <a:pt x="0" y="3"/>
                    <a:pt x="0" y="8"/>
                  </a:cubicBezTo>
                  <a:cubicBezTo>
                    <a:pt x="0" y="57"/>
                    <a:pt x="0" y="57"/>
                    <a:pt x="0" y="57"/>
                  </a:cubicBezTo>
                  <a:cubicBezTo>
                    <a:pt x="0" y="61"/>
                    <a:pt x="4" y="64"/>
                    <a:pt x="8" y="64"/>
                  </a:cubicBezTo>
                  <a:cubicBezTo>
                    <a:pt x="34" y="64"/>
                    <a:pt x="34" y="64"/>
                    <a:pt x="34" y="64"/>
                  </a:cubicBezTo>
                  <a:cubicBezTo>
                    <a:pt x="38" y="64"/>
                    <a:pt x="41" y="61"/>
                    <a:pt x="41" y="57"/>
                  </a:cubicBezTo>
                  <a:cubicBezTo>
                    <a:pt x="41" y="8"/>
                    <a:pt x="41" y="8"/>
                    <a:pt x="41" y="8"/>
                  </a:cubicBezTo>
                  <a:cubicBezTo>
                    <a:pt x="41" y="3"/>
                    <a:pt x="38" y="0"/>
                    <a:pt x="34" y="0"/>
                  </a:cubicBezTo>
                  <a:lnTo>
                    <a:pt x="8" y="0"/>
                  </a:lnTo>
                  <a:close/>
                  <a:moveTo>
                    <a:pt x="8" y="8"/>
                  </a:moveTo>
                  <a:cubicBezTo>
                    <a:pt x="34" y="8"/>
                    <a:pt x="34" y="8"/>
                    <a:pt x="34" y="8"/>
                  </a:cubicBezTo>
                  <a:cubicBezTo>
                    <a:pt x="34" y="57"/>
                    <a:pt x="34" y="57"/>
                    <a:pt x="34" y="57"/>
                  </a:cubicBezTo>
                  <a:cubicBezTo>
                    <a:pt x="8" y="57"/>
                    <a:pt x="8" y="57"/>
                    <a:pt x="8" y="57"/>
                  </a:cubicBezTo>
                  <a:lnTo>
                    <a:pt x="8" y="8"/>
                  </a:lnTo>
                  <a:close/>
                  <a:moveTo>
                    <a:pt x="86" y="57"/>
                  </a:moveTo>
                  <a:cubicBezTo>
                    <a:pt x="86" y="0"/>
                    <a:pt x="86" y="0"/>
                    <a:pt x="86" y="0"/>
                  </a:cubicBezTo>
                  <a:cubicBezTo>
                    <a:pt x="65" y="0"/>
                    <a:pt x="65" y="0"/>
                    <a:pt x="65" y="0"/>
                  </a:cubicBezTo>
                  <a:cubicBezTo>
                    <a:pt x="63" y="0"/>
                    <a:pt x="60" y="0"/>
                    <a:pt x="60" y="4"/>
                  </a:cubicBezTo>
                  <a:cubicBezTo>
                    <a:pt x="60" y="7"/>
                    <a:pt x="63" y="8"/>
                    <a:pt x="65" y="8"/>
                  </a:cubicBezTo>
                  <a:cubicBezTo>
                    <a:pt x="77" y="8"/>
                    <a:pt x="77" y="8"/>
                    <a:pt x="77" y="8"/>
                  </a:cubicBezTo>
                  <a:cubicBezTo>
                    <a:pt x="77" y="57"/>
                    <a:pt x="77" y="57"/>
                    <a:pt x="77" y="57"/>
                  </a:cubicBezTo>
                  <a:cubicBezTo>
                    <a:pt x="65" y="57"/>
                    <a:pt x="65" y="57"/>
                    <a:pt x="65" y="57"/>
                  </a:cubicBezTo>
                  <a:cubicBezTo>
                    <a:pt x="63" y="57"/>
                    <a:pt x="60" y="58"/>
                    <a:pt x="60" y="60"/>
                  </a:cubicBezTo>
                  <a:cubicBezTo>
                    <a:pt x="60" y="64"/>
                    <a:pt x="63" y="64"/>
                    <a:pt x="65" y="64"/>
                  </a:cubicBezTo>
                  <a:cubicBezTo>
                    <a:pt x="98" y="64"/>
                    <a:pt x="98" y="64"/>
                    <a:pt x="98" y="64"/>
                  </a:cubicBezTo>
                  <a:cubicBezTo>
                    <a:pt x="100" y="64"/>
                    <a:pt x="102" y="64"/>
                    <a:pt x="102" y="60"/>
                  </a:cubicBezTo>
                  <a:cubicBezTo>
                    <a:pt x="102" y="39"/>
                    <a:pt x="102" y="39"/>
                    <a:pt x="102" y="39"/>
                  </a:cubicBezTo>
                  <a:cubicBezTo>
                    <a:pt x="102" y="37"/>
                    <a:pt x="101" y="35"/>
                    <a:pt x="98" y="35"/>
                  </a:cubicBezTo>
                  <a:cubicBezTo>
                    <a:pt x="95" y="35"/>
                    <a:pt x="93" y="37"/>
                    <a:pt x="93" y="39"/>
                  </a:cubicBezTo>
                  <a:cubicBezTo>
                    <a:pt x="93" y="57"/>
                    <a:pt x="93" y="57"/>
                    <a:pt x="93" y="57"/>
                  </a:cubicBezTo>
                  <a:lnTo>
                    <a:pt x="86" y="57"/>
                  </a:lnTo>
                  <a:close/>
                  <a:moveTo>
                    <a:pt x="130" y="0"/>
                  </a:moveTo>
                  <a:cubicBezTo>
                    <a:pt x="125" y="0"/>
                    <a:pt x="121" y="3"/>
                    <a:pt x="121" y="8"/>
                  </a:cubicBezTo>
                  <a:cubicBezTo>
                    <a:pt x="121" y="57"/>
                    <a:pt x="121" y="57"/>
                    <a:pt x="121" y="57"/>
                  </a:cubicBezTo>
                  <a:cubicBezTo>
                    <a:pt x="121" y="61"/>
                    <a:pt x="125" y="64"/>
                    <a:pt x="130" y="64"/>
                  </a:cubicBezTo>
                  <a:cubicBezTo>
                    <a:pt x="154" y="64"/>
                    <a:pt x="154" y="64"/>
                    <a:pt x="154" y="64"/>
                  </a:cubicBezTo>
                  <a:cubicBezTo>
                    <a:pt x="159" y="64"/>
                    <a:pt x="163" y="61"/>
                    <a:pt x="163" y="57"/>
                  </a:cubicBezTo>
                  <a:cubicBezTo>
                    <a:pt x="163" y="8"/>
                    <a:pt x="163" y="8"/>
                    <a:pt x="163" y="8"/>
                  </a:cubicBezTo>
                  <a:cubicBezTo>
                    <a:pt x="163" y="3"/>
                    <a:pt x="159" y="0"/>
                    <a:pt x="154" y="0"/>
                  </a:cubicBezTo>
                  <a:lnTo>
                    <a:pt x="130" y="0"/>
                  </a:lnTo>
                  <a:close/>
                  <a:moveTo>
                    <a:pt x="130" y="8"/>
                  </a:moveTo>
                  <a:cubicBezTo>
                    <a:pt x="154" y="8"/>
                    <a:pt x="154" y="8"/>
                    <a:pt x="154" y="8"/>
                  </a:cubicBezTo>
                  <a:cubicBezTo>
                    <a:pt x="154" y="57"/>
                    <a:pt x="154" y="57"/>
                    <a:pt x="154" y="57"/>
                  </a:cubicBezTo>
                  <a:cubicBezTo>
                    <a:pt x="130" y="57"/>
                    <a:pt x="130" y="57"/>
                    <a:pt x="130" y="57"/>
                  </a:cubicBezTo>
                  <a:lnTo>
                    <a:pt x="130" y="8"/>
                  </a:lnTo>
                  <a:close/>
                  <a:moveTo>
                    <a:pt x="191" y="0"/>
                  </a:moveTo>
                  <a:cubicBezTo>
                    <a:pt x="185" y="0"/>
                    <a:pt x="182" y="3"/>
                    <a:pt x="182" y="8"/>
                  </a:cubicBezTo>
                  <a:cubicBezTo>
                    <a:pt x="182" y="57"/>
                    <a:pt x="182" y="57"/>
                    <a:pt x="182" y="57"/>
                  </a:cubicBezTo>
                  <a:cubicBezTo>
                    <a:pt x="182" y="61"/>
                    <a:pt x="185" y="64"/>
                    <a:pt x="191" y="64"/>
                  </a:cubicBezTo>
                  <a:cubicBezTo>
                    <a:pt x="215" y="64"/>
                    <a:pt x="215" y="64"/>
                    <a:pt x="215" y="64"/>
                  </a:cubicBezTo>
                  <a:cubicBezTo>
                    <a:pt x="220" y="64"/>
                    <a:pt x="224" y="61"/>
                    <a:pt x="224" y="57"/>
                  </a:cubicBezTo>
                  <a:cubicBezTo>
                    <a:pt x="224" y="8"/>
                    <a:pt x="224" y="8"/>
                    <a:pt x="224" y="8"/>
                  </a:cubicBezTo>
                  <a:cubicBezTo>
                    <a:pt x="224" y="3"/>
                    <a:pt x="219" y="0"/>
                    <a:pt x="215" y="0"/>
                  </a:cubicBezTo>
                  <a:lnTo>
                    <a:pt x="191" y="0"/>
                  </a:lnTo>
                  <a:close/>
                  <a:moveTo>
                    <a:pt x="191" y="8"/>
                  </a:moveTo>
                  <a:cubicBezTo>
                    <a:pt x="215" y="8"/>
                    <a:pt x="215" y="8"/>
                    <a:pt x="215" y="8"/>
                  </a:cubicBezTo>
                  <a:cubicBezTo>
                    <a:pt x="215" y="57"/>
                    <a:pt x="215" y="57"/>
                    <a:pt x="215" y="57"/>
                  </a:cubicBezTo>
                  <a:cubicBezTo>
                    <a:pt x="191" y="57"/>
                    <a:pt x="191" y="57"/>
                    <a:pt x="191" y="57"/>
                  </a:cubicBezTo>
                  <a:lnTo>
                    <a:pt x="191" y="8"/>
                  </a:lnTo>
                  <a:close/>
                  <a:moveTo>
                    <a:pt x="251" y="0"/>
                  </a:moveTo>
                  <a:cubicBezTo>
                    <a:pt x="246" y="0"/>
                    <a:pt x="243" y="3"/>
                    <a:pt x="243" y="8"/>
                  </a:cubicBezTo>
                  <a:cubicBezTo>
                    <a:pt x="243" y="57"/>
                    <a:pt x="243" y="57"/>
                    <a:pt x="243" y="57"/>
                  </a:cubicBezTo>
                  <a:cubicBezTo>
                    <a:pt x="243" y="61"/>
                    <a:pt x="246" y="64"/>
                    <a:pt x="251" y="64"/>
                  </a:cubicBezTo>
                  <a:cubicBezTo>
                    <a:pt x="276" y="64"/>
                    <a:pt x="276" y="64"/>
                    <a:pt x="276" y="64"/>
                  </a:cubicBezTo>
                  <a:cubicBezTo>
                    <a:pt x="280" y="64"/>
                    <a:pt x="284" y="61"/>
                    <a:pt x="284" y="57"/>
                  </a:cubicBezTo>
                  <a:cubicBezTo>
                    <a:pt x="284" y="8"/>
                    <a:pt x="284" y="8"/>
                    <a:pt x="284" y="8"/>
                  </a:cubicBezTo>
                  <a:cubicBezTo>
                    <a:pt x="284" y="3"/>
                    <a:pt x="280" y="0"/>
                    <a:pt x="276" y="0"/>
                  </a:cubicBezTo>
                  <a:lnTo>
                    <a:pt x="251" y="0"/>
                  </a:lnTo>
                  <a:close/>
                  <a:moveTo>
                    <a:pt x="251" y="8"/>
                  </a:moveTo>
                  <a:cubicBezTo>
                    <a:pt x="276" y="8"/>
                    <a:pt x="276" y="8"/>
                    <a:pt x="276" y="8"/>
                  </a:cubicBezTo>
                  <a:cubicBezTo>
                    <a:pt x="276" y="57"/>
                    <a:pt x="276" y="57"/>
                    <a:pt x="276" y="57"/>
                  </a:cubicBezTo>
                  <a:cubicBezTo>
                    <a:pt x="251" y="57"/>
                    <a:pt x="251" y="57"/>
                    <a:pt x="251" y="57"/>
                  </a:cubicBezTo>
                  <a:lnTo>
                    <a:pt x="251" y="8"/>
                  </a:lnTo>
                  <a:close/>
                  <a:moveTo>
                    <a:pt x="328" y="57"/>
                  </a:moveTo>
                  <a:cubicBezTo>
                    <a:pt x="328" y="0"/>
                    <a:pt x="328" y="0"/>
                    <a:pt x="328" y="0"/>
                  </a:cubicBezTo>
                  <a:cubicBezTo>
                    <a:pt x="307" y="0"/>
                    <a:pt x="307" y="0"/>
                    <a:pt x="307" y="0"/>
                  </a:cubicBezTo>
                  <a:cubicBezTo>
                    <a:pt x="305" y="0"/>
                    <a:pt x="303" y="0"/>
                    <a:pt x="303" y="4"/>
                  </a:cubicBezTo>
                  <a:cubicBezTo>
                    <a:pt x="303" y="7"/>
                    <a:pt x="305" y="8"/>
                    <a:pt x="307" y="8"/>
                  </a:cubicBezTo>
                  <a:cubicBezTo>
                    <a:pt x="320" y="8"/>
                    <a:pt x="320" y="8"/>
                    <a:pt x="320" y="8"/>
                  </a:cubicBezTo>
                  <a:cubicBezTo>
                    <a:pt x="320" y="57"/>
                    <a:pt x="320" y="57"/>
                    <a:pt x="320" y="57"/>
                  </a:cubicBezTo>
                  <a:cubicBezTo>
                    <a:pt x="307" y="57"/>
                    <a:pt x="307" y="57"/>
                    <a:pt x="307" y="57"/>
                  </a:cubicBezTo>
                  <a:cubicBezTo>
                    <a:pt x="305" y="57"/>
                    <a:pt x="303" y="58"/>
                    <a:pt x="303" y="60"/>
                  </a:cubicBezTo>
                  <a:cubicBezTo>
                    <a:pt x="303" y="64"/>
                    <a:pt x="305" y="64"/>
                    <a:pt x="307" y="64"/>
                  </a:cubicBezTo>
                  <a:cubicBezTo>
                    <a:pt x="340" y="64"/>
                    <a:pt x="340" y="64"/>
                    <a:pt x="340" y="64"/>
                  </a:cubicBezTo>
                  <a:cubicBezTo>
                    <a:pt x="343" y="64"/>
                    <a:pt x="344" y="64"/>
                    <a:pt x="344" y="60"/>
                  </a:cubicBezTo>
                  <a:cubicBezTo>
                    <a:pt x="344" y="39"/>
                    <a:pt x="344" y="39"/>
                    <a:pt x="344" y="39"/>
                  </a:cubicBezTo>
                  <a:cubicBezTo>
                    <a:pt x="344" y="37"/>
                    <a:pt x="344" y="35"/>
                    <a:pt x="340" y="35"/>
                  </a:cubicBezTo>
                  <a:cubicBezTo>
                    <a:pt x="337" y="35"/>
                    <a:pt x="337" y="37"/>
                    <a:pt x="337" y="39"/>
                  </a:cubicBezTo>
                  <a:cubicBezTo>
                    <a:pt x="337" y="57"/>
                    <a:pt x="337" y="57"/>
                    <a:pt x="337" y="57"/>
                  </a:cubicBezTo>
                  <a:lnTo>
                    <a:pt x="328" y="57"/>
                  </a:lnTo>
                  <a:close/>
                  <a:moveTo>
                    <a:pt x="389" y="57"/>
                  </a:moveTo>
                  <a:cubicBezTo>
                    <a:pt x="389" y="0"/>
                    <a:pt x="389" y="0"/>
                    <a:pt x="389" y="0"/>
                  </a:cubicBezTo>
                  <a:cubicBezTo>
                    <a:pt x="368" y="0"/>
                    <a:pt x="368" y="0"/>
                    <a:pt x="368" y="0"/>
                  </a:cubicBezTo>
                  <a:cubicBezTo>
                    <a:pt x="366" y="0"/>
                    <a:pt x="364" y="0"/>
                    <a:pt x="364" y="4"/>
                  </a:cubicBezTo>
                  <a:cubicBezTo>
                    <a:pt x="364" y="7"/>
                    <a:pt x="366" y="8"/>
                    <a:pt x="368" y="8"/>
                  </a:cubicBezTo>
                  <a:cubicBezTo>
                    <a:pt x="380" y="8"/>
                    <a:pt x="380" y="8"/>
                    <a:pt x="380" y="8"/>
                  </a:cubicBezTo>
                  <a:cubicBezTo>
                    <a:pt x="380" y="57"/>
                    <a:pt x="380" y="57"/>
                    <a:pt x="380" y="57"/>
                  </a:cubicBezTo>
                  <a:cubicBezTo>
                    <a:pt x="368" y="57"/>
                    <a:pt x="368" y="57"/>
                    <a:pt x="368" y="57"/>
                  </a:cubicBezTo>
                  <a:cubicBezTo>
                    <a:pt x="366" y="57"/>
                    <a:pt x="364" y="58"/>
                    <a:pt x="364" y="60"/>
                  </a:cubicBezTo>
                  <a:cubicBezTo>
                    <a:pt x="364" y="64"/>
                    <a:pt x="366" y="64"/>
                    <a:pt x="368" y="64"/>
                  </a:cubicBezTo>
                  <a:cubicBezTo>
                    <a:pt x="401" y="64"/>
                    <a:pt x="401" y="64"/>
                    <a:pt x="401" y="64"/>
                  </a:cubicBezTo>
                  <a:cubicBezTo>
                    <a:pt x="403" y="64"/>
                    <a:pt x="405" y="64"/>
                    <a:pt x="405" y="60"/>
                  </a:cubicBezTo>
                  <a:cubicBezTo>
                    <a:pt x="405" y="39"/>
                    <a:pt x="405" y="39"/>
                    <a:pt x="405" y="39"/>
                  </a:cubicBezTo>
                  <a:cubicBezTo>
                    <a:pt x="405" y="37"/>
                    <a:pt x="404" y="35"/>
                    <a:pt x="401" y="35"/>
                  </a:cubicBezTo>
                  <a:cubicBezTo>
                    <a:pt x="398" y="35"/>
                    <a:pt x="396" y="37"/>
                    <a:pt x="396" y="39"/>
                  </a:cubicBezTo>
                  <a:cubicBezTo>
                    <a:pt x="396" y="57"/>
                    <a:pt x="396" y="57"/>
                    <a:pt x="396" y="57"/>
                  </a:cubicBezTo>
                  <a:lnTo>
                    <a:pt x="389" y="57"/>
                  </a:lnTo>
                  <a:close/>
                  <a:moveTo>
                    <a:pt x="433" y="0"/>
                  </a:moveTo>
                  <a:cubicBezTo>
                    <a:pt x="428" y="0"/>
                    <a:pt x="424" y="3"/>
                    <a:pt x="424" y="8"/>
                  </a:cubicBezTo>
                  <a:cubicBezTo>
                    <a:pt x="424" y="57"/>
                    <a:pt x="424" y="57"/>
                    <a:pt x="424" y="57"/>
                  </a:cubicBezTo>
                  <a:cubicBezTo>
                    <a:pt x="424" y="61"/>
                    <a:pt x="428" y="64"/>
                    <a:pt x="433" y="64"/>
                  </a:cubicBezTo>
                  <a:cubicBezTo>
                    <a:pt x="457" y="64"/>
                    <a:pt x="457" y="64"/>
                    <a:pt x="457" y="64"/>
                  </a:cubicBezTo>
                  <a:cubicBezTo>
                    <a:pt x="462" y="64"/>
                    <a:pt x="466" y="61"/>
                    <a:pt x="466" y="57"/>
                  </a:cubicBezTo>
                  <a:cubicBezTo>
                    <a:pt x="466" y="8"/>
                    <a:pt x="466" y="8"/>
                    <a:pt x="466" y="8"/>
                  </a:cubicBezTo>
                  <a:cubicBezTo>
                    <a:pt x="466" y="3"/>
                    <a:pt x="462" y="0"/>
                    <a:pt x="457" y="0"/>
                  </a:cubicBezTo>
                  <a:lnTo>
                    <a:pt x="433" y="0"/>
                  </a:lnTo>
                  <a:close/>
                  <a:moveTo>
                    <a:pt x="433" y="8"/>
                  </a:moveTo>
                  <a:cubicBezTo>
                    <a:pt x="457" y="8"/>
                    <a:pt x="457" y="8"/>
                    <a:pt x="457" y="8"/>
                  </a:cubicBezTo>
                  <a:cubicBezTo>
                    <a:pt x="457" y="57"/>
                    <a:pt x="457" y="57"/>
                    <a:pt x="457" y="57"/>
                  </a:cubicBezTo>
                  <a:cubicBezTo>
                    <a:pt x="433" y="57"/>
                    <a:pt x="433" y="57"/>
                    <a:pt x="433" y="57"/>
                  </a:cubicBezTo>
                  <a:lnTo>
                    <a:pt x="433" y="8"/>
                  </a:lnTo>
                  <a:close/>
                  <a:moveTo>
                    <a:pt x="510" y="57"/>
                  </a:moveTo>
                  <a:cubicBezTo>
                    <a:pt x="510" y="0"/>
                    <a:pt x="510" y="0"/>
                    <a:pt x="510" y="0"/>
                  </a:cubicBezTo>
                  <a:cubicBezTo>
                    <a:pt x="489" y="0"/>
                    <a:pt x="489" y="0"/>
                    <a:pt x="489" y="0"/>
                  </a:cubicBezTo>
                  <a:cubicBezTo>
                    <a:pt x="487" y="0"/>
                    <a:pt x="485" y="0"/>
                    <a:pt x="485" y="4"/>
                  </a:cubicBezTo>
                  <a:cubicBezTo>
                    <a:pt x="485" y="7"/>
                    <a:pt x="487" y="8"/>
                    <a:pt x="489" y="8"/>
                  </a:cubicBezTo>
                  <a:cubicBezTo>
                    <a:pt x="502" y="8"/>
                    <a:pt x="502" y="8"/>
                    <a:pt x="502" y="8"/>
                  </a:cubicBezTo>
                  <a:cubicBezTo>
                    <a:pt x="502" y="57"/>
                    <a:pt x="502" y="57"/>
                    <a:pt x="502" y="57"/>
                  </a:cubicBezTo>
                  <a:cubicBezTo>
                    <a:pt x="489" y="57"/>
                    <a:pt x="489" y="57"/>
                    <a:pt x="489" y="57"/>
                  </a:cubicBezTo>
                  <a:cubicBezTo>
                    <a:pt x="487" y="57"/>
                    <a:pt x="485" y="58"/>
                    <a:pt x="485" y="60"/>
                  </a:cubicBezTo>
                  <a:cubicBezTo>
                    <a:pt x="485" y="64"/>
                    <a:pt x="487" y="64"/>
                    <a:pt x="489" y="64"/>
                  </a:cubicBezTo>
                  <a:cubicBezTo>
                    <a:pt x="522" y="64"/>
                    <a:pt x="522" y="64"/>
                    <a:pt x="522" y="64"/>
                  </a:cubicBezTo>
                  <a:cubicBezTo>
                    <a:pt x="524" y="64"/>
                    <a:pt x="527" y="64"/>
                    <a:pt x="527" y="60"/>
                  </a:cubicBezTo>
                  <a:cubicBezTo>
                    <a:pt x="527" y="39"/>
                    <a:pt x="527" y="39"/>
                    <a:pt x="527" y="39"/>
                  </a:cubicBezTo>
                  <a:cubicBezTo>
                    <a:pt x="527" y="37"/>
                    <a:pt x="525" y="35"/>
                    <a:pt x="522" y="35"/>
                  </a:cubicBezTo>
                  <a:cubicBezTo>
                    <a:pt x="519" y="35"/>
                    <a:pt x="518" y="37"/>
                    <a:pt x="518" y="39"/>
                  </a:cubicBezTo>
                  <a:cubicBezTo>
                    <a:pt x="518" y="57"/>
                    <a:pt x="518" y="57"/>
                    <a:pt x="518" y="57"/>
                  </a:cubicBezTo>
                  <a:lnTo>
                    <a:pt x="510"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4" name="Freeform 78"/>
            <p:cNvSpPr>
              <a:spLocks noEditPoints="1"/>
            </p:cNvSpPr>
            <p:nvPr/>
          </p:nvSpPr>
          <p:spPr bwMode="gray">
            <a:xfrm>
              <a:off x="11009645" y="5228485"/>
              <a:ext cx="826485" cy="99610"/>
            </a:xfrm>
            <a:custGeom>
              <a:avLst/>
              <a:gdLst>
                <a:gd name="T0" fmla="*/ 4 w 527"/>
                <a:gd name="T1" fmla="*/ 0 h 65"/>
                <a:gd name="T2" fmla="*/ 17 w 527"/>
                <a:gd name="T3" fmla="*/ 8 h 65"/>
                <a:gd name="T4" fmla="*/ 0 w 527"/>
                <a:gd name="T5" fmla="*/ 61 h 65"/>
                <a:gd name="T6" fmla="*/ 41 w 527"/>
                <a:gd name="T7" fmla="*/ 61 h 65"/>
                <a:gd name="T8" fmla="*/ 34 w 527"/>
                <a:gd name="T9" fmla="*/ 40 h 65"/>
                <a:gd name="T10" fmla="*/ 86 w 527"/>
                <a:gd name="T11" fmla="*/ 57 h 65"/>
                <a:gd name="T12" fmla="*/ 60 w 527"/>
                <a:gd name="T13" fmla="*/ 4 h 65"/>
                <a:gd name="T14" fmla="*/ 77 w 527"/>
                <a:gd name="T15" fmla="*/ 57 h 65"/>
                <a:gd name="T16" fmla="*/ 65 w 527"/>
                <a:gd name="T17" fmla="*/ 65 h 65"/>
                <a:gd name="T18" fmla="*/ 102 w 527"/>
                <a:gd name="T19" fmla="*/ 40 h 65"/>
                <a:gd name="T20" fmla="*/ 93 w 527"/>
                <a:gd name="T21" fmla="*/ 57 h 65"/>
                <a:gd name="T22" fmla="*/ 146 w 527"/>
                <a:gd name="T23" fmla="*/ 0 h 65"/>
                <a:gd name="T24" fmla="*/ 126 w 527"/>
                <a:gd name="T25" fmla="*/ 8 h 65"/>
                <a:gd name="T26" fmla="*/ 126 w 527"/>
                <a:gd name="T27" fmla="*/ 57 h 65"/>
                <a:gd name="T28" fmla="*/ 159 w 527"/>
                <a:gd name="T29" fmla="*/ 65 h 65"/>
                <a:gd name="T30" fmla="*/ 159 w 527"/>
                <a:gd name="T31" fmla="*/ 36 h 65"/>
                <a:gd name="T32" fmla="*/ 146 w 527"/>
                <a:gd name="T33" fmla="*/ 57 h 65"/>
                <a:gd name="T34" fmla="*/ 182 w 527"/>
                <a:gd name="T35" fmla="*/ 57 h 65"/>
                <a:gd name="T36" fmla="*/ 224 w 527"/>
                <a:gd name="T37" fmla="*/ 57 h 65"/>
                <a:gd name="T38" fmla="*/ 191 w 527"/>
                <a:gd name="T39" fmla="*/ 0 h 65"/>
                <a:gd name="T40" fmla="*/ 215 w 527"/>
                <a:gd name="T41" fmla="*/ 57 h 65"/>
                <a:gd name="T42" fmla="*/ 267 w 527"/>
                <a:gd name="T43" fmla="*/ 57 h 65"/>
                <a:gd name="T44" fmla="*/ 243 w 527"/>
                <a:gd name="T45" fmla="*/ 4 h 65"/>
                <a:gd name="T46" fmla="*/ 259 w 527"/>
                <a:gd name="T47" fmla="*/ 57 h 65"/>
                <a:gd name="T48" fmla="*/ 246 w 527"/>
                <a:gd name="T49" fmla="*/ 65 h 65"/>
                <a:gd name="T50" fmla="*/ 284 w 527"/>
                <a:gd name="T51" fmla="*/ 40 h 65"/>
                <a:gd name="T52" fmla="*/ 276 w 527"/>
                <a:gd name="T53" fmla="*/ 57 h 65"/>
                <a:gd name="T54" fmla="*/ 303 w 527"/>
                <a:gd name="T55" fmla="*/ 8 h 65"/>
                <a:gd name="T56" fmla="*/ 337 w 527"/>
                <a:gd name="T57" fmla="*/ 65 h 65"/>
                <a:gd name="T58" fmla="*/ 337 w 527"/>
                <a:gd name="T59" fmla="*/ 0 h 65"/>
                <a:gd name="T60" fmla="*/ 337 w 527"/>
                <a:gd name="T61" fmla="*/ 8 h 65"/>
                <a:gd name="T62" fmla="*/ 311 w 527"/>
                <a:gd name="T63" fmla="*/ 8 h 65"/>
                <a:gd name="T64" fmla="*/ 364 w 527"/>
                <a:gd name="T65" fmla="*/ 57 h 65"/>
                <a:gd name="T66" fmla="*/ 405 w 527"/>
                <a:gd name="T67" fmla="*/ 57 h 65"/>
                <a:gd name="T68" fmla="*/ 372 w 527"/>
                <a:gd name="T69" fmla="*/ 0 h 65"/>
                <a:gd name="T70" fmla="*/ 396 w 527"/>
                <a:gd name="T71" fmla="*/ 57 h 65"/>
                <a:gd name="T72" fmla="*/ 449 w 527"/>
                <a:gd name="T73" fmla="*/ 57 h 65"/>
                <a:gd name="T74" fmla="*/ 424 w 527"/>
                <a:gd name="T75" fmla="*/ 4 h 65"/>
                <a:gd name="T76" fmla="*/ 441 w 527"/>
                <a:gd name="T77" fmla="*/ 57 h 65"/>
                <a:gd name="T78" fmla="*/ 429 w 527"/>
                <a:gd name="T79" fmla="*/ 65 h 65"/>
                <a:gd name="T80" fmla="*/ 466 w 527"/>
                <a:gd name="T81" fmla="*/ 40 h 65"/>
                <a:gd name="T82" fmla="*/ 457 w 527"/>
                <a:gd name="T83" fmla="*/ 57 h 65"/>
                <a:gd name="T84" fmla="*/ 485 w 527"/>
                <a:gd name="T85" fmla="*/ 8 h 65"/>
                <a:gd name="T86" fmla="*/ 518 w 527"/>
                <a:gd name="T87" fmla="*/ 65 h 65"/>
                <a:gd name="T88" fmla="*/ 518 w 527"/>
                <a:gd name="T89" fmla="*/ 0 h 65"/>
                <a:gd name="T90" fmla="*/ 518 w 527"/>
                <a:gd name="T91" fmla="*/ 8 h 65"/>
                <a:gd name="T92" fmla="*/ 494 w 527"/>
                <a:gd name="T93" fmla="*/ 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7" h="65">
                  <a:moveTo>
                    <a:pt x="25" y="57"/>
                  </a:moveTo>
                  <a:cubicBezTo>
                    <a:pt x="25" y="0"/>
                    <a:pt x="25" y="0"/>
                    <a:pt x="25" y="0"/>
                  </a:cubicBezTo>
                  <a:cubicBezTo>
                    <a:pt x="4" y="0"/>
                    <a:pt x="4" y="0"/>
                    <a:pt x="4" y="0"/>
                  </a:cubicBezTo>
                  <a:cubicBezTo>
                    <a:pt x="2" y="0"/>
                    <a:pt x="0" y="1"/>
                    <a:pt x="0" y="4"/>
                  </a:cubicBezTo>
                  <a:cubicBezTo>
                    <a:pt x="0" y="7"/>
                    <a:pt x="2" y="8"/>
                    <a:pt x="4" y="8"/>
                  </a:cubicBezTo>
                  <a:cubicBezTo>
                    <a:pt x="17" y="8"/>
                    <a:pt x="17" y="8"/>
                    <a:pt x="17" y="8"/>
                  </a:cubicBezTo>
                  <a:cubicBezTo>
                    <a:pt x="17" y="57"/>
                    <a:pt x="17" y="57"/>
                    <a:pt x="17" y="57"/>
                  </a:cubicBezTo>
                  <a:cubicBezTo>
                    <a:pt x="4" y="57"/>
                    <a:pt x="4" y="57"/>
                    <a:pt x="4" y="57"/>
                  </a:cubicBezTo>
                  <a:cubicBezTo>
                    <a:pt x="2" y="57"/>
                    <a:pt x="0" y="58"/>
                    <a:pt x="0" y="61"/>
                  </a:cubicBezTo>
                  <a:cubicBezTo>
                    <a:pt x="0" y="64"/>
                    <a:pt x="2" y="65"/>
                    <a:pt x="4" y="65"/>
                  </a:cubicBezTo>
                  <a:cubicBezTo>
                    <a:pt x="38" y="65"/>
                    <a:pt x="38" y="65"/>
                    <a:pt x="38" y="65"/>
                  </a:cubicBezTo>
                  <a:cubicBezTo>
                    <a:pt x="40" y="65"/>
                    <a:pt x="41" y="64"/>
                    <a:pt x="41" y="61"/>
                  </a:cubicBezTo>
                  <a:cubicBezTo>
                    <a:pt x="41" y="40"/>
                    <a:pt x="41" y="40"/>
                    <a:pt x="41" y="40"/>
                  </a:cubicBezTo>
                  <a:cubicBezTo>
                    <a:pt x="41" y="38"/>
                    <a:pt x="41" y="36"/>
                    <a:pt x="38" y="36"/>
                  </a:cubicBezTo>
                  <a:cubicBezTo>
                    <a:pt x="34" y="36"/>
                    <a:pt x="34" y="38"/>
                    <a:pt x="34" y="40"/>
                  </a:cubicBezTo>
                  <a:cubicBezTo>
                    <a:pt x="34" y="57"/>
                    <a:pt x="34" y="57"/>
                    <a:pt x="34" y="57"/>
                  </a:cubicBezTo>
                  <a:lnTo>
                    <a:pt x="25" y="57"/>
                  </a:lnTo>
                  <a:close/>
                  <a:moveTo>
                    <a:pt x="86" y="57"/>
                  </a:moveTo>
                  <a:cubicBezTo>
                    <a:pt x="86" y="0"/>
                    <a:pt x="86" y="0"/>
                    <a:pt x="86" y="0"/>
                  </a:cubicBezTo>
                  <a:cubicBezTo>
                    <a:pt x="65" y="0"/>
                    <a:pt x="65" y="0"/>
                    <a:pt x="65" y="0"/>
                  </a:cubicBezTo>
                  <a:cubicBezTo>
                    <a:pt x="63" y="0"/>
                    <a:pt x="60" y="1"/>
                    <a:pt x="60" y="4"/>
                  </a:cubicBezTo>
                  <a:cubicBezTo>
                    <a:pt x="60" y="7"/>
                    <a:pt x="63" y="8"/>
                    <a:pt x="65" y="8"/>
                  </a:cubicBezTo>
                  <a:cubicBezTo>
                    <a:pt x="77" y="8"/>
                    <a:pt x="77" y="8"/>
                    <a:pt x="77" y="8"/>
                  </a:cubicBezTo>
                  <a:cubicBezTo>
                    <a:pt x="77" y="57"/>
                    <a:pt x="77" y="57"/>
                    <a:pt x="77" y="57"/>
                  </a:cubicBezTo>
                  <a:cubicBezTo>
                    <a:pt x="65" y="57"/>
                    <a:pt x="65" y="57"/>
                    <a:pt x="65" y="57"/>
                  </a:cubicBezTo>
                  <a:cubicBezTo>
                    <a:pt x="63" y="57"/>
                    <a:pt x="60" y="58"/>
                    <a:pt x="60" y="61"/>
                  </a:cubicBezTo>
                  <a:cubicBezTo>
                    <a:pt x="60" y="64"/>
                    <a:pt x="63" y="65"/>
                    <a:pt x="65" y="65"/>
                  </a:cubicBezTo>
                  <a:cubicBezTo>
                    <a:pt x="98" y="65"/>
                    <a:pt x="98" y="65"/>
                    <a:pt x="98" y="65"/>
                  </a:cubicBezTo>
                  <a:cubicBezTo>
                    <a:pt x="100" y="65"/>
                    <a:pt x="102" y="64"/>
                    <a:pt x="102" y="61"/>
                  </a:cubicBezTo>
                  <a:cubicBezTo>
                    <a:pt x="102" y="40"/>
                    <a:pt x="102" y="40"/>
                    <a:pt x="102" y="40"/>
                  </a:cubicBezTo>
                  <a:cubicBezTo>
                    <a:pt x="102" y="38"/>
                    <a:pt x="101" y="36"/>
                    <a:pt x="98" y="36"/>
                  </a:cubicBezTo>
                  <a:cubicBezTo>
                    <a:pt x="95" y="36"/>
                    <a:pt x="93" y="38"/>
                    <a:pt x="93" y="40"/>
                  </a:cubicBezTo>
                  <a:cubicBezTo>
                    <a:pt x="93" y="57"/>
                    <a:pt x="93" y="57"/>
                    <a:pt x="93" y="57"/>
                  </a:cubicBezTo>
                  <a:lnTo>
                    <a:pt x="86" y="57"/>
                  </a:lnTo>
                  <a:close/>
                  <a:moveTo>
                    <a:pt x="146" y="57"/>
                  </a:moveTo>
                  <a:cubicBezTo>
                    <a:pt x="146" y="0"/>
                    <a:pt x="146" y="0"/>
                    <a:pt x="146" y="0"/>
                  </a:cubicBezTo>
                  <a:cubicBezTo>
                    <a:pt x="126" y="0"/>
                    <a:pt x="126" y="0"/>
                    <a:pt x="126" y="0"/>
                  </a:cubicBezTo>
                  <a:cubicBezTo>
                    <a:pt x="123" y="0"/>
                    <a:pt x="121" y="1"/>
                    <a:pt x="121" y="4"/>
                  </a:cubicBezTo>
                  <a:cubicBezTo>
                    <a:pt x="121" y="7"/>
                    <a:pt x="123" y="8"/>
                    <a:pt x="126" y="8"/>
                  </a:cubicBezTo>
                  <a:cubicBezTo>
                    <a:pt x="138" y="8"/>
                    <a:pt x="138" y="8"/>
                    <a:pt x="138" y="8"/>
                  </a:cubicBezTo>
                  <a:cubicBezTo>
                    <a:pt x="138" y="57"/>
                    <a:pt x="138" y="57"/>
                    <a:pt x="138" y="57"/>
                  </a:cubicBezTo>
                  <a:cubicBezTo>
                    <a:pt x="126" y="57"/>
                    <a:pt x="126" y="57"/>
                    <a:pt x="126" y="57"/>
                  </a:cubicBezTo>
                  <a:cubicBezTo>
                    <a:pt x="123" y="57"/>
                    <a:pt x="121" y="58"/>
                    <a:pt x="121" y="61"/>
                  </a:cubicBezTo>
                  <a:cubicBezTo>
                    <a:pt x="121" y="64"/>
                    <a:pt x="123" y="65"/>
                    <a:pt x="126" y="65"/>
                  </a:cubicBezTo>
                  <a:cubicBezTo>
                    <a:pt x="159" y="65"/>
                    <a:pt x="159" y="65"/>
                    <a:pt x="159" y="65"/>
                  </a:cubicBezTo>
                  <a:cubicBezTo>
                    <a:pt x="161" y="65"/>
                    <a:pt x="163" y="64"/>
                    <a:pt x="163" y="61"/>
                  </a:cubicBezTo>
                  <a:cubicBezTo>
                    <a:pt x="163" y="40"/>
                    <a:pt x="163" y="40"/>
                    <a:pt x="163" y="40"/>
                  </a:cubicBezTo>
                  <a:cubicBezTo>
                    <a:pt x="163" y="38"/>
                    <a:pt x="162" y="36"/>
                    <a:pt x="159" y="36"/>
                  </a:cubicBezTo>
                  <a:cubicBezTo>
                    <a:pt x="156" y="36"/>
                    <a:pt x="154" y="38"/>
                    <a:pt x="154" y="40"/>
                  </a:cubicBezTo>
                  <a:cubicBezTo>
                    <a:pt x="154" y="57"/>
                    <a:pt x="154" y="57"/>
                    <a:pt x="154" y="57"/>
                  </a:cubicBezTo>
                  <a:lnTo>
                    <a:pt x="146" y="57"/>
                  </a:lnTo>
                  <a:close/>
                  <a:moveTo>
                    <a:pt x="191" y="0"/>
                  </a:moveTo>
                  <a:cubicBezTo>
                    <a:pt x="185" y="0"/>
                    <a:pt x="182" y="4"/>
                    <a:pt x="182" y="8"/>
                  </a:cubicBezTo>
                  <a:cubicBezTo>
                    <a:pt x="182" y="57"/>
                    <a:pt x="182" y="57"/>
                    <a:pt x="182" y="57"/>
                  </a:cubicBezTo>
                  <a:cubicBezTo>
                    <a:pt x="182" y="62"/>
                    <a:pt x="185" y="65"/>
                    <a:pt x="191" y="65"/>
                  </a:cubicBezTo>
                  <a:cubicBezTo>
                    <a:pt x="215" y="65"/>
                    <a:pt x="215" y="65"/>
                    <a:pt x="215" y="65"/>
                  </a:cubicBezTo>
                  <a:cubicBezTo>
                    <a:pt x="220" y="65"/>
                    <a:pt x="224" y="62"/>
                    <a:pt x="224" y="57"/>
                  </a:cubicBezTo>
                  <a:cubicBezTo>
                    <a:pt x="224" y="8"/>
                    <a:pt x="224" y="8"/>
                    <a:pt x="224" y="8"/>
                  </a:cubicBezTo>
                  <a:cubicBezTo>
                    <a:pt x="224" y="4"/>
                    <a:pt x="219" y="0"/>
                    <a:pt x="215" y="0"/>
                  </a:cubicBezTo>
                  <a:lnTo>
                    <a:pt x="191" y="0"/>
                  </a:lnTo>
                  <a:close/>
                  <a:moveTo>
                    <a:pt x="191" y="8"/>
                  </a:moveTo>
                  <a:cubicBezTo>
                    <a:pt x="215" y="8"/>
                    <a:pt x="215" y="8"/>
                    <a:pt x="215" y="8"/>
                  </a:cubicBezTo>
                  <a:cubicBezTo>
                    <a:pt x="215" y="57"/>
                    <a:pt x="215" y="57"/>
                    <a:pt x="215" y="57"/>
                  </a:cubicBezTo>
                  <a:cubicBezTo>
                    <a:pt x="191" y="57"/>
                    <a:pt x="191" y="57"/>
                    <a:pt x="191" y="57"/>
                  </a:cubicBezTo>
                  <a:lnTo>
                    <a:pt x="191" y="8"/>
                  </a:lnTo>
                  <a:close/>
                  <a:moveTo>
                    <a:pt x="267" y="57"/>
                  </a:moveTo>
                  <a:cubicBezTo>
                    <a:pt x="267" y="0"/>
                    <a:pt x="267" y="0"/>
                    <a:pt x="267" y="0"/>
                  </a:cubicBezTo>
                  <a:cubicBezTo>
                    <a:pt x="246" y="0"/>
                    <a:pt x="246" y="0"/>
                    <a:pt x="246" y="0"/>
                  </a:cubicBezTo>
                  <a:cubicBezTo>
                    <a:pt x="245" y="0"/>
                    <a:pt x="243" y="1"/>
                    <a:pt x="243" y="4"/>
                  </a:cubicBezTo>
                  <a:cubicBezTo>
                    <a:pt x="243" y="7"/>
                    <a:pt x="245" y="8"/>
                    <a:pt x="246" y="8"/>
                  </a:cubicBezTo>
                  <a:cubicBezTo>
                    <a:pt x="259" y="8"/>
                    <a:pt x="259" y="8"/>
                    <a:pt x="259" y="8"/>
                  </a:cubicBezTo>
                  <a:cubicBezTo>
                    <a:pt x="259" y="57"/>
                    <a:pt x="259" y="57"/>
                    <a:pt x="259" y="57"/>
                  </a:cubicBezTo>
                  <a:cubicBezTo>
                    <a:pt x="246" y="57"/>
                    <a:pt x="246" y="57"/>
                    <a:pt x="246" y="57"/>
                  </a:cubicBezTo>
                  <a:cubicBezTo>
                    <a:pt x="245" y="57"/>
                    <a:pt x="243" y="58"/>
                    <a:pt x="243" y="61"/>
                  </a:cubicBezTo>
                  <a:cubicBezTo>
                    <a:pt x="243" y="64"/>
                    <a:pt x="245" y="65"/>
                    <a:pt x="246" y="65"/>
                  </a:cubicBezTo>
                  <a:cubicBezTo>
                    <a:pt x="280" y="65"/>
                    <a:pt x="280" y="65"/>
                    <a:pt x="280" y="65"/>
                  </a:cubicBezTo>
                  <a:cubicBezTo>
                    <a:pt x="282" y="65"/>
                    <a:pt x="284" y="64"/>
                    <a:pt x="284" y="61"/>
                  </a:cubicBezTo>
                  <a:cubicBezTo>
                    <a:pt x="284" y="40"/>
                    <a:pt x="284" y="40"/>
                    <a:pt x="284" y="40"/>
                  </a:cubicBezTo>
                  <a:cubicBezTo>
                    <a:pt x="284" y="38"/>
                    <a:pt x="283" y="36"/>
                    <a:pt x="280" y="36"/>
                  </a:cubicBezTo>
                  <a:cubicBezTo>
                    <a:pt x="277" y="36"/>
                    <a:pt x="276" y="38"/>
                    <a:pt x="276" y="40"/>
                  </a:cubicBezTo>
                  <a:cubicBezTo>
                    <a:pt x="276" y="57"/>
                    <a:pt x="276" y="57"/>
                    <a:pt x="276" y="57"/>
                  </a:cubicBezTo>
                  <a:lnTo>
                    <a:pt x="267" y="57"/>
                  </a:lnTo>
                  <a:close/>
                  <a:moveTo>
                    <a:pt x="311" y="0"/>
                  </a:moveTo>
                  <a:cubicBezTo>
                    <a:pt x="307" y="0"/>
                    <a:pt x="303" y="4"/>
                    <a:pt x="303" y="8"/>
                  </a:cubicBezTo>
                  <a:cubicBezTo>
                    <a:pt x="303" y="57"/>
                    <a:pt x="303" y="57"/>
                    <a:pt x="303" y="57"/>
                  </a:cubicBezTo>
                  <a:cubicBezTo>
                    <a:pt x="303" y="62"/>
                    <a:pt x="307" y="65"/>
                    <a:pt x="311" y="65"/>
                  </a:cubicBezTo>
                  <a:cubicBezTo>
                    <a:pt x="337" y="65"/>
                    <a:pt x="337" y="65"/>
                    <a:pt x="337" y="65"/>
                  </a:cubicBezTo>
                  <a:cubicBezTo>
                    <a:pt x="341" y="65"/>
                    <a:pt x="344" y="62"/>
                    <a:pt x="344" y="57"/>
                  </a:cubicBezTo>
                  <a:cubicBezTo>
                    <a:pt x="344" y="8"/>
                    <a:pt x="344" y="8"/>
                    <a:pt x="344" y="8"/>
                  </a:cubicBezTo>
                  <a:cubicBezTo>
                    <a:pt x="344" y="4"/>
                    <a:pt x="341" y="0"/>
                    <a:pt x="337" y="0"/>
                  </a:cubicBezTo>
                  <a:lnTo>
                    <a:pt x="311" y="0"/>
                  </a:lnTo>
                  <a:close/>
                  <a:moveTo>
                    <a:pt x="311" y="8"/>
                  </a:moveTo>
                  <a:cubicBezTo>
                    <a:pt x="337" y="8"/>
                    <a:pt x="337" y="8"/>
                    <a:pt x="337" y="8"/>
                  </a:cubicBezTo>
                  <a:cubicBezTo>
                    <a:pt x="337" y="57"/>
                    <a:pt x="337" y="57"/>
                    <a:pt x="337" y="57"/>
                  </a:cubicBezTo>
                  <a:cubicBezTo>
                    <a:pt x="311" y="57"/>
                    <a:pt x="311" y="57"/>
                    <a:pt x="311" y="57"/>
                  </a:cubicBezTo>
                  <a:lnTo>
                    <a:pt x="311" y="8"/>
                  </a:lnTo>
                  <a:close/>
                  <a:moveTo>
                    <a:pt x="372" y="0"/>
                  </a:moveTo>
                  <a:cubicBezTo>
                    <a:pt x="368" y="0"/>
                    <a:pt x="364" y="4"/>
                    <a:pt x="364" y="8"/>
                  </a:cubicBezTo>
                  <a:cubicBezTo>
                    <a:pt x="364" y="57"/>
                    <a:pt x="364" y="57"/>
                    <a:pt x="364" y="57"/>
                  </a:cubicBezTo>
                  <a:cubicBezTo>
                    <a:pt x="364" y="62"/>
                    <a:pt x="367" y="65"/>
                    <a:pt x="372" y="65"/>
                  </a:cubicBezTo>
                  <a:cubicBezTo>
                    <a:pt x="396" y="65"/>
                    <a:pt x="396" y="65"/>
                    <a:pt x="396" y="65"/>
                  </a:cubicBezTo>
                  <a:cubicBezTo>
                    <a:pt x="402" y="65"/>
                    <a:pt x="405" y="62"/>
                    <a:pt x="405" y="57"/>
                  </a:cubicBezTo>
                  <a:cubicBezTo>
                    <a:pt x="405" y="8"/>
                    <a:pt x="405" y="8"/>
                    <a:pt x="405" y="8"/>
                  </a:cubicBezTo>
                  <a:cubicBezTo>
                    <a:pt x="405" y="4"/>
                    <a:pt x="402" y="0"/>
                    <a:pt x="396" y="0"/>
                  </a:cubicBezTo>
                  <a:lnTo>
                    <a:pt x="372" y="0"/>
                  </a:lnTo>
                  <a:close/>
                  <a:moveTo>
                    <a:pt x="372" y="8"/>
                  </a:moveTo>
                  <a:cubicBezTo>
                    <a:pt x="396" y="8"/>
                    <a:pt x="396" y="8"/>
                    <a:pt x="396" y="8"/>
                  </a:cubicBezTo>
                  <a:cubicBezTo>
                    <a:pt x="396" y="57"/>
                    <a:pt x="396" y="57"/>
                    <a:pt x="396" y="57"/>
                  </a:cubicBezTo>
                  <a:cubicBezTo>
                    <a:pt x="372" y="57"/>
                    <a:pt x="372" y="57"/>
                    <a:pt x="372" y="57"/>
                  </a:cubicBezTo>
                  <a:lnTo>
                    <a:pt x="372" y="8"/>
                  </a:lnTo>
                  <a:close/>
                  <a:moveTo>
                    <a:pt x="449" y="57"/>
                  </a:moveTo>
                  <a:cubicBezTo>
                    <a:pt x="449" y="0"/>
                    <a:pt x="449" y="0"/>
                    <a:pt x="449" y="0"/>
                  </a:cubicBezTo>
                  <a:cubicBezTo>
                    <a:pt x="429" y="0"/>
                    <a:pt x="429" y="0"/>
                    <a:pt x="429" y="0"/>
                  </a:cubicBezTo>
                  <a:cubicBezTo>
                    <a:pt x="426" y="0"/>
                    <a:pt x="424" y="1"/>
                    <a:pt x="424" y="4"/>
                  </a:cubicBezTo>
                  <a:cubicBezTo>
                    <a:pt x="424" y="7"/>
                    <a:pt x="426" y="8"/>
                    <a:pt x="429" y="8"/>
                  </a:cubicBezTo>
                  <a:cubicBezTo>
                    <a:pt x="441" y="8"/>
                    <a:pt x="441" y="8"/>
                    <a:pt x="441" y="8"/>
                  </a:cubicBezTo>
                  <a:cubicBezTo>
                    <a:pt x="441" y="57"/>
                    <a:pt x="441" y="57"/>
                    <a:pt x="441" y="57"/>
                  </a:cubicBezTo>
                  <a:cubicBezTo>
                    <a:pt x="429" y="57"/>
                    <a:pt x="429" y="57"/>
                    <a:pt x="429" y="57"/>
                  </a:cubicBezTo>
                  <a:cubicBezTo>
                    <a:pt x="426" y="57"/>
                    <a:pt x="424" y="58"/>
                    <a:pt x="424" y="61"/>
                  </a:cubicBezTo>
                  <a:cubicBezTo>
                    <a:pt x="424" y="64"/>
                    <a:pt x="426" y="65"/>
                    <a:pt x="429" y="65"/>
                  </a:cubicBezTo>
                  <a:cubicBezTo>
                    <a:pt x="462" y="65"/>
                    <a:pt x="462" y="65"/>
                    <a:pt x="462" y="65"/>
                  </a:cubicBezTo>
                  <a:cubicBezTo>
                    <a:pt x="464" y="65"/>
                    <a:pt x="466" y="64"/>
                    <a:pt x="466" y="61"/>
                  </a:cubicBezTo>
                  <a:cubicBezTo>
                    <a:pt x="466" y="40"/>
                    <a:pt x="466" y="40"/>
                    <a:pt x="466" y="40"/>
                  </a:cubicBezTo>
                  <a:cubicBezTo>
                    <a:pt x="466" y="38"/>
                    <a:pt x="465" y="36"/>
                    <a:pt x="462" y="36"/>
                  </a:cubicBezTo>
                  <a:cubicBezTo>
                    <a:pt x="458" y="36"/>
                    <a:pt x="457" y="38"/>
                    <a:pt x="457" y="40"/>
                  </a:cubicBezTo>
                  <a:cubicBezTo>
                    <a:pt x="457" y="57"/>
                    <a:pt x="457" y="57"/>
                    <a:pt x="457" y="57"/>
                  </a:cubicBezTo>
                  <a:lnTo>
                    <a:pt x="449" y="57"/>
                  </a:lnTo>
                  <a:close/>
                  <a:moveTo>
                    <a:pt x="494" y="0"/>
                  </a:moveTo>
                  <a:cubicBezTo>
                    <a:pt x="488" y="0"/>
                    <a:pt x="485" y="4"/>
                    <a:pt x="485" y="8"/>
                  </a:cubicBezTo>
                  <a:cubicBezTo>
                    <a:pt x="485" y="57"/>
                    <a:pt x="485" y="57"/>
                    <a:pt x="485" y="57"/>
                  </a:cubicBezTo>
                  <a:cubicBezTo>
                    <a:pt x="485" y="62"/>
                    <a:pt x="488" y="65"/>
                    <a:pt x="494" y="65"/>
                  </a:cubicBezTo>
                  <a:cubicBezTo>
                    <a:pt x="518" y="65"/>
                    <a:pt x="518" y="65"/>
                    <a:pt x="518" y="65"/>
                  </a:cubicBezTo>
                  <a:cubicBezTo>
                    <a:pt x="523" y="65"/>
                    <a:pt x="527" y="62"/>
                    <a:pt x="527" y="57"/>
                  </a:cubicBezTo>
                  <a:cubicBezTo>
                    <a:pt x="527" y="8"/>
                    <a:pt x="527" y="8"/>
                    <a:pt x="527" y="8"/>
                  </a:cubicBezTo>
                  <a:cubicBezTo>
                    <a:pt x="527" y="4"/>
                    <a:pt x="522" y="0"/>
                    <a:pt x="518" y="0"/>
                  </a:cubicBezTo>
                  <a:lnTo>
                    <a:pt x="494" y="0"/>
                  </a:lnTo>
                  <a:close/>
                  <a:moveTo>
                    <a:pt x="494" y="8"/>
                  </a:moveTo>
                  <a:cubicBezTo>
                    <a:pt x="518" y="8"/>
                    <a:pt x="518" y="8"/>
                    <a:pt x="518" y="8"/>
                  </a:cubicBezTo>
                  <a:cubicBezTo>
                    <a:pt x="518" y="57"/>
                    <a:pt x="518" y="57"/>
                    <a:pt x="518" y="57"/>
                  </a:cubicBezTo>
                  <a:cubicBezTo>
                    <a:pt x="494" y="57"/>
                    <a:pt x="494" y="57"/>
                    <a:pt x="494" y="57"/>
                  </a:cubicBezTo>
                  <a:lnTo>
                    <a:pt x="494"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5" name="Freeform 79"/>
            <p:cNvSpPr>
              <a:spLocks noEditPoints="1"/>
            </p:cNvSpPr>
            <p:nvPr/>
          </p:nvSpPr>
          <p:spPr bwMode="gray">
            <a:xfrm>
              <a:off x="11009645" y="5069650"/>
              <a:ext cx="826485" cy="102301"/>
            </a:xfrm>
            <a:custGeom>
              <a:avLst/>
              <a:gdLst>
                <a:gd name="T0" fmla="*/ 4 w 527"/>
                <a:gd name="T1" fmla="*/ 0 h 66"/>
                <a:gd name="T2" fmla="*/ 17 w 527"/>
                <a:gd name="T3" fmla="*/ 9 h 66"/>
                <a:gd name="T4" fmla="*/ 0 w 527"/>
                <a:gd name="T5" fmla="*/ 62 h 66"/>
                <a:gd name="T6" fmla="*/ 41 w 527"/>
                <a:gd name="T7" fmla="*/ 62 h 66"/>
                <a:gd name="T8" fmla="*/ 34 w 527"/>
                <a:gd name="T9" fmla="*/ 40 h 66"/>
                <a:gd name="T10" fmla="*/ 69 w 527"/>
                <a:gd name="T11" fmla="*/ 0 h 66"/>
                <a:gd name="T12" fmla="*/ 69 w 527"/>
                <a:gd name="T13" fmla="*/ 66 h 66"/>
                <a:gd name="T14" fmla="*/ 102 w 527"/>
                <a:gd name="T15" fmla="*/ 9 h 66"/>
                <a:gd name="T16" fmla="*/ 69 w 527"/>
                <a:gd name="T17" fmla="*/ 9 h 66"/>
                <a:gd name="T18" fmla="*/ 69 w 527"/>
                <a:gd name="T19" fmla="*/ 57 h 66"/>
                <a:gd name="T20" fmla="*/ 121 w 527"/>
                <a:gd name="T21" fmla="*/ 9 h 66"/>
                <a:gd name="T22" fmla="*/ 154 w 527"/>
                <a:gd name="T23" fmla="*/ 66 h 66"/>
                <a:gd name="T24" fmla="*/ 154 w 527"/>
                <a:gd name="T25" fmla="*/ 0 h 66"/>
                <a:gd name="T26" fmla="*/ 154 w 527"/>
                <a:gd name="T27" fmla="*/ 9 h 66"/>
                <a:gd name="T28" fmla="*/ 130 w 527"/>
                <a:gd name="T29" fmla="*/ 9 h 66"/>
                <a:gd name="T30" fmla="*/ 186 w 527"/>
                <a:gd name="T31" fmla="*/ 0 h 66"/>
                <a:gd name="T32" fmla="*/ 199 w 527"/>
                <a:gd name="T33" fmla="*/ 9 h 66"/>
                <a:gd name="T34" fmla="*/ 182 w 527"/>
                <a:gd name="T35" fmla="*/ 62 h 66"/>
                <a:gd name="T36" fmla="*/ 224 w 527"/>
                <a:gd name="T37" fmla="*/ 62 h 66"/>
                <a:gd name="T38" fmla="*/ 215 w 527"/>
                <a:gd name="T39" fmla="*/ 40 h 66"/>
                <a:gd name="T40" fmla="*/ 251 w 527"/>
                <a:gd name="T41" fmla="*/ 0 h 66"/>
                <a:gd name="T42" fmla="*/ 251 w 527"/>
                <a:gd name="T43" fmla="*/ 66 h 66"/>
                <a:gd name="T44" fmla="*/ 284 w 527"/>
                <a:gd name="T45" fmla="*/ 9 h 66"/>
                <a:gd name="T46" fmla="*/ 251 w 527"/>
                <a:gd name="T47" fmla="*/ 9 h 66"/>
                <a:gd name="T48" fmla="*/ 251 w 527"/>
                <a:gd name="T49" fmla="*/ 57 h 66"/>
                <a:gd name="T50" fmla="*/ 328 w 527"/>
                <a:gd name="T51" fmla="*/ 0 h 66"/>
                <a:gd name="T52" fmla="*/ 307 w 527"/>
                <a:gd name="T53" fmla="*/ 9 h 66"/>
                <a:gd name="T54" fmla="*/ 307 w 527"/>
                <a:gd name="T55" fmla="*/ 57 h 66"/>
                <a:gd name="T56" fmla="*/ 340 w 527"/>
                <a:gd name="T57" fmla="*/ 66 h 66"/>
                <a:gd name="T58" fmla="*/ 340 w 527"/>
                <a:gd name="T59" fmla="*/ 36 h 66"/>
                <a:gd name="T60" fmla="*/ 328 w 527"/>
                <a:gd name="T61" fmla="*/ 57 h 66"/>
                <a:gd name="T62" fmla="*/ 364 w 527"/>
                <a:gd name="T63" fmla="*/ 57 h 66"/>
                <a:gd name="T64" fmla="*/ 405 w 527"/>
                <a:gd name="T65" fmla="*/ 57 h 66"/>
                <a:gd name="T66" fmla="*/ 372 w 527"/>
                <a:gd name="T67" fmla="*/ 0 h 66"/>
                <a:gd name="T68" fmla="*/ 396 w 527"/>
                <a:gd name="T69" fmla="*/ 57 h 66"/>
                <a:gd name="T70" fmla="*/ 449 w 527"/>
                <a:gd name="T71" fmla="*/ 57 h 66"/>
                <a:gd name="T72" fmla="*/ 424 w 527"/>
                <a:gd name="T73" fmla="*/ 5 h 66"/>
                <a:gd name="T74" fmla="*/ 441 w 527"/>
                <a:gd name="T75" fmla="*/ 57 h 66"/>
                <a:gd name="T76" fmla="*/ 429 w 527"/>
                <a:gd name="T77" fmla="*/ 66 h 66"/>
                <a:gd name="T78" fmla="*/ 466 w 527"/>
                <a:gd name="T79" fmla="*/ 40 h 66"/>
                <a:gd name="T80" fmla="*/ 457 w 527"/>
                <a:gd name="T81" fmla="*/ 57 h 66"/>
                <a:gd name="T82" fmla="*/ 510 w 527"/>
                <a:gd name="T83" fmla="*/ 0 h 66"/>
                <a:gd name="T84" fmla="*/ 489 w 527"/>
                <a:gd name="T85" fmla="*/ 9 h 66"/>
                <a:gd name="T86" fmla="*/ 489 w 527"/>
                <a:gd name="T87" fmla="*/ 57 h 66"/>
                <a:gd name="T88" fmla="*/ 522 w 527"/>
                <a:gd name="T89" fmla="*/ 66 h 66"/>
                <a:gd name="T90" fmla="*/ 522 w 527"/>
                <a:gd name="T91" fmla="*/ 36 h 66"/>
                <a:gd name="T92" fmla="*/ 510 w 527"/>
                <a:gd name="T93"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7" h="66">
                  <a:moveTo>
                    <a:pt x="25" y="57"/>
                  </a:moveTo>
                  <a:cubicBezTo>
                    <a:pt x="25" y="0"/>
                    <a:pt x="25" y="0"/>
                    <a:pt x="25" y="0"/>
                  </a:cubicBezTo>
                  <a:cubicBezTo>
                    <a:pt x="4" y="0"/>
                    <a:pt x="4" y="0"/>
                    <a:pt x="4" y="0"/>
                  </a:cubicBezTo>
                  <a:cubicBezTo>
                    <a:pt x="2" y="0"/>
                    <a:pt x="0" y="2"/>
                    <a:pt x="0" y="5"/>
                  </a:cubicBezTo>
                  <a:cubicBezTo>
                    <a:pt x="0" y="8"/>
                    <a:pt x="2" y="9"/>
                    <a:pt x="4" y="9"/>
                  </a:cubicBezTo>
                  <a:cubicBezTo>
                    <a:pt x="17" y="9"/>
                    <a:pt x="17" y="9"/>
                    <a:pt x="17" y="9"/>
                  </a:cubicBezTo>
                  <a:cubicBezTo>
                    <a:pt x="17" y="57"/>
                    <a:pt x="17" y="57"/>
                    <a:pt x="17" y="57"/>
                  </a:cubicBezTo>
                  <a:cubicBezTo>
                    <a:pt x="4" y="57"/>
                    <a:pt x="4" y="57"/>
                    <a:pt x="4" y="57"/>
                  </a:cubicBezTo>
                  <a:cubicBezTo>
                    <a:pt x="2" y="57"/>
                    <a:pt x="0" y="58"/>
                    <a:pt x="0" y="62"/>
                  </a:cubicBezTo>
                  <a:cubicBezTo>
                    <a:pt x="0" y="64"/>
                    <a:pt x="2" y="66"/>
                    <a:pt x="4" y="66"/>
                  </a:cubicBezTo>
                  <a:cubicBezTo>
                    <a:pt x="38" y="66"/>
                    <a:pt x="38" y="66"/>
                    <a:pt x="38" y="66"/>
                  </a:cubicBezTo>
                  <a:cubicBezTo>
                    <a:pt x="40" y="66"/>
                    <a:pt x="41" y="64"/>
                    <a:pt x="41" y="62"/>
                  </a:cubicBezTo>
                  <a:cubicBezTo>
                    <a:pt x="41" y="40"/>
                    <a:pt x="41" y="40"/>
                    <a:pt x="41" y="40"/>
                  </a:cubicBezTo>
                  <a:cubicBezTo>
                    <a:pt x="41" y="38"/>
                    <a:pt x="41" y="36"/>
                    <a:pt x="38" y="36"/>
                  </a:cubicBezTo>
                  <a:cubicBezTo>
                    <a:pt x="34" y="36"/>
                    <a:pt x="34" y="38"/>
                    <a:pt x="34" y="40"/>
                  </a:cubicBezTo>
                  <a:cubicBezTo>
                    <a:pt x="34" y="57"/>
                    <a:pt x="34" y="57"/>
                    <a:pt x="34" y="57"/>
                  </a:cubicBezTo>
                  <a:lnTo>
                    <a:pt x="25" y="57"/>
                  </a:lnTo>
                  <a:close/>
                  <a:moveTo>
                    <a:pt x="69" y="0"/>
                  </a:moveTo>
                  <a:cubicBezTo>
                    <a:pt x="65" y="0"/>
                    <a:pt x="60" y="5"/>
                    <a:pt x="60" y="9"/>
                  </a:cubicBezTo>
                  <a:cubicBezTo>
                    <a:pt x="60" y="57"/>
                    <a:pt x="60" y="57"/>
                    <a:pt x="60" y="57"/>
                  </a:cubicBezTo>
                  <a:cubicBezTo>
                    <a:pt x="60" y="62"/>
                    <a:pt x="64" y="66"/>
                    <a:pt x="69" y="66"/>
                  </a:cubicBezTo>
                  <a:cubicBezTo>
                    <a:pt x="93" y="66"/>
                    <a:pt x="93" y="66"/>
                    <a:pt x="93" y="66"/>
                  </a:cubicBezTo>
                  <a:cubicBezTo>
                    <a:pt x="99" y="66"/>
                    <a:pt x="102" y="62"/>
                    <a:pt x="102" y="57"/>
                  </a:cubicBezTo>
                  <a:cubicBezTo>
                    <a:pt x="102" y="9"/>
                    <a:pt x="102" y="9"/>
                    <a:pt x="102" y="9"/>
                  </a:cubicBezTo>
                  <a:cubicBezTo>
                    <a:pt x="102" y="5"/>
                    <a:pt x="99" y="0"/>
                    <a:pt x="93" y="0"/>
                  </a:cubicBezTo>
                  <a:lnTo>
                    <a:pt x="69" y="0"/>
                  </a:lnTo>
                  <a:close/>
                  <a:moveTo>
                    <a:pt x="69" y="9"/>
                  </a:moveTo>
                  <a:cubicBezTo>
                    <a:pt x="93" y="9"/>
                    <a:pt x="93" y="9"/>
                    <a:pt x="93" y="9"/>
                  </a:cubicBezTo>
                  <a:cubicBezTo>
                    <a:pt x="93" y="57"/>
                    <a:pt x="93" y="57"/>
                    <a:pt x="93" y="57"/>
                  </a:cubicBezTo>
                  <a:cubicBezTo>
                    <a:pt x="69" y="57"/>
                    <a:pt x="69" y="57"/>
                    <a:pt x="69" y="57"/>
                  </a:cubicBezTo>
                  <a:lnTo>
                    <a:pt x="69" y="9"/>
                  </a:lnTo>
                  <a:close/>
                  <a:moveTo>
                    <a:pt x="130" y="0"/>
                  </a:moveTo>
                  <a:cubicBezTo>
                    <a:pt x="125" y="0"/>
                    <a:pt x="121" y="5"/>
                    <a:pt x="121" y="9"/>
                  </a:cubicBezTo>
                  <a:cubicBezTo>
                    <a:pt x="121" y="57"/>
                    <a:pt x="121" y="57"/>
                    <a:pt x="121" y="57"/>
                  </a:cubicBezTo>
                  <a:cubicBezTo>
                    <a:pt x="121" y="62"/>
                    <a:pt x="125" y="66"/>
                    <a:pt x="130" y="66"/>
                  </a:cubicBezTo>
                  <a:cubicBezTo>
                    <a:pt x="154" y="66"/>
                    <a:pt x="154" y="66"/>
                    <a:pt x="154" y="66"/>
                  </a:cubicBezTo>
                  <a:cubicBezTo>
                    <a:pt x="159" y="66"/>
                    <a:pt x="163" y="62"/>
                    <a:pt x="163" y="57"/>
                  </a:cubicBezTo>
                  <a:cubicBezTo>
                    <a:pt x="163" y="9"/>
                    <a:pt x="163" y="9"/>
                    <a:pt x="163" y="9"/>
                  </a:cubicBezTo>
                  <a:cubicBezTo>
                    <a:pt x="163" y="5"/>
                    <a:pt x="159" y="0"/>
                    <a:pt x="154" y="0"/>
                  </a:cubicBezTo>
                  <a:lnTo>
                    <a:pt x="130" y="0"/>
                  </a:lnTo>
                  <a:close/>
                  <a:moveTo>
                    <a:pt x="130" y="9"/>
                  </a:moveTo>
                  <a:cubicBezTo>
                    <a:pt x="154" y="9"/>
                    <a:pt x="154" y="9"/>
                    <a:pt x="154" y="9"/>
                  </a:cubicBezTo>
                  <a:cubicBezTo>
                    <a:pt x="154" y="57"/>
                    <a:pt x="154" y="57"/>
                    <a:pt x="154" y="57"/>
                  </a:cubicBezTo>
                  <a:cubicBezTo>
                    <a:pt x="130" y="57"/>
                    <a:pt x="130" y="57"/>
                    <a:pt x="130" y="57"/>
                  </a:cubicBezTo>
                  <a:lnTo>
                    <a:pt x="130" y="9"/>
                  </a:lnTo>
                  <a:close/>
                  <a:moveTo>
                    <a:pt x="207" y="57"/>
                  </a:moveTo>
                  <a:cubicBezTo>
                    <a:pt x="207" y="0"/>
                    <a:pt x="207" y="0"/>
                    <a:pt x="207" y="0"/>
                  </a:cubicBezTo>
                  <a:cubicBezTo>
                    <a:pt x="186" y="0"/>
                    <a:pt x="186" y="0"/>
                    <a:pt x="186" y="0"/>
                  </a:cubicBezTo>
                  <a:cubicBezTo>
                    <a:pt x="184" y="0"/>
                    <a:pt x="182" y="2"/>
                    <a:pt x="182" y="5"/>
                  </a:cubicBezTo>
                  <a:cubicBezTo>
                    <a:pt x="182" y="8"/>
                    <a:pt x="184" y="9"/>
                    <a:pt x="186" y="9"/>
                  </a:cubicBezTo>
                  <a:cubicBezTo>
                    <a:pt x="199" y="9"/>
                    <a:pt x="199" y="9"/>
                    <a:pt x="199" y="9"/>
                  </a:cubicBezTo>
                  <a:cubicBezTo>
                    <a:pt x="199" y="57"/>
                    <a:pt x="199" y="57"/>
                    <a:pt x="199" y="57"/>
                  </a:cubicBezTo>
                  <a:cubicBezTo>
                    <a:pt x="186" y="57"/>
                    <a:pt x="186" y="57"/>
                    <a:pt x="186" y="57"/>
                  </a:cubicBezTo>
                  <a:cubicBezTo>
                    <a:pt x="184" y="57"/>
                    <a:pt x="182" y="58"/>
                    <a:pt x="182" y="62"/>
                  </a:cubicBezTo>
                  <a:cubicBezTo>
                    <a:pt x="182" y="64"/>
                    <a:pt x="184" y="66"/>
                    <a:pt x="186" y="66"/>
                  </a:cubicBezTo>
                  <a:cubicBezTo>
                    <a:pt x="219" y="66"/>
                    <a:pt x="219" y="66"/>
                    <a:pt x="219" y="66"/>
                  </a:cubicBezTo>
                  <a:cubicBezTo>
                    <a:pt x="221" y="66"/>
                    <a:pt x="224" y="64"/>
                    <a:pt x="224" y="62"/>
                  </a:cubicBezTo>
                  <a:cubicBezTo>
                    <a:pt x="224" y="40"/>
                    <a:pt x="224" y="40"/>
                    <a:pt x="224" y="40"/>
                  </a:cubicBezTo>
                  <a:cubicBezTo>
                    <a:pt x="224" y="38"/>
                    <a:pt x="222" y="36"/>
                    <a:pt x="219" y="36"/>
                  </a:cubicBezTo>
                  <a:cubicBezTo>
                    <a:pt x="216" y="36"/>
                    <a:pt x="215" y="38"/>
                    <a:pt x="215" y="40"/>
                  </a:cubicBezTo>
                  <a:cubicBezTo>
                    <a:pt x="215" y="57"/>
                    <a:pt x="215" y="57"/>
                    <a:pt x="215" y="57"/>
                  </a:cubicBezTo>
                  <a:lnTo>
                    <a:pt x="207" y="57"/>
                  </a:lnTo>
                  <a:close/>
                  <a:moveTo>
                    <a:pt x="251" y="0"/>
                  </a:moveTo>
                  <a:cubicBezTo>
                    <a:pt x="246" y="0"/>
                    <a:pt x="243" y="5"/>
                    <a:pt x="243" y="9"/>
                  </a:cubicBezTo>
                  <a:cubicBezTo>
                    <a:pt x="243" y="57"/>
                    <a:pt x="243" y="57"/>
                    <a:pt x="243" y="57"/>
                  </a:cubicBezTo>
                  <a:cubicBezTo>
                    <a:pt x="243" y="62"/>
                    <a:pt x="246" y="66"/>
                    <a:pt x="251" y="66"/>
                  </a:cubicBezTo>
                  <a:cubicBezTo>
                    <a:pt x="276" y="66"/>
                    <a:pt x="276" y="66"/>
                    <a:pt x="276" y="66"/>
                  </a:cubicBezTo>
                  <a:cubicBezTo>
                    <a:pt x="280" y="66"/>
                    <a:pt x="284" y="62"/>
                    <a:pt x="284" y="57"/>
                  </a:cubicBezTo>
                  <a:cubicBezTo>
                    <a:pt x="284" y="9"/>
                    <a:pt x="284" y="9"/>
                    <a:pt x="284" y="9"/>
                  </a:cubicBezTo>
                  <a:cubicBezTo>
                    <a:pt x="284" y="5"/>
                    <a:pt x="280" y="0"/>
                    <a:pt x="276" y="0"/>
                  </a:cubicBezTo>
                  <a:lnTo>
                    <a:pt x="251" y="0"/>
                  </a:lnTo>
                  <a:close/>
                  <a:moveTo>
                    <a:pt x="251" y="9"/>
                  </a:moveTo>
                  <a:cubicBezTo>
                    <a:pt x="276" y="9"/>
                    <a:pt x="276" y="9"/>
                    <a:pt x="276" y="9"/>
                  </a:cubicBezTo>
                  <a:cubicBezTo>
                    <a:pt x="276" y="57"/>
                    <a:pt x="276" y="57"/>
                    <a:pt x="276" y="57"/>
                  </a:cubicBezTo>
                  <a:cubicBezTo>
                    <a:pt x="251" y="57"/>
                    <a:pt x="251" y="57"/>
                    <a:pt x="251" y="57"/>
                  </a:cubicBezTo>
                  <a:lnTo>
                    <a:pt x="251" y="9"/>
                  </a:lnTo>
                  <a:close/>
                  <a:moveTo>
                    <a:pt x="328" y="57"/>
                  </a:moveTo>
                  <a:cubicBezTo>
                    <a:pt x="328" y="0"/>
                    <a:pt x="328" y="0"/>
                    <a:pt x="328" y="0"/>
                  </a:cubicBezTo>
                  <a:cubicBezTo>
                    <a:pt x="307" y="0"/>
                    <a:pt x="307" y="0"/>
                    <a:pt x="307" y="0"/>
                  </a:cubicBezTo>
                  <a:cubicBezTo>
                    <a:pt x="305" y="0"/>
                    <a:pt x="303" y="2"/>
                    <a:pt x="303" y="5"/>
                  </a:cubicBezTo>
                  <a:cubicBezTo>
                    <a:pt x="303" y="8"/>
                    <a:pt x="305" y="9"/>
                    <a:pt x="307" y="9"/>
                  </a:cubicBezTo>
                  <a:cubicBezTo>
                    <a:pt x="320" y="9"/>
                    <a:pt x="320" y="9"/>
                    <a:pt x="320" y="9"/>
                  </a:cubicBezTo>
                  <a:cubicBezTo>
                    <a:pt x="320" y="57"/>
                    <a:pt x="320" y="57"/>
                    <a:pt x="320" y="57"/>
                  </a:cubicBezTo>
                  <a:cubicBezTo>
                    <a:pt x="307" y="57"/>
                    <a:pt x="307" y="57"/>
                    <a:pt x="307" y="57"/>
                  </a:cubicBezTo>
                  <a:cubicBezTo>
                    <a:pt x="305" y="57"/>
                    <a:pt x="303" y="58"/>
                    <a:pt x="303" y="62"/>
                  </a:cubicBezTo>
                  <a:cubicBezTo>
                    <a:pt x="303" y="64"/>
                    <a:pt x="305" y="66"/>
                    <a:pt x="307" y="66"/>
                  </a:cubicBezTo>
                  <a:cubicBezTo>
                    <a:pt x="340" y="66"/>
                    <a:pt x="340" y="66"/>
                    <a:pt x="340" y="66"/>
                  </a:cubicBezTo>
                  <a:cubicBezTo>
                    <a:pt x="343" y="66"/>
                    <a:pt x="344" y="64"/>
                    <a:pt x="344" y="62"/>
                  </a:cubicBezTo>
                  <a:cubicBezTo>
                    <a:pt x="344" y="40"/>
                    <a:pt x="344" y="40"/>
                    <a:pt x="344" y="40"/>
                  </a:cubicBezTo>
                  <a:cubicBezTo>
                    <a:pt x="344" y="38"/>
                    <a:pt x="344" y="36"/>
                    <a:pt x="340" y="36"/>
                  </a:cubicBezTo>
                  <a:cubicBezTo>
                    <a:pt x="337" y="36"/>
                    <a:pt x="337" y="38"/>
                    <a:pt x="337" y="40"/>
                  </a:cubicBezTo>
                  <a:cubicBezTo>
                    <a:pt x="337" y="57"/>
                    <a:pt x="337" y="57"/>
                    <a:pt x="337" y="57"/>
                  </a:cubicBezTo>
                  <a:lnTo>
                    <a:pt x="328" y="57"/>
                  </a:lnTo>
                  <a:close/>
                  <a:moveTo>
                    <a:pt x="372" y="0"/>
                  </a:moveTo>
                  <a:cubicBezTo>
                    <a:pt x="368" y="0"/>
                    <a:pt x="364" y="5"/>
                    <a:pt x="364" y="9"/>
                  </a:cubicBezTo>
                  <a:cubicBezTo>
                    <a:pt x="364" y="57"/>
                    <a:pt x="364" y="57"/>
                    <a:pt x="364" y="57"/>
                  </a:cubicBezTo>
                  <a:cubicBezTo>
                    <a:pt x="364" y="62"/>
                    <a:pt x="367" y="66"/>
                    <a:pt x="372" y="66"/>
                  </a:cubicBezTo>
                  <a:cubicBezTo>
                    <a:pt x="396" y="66"/>
                    <a:pt x="396" y="66"/>
                    <a:pt x="396" y="66"/>
                  </a:cubicBezTo>
                  <a:cubicBezTo>
                    <a:pt x="402" y="66"/>
                    <a:pt x="405" y="62"/>
                    <a:pt x="405" y="57"/>
                  </a:cubicBezTo>
                  <a:cubicBezTo>
                    <a:pt x="405" y="9"/>
                    <a:pt x="405" y="9"/>
                    <a:pt x="405" y="9"/>
                  </a:cubicBezTo>
                  <a:cubicBezTo>
                    <a:pt x="405" y="5"/>
                    <a:pt x="402" y="0"/>
                    <a:pt x="396" y="0"/>
                  </a:cubicBezTo>
                  <a:lnTo>
                    <a:pt x="372" y="0"/>
                  </a:lnTo>
                  <a:close/>
                  <a:moveTo>
                    <a:pt x="372" y="9"/>
                  </a:moveTo>
                  <a:cubicBezTo>
                    <a:pt x="396" y="9"/>
                    <a:pt x="396" y="9"/>
                    <a:pt x="396" y="9"/>
                  </a:cubicBezTo>
                  <a:cubicBezTo>
                    <a:pt x="396" y="57"/>
                    <a:pt x="396" y="57"/>
                    <a:pt x="396" y="57"/>
                  </a:cubicBezTo>
                  <a:cubicBezTo>
                    <a:pt x="372" y="57"/>
                    <a:pt x="372" y="57"/>
                    <a:pt x="372" y="57"/>
                  </a:cubicBezTo>
                  <a:lnTo>
                    <a:pt x="372" y="9"/>
                  </a:lnTo>
                  <a:close/>
                  <a:moveTo>
                    <a:pt x="449" y="57"/>
                  </a:moveTo>
                  <a:cubicBezTo>
                    <a:pt x="449" y="0"/>
                    <a:pt x="449" y="0"/>
                    <a:pt x="449" y="0"/>
                  </a:cubicBezTo>
                  <a:cubicBezTo>
                    <a:pt x="429" y="0"/>
                    <a:pt x="429" y="0"/>
                    <a:pt x="429" y="0"/>
                  </a:cubicBezTo>
                  <a:cubicBezTo>
                    <a:pt x="426" y="0"/>
                    <a:pt x="424" y="2"/>
                    <a:pt x="424" y="5"/>
                  </a:cubicBezTo>
                  <a:cubicBezTo>
                    <a:pt x="424" y="8"/>
                    <a:pt x="426" y="9"/>
                    <a:pt x="429" y="9"/>
                  </a:cubicBezTo>
                  <a:cubicBezTo>
                    <a:pt x="441" y="9"/>
                    <a:pt x="441" y="9"/>
                    <a:pt x="441" y="9"/>
                  </a:cubicBezTo>
                  <a:cubicBezTo>
                    <a:pt x="441" y="57"/>
                    <a:pt x="441" y="57"/>
                    <a:pt x="441" y="57"/>
                  </a:cubicBezTo>
                  <a:cubicBezTo>
                    <a:pt x="429" y="57"/>
                    <a:pt x="429" y="57"/>
                    <a:pt x="429" y="57"/>
                  </a:cubicBezTo>
                  <a:cubicBezTo>
                    <a:pt x="426" y="57"/>
                    <a:pt x="424" y="58"/>
                    <a:pt x="424" y="62"/>
                  </a:cubicBezTo>
                  <a:cubicBezTo>
                    <a:pt x="424" y="64"/>
                    <a:pt x="426" y="66"/>
                    <a:pt x="429" y="66"/>
                  </a:cubicBezTo>
                  <a:cubicBezTo>
                    <a:pt x="462" y="66"/>
                    <a:pt x="462" y="66"/>
                    <a:pt x="462" y="66"/>
                  </a:cubicBezTo>
                  <a:cubicBezTo>
                    <a:pt x="464" y="66"/>
                    <a:pt x="466" y="64"/>
                    <a:pt x="466" y="62"/>
                  </a:cubicBezTo>
                  <a:cubicBezTo>
                    <a:pt x="466" y="40"/>
                    <a:pt x="466" y="40"/>
                    <a:pt x="466" y="40"/>
                  </a:cubicBezTo>
                  <a:cubicBezTo>
                    <a:pt x="466" y="38"/>
                    <a:pt x="465" y="36"/>
                    <a:pt x="462" y="36"/>
                  </a:cubicBezTo>
                  <a:cubicBezTo>
                    <a:pt x="458" y="36"/>
                    <a:pt x="457" y="38"/>
                    <a:pt x="457" y="40"/>
                  </a:cubicBezTo>
                  <a:cubicBezTo>
                    <a:pt x="457" y="57"/>
                    <a:pt x="457" y="57"/>
                    <a:pt x="457" y="57"/>
                  </a:cubicBezTo>
                  <a:lnTo>
                    <a:pt x="449" y="57"/>
                  </a:lnTo>
                  <a:close/>
                  <a:moveTo>
                    <a:pt x="510" y="57"/>
                  </a:moveTo>
                  <a:cubicBezTo>
                    <a:pt x="510" y="0"/>
                    <a:pt x="510" y="0"/>
                    <a:pt x="510" y="0"/>
                  </a:cubicBezTo>
                  <a:cubicBezTo>
                    <a:pt x="489" y="0"/>
                    <a:pt x="489" y="0"/>
                    <a:pt x="489" y="0"/>
                  </a:cubicBezTo>
                  <a:cubicBezTo>
                    <a:pt x="487" y="0"/>
                    <a:pt x="485" y="2"/>
                    <a:pt x="485" y="5"/>
                  </a:cubicBezTo>
                  <a:cubicBezTo>
                    <a:pt x="485" y="8"/>
                    <a:pt x="487" y="9"/>
                    <a:pt x="489" y="9"/>
                  </a:cubicBezTo>
                  <a:cubicBezTo>
                    <a:pt x="502" y="9"/>
                    <a:pt x="502" y="9"/>
                    <a:pt x="502" y="9"/>
                  </a:cubicBezTo>
                  <a:cubicBezTo>
                    <a:pt x="502" y="57"/>
                    <a:pt x="502" y="57"/>
                    <a:pt x="502" y="57"/>
                  </a:cubicBezTo>
                  <a:cubicBezTo>
                    <a:pt x="489" y="57"/>
                    <a:pt x="489" y="57"/>
                    <a:pt x="489" y="57"/>
                  </a:cubicBezTo>
                  <a:cubicBezTo>
                    <a:pt x="487" y="57"/>
                    <a:pt x="485" y="58"/>
                    <a:pt x="485" y="62"/>
                  </a:cubicBezTo>
                  <a:cubicBezTo>
                    <a:pt x="485" y="64"/>
                    <a:pt x="487" y="66"/>
                    <a:pt x="489" y="66"/>
                  </a:cubicBezTo>
                  <a:cubicBezTo>
                    <a:pt x="522" y="66"/>
                    <a:pt x="522" y="66"/>
                    <a:pt x="522" y="66"/>
                  </a:cubicBezTo>
                  <a:cubicBezTo>
                    <a:pt x="524" y="66"/>
                    <a:pt x="527" y="64"/>
                    <a:pt x="527" y="62"/>
                  </a:cubicBezTo>
                  <a:cubicBezTo>
                    <a:pt x="527" y="40"/>
                    <a:pt x="527" y="40"/>
                    <a:pt x="527" y="40"/>
                  </a:cubicBezTo>
                  <a:cubicBezTo>
                    <a:pt x="527" y="38"/>
                    <a:pt x="525" y="36"/>
                    <a:pt x="522" y="36"/>
                  </a:cubicBezTo>
                  <a:cubicBezTo>
                    <a:pt x="519" y="36"/>
                    <a:pt x="518" y="38"/>
                    <a:pt x="518" y="40"/>
                  </a:cubicBezTo>
                  <a:cubicBezTo>
                    <a:pt x="518" y="57"/>
                    <a:pt x="518" y="57"/>
                    <a:pt x="518" y="57"/>
                  </a:cubicBezTo>
                  <a:lnTo>
                    <a:pt x="510"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6" name="Freeform 80"/>
            <p:cNvSpPr>
              <a:spLocks/>
            </p:cNvSpPr>
            <p:nvPr/>
          </p:nvSpPr>
          <p:spPr bwMode="gray">
            <a:xfrm>
              <a:off x="9873565" y="6065739"/>
              <a:ext cx="463047" cy="314980"/>
            </a:xfrm>
            <a:custGeom>
              <a:avLst/>
              <a:gdLst>
                <a:gd name="T0" fmla="*/ 172 w 172"/>
                <a:gd name="T1" fmla="*/ 117 h 117"/>
                <a:gd name="T2" fmla="*/ 172 w 172"/>
                <a:gd name="T3" fmla="*/ 0 h 117"/>
                <a:gd name="T4" fmla="*/ 86 w 172"/>
                <a:gd name="T5" fmla="*/ 0 h 117"/>
                <a:gd name="T6" fmla="*/ 0 w 172"/>
                <a:gd name="T7" fmla="*/ 0 h 117"/>
                <a:gd name="T8" fmla="*/ 0 w 172"/>
                <a:gd name="T9" fmla="*/ 117 h 117"/>
                <a:gd name="T10" fmla="*/ 86 w 172"/>
                <a:gd name="T11" fmla="*/ 117 h 117"/>
                <a:gd name="T12" fmla="*/ 172 w 172"/>
                <a:gd name="T13" fmla="*/ 117 h 117"/>
              </a:gdLst>
              <a:ahLst/>
              <a:cxnLst>
                <a:cxn ang="0">
                  <a:pos x="T0" y="T1"/>
                </a:cxn>
                <a:cxn ang="0">
                  <a:pos x="T2" y="T3"/>
                </a:cxn>
                <a:cxn ang="0">
                  <a:pos x="T4" y="T5"/>
                </a:cxn>
                <a:cxn ang="0">
                  <a:pos x="T6" y="T7"/>
                </a:cxn>
                <a:cxn ang="0">
                  <a:pos x="T8" y="T9"/>
                </a:cxn>
                <a:cxn ang="0">
                  <a:pos x="T10" y="T11"/>
                </a:cxn>
                <a:cxn ang="0">
                  <a:pos x="T12" y="T13"/>
                </a:cxn>
              </a:cxnLst>
              <a:rect l="0" t="0" r="r" b="b"/>
              <a:pathLst>
                <a:path w="172" h="117">
                  <a:moveTo>
                    <a:pt x="172" y="117"/>
                  </a:moveTo>
                  <a:lnTo>
                    <a:pt x="172" y="0"/>
                  </a:lnTo>
                  <a:lnTo>
                    <a:pt x="86" y="0"/>
                  </a:lnTo>
                  <a:lnTo>
                    <a:pt x="0" y="0"/>
                  </a:lnTo>
                  <a:lnTo>
                    <a:pt x="0" y="117"/>
                  </a:lnTo>
                  <a:lnTo>
                    <a:pt x="86" y="117"/>
                  </a:lnTo>
                  <a:lnTo>
                    <a:pt x="172" y="117"/>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7" name="Rectangle 81"/>
            <p:cNvSpPr>
              <a:spLocks noChangeArrowheads="1"/>
            </p:cNvSpPr>
            <p:nvPr/>
          </p:nvSpPr>
          <p:spPr bwMode="gray">
            <a:xfrm>
              <a:off x="9897795" y="6079198"/>
              <a:ext cx="414588" cy="250369"/>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78" name="Freeform 82"/>
            <p:cNvSpPr>
              <a:spLocks noEditPoints="1"/>
            </p:cNvSpPr>
            <p:nvPr/>
          </p:nvSpPr>
          <p:spPr bwMode="gray">
            <a:xfrm>
              <a:off x="9970482" y="6165347"/>
              <a:ext cx="271906" cy="78073"/>
            </a:xfrm>
            <a:custGeom>
              <a:avLst/>
              <a:gdLst>
                <a:gd name="T0" fmla="*/ 19 w 174"/>
                <a:gd name="T1" fmla="*/ 44 h 50"/>
                <a:gd name="T2" fmla="*/ 19 w 174"/>
                <a:gd name="T3" fmla="*/ 0 h 50"/>
                <a:gd name="T4" fmla="*/ 3 w 174"/>
                <a:gd name="T5" fmla="*/ 0 h 50"/>
                <a:gd name="T6" fmla="*/ 0 w 174"/>
                <a:gd name="T7" fmla="*/ 2 h 50"/>
                <a:gd name="T8" fmla="*/ 3 w 174"/>
                <a:gd name="T9" fmla="*/ 6 h 50"/>
                <a:gd name="T10" fmla="*/ 13 w 174"/>
                <a:gd name="T11" fmla="*/ 6 h 50"/>
                <a:gd name="T12" fmla="*/ 13 w 174"/>
                <a:gd name="T13" fmla="*/ 44 h 50"/>
                <a:gd name="T14" fmla="*/ 3 w 174"/>
                <a:gd name="T15" fmla="*/ 44 h 50"/>
                <a:gd name="T16" fmla="*/ 0 w 174"/>
                <a:gd name="T17" fmla="*/ 47 h 50"/>
                <a:gd name="T18" fmla="*/ 3 w 174"/>
                <a:gd name="T19" fmla="*/ 50 h 50"/>
                <a:gd name="T20" fmla="*/ 29 w 174"/>
                <a:gd name="T21" fmla="*/ 50 h 50"/>
                <a:gd name="T22" fmla="*/ 32 w 174"/>
                <a:gd name="T23" fmla="*/ 47 h 50"/>
                <a:gd name="T24" fmla="*/ 32 w 174"/>
                <a:gd name="T25" fmla="*/ 31 h 50"/>
                <a:gd name="T26" fmla="*/ 29 w 174"/>
                <a:gd name="T27" fmla="*/ 28 h 50"/>
                <a:gd name="T28" fmla="*/ 26 w 174"/>
                <a:gd name="T29" fmla="*/ 31 h 50"/>
                <a:gd name="T30" fmla="*/ 26 w 174"/>
                <a:gd name="T31" fmla="*/ 44 h 50"/>
                <a:gd name="T32" fmla="*/ 19 w 174"/>
                <a:gd name="T33" fmla="*/ 44 h 50"/>
                <a:gd name="T34" fmla="*/ 53 w 174"/>
                <a:gd name="T35" fmla="*/ 0 h 50"/>
                <a:gd name="T36" fmla="*/ 47 w 174"/>
                <a:gd name="T37" fmla="*/ 6 h 50"/>
                <a:gd name="T38" fmla="*/ 47 w 174"/>
                <a:gd name="T39" fmla="*/ 44 h 50"/>
                <a:gd name="T40" fmla="*/ 53 w 174"/>
                <a:gd name="T41" fmla="*/ 50 h 50"/>
                <a:gd name="T42" fmla="*/ 72 w 174"/>
                <a:gd name="T43" fmla="*/ 50 h 50"/>
                <a:gd name="T44" fmla="*/ 79 w 174"/>
                <a:gd name="T45" fmla="*/ 44 h 50"/>
                <a:gd name="T46" fmla="*/ 79 w 174"/>
                <a:gd name="T47" fmla="*/ 6 h 50"/>
                <a:gd name="T48" fmla="*/ 72 w 174"/>
                <a:gd name="T49" fmla="*/ 0 h 50"/>
                <a:gd name="T50" fmla="*/ 53 w 174"/>
                <a:gd name="T51" fmla="*/ 0 h 50"/>
                <a:gd name="T52" fmla="*/ 53 w 174"/>
                <a:gd name="T53" fmla="*/ 6 h 50"/>
                <a:gd name="T54" fmla="*/ 72 w 174"/>
                <a:gd name="T55" fmla="*/ 6 h 50"/>
                <a:gd name="T56" fmla="*/ 72 w 174"/>
                <a:gd name="T57" fmla="*/ 44 h 50"/>
                <a:gd name="T58" fmla="*/ 53 w 174"/>
                <a:gd name="T59" fmla="*/ 44 h 50"/>
                <a:gd name="T60" fmla="*/ 53 w 174"/>
                <a:gd name="T61" fmla="*/ 6 h 50"/>
                <a:gd name="T62" fmla="*/ 113 w 174"/>
                <a:gd name="T63" fmla="*/ 44 h 50"/>
                <a:gd name="T64" fmla="*/ 113 w 174"/>
                <a:gd name="T65" fmla="*/ 0 h 50"/>
                <a:gd name="T66" fmla="*/ 98 w 174"/>
                <a:gd name="T67" fmla="*/ 0 h 50"/>
                <a:gd name="T68" fmla="*/ 94 w 174"/>
                <a:gd name="T69" fmla="*/ 2 h 50"/>
                <a:gd name="T70" fmla="*/ 98 w 174"/>
                <a:gd name="T71" fmla="*/ 6 h 50"/>
                <a:gd name="T72" fmla="*/ 107 w 174"/>
                <a:gd name="T73" fmla="*/ 6 h 50"/>
                <a:gd name="T74" fmla="*/ 107 w 174"/>
                <a:gd name="T75" fmla="*/ 44 h 50"/>
                <a:gd name="T76" fmla="*/ 98 w 174"/>
                <a:gd name="T77" fmla="*/ 44 h 50"/>
                <a:gd name="T78" fmla="*/ 94 w 174"/>
                <a:gd name="T79" fmla="*/ 47 h 50"/>
                <a:gd name="T80" fmla="*/ 98 w 174"/>
                <a:gd name="T81" fmla="*/ 50 h 50"/>
                <a:gd name="T82" fmla="*/ 123 w 174"/>
                <a:gd name="T83" fmla="*/ 50 h 50"/>
                <a:gd name="T84" fmla="*/ 126 w 174"/>
                <a:gd name="T85" fmla="*/ 47 h 50"/>
                <a:gd name="T86" fmla="*/ 126 w 174"/>
                <a:gd name="T87" fmla="*/ 31 h 50"/>
                <a:gd name="T88" fmla="*/ 123 w 174"/>
                <a:gd name="T89" fmla="*/ 28 h 50"/>
                <a:gd name="T90" fmla="*/ 120 w 174"/>
                <a:gd name="T91" fmla="*/ 31 h 50"/>
                <a:gd name="T92" fmla="*/ 120 w 174"/>
                <a:gd name="T93" fmla="*/ 44 h 50"/>
                <a:gd name="T94" fmla="*/ 113 w 174"/>
                <a:gd name="T95" fmla="*/ 44 h 50"/>
                <a:gd name="T96" fmla="*/ 148 w 174"/>
                <a:gd name="T97" fmla="*/ 0 h 50"/>
                <a:gd name="T98" fmla="*/ 141 w 174"/>
                <a:gd name="T99" fmla="*/ 6 h 50"/>
                <a:gd name="T100" fmla="*/ 141 w 174"/>
                <a:gd name="T101" fmla="*/ 44 h 50"/>
                <a:gd name="T102" fmla="*/ 148 w 174"/>
                <a:gd name="T103" fmla="*/ 50 h 50"/>
                <a:gd name="T104" fmla="*/ 167 w 174"/>
                <a:gd name="T105" fmla="*/ 50 h 50"/>
                <a:gd name="T106" fmla="*/ 174 w 174"/>
                <a:gd name="T107" fmla="*/ 44 h 50"/>
                <a:gd name="T108" fmla="*/ 174 w 174"/>
                <a:gd name="T109" fmla="*/ 6 h 50"/>
                <a:gd name="T110" fmla="*/ 167 w 174"/>
                <a:gd name="T111" fmla="*/ 0 h 50"/>
                <a:gd name="T112" fmla="*/ 148 w 174"/>
                <a:gd name="T113" fmla="*/ 0 h 50"/>
                <a:gd name="T114" fmla="*/ 148 w 174"/>
                <a:gd name="T115" fmla="*/ 6 h 50"/>
                <a:gd name="T116" fmla="*/ 167 w 174"/>
                <a:gd name="T117" fmla="*/ 6 h 50"/>
                <a:gd name="T118" fmla="*/ 167 w 174"/>
                <a:gd name="T119" fmla="*/ 44 h 50"/>
                <a:gd name="T120" fmla="*/ 148 w 174"/>
                <a:gd name="T121" fmla="*/ 44 h 50"/>
                <a:gd name="T122" fmla="*/ 148 w 174"/>
                <a:gd name="T123" fmla="*/ 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4" h="50">
                  <a:moveTo>
                    <a:pt x="19" y="44"/>
                  </a:moveTo>
                  <a:cubicBezTo>
                    <a:pt x="19" y="0"/>
                    <a:pt x="19" y="0"/>
                    <a:pt x="19" y="0"/>
                  </a:cubicBezTo>
                  <a:cubicBezTo>
                    <a:pt x="3" y="0"/>
                    <a:pt x="3" y="0"/>
                    <a:pt x="3" y="0"/>
                  </a:cubicBezTo>
                  <a:cubicBezTo>
                    <a:pt x="1" y="0"/>
                    <a:pt x="0" y="1"/>
                    <a:pt x="0" y="2"/>
                  </a:cubicBezTo>
                  <a:cubicBezTo>
                    <a:pt x="0" y="5"/>
                    <a:pt x="1" y="6"/>
                    <a:pt x="3" y="6"/>
                  </a:cubicBezTo>
                  <a:cubicBezTo>
                    <a:pt x="13" y="6"/>
                    <a:pt x="13" y="6"/>
                    <a:pt x="13" y="6"/>
                  </a:cubicBezTo>
                  <a:cubicBezTo>
                    <a:pt x="13" y="44"/>
                    <a:pt x="13" y="44"/>
                    <a:pt x="13" y="44"/>
                  </a:cubicBezTo>
                  <a:cubicBezTo>
                    <a:pt x="3" y="44"/>
                    <a:pt x="3" y="44"/>
                    <a:pt x="3" y="44"/>
                  </a:cubicBezTo>
                  <a:cubicBezTo>
                    <a:pt x="1" y="44"/>
                    <a:pt x="0" y="45"/>
                    <a:pt x="0" y="47"/>
                  </a:cubicBezTo>
                  <a:cubicBezTo>
                    <a:pt x="0" y="49"/>
                    <a:pt x="1" y="50"/>
                    <a:pt x="3" y="50"/>
                  </a:cubicBezTo>
                  <a:cubicBezTo>
                    <a:pt x="29" y="50"/>
                    <a:pt x="29" y="50"/>
                    <a:pt x="29" y="50"/>
                  </a:cubicBezTo>
                  <a:cubicBezTo>
                    <a:pt x="31" y="50"/>
                    <a:pt x="32" y="49"/>
                    <a:pt x="32" y="47"/>
                  </a:cubicBezTo>
                  <a:cubicBezTo>
                    <a:pt x="32" y="31"/>
                    <a:pt x="32" y="31"/>
                    <a:pt x="32" y="31"/>
                  </a:cubicBezTo>
                  <a:cubicBezTo>
                    <a:pt x="32" y="28"/>
                    <a:pt x="31" y="28"/>
                    <a:pt x="29" y="28"/>
                  </a:cubicBezTo>
                  <a:cubicBezTo>
                    <a:pt x="26" y="28"/>
                    <a:pt x="26" y="28"/>
                    <a:pt x="26" y="31"/>
                  </a:cubicBezTo>
                  <a:cubicBezTo>
                    <a:pt x="26" y="44"/>
                    <a:pt x="26" y="44"/>
                    <a:pt x="26" y="44"/>
                  </a:cubicBezTo>
                  <a:lnTo>
                    <a:pt x="19" y="44"/>
                  </a:lnTo>
                  <a:close/>
                  <a:moveTo>
                    <a:pt x="53" y="0"/>
                  </a:moveTo>
                  <a:cubicBezTo>
                    <a:pt x="50" y="0"/>
                    <a:pt x="47" y="2"/>
                    <a:pt x="47" y="6"/>
                  </a:cubicBezTo>
                  <a:cubicBezTo>
                    <a:pt x="47" y="44"/>
                    <a:pt x="47" y="44"/>
                    <a:pt x="47" y="44"/>
                  </a:cubicBezTo>
                  <a:cubicBezTo>
                    <a:pt x="47" y="47"/>
                    <a:pt x="50" y="50"/>
                    <a:pt x="53" y="50"/>
                  </a:cubicBezTo>
                  <a:cubicBezTo>
                    <a:pt x="72" y="50"/>
                    <a:pt x="72" y="50"/>
                    <a:pt x="72" y="50"/>
                  </a:cubicBezTo>
                  <a:cubicBezTo>
                    <a:pt x="77" y="50"/>
                    <a:pt x="79" y="47"/>
                    <a:pt x="79" y="44"/>
                  </a:cubicBezTo>
                  <a:cubicBezTo>
                    <a:pt x="79" y="6"/>
                    <a:pt x="79" y="6"/>
                    <a:pt x="79" y="6"/>
                  </a:cubicBezTo>
                  <a:cubicBezTo>
                    <a:pt x="79" y="2"/>
                    <a:pt x="76" y="0"/>
                    <a:pt x="72" y="0"/>
                  </a:cubicBezTo>
                  <a:lnTo>
                    <a:pt x="53" y="0"/>
                  </a:lnTo>
                  <a:close/>
                  <a:moveTo>
                    <a:pt x="53" y="6"/>
                  </a:moveTo>
                  <a:cubicBezTo>
                    <a:pt x="72" y="6"/>
                    <a:pt x="72" y="6"/>
                    <a:pt x="72" y="6"/>
                  </a:cubicBezTo>
                  <a:cubicBezTo>
                    <a:pt x="72" y="44"/>
                    <a:pt x="72" y="44"/>
                    <a:pt x="72" y="44"/>
                  </a:cubicBezTo>
                  <a:cubicBezTo>
                    <a:pt x="53" y="44"/>
                    <a:pt x="53" y="44"/>
                    <a:pt x="53" y="44"/>
                  </a:cubicBezTo>
                  <a:lnTo>
                    <a:pt x="53" y="6"/>
                  </a:lnTo>
                  <a:close/>
                  <a:moveTo>
                    <a:pt x="113" y="44"/>
                  </a:moveTo>
                  <a:cubicBezTo>
                    <a:pt x="113" y="0"/>
                    <a:pt x="113" y="0"/>
                    <a:pt x="113" y="0"/>
                  </a:cubicBezTo>
                  <a:cubicBezTo>
                    <a:pt x="98" y="0"/>
                    <a:pt x="98" y="0"/>
                    <a:pt x="98" y="0"/>
                  </a:cubicBezTo>
                  <a:cubicBezTo>
                    <a:pt x="96" y="0"/>
                    <a:pt x="94" y="1"/>
                    <a:pt x="94" y="2"/>
                  </a:cubicBezTo>
                  <a:cubicBezTo>
                    <a:pt x="94" y="5"/>
                    <a:pt x="96" y="6"/>
                    <a:pt x="98" y="6"/>
                  </a:cubicBezTo>
                  <a:cubicBezTo>
                    <a:pt x="107" y="6"/>
                    <a:pt x="107" y="6"/>
                    <a:pt x="107" y="6"/>
                  </a:cubicBezTo>
                  <a:cubicBezTo>
                    <a:pt x="107" y="44"/>
                    <a:pt x="107" y="44"/>
                    <a:pt x="107" y="44"/>
                  </a:cubicBezTo>
                  <a:cubicBezTo>
                    <a:pt x="98" y="44"/>
                    <a:pt x="98" y="44"/>
                    <a:pt x="98" y="44"/>
                  </a:cubicBezTo>
                  <a:cubicBezTo>
                    <a:pt x="96" y="44"/>
                    <a:pt x="94" y="45"/>
                    <a:pt x="94" y="47"/>
                  </a:cubicBezTo>
                  <a:cubicBezTo>
                    <a:pt x="94" y="49"/>
                    <a:pt x="96" y="50"/>
                    <a:pt x="98" y="50"/>
                  </a:cubicBezTo>
                  <a:cubicBezTo>
                    <a:pt x="123" y="50"/>
                    <a:pt x="123" y="50"/>
                    <a:pt x="123" y="50"/>
                  </a:cubicBezTo>
                  <a:cubicBezTo>
                    <a:pt x="125" y="50"/>
                    <a:pt x="126" y="49"/>
                    <a:pt x="126" y="47"/>
                  </a:cubicBezTo>
                  <a:cubicBezTo>
                    <a:pt x="126" y="31"/>
                    <a:pt x="126" y="31"/>
                    <a:pt x="126" y="31"/>
                  </a:cubicBezTo>
                  <a:cubicBezTo>
                    <a:pt x="126" y="28"/>
                    <a:pt x="125" y="28"/>
                    <a:pt x="123" y="28"/>
                  </a:cubicBezTo>
                  <a:cubicBezTo>
                    <a:pt x="121" y="28"/>
                    <a:pt x="120" y="28"/>
                    <a:pt x="120" y="31"/>
                  </a:cubicBezTo>
                  <a:cubicBezTo>
                    <a:pt x="120" y="44"/>
                    <a:pt x="120" y="44"/>
                    <a:pt x="120" y="44"/>
                  </a:cubicBezTo>
                  <a:lnTo>
                    <a:pt x="113" y="44"/>
                  </a:lnTo>
                  <a:close/>
                  <a:moveTo>
                    <a:pt x="148" y="0"/>
                  </a:moveTo>
                  <a:cubicBezTo>
                    <a:pt x="144" y="0"/>
                    <a:pt x="141" y="2"/>
                    <a:pt x="141" y="6"/>
                  </a:cubicBezTo>
                  <a:cubicBezTo>
                    <a:pt x="141" y="44"/>
                    <a:pt x="141" y="44"/>
                    <a:pt x="141" y="44"/>
                  </a:cubicBezTo>
                  <a:cubicBezTo>
                    <a:pt x="141" y="47"/>
                    <a:pt x="144" y="50"/>
                    <a:pt x="148" y="50"/>
                  </a:cubicBezTo>
                  <a:cubicBezTo>
                    <a:pt x="167" y="50"/>
                    <a:pt x="167" y="50"/>
                    <a:pt x="167" y="50"/>
                  </a:cubicBezTo>
                  <a:cubicBezTo>
                    <a:pt x="171" y="50"/>
                    <a:pt x="174" y="47"/>
                    <a:pt x="174" y="44"/>
                  </a:cubicBezTo>
                  <a:cubicBezTo>
                    <a:pt x="174" y="6"/>
                    <a:pt x="174" y="6"/>
                    <a:pt x="174" y="6"/>
                  </a:cubicBezTo>
                  <a:cubicBezTo>
                    <a:pt x="174" y="2"/>
                    <a:pt x="171" y="0"/>
                    <a:pt x="167" y="0"/>
                  </a:cubicBezTo>
                  <a:lnTo>
                    <a:pt x="148" y="0"/>
                  </a:lnTo>
                  <a:close/>
                  <a:moveTo>
                    <a:pt x="148" y="6"/>
                  </a:moveTo>
                  <a:cubicBezTo>
                    <a:pt x="167" y="6"/>
                    <a:pt x="167" y="6"/>
                    <a:pt x="167" y="6"/>
                  </a:cubicBezTo>
                  <a:cubicBezTo>
                    <a:pt x="167" y="44"/>
                    <a:pt x="167" y="44"/>
                    <a:pt x="167" y="44"/>
                  </a:cubicBezTo>
                  <a:cubicBezTo>
                    <a:pt x="148" y="44"/>
                    <a:pt x="148" y="44"/>
                    <a:pt x="148" y="44"/>
                  </a:cubicBezTo>
                  <a:lnTo>
                    <a:pt x="148"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9" name="Freeform 83"/>
            <p:cNvSpPr>
              <a:spLocks/>
            </p:cNvSpPr>
            <p:nvPr/>
          </p:nvSpPr>
          <p:spPr bwMode="gray">
            <a:xfrm>
              <a:off x="6624162" y="5271559"/>
              <a:ext cx="1523747" cy="56536"/>
            </a:xfrm>
            <a:custGeom>
              <a:avLst/>
              <a:gdLst>
                <a:gd name="T0" fmla="*/ 0 w 973"/>
                <a:gd name="T1" fmla="*/ 0 h 35"/>
                <a:gd name="T2" fmla="*/ 75 w 973"/>
                <a:gd name="T3" fmla="*/ 35 h 35"/>
                <a:gd name="T4" fmla="*/ 897 w 973"/>
                <a:gd name="T5" fmla="*/ 35 h 35"/>
                <a:gd name="T6" fmla="*/ 973 w 973"/>
                <a:gd name="T7" fmla="*/ 0 h 35"/>
                <a:gd name="T8" fmla="*/ 0 w 973"/>
                <a:gd name="T9" fmla="*/ 0 h 35"/>
              </a:gdLst>
              <a:ahLst/>
              <a:cxnLst>
                <a:cxn ang="0">
                  <a:pos x="T0" y="T1"/>
                </a:cxn>
                <a:cxn ang="0">
                  <a:pos x="T2" y="T3"/>
                </a:cxn>
                <a:cxn ang="0">
                  <a:pos x="T4" y="T5"/>
                </a:cxn>
                <a:cxn ang="0">
                  <a:pos x="T6" y="T7"/>
                </a:cxn>
                <a:cxn ang="0">
                  <a:pos x="T8" y="T9"/>
                </a:cxn>
              </a:cxnLst>
              <a:rect l="0" t="0" r="r" b="b"/>
              <a:pathLst>
                <a:path w="973" h="35">
                  <a:moveTo>
                    <a:pt x="0" y="0"/>
                  </a:moveTo>
                  <a:cubicBezTo>
                    <a:pt x="0" y="3"/>
                    <a:pt x="2" y="35"/>
                    <a:pt x="75" y="35"/>
                  </a:cubicBezTo>
                  <a:cubicBezTo>
                    <a:pt x="897" y="35"/>
                    <a:pt x="897" y="35"/>
                    <a:pt x="897" y="35"/>
                  </a:cubicBezTo>
                  <a:cubicBezTo>
                    <a:pt x="897" y="35"/>
                    <a:pt x="973" y="35"/>
                    <a:pt x="973" y="0"/>
                  </a:cubicBezTo>
                  <a:lnTo>
                    <a:pt x="0"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0" name="Freeform 84"/>
            <p:cNvSpPr>
              <a:spLocks/>
            </p:cNvSpPr>
            <p:nvPr/>
          </p:nvSpPr>
          <p:spPr bwMode="gray">
            <a:xfrm>
              <a:off x="6831455" y="4434306"/>
              <a:ext cx="1111852" cy="802255"/>
            </a:xfrm>
            <a:custGeom>
              <a:avLst/>
              <a:gdLst>
                <a:gd name="T0" fmla="*/ 60 w 710"/>
                <a:gd name="T1" fmla="*/ 0 h 515"/>
                <a:gd name="T2" fmla="*/ 0 w 710"/>
                <a:gd name="T3" fmla="*/ 60 h 515"/>
                <a:gd name="T4" fmla="*/ 0 w 710"/>
                <a:gd name="T5" fmla="*/ 515 h 515"/>
                <a:gd name="T6" fmla="*/ 60 w 710"/>
                <a:gd name="T7" fmla="*/ 513 h 515"/>
                <a:gd name="T8" fmla="*/ 648 w 710"/>
                <a:gd name="T9" fmla="*/ 513 h 515"/>
                <a:gd name="T10" fmla="*/ 710 w 710"/>
                <a:gd name="T11" fmla="*/ 515 h 515"/>
                <a:gd name="T12" fmla="*/ 710 w 710"/>
                <a:gd name="T13" fmla="*/ 60 h 515"/>
                <a:gd name="T14" fmla="*/ 648 w 710"/>
                <a:gd name="T15" fmla="*/ 0 h 515"/>
                <a:gd name="T16" fmla="*/ 92 w 710"/>
                <a:gd name="T17" fmla="*/ 0 h 515"/>
                <a:gd name="T18" fmla="*/ 60 w 710"/>
                <a:gd name="T19" fmla="*/ 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0" h="515">
                  <a:moveTo>
                    <a:pt x="60" y="0"/>
                  </a:moveTo>
                  <a:cubicBezTo>
                    <a:pt x="60" y="0"/>
                    <a:pt x="0" y="0"/>
                    <a:pt x="0" y="60"/>
                  </a:cubicBezTo>
                  <a:cubicBezTo>
                    <a:pt x="0" y="515"/>
                    <a:pt x="0" y="515"/>
                    <a:pt x="0" y="515"/>
                  </a:cubicBezTo>
                  <a:cubicBezTo>
                    <a:pt x="60" y="513"/>
                    <a:pt x="60" y="513"/>
                    <a:pt x="60" y="513"/>
                  </a:cubicBezTo>
                  <a:cubicBezTo>
                    <a:pt x="648" y="513"/>
                    <a:pt x="648" y="513"/>
                    <a:pt x="648" y="513"/>
                  </a:cubicBezTo>
                  <a:cubicBezTo>
                    <a:pt x="710" y="515"/>
                    <a:pt x="710" y="515"/>
                    <a:pt x="710" y="515"/>
                  </a:cubicBezTo>
                  <a:cubicBezTo>
                    <a:pt x="710" y="60"/>
                    <a:pt x="710" y="60"/>
                    <a:pt x="710" y="60"/>
                  </a:cubicBezTo>
                  <a:cubicBezTo>
                    <a:pt x="710" y="60"/>
                    <a:pt x="710" y="0"/>
                    <a:pt x="648" y="0"/>
                  </a:cubicBezTo>
                  <a:cubicBezTo>
                    <a:pt x="92" y="0"/>
                    <a:pt x="92" y="0"/>
                    <a:pt x="92" y="0"/>
                  </a:cubicBezTo>
                  <a:lnTo>
                    <a:pt x="60"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1" name="Freeform 85"/>
            <p:cNvSpPr>
              <a:spLocks/>
            </p:cNvSpPr>
            <p:nvPr/>
          </p:nvSpPr>
          <p:spPr bwMode="gray">
            <a:xfrm>
              <a:off x="6879914" y="4469303"/>
              <a:ext cx="1012242" cy="726876"/>
            </a:xfrm>
            <a:custGeom>
              <a:avLst/>
              <a:gdLst>
                <a:gd name="T0" fmla="*/ 55 w 646"/>
                <a:gd name="T1" fmla="*/ 0 h 466"/>
                <a:gd name="T2" fmla="*/ 0 w 646"/>
                <a:gd name="T3" fmla="*/ 55 h 466"/>
                <a:gd name="T4" fmla="*/ 0 w 646"/>
                <a:gd name="T5" fmla="*/ 411 h 466"/>
                <a:gd name="T6" fmla="*/ 55 w 646"/>
                <a:gd name="T7" fmla="*/ 466 h 466"/>
                <a:gd name="T8" fmla="*/ 590 w 646"/>
                <a:gd name="T9" fmla="*/ 466 h 466"/>
                <a:gd name="T10" fmla="*/ 646 w 646"/>
                <a:gd name="T11" fmla="*/ 411 h 466"/>
                <a:gd name="T12" fmla="*/ 646 w 646"/>
                <a:gd name="T13" fmla="*/ 55 h 466"/>
                <a:gd name="T14" fmla="*/ 590 w 646"/>
                <a:gd name="T15" fmla="*/ 0 h 466"/>
                <a:gd name="T16" fmla="*/ 220 w 646"/>
                <a:gd name="T17" fmla="*/ 0 h 466"/>
                <a:gd name="T18" fmla="*/ 55 w 646"/>
                <a:gd name="T19" fmla="*/ 0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6" h="466">
                  <a:moveTo>
                    <a:pt x="55" y="0"/>
                  </a:moveTo>
                  <a:cubicBezTo>
                    <a:pt x="55" y="0"/>
                    <a:pt x="0" y="0"/>
                    <a:pt x="0" y="55"/>
                  </a:cubicBezTo>
                  <a:cubicBezTo>
                    <a:pt x="0" y="411"/>
                    <a:pt x="0" y="411"/>
                    <a:pt x="0" y="411"/>
                  </a:cubicBezTo>
                  <a:cubicBezTo>
                    <a:pt x="0" y="411"/>
                    <a:pt x="0" y="466"/>
                    <a:pt x="55" y="466"/>
                  </a:cubicBezTo>
                  <a:cubicBezTo>
                    <a:pt x="590" y="466"/>
                    <a:pt x="590" y="466"/>
                    <a:pt x="590" y="466"/>
                  </a:cubicBezTo>
                  <a:cubicBezTo>
                    <a:pt x="590" y="466"/>
                    <a:pt x="646" y="466"/>
                    <a:pt x="646" y="411"/>
                  </a:cubicBezTo>
                  <a:cubicBezTo>
                    <a:pt x="646" y="55"/>
                    <a:pt x="646" y="55"/>
                    <a:pt x="646" y="55"/>
                  </a:cubicBezTo>
                  <a:cubicBezTo>
                    <a:pt x="646" y="55"/>
                    <a:pt x="646" y="0"/>
                    <a:pt x="590" y="0"/>
                  </a:cubicBezTo>
                  <a:cubicBezTo>
                    <a:pt x="220" y="0"/>
                    <a:pt x="220" y="0"/>
                    <a:pt x="220" y="0"/>
                  </a:cubicBezTo>
                  <a:lnTo>
                    <a:pt x="55"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2" name="Freeform 86"/>
            <p:cNvSpPr>
              <a:spLocks/>
            </p:cNvSpPr>
            <p:nvPr/>
          </p:nvSpPr>
          <p:spPr bwMode="gray">
            <a:xfrm>
              <a:off x="6624162" y="5233869"/>
              <a:ext cx="1523747" cy="37690"/>
            </a:xfrm>
            <a:custGeom>
              <a:avLst/>
              <a:gdLst>
                <a:gd name="T0" fmla="*/ 76 w 566"/>
                <a:gd name="T1" fmla="*/ 0 h 14"/>
                <a:gd name="T2" fmla="*/ 0 w 566"/>
                <a:gd name="T3" fmla="*/ 14 h 14"/>
                <a:gd name="T4" fmla="*/ 566 w 566"/>
                <a:gd name="T5" fmla="*/ 14 h 14"/>
                <a:gd name="T6" fmla="*/ 490 w 566"/>
                <a:gd name="T7" fmla="*/ 0 h 14"/>
                <a:gd name="T8" fmla="*/ 76 w 566"/>
                <a:gd name="T9" fmla="*/ 0 h 14"/>
              </a:gdLst>
              <a:ahLst/>
              <a:cxnLst>
                <a:cxn ang="0">
                  <a:pos x="T0" y="T1"/>
                </a:cxn>
                <a:cxn ang="0">
                  <a:pos x="T2" y="T3"/>
                </a:cxn>
                <a:cxn ang="0">
                  <a:pos x="T4" y="T5"/>
                </a:cxn>
                <a:cxn ang="0">
                  <a:pos x="T6" y="T7"/>
                </a:cxn>
                <a:cxn ang="0">
                  <a:pos x="T8" y="T9"/>
                </a:cxn>
              </a:cxnLst>
              <a:rect l="0" t="0" r="r" b="b"/>
              <a:pathLst>
                <a:path w="566" h="14">
                  <a:moveTo>
                    <a:pt x="76" y="0"/>
                  </a:moveTo>
                  <a:lnTo>
                    <a:pt x="0" y="14"/>
                  </a:lnTo>
                  <a:lnTo>
                    <a:pt x="566" y="14"/>
                  </a:lnTo>
                  <a:lnTo>
                    <a:pt x="490" y="0"/>
                  </a:lnTo>
                  <a:lnTo>
                    <a:pt x="76"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3" name="Freeform 87"/>
            <p:cNvSpPr>
              <a:spLocks noEditPoints="1"/>
            </p:cNvSpPr>
            <p:nvPr/>
          </p:nvSpPr>
          <p:spPr bwMode="gray">
            <a:xfrm>
              <a:off x="6974139" y="4940427"/>
              <a:ext cx="823793" cy="99610"/>
            </a:xfrm>
            <a:custGeom>
              <a:avLst/>
              <a:gdLst>
                <a:gd name="T0" fmla="*/ 4 w 526"/>
                <a:gd name="T1" fmla="*/ 0 h 65"/>
                <a:gd name="T2" fmla="*/ 16 w 526"/>
                <a:gd name="T3" fmla="*/ 8 h 65"/>
                <a:gd name="T4" fmla="*/ 0 w 526"/>
                <a:gd name="T5" fmla="*/ 61 h 65"/>
                <a:gd name="T6" fmla="*/ 41 w 526"/>
                <a:gd name="T7" fmla="*/ 61 h 65"/>
                <a:gd name="T8" fmla="*/ 33 w 526"/>
                <a:gd name="T9" fmla="*/ 39 h 65"/>
                <a:gd name="T10" fmla="*/ 68 w 526"/>
                <a:gd name="T11" fmla="*/ 0 h 65"/>
                <a:gd name="T12" fmla="*/ 68 w 526"/>
                <a:gd name="T13" fmla="*/ 65 h 65"/>
                <a:gd name="T14" fmla="*/ 101 w 526"/>
                <a:gd name="T15" fmla="*/ 8 h 65"/>
                <a:gd name="T16" fmla="*/ 68 w 526"/>
                <a:gd name="T17" fmla="*/ 8 h 65"/>
                <a:gd name="T18" fmla="*/ 68 w 526"/>
                <a:gd name="T19" fmla="*/ 57 h 65"/>
                <a:gd name="T20" fmla="*/ 145 w 526"/>
                <a:gd name="T21" fmla="*/ 0 h 65"/>
                <a:gd name="T22" fmla="*/ 125 w 526"/>
                <a:gd name="T23" fmla="*/ 8 h 65"/>
                <a:gd name="T24" fmla="*/ 125 w 526"/>
                <a:gd name="T25" fmla="*/ 57 h 65"/>
                <a:gd name="T26" fmla="*/ 158 w 526"/>
                <a:gd name="T27" fmla="*/ 65 h 65"/>
                <a:gd name="T28" fmla="*/ 158 w 526"/>
                <a:gd name="T29" fmla="*/ 36 h 65"/>
                <a:gd name="T30" fmla="*/ 145 w 526"/>
                <a:gd name="T31" fmla="*/ 57 h 65"/>
                <a:gd name="T32" fmla="*/ 181 w 526"/>
                <a:gd name="T33" fmla="*/ 57 h 65"/>
                <a:gd name="T34" fmla="*/ 223 w 526"/>
                <a:gd name="T35" fmla="*/ 57 h 65"/>
                <a:gd name="T36" fmla="*/ 190 w 526"/>
                <a:gd name="T37" fmla="*/ 0 h 65"/>
                <a:gd name="T38" fmla="*/ 214 w 526"/>
                <a:gd name="T39" fmla="*/ 57 h 65"/>
                <a:gd name="T40" fmla="*/ 267 w 526"/>
                <a:gd name="T41" fmla="*/ 57 h 65"/>
                <a:gd name="T42" fmla="*/ 242 w 526"/>
                <a:gd name="T43" fmla="*/ 4 h 65"/>
                <a:gd name="T44" fmla="*/ 258 w 526"/>
                <a:gd name="T45" fmla="*/ 57 h 65"/>
                <a:gd name="T46" fmla="*/ 246 w 526"/>
                <a:gd name="T47" fmla="*/ 65 h 65"/>
                <a:gd name="T48" fmla="*/ 283 w 526"/>
                <a:gd name="T49" fmla="*/ 39 h 65"/>
                <a:gd name="T50" fmla="*/ 275 w 526"/>
                <a:gd name="T51" fmla="*/ 57 h 65"/>
                <a:gd name="T52" fmla="*/ 303 w 526"/>
                <a:gd name="T53" fmla="*/ 8 h 65"/>
                <a:gd name="T54" fmla="*/ 336 w 526"/>
                <a:gd name="T55" fmla="*/ 65 h 65"/>
                <a:gd name="T56" fmla="*/ 336 w 526"/>
                <a:gd name="T57" fmla="*/ 0 h 65"/>
                <a:gd name="T58" fmla="*/ 336 w 526"/>
                <a:gd name="T59" fmla="*/ 8 h 65"/>
                <a:gd name="T60" fmla="*/ 310 w 526"/>
                <a:gd name="T61" fmla="*/ 8 h 65"/>
                <a:gd name="T62" fmla="*/ 367 w 526"/>
                <a:gd name="T63" fmla="*/ 0 h 65"/>
                <a:gd name="T64" fmla="*/ 380 w 526"/>
                <a:gd name="T65" fmla="*/ 8 h 65"/>
                <a:gd name="T66" fmla="*/ 363 w 526"/>
                <a:gd name="T67" fmla="*/ 61 h 65"/>
                <a:gd name="T68" fmla="*/ 404 w 526"/>
                <a:gd name="T69" fmla="*/ 61 h 65"/>
                <a:gd name="T70" fmla="*/ 396 w 526"/>
                <a:gd name="T71" fmla="*/ 39 h 65"/>
                <a:gd name="T72" fmla="*/ 432 w 526"/>
                <a:gd name="T73" fmla="*/ 0 h 65"/>
                <a:gd name="T74" fmla="*/ 432 w 526"/>
                <a:gd name="T75" fmla="*/ 65 h 65"/>
                <a:gd name="T76" fmla="*/ 465 w 526"/>
                <a:gd name="T77" fmla="*/ 8 h 65"/>
                <a:gd name="T78" fmla="*/ 432 w 526"/>
                <a:gd name="T79" fmla="*/ 8 h 65"/>
                <a:gd name="T80" fmla="*/ 432 w 526"/>
                <a:gd name="T81" fmla="*/ 57 h 65"/>
                <a:gd name="T82" fmla="*/ 484 w 526"/>
                <a:gd name="T83" fmla="*/ 8 h 65"/>
                <a:gd name="T84" fmla="*/ 517 w 526"/>
                <a:gd name="T85" fmla="*/ 65 h 65"/>
                <a:gd name="T86" fmla="*/ 517 w 526"/>
                <a:gd name="T87" fmla="*/ 0 h 65"/>
                <a:gd name="T88" fmla="*/ 517 w 526"/>
                <a:gd name="T89" fmla="*/ 8 h 65"/>
                <a:gd name="T90" fmla="*/ 493 w 526"/>
                <a:gd name="T91" fmla="*/ 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6" h="65">
                  <a:moveTo>
                    <a:pt x="25" y="57"/>
                  </a:move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7"/>
                    <a:pt x="16" y="57"/>
                    <a:pt x="16" y="57"/>
                  </a:cubicBezTo>
                  <a:cubicBezTo>
                    <a:pt x="4" y="57"/>
                    <a:pt x="4" y="57"/>
                    <a:pt x="4" y="57"/>
                  </a:cubicBezTo>
                  <a:cubicBezTo>
                    <a:pt x="1" y="57"/>
                    <a:pt x="0" y="58"/>
                    <a:pt x="0" y="61"/>
                  </a:cubicBezTo>
                  <a:cubicBezTo>
                    <a:pt x="0" y="64"/>
                    <a:pt x="1" y="65"/>
                    <a:pt x="4" y="65"/>
                  </a:cubicBezTo>
                  <a:cubicBezTo>
                    <a:pt x="37" y="65"/>
                    <a:pt x="37" y="65"/>
                    <a:pt x="37" y="65"/>
                  </a:cubicBezTo>
                  <a:cubicBezTo>
                    <a:pt x="39" y="65"/>
                    <a:pt x="41" y="64"/>
                    <a:pt x="41" y="61"/>
                  </a:cubicBezTo>
                  <a:cubicBezTo>
                    <a:pt x="41" y="39"/>
                    <a:pt x="41" y="39"/>
                    <a:pt x="41" y="39"/>
                  </a:cubicBezTo>
                  <a:cubicBezTo>
                    <a:pt x="41" y="38"/>
                    <a:pt x="40" y="36"/>
                    <a:pt x="37" y="36"/>
                  </a:cubicBezTo>
                  <a:cubicBezTo>
                    <a:pt x="33" y="36"/>
                    <a:pt x="33" y="38"/>
                    <a:pt x="33" y="39"/>
                  </a:cubicBezTo>
                  <a:cubicBezTo>
                    <a:pt x="33" y="57"/>
                    <a:pt x="33" y="57"/>
                    <a:pt x="33" y="57"/>
                  </a:cubicBezTo>
                  <a:lnTo>
                    <a:pt x="25" y="57"/>
                  </a:lnTo>
                  <a:close/>
                  <a:moveTo>
                    <a:pt x="68" y="0"/>
                  </a:moveTo>
                  <a:cubicBezTo>
                    <a:pt x="64" y="0"/>
                    <a:pt x="60" y="4"/>
                    <a:pt x="60" y="8"/>
                  </a:cubicBezTo>
                  <a:cubicBezTo>
                    <a:pt x="60" y="57"/>
                    <a:pt x="60" y="57"/>
                    <a:pt x="60" y="57"/>
                  </a:cubicBezTo>
                  <a:cubicBezTo>
                    <a:pt x="60" y="61"/>
                    <a:pt x="64" y="65"/>
                    <a:pt x="68" y="65"/>
                  </a:cubicBezTo>
                  <a:cubicBezTo>
                    <a:pt x="93" y="65"/>
                    <a:pt x="93" y="65"/>
                    <a:pt x="93" y="65"/>
                  </a:cubicBezTo>
                  <a:cubicBezTo>
                    <a:pt x="98" y="65"/>
                    <a:pt x="101" y="61"/>
                    <a:pt x="101" y="57"/>
                  </a:cubicBezTo>
                  <a:cubicBezTo>
                    <a:pt x="101" y="8"/>
                    <a:pt x="101" y="8"/>
                    <a:pt x="101" y="8"/>
                  </a:cubicBezTo>
                  <a:cubicBezTo>
                    <a:pt x="101" y="4"/>
                    <a:pt x="98" y="0"/>
                    <a:pt x="93" y="0"/>
                  </a:cubicBezTo>
                  <a:lnTo>
                    <a:pt x="68" y="0"/>
                  </a:lnTo>
                  <a:close/>
                  <a:moveTo>
                    <a:pt x="68" y="8"/>
                  </a:moveTo>
                  <a:cubicBezTo>
                    <a:pt x="93" y="8"/>
                    <a:pt x="93" y="8"/>
                    <a:pt x="93" y="8"/>
                  </a:cubicBezTo>
                  <a:cubicBezTo>
                    <a:pt x="93" y="57"/>
                    <a:pt x="93" y="57"/>
                    <a:pt x="93" y="57"/>
                  </a:cubicBezTo>
                  <a:cubicBezTo>
                    <a:pt x="68" y="57"/>
                    <a:pt x="68" y="57"/>
                    <a:pt x="68" y="57"/>
                  </a:cubicBezTo>
                  <a:lnTo>
                    <a:pt x="68" y="8"/>
                  </a:lnTo>
                  <a:close/>
                  <a:moveTo>
                    <a:pt x="145" y="57"/>
                  </a:move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7"/>
                    <a:pt x="137" y="57"/>
                    <a:pt x="137" y="57"/>
                  </a:cubicBezTo>
                  <a:cubicBezTo>
                    <a:pt x="125" y="57"/>
                    <a:pt x="125" y="57"/>
                    <a:pt x="125" y="57"/>
                  </a:cubicBezTo>
                  <a:cubicBezTo>
                    <a:pt x="123" y="57"/>
                    <a:pt x="120" y="58"/>
                    <a:pt x="120" y="61"/>
                  </a:cubicBezTo>
                  <a:cubicBezTo>
                    <a:pt x="120" y="64"/>
                    <a:pt x="123" y="65"/>
                    <a:pt x="125" y="65"/>
                  </a:cubicBezTo>
                  <a:cubicBezTo>
                    <a:pt x="158" y="65"/>
                    <a:pt x="158" y="65"/>
                    <a:pt x="158" y="65"/>
                  </a:cubicBezTo>
                  <a:cubicBezTo>
                    <a:pt x="160" y="65"/>
                    <a:pt x="162" y="64"/>
                    <a:pt x="162" y="61"/>
                  </a:cubicBezTo>
                  <a:cubicBezTo>
                    <a:pt x="162" y="39"/>
                    <a:pt x="162" y="39"/>
                    <a:pt x="162" y="39"/>
                  </a:cubicBezTo>
                  <a:cubicBezTo>
                    <a:pt x="162" y="38"/>
                    <a:pt x="161" y="36"/>
                    <a:pt x="158" y="36"/>
                  </a:cubicBezTo>
                  <a:cubicBezTo>
                    <a:pt x="155" y="36"/>
                    <a:pt x="154" y="38"/>
                    <a:pt x="154" y="39"/>
                  </a:cubicBezTo>
                  <a:cubicBezTo>
                    <a:pt x="154" y="57"/>
                    <a:pt x="154" y="57"/>
                    <a:pt x="154" y="57"/>
                  </a:cubicBezTo>
                  <a:lnTo>
                    <a:pt x="145" y="57"/>
                  </a:lnTo>
                  <a:close/>
                  <a:moveTo>
                    <a:pt x="190" y="0"/>
                  </a:moveTo>
                  <a:cubicBezTo>
                    <a:pt x="184" y="0"/>
                    <a:pt x="181" y="4"/>
                    <a:pt x="181" y="8"/>
                  </a:cubicBezTo>
                  <a:cubicBezTo>
                    <a:pt x="181" y="57"/>
                    <a:pt x="181" y="57"/>
                    <a:pt x="181" y="57"/>
                  </a:cubicBezTo>
                  <a:cubicBezTo>
                    <a:pt x="181" y="61"/>
                    <a:pt x="184" y="65"/>
                    <a:pt x="190" y="65"/>
                  </a:cubicBezTo>
                  <a:cubicBezTo>
                    <a:pt x="214" y="65"/>
                    <a:pt x="214" y="65"/>
                    <a:pt x="214" y="65"/>
                  </a:cubicBezTo>
                  <a:cubicBezTo>
                    <a:pt x="219" y="65"/>
                    <a:pt x="223" y="61"/>
                    <a:pt x="223" y="57"/>
                  </a:cubicBezTo>
                  <a:cubicBezTo>
                    <a:pt x="223" y="8"/>
                    <a:pt x="223" y="8"/>
                    <a:pt x="223" y="8"/>
                  </a:cubicBezTo>
                  <a:cubicBezTo>
                    <a:pt x="223" y="4"/>
                    <a:pt x="219" y="0"/>
                    <a:pt x="214" y="0"/>
                  </a:cubicBezTo>
                  <a:lnTo>
                    <a:pt x="190" y="0"/>
                  </a:lnTo>
                  <a:close/>
                  <a:moveTo>
                    <a:pt x="190" y="8"/>
                  </a:moveTo>
                  <a:cubicBezTo>
                    <a:pt x="214" y="8"/>
                    <a:pt x="214" y="8"/>
                    <a:pt x="214" y="8"/>
                  </a:cubicBezTo>
                  <a:cubicBezTo>
                    <a:pt x="214" y="57"/>
                    <a:pt x="214" y="57"/>
                    <a:pt x="214" y="57"/>
                  </a:cubicBezTo>
                  <a:cubicBezTo>
                    <a:pt x="190" y="57"/>
                    <a:pt x="190" y="57"/>
                    <a:pt x="190" y="57"/>
                  </a:cubicBezTo>
                  <a:lnTo>
                    <a:pt x="190" y="8"/>
                  </a:lnTo>
                  <a:close/>
                  <a:moveTo>
                    <a:pt x="267" y="57"/>
                  </a:move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7"/>
                    <a:pt x="258" y="57"/>
                    <a:pt x="258" y="57"/>
                  </a:cubicBezTo>
                  <a:cubicBezTo>
                    <a:pt x="246" y="57"/>
                    <a:pt x="246" y="57"/>
                    <a:pt x="246" y="57"/>
                  </a:cubicBezTo>
                  <a:cubicBezTo>
                    <a:pt x="244" y="57"/>
                    <a:pt x="242" y="58"/>
                    <a:pt x="242" y="61"/>
                  </a:cubicBezTo>
                  <a:cubicBezTo>
                    <a:pt x="242" y="64"/>
                    <a:pt x="244" y="65"/>
                    <a:pt x="246" y="65"/>
                  </a:cubicBezTo>
                  <a:cubicBezTo>
                    <a:pt x="279" y="65"/>
                    <a:pt x="279" y="65"/>
                    <a:pt x="279" y="65"/>
                  </a:cubicBezTo>
                  <a:cubicBezTo>
                    <a:pt x="281" y="65"/>
                    <a:pt x="283" y="64"/>
                    <a:pt x="283" y="61"/>
                  </a:cubicBezTo>
                  <a:cubicBezTo>
                    <a:pt x="283" y="39"/>
                    <a:pt x="283" y="39"/>
                    <a:pt x="283" y="39"/>
                  </a:cubicBezTo>
                  <a:cubicBezTo>
                    <a:pt x="283" y="38"/>
                    <a:pt x="283" y="36"/>
                    <a:pt x="279" y="36"/>
                  </a:cubicBezTo>
                  <a:cubicBezTo>
                    <a:pt x="276" y="36"/>
                    <a:pt x="275" y="38"/>
                    <a:pt x="275" y="39"/>
                  </a:cubicBezTo>
                  <a:cubicBezTo>
                    <a:pt x="275" y="57"/>
                    <a:pt x="275" y="57"/>
                    <a:pt x="275" y="57"/>
                  </a:cubicBezTo>
                  <a:lnTo>
                    <a:pt x="267" y="57"/>
                  </a:lnTo>
                  <a:close/>
                  <a:moveTo>
                    <a:pt x="310" y="0"/>
                  </a:moveTo>
                  <a:cubicBezTo>
                    <a:pt x="306" y="0"/>
                    <a:pt x="303" y="4"/>
                    <a:pt x="303" y="8"/>
                  </a:cubicBezTo>
                  <a:cubicBezTo>
                    <a:pt x="303" y="57"/>
                    <a:pt x="303" y="57"/>
                    <a:pt x="303" y="57"/>
                  </a:cubicBezTo>
                  <a:cubicBezTo>
                    <a:pt x="303" y="61"/>
                    <a:pt x="306" y="65"/>
                    <a:pt x="310" y="65"/>
                  </a:cubicBezTo>
                  <a:cubicBezTo>
                    <a:pt x="336" y="65"/>
                    <a:pt x="336" y="65"/>
                    <a:pt x="336" y="65"/>
                  </a:cubicBezTo>
                  <a:cubicBezTo>
                    <a:pt x="340" y="65"/>
                    <a:pt x="344" y="61"/>
                    <a:pt x="344" y="57"/>
                  </a:cubicBezTo>
                  <a:cubicBezTo>
                    <a:pt x="344" y="8"/>
                    <a:pt x="344" y="8"/>
                    <a:pt x="344" y="8"/>
                  </a:cubicBezTo>
                  <a:cubicBezTo>
                    <a:pt x="344" y="4"/>
                    <a:pt x="340" y="0"/>
                    <a:pt x="336" y="0"/>
                  </a:cubicBezTo>
                  <a:lnTo>
                    <a:pt x="310" y="0"/>
                  </a:lnTo>
                  <a:close/>
                  <a:moveTo>
                    <a:pt x="310" y="8"/>
                  </a:moveTo>
                  <a:cubicBezTo>
                    <a:pt x="336" y="8"/>
                    <a:pt x="336" y="8"/>
                    <a:pt x="336" y="8"/>
                  </a:cubicBezTo>
                  <a:cubicBezTo>
                    <a:pt x="336" y="57"/>
                    <a:pt x="336" y="57"/>
                    <a:pt x="336" y="57"/>
                  </a:cubicBezTo>
                  <a:cubicBezTo>
                    <a:pt x="310" y="57"/>
                    <a:pt x="310" y="57"/>
                    <a:pt x="310" y="57"/>
                  </a:cubicBezTo>
                  <a:lnTo>
                    <a:pt x="310" y="8"/>
                  </a:lnTo>
                  <a:close/>
                  <a:moveTo>
                    <a:pt x="388" y="57"/>
                  </a:move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7"/>
                    <a:pt x="380" y="57"/>
                    <a:pt x="380" y="57"/>
                  </a:cubicBezTo>
                  <a:cubicBezTo>
                    <a:pt x="367" y="57"/>
                    <a:pt x="367" y="57"/>
                    <a:pt x="367" y="57"/>
                  </a:cubicBezTo>
                  <a:cubicBezTo>
                    <a:pt x="365" y="57"/>
                    <a:pt x="363" y="58"/>
                    <a:pt x="363" y="61"/>
                  </a:cubicBezTo>
                  <a:cubicBezTo>
                    <a:pt x="363" y="64"/>
                    <a:pt x="365" y="65"/>
                    <a:pt x="367" y="65"/>
                  </a:cubicBezTo>
                  <a:cubicBezTo>
                    <a:pt x="401" y="65"/>
                    <a:pt x="401" y="65"/>
                    <a:pt x="401" y="65"/>
                  </a:cubicBezTo>
                  <a:cubicBezTo>
                    <a:pt x="402" y="65"/>
                    <a:pt x="404" y="64"/>
                    <a:pt x="404" y="61"/>
                  </a:cubicBezTo>
                  <a:cubicBezTo>
                    <a:pt x="404" y="39"/>
                    <a:pt x="404" y="39"/>
                    <a:pt x="404" y="39"/>
                  </a:cubicBezTo>
                  <a:cubicBezTo>
                    <a:pt x="404" y="38"/>
                    <a:pt x="403" y="36"/>
                    <a:pt x="401" y="36"/>
                  </a:cubicBezTo>
                  <a:cubicBezTo>
                    <a:pt x="397" y="36"/>
                    <a:pt x="396" y="38"/>
                    <a:pt x="396" y="39"/>
                  </a:cubicBezTo>
                  <a:cubicBezTo>
                    <a:pt x="396" y="57"/>
                    <a:pt x="396" y="57"/>
                    <a:pt x="396" y="57"/>
                  </a:cubicBezTo>
                  <a:lnTo>
                    <a:pt x="388" y="57"/>
                  </a:lnTo>
                  <a:close/>
                  <a:moveTo>
                    <a:pt x="432" y="0"/>
                  </a:moveTo>
                  <a:cubicBezTo>
                    <a:pt x="428" y="0"/>
                    <a:pt x="423" y="4"/>
                    <a:pt x="423" y="8"/>
                  </a:cubicBezTo>
                  <a:cubicBezTo>
                    <a:pt x="423" y="57"/>
                    <a:pt x="423" y="57"/>
                    <a:pt x="423" y="57"/>
                  </a:cubicBezTo>
                  <a:cubicBezTo>
                    <a:pt x="423" y="61"/>
                    <a:pt x="427" y="65"/>
                    <a:pt x="432" y="65"/>
                  </a:cubicBezTo>
                  <a:cubicBezTo>
                    <a:pt x="457" y="65"/>
                    <a:pt x="457" y="65"/>
                    <a:pt x="457" y="65"/>
                  </a:cubicBezTo>
                  <a:cubicBezTo>
                    <a:pt x="461" y="65"/>
                    <a:pt x="465" y="61"/>
                    <a:pt x="465" y="57"/>
                  </a:cubicBezTo>
                  <a:cubicBezTo>
                    <a:pt x="465" y="8"/>
                    <a:pt x="465" y="8"/>
                    <a:pt x="465" y="8"/>
                  </a:cubicBezTo>
                  <a:cubicBezTo>
                    <a:pt x="465" y="4"/>
                    <a:pt x="461" y="0"/>
                    <a:pt x="457" y="0"/>
                  </a:cubicBezTo>
                  <a:lnTo>
                    <a:pt x="432" y="0"/>
                  </a:lnTo>
                  <a:close/>
                  <a:moveTo>
                    <a:pt x="432" y="8"/>
                  </a:moveTo>
                  <a:cubicBezTo>
                    <a:pt x="457" y="8"/>
                    <a:pt x="457" y="8"/>
                    <a:pt x="457" y="8"/>
                  </a:cubicBezTo>
                  <a:cubicBezTo>
                    <a:pt x="457" y="57"/>
                    <a:pt x="457" y="57"/>
                    <a:pt x="457" y="57"/>
                  </a:cubicBezTo>
                  <a:cubicBezTo>
                    <a:pt x="432" y="57"/>
                    <a:pt x="432" y="57"/>
                    <a:pt x="432" y="57"/>
                  </a:cubicBezTo>
                  <a:lnTo>
                    <a:pt x="432" y="8"/>
                  </a:lnTo>
                  <a:close/>
                  <a:moveTo>
                    <a:pt x="493" y="0"/>
                  </a:moveTo>
                  <a:cubicBezTo>
                    <a:pt x="488" y="0"/>
                    <a:pt x="484" y="4"/>
                    <a:pt x="484" y="8"/>
                  </a:cubicBezTo>
                  <a:cubicBezTo>
                    <a:pt x="484" y="57"/>
                    <a:pt x="484" y="57"/>
                    <a:pt x="484" y="57"/>
                  </a:cubicBezTo>
                  <a:cubicBezTo>
                    <a:pt x="484" y="61"/>
                    <a:pt x="488" y="65"/>
                    <a:pt x="493" y="65"/>
                  </a:cubicBezTo>
                  <a:cubicBezTo>
                    <a:pt x="517" y="65"/>
                    <a:pt x="517" y="65"/>
                    <a:pt x="517" y="65"/>
                  </a:cubicBezTo>
                  <a:cubicBezTo>
                    <a:pt x="522" y="65"/>
                    <a:pt x="526" y="61"/>
                    <a:pt x="526" y="57"/>
                  </a:cubicBezTo>
                  <a:cubicBezTo>
                    <a:pt x="526" y="8"/>
                    <a:pt x="526" y="8"/>
                    <a:pt x="526" y="8"/>
                  </a:cubicBezTo>
                  <a:cubicBezTo>
                    <a:pt x="526" y="4"/>
                    <a:pt x="522" y="0"/>
                    <a:pt x="517" y="0"/>
                  </a:cubicBezTo>
                  <a:lnTo>
                    <a:pt x="493" y="0"/>
                  </a:lnTo>
                  <a:close/>
                  <a:moveTo>
                    <a:pt x="493" y="8"/>
                  </a:moveTo>
                  <a:cubicBezTo>
                    <a:pt x="517" y="8"/>
                    <a:pt x="517" y="8"/>
                    <a:pt x="517" y="8"/>
                  </a:cubicBezTo>
                  <a:cubicBezTo>
                    <a:pt x="517" y="57"/>
                    <a:pt x="517" y="57"/>
                    <a:pt x="517" y="57"/>
                  </a:cubicBezTo>
                  <a:cubicBezTo>
                    <a:pt x="493" y="57"/>
                    <a:pt x="493" y="57"/>
                    <a:pt x="493" y="57"/>
                  </a:cubicBezTo>
                  <a:lnTo>
                    <a:pt x="493"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4" name="Freeform 88"/>
            <p:cNvSpPr>
              <a:spLocks noEditPoints="1"/>
            </p:cNvSpPr>
            <p:nvPr/>
          </p:nvSpPr>
          <p:spPr bwMode="gray">
            <a:xfrm>
              <a:off x="6974139" y="4781591"/>
              <a:ext cx="823793" cy="102301"/>
            </a:xfrm>
            <a:custGeom>
              <a:avLst/>
              <a:gdLst>
                <a:gd name="T0" fmla="*/ 0 w 526"/>
                <a:gd name="T1" fmla="*/ 57 h 65"/>
                <a:gd name="T2" fmla="*/ 41 w 526"/>
                <a:gd name="T3" fmla="*/ 57 h 65"/>
                <a:gd name="T4" fmla="*/ 7 w 526"/>
                <a:gd name="T5" fmla="*/ 0 h 65"/>
                <a:gd name="T6" fmla="*/ 33 w 526"/>
                <a:gd name="T7" fmla="*/ 57 h 65"/>
                <a:gd name="T8" fmla="*/ 68 w 526"/>
                <a:gd name="T9" fmla="*/ 0 h 65"/>
                <a:gd name="T10" fmla="*/ 68 w 526"/>
                <a:gd name="T11" fmla="*/ 65 h 65"/>
                <a:gd name="T12" fmla="*/ 101 w 526"/>
                <a:gd name="T13" fmla="*/ 9 h 65"/>
                <a:gd name="T14" fmla="*/ 68 w 526"/>
                <a:gd name="T15" fmla="*/ 9 h 65"/>
                <a:gd name="T16" fmla="*/ 68 w 526"/>
                <a:gd name="T17" fmla="*/ 57 h 65"/>
                <a:gd name="T18" fmla="*/ 145 w 526"/>
                <a:gd name="T19" fmla="*/ 0 h 65"/>
                <a:gd name="T20" fmla="*/ 125 w 526"/>
                <a:gd name="T21" fmla="*/ 9 h 65"/>
                <a:gd name="T22" fmla="*/ 125 w 526"/>
                <a:gd name="T23" fmla="*/ 57 h 65"/>
                <a:gd name="T24" fmla="*/ 158 w 526"/>
                <a:gd name="T25" fmla="*/ 65 h 65"/>
                <a:gd name="T26" fmla="*/ 158 w 526"/>
                <a:gd name="T27" fmla="*/ 36 h 65"/>
                <a:gd name="T28" fmla="*/ 145 w 526"/>
                <a:gd name="T29" fmla="*/ 57 h 65"/>
                <a:gd name="T30" fmla="*/ 181 w 526"/>
                <a:gd name="T31" fmla="*/ 57 h 65"/>
                <a:gd name="T32" fmla="*/ 223 w 526"/>
                <a:gd name="T33" fmla="*/ 57 h 65"/>
                <a:gd name="T34" fmla="*/ 190 w 526"/>
                <a:gd name="T35" fmla="*/ 0 h 65"/>
                <a:gd name="T36" fmla="*/ 214 w 526"/>
                <a:gd name="T37" fmla="*/ 57 h 65"/>
                <a:gd name="T38" fmla="*/ 267 w 526"/>
                <a:gd name="T39" fmla="*/ 57 h 65"/>
                <a:gd name="T40" fmla="*/ 242 w 526"/>
                <a:gd name="T41" fmla="*/ 5 h 65"/>
                <a:gd name="T42" fmla="*/ 258 w 526"/>
                <a:gd name="T43" fmla="*/ 57 h 65"/>
                <a:gd name="T44" fmla="*/ 246 w 526"/>
                <a:gd name="T45" fmla="*/ 65 h 65"/>
                <a:gd name="T46" fmla="*/ 283 w 526"/>
                <a:gd name="T47" fmla="*/ 40 h 65"/>
                <a:gd name="T48" fmla="*/ 275 w 526"/>
                <a:gd name="T49" fmla="*/ 57 h 65"/>
                <a:gd name="T50" fmla="*/ 303 w 526"/>
                <a:gd name="T51" fmla="*/ 9 h 65"/>
                <a:gd name="T52" fmla="*/ 336 w 526"/>
                <a:gd name="T53" fmla="*/ 65 h 65"/>
                <a:gd name="T54" fmla="*/ 336 w 526"/>
                <a:gd name="T55" fmla="*/ 0 h 65"/>
                <a:gd name="T56" fmla="*/ 336 w 526"/>
                <a:gd name="T57" fmla="*/ 9 h 65"/>
                <a:gd name="T58" fmla="*/ 310 w 526"/>
                <a:gd name="T59" fmla="*/ 9 h 65"/>
                <a:gd name="T60" fmla="*/ 367 w 526"/>
                <a:gd name="T61" fmla="*/ 0 h 65"/>
                <a:gd name="T62" fmla="*/ 380 w 526"/>
                <a:gd name="T63" fmla="*/ 9 h 65"/>
                <a:gd name="T64" fmla="*/ 363 w 526"/>
                <a:gd name="T65" fmla="*/ 61 h 65"/>
                <a:gd name="T66" fmla="*/ 404 w 526"/>
                <a:gd name="T67" fmla="*/ 61 h 65"/>
                <a:gd name="T68" fmla="*/ 396 w 526"/>
                <a:gd name="T69" fmla="*/ 40 h 65"/>
                <a:gd name="T70" fmla="*/ 432 w 526"/>
                <a:gd name="T71" fmla="*/ 0 h 65"/>
                <a:gd name="T72" fmla="*/ 432 w 526"/>
                <a:gd name="T73" fmla="*/ 65 h 65"/>
                <a:gd name="T74" fmla="*/ 465 w 526"/>
                <a:gd name="T75" fmla="*/ 9 h 65"/>
                <a:gd name="T76" fmla="*/ 432 w 526"/>
                <a:gd name="T77" fmla="*/ 9 h 65"/>
                <a:gd name="T78" fmla="*/ 432 w 526"/>
                <a:gd name="T79" fmla="*/ 57 h 65"/>
                <a:gd name="T80" fmla="*/ 509 w 526"/>
                <a:gd name="T81" fmla="*/ 0 h 65"/>
                <a:gd name="T82" fmla="*/ 488 w 526"/>
                <a:gd name="T83" fmla="*/ 9 h 65"/>
                <a:gd name="T84" fmla="*/ 488 w 526"/>
                <a:gd name="T85" fmla="*/ 57 h 65"/>
                <a:gd name="T86" fmla="*/ 521 w 526"/>
                <a:gd name="T87" fmla="*/ 65 h 65"/>
                <a:gd name="T88" fmla="*/ 521 w 526"/>
                <a:gd name="T89" fmla="*/ 36 h 65"/>
                <a:gd name="T90" fmla="*/ 509 w 526"/>
                <a:gd name="T91" fmla="*/ 57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6" h="65">
                  <a:moveTo>
                    <a:pt x="7" y="0"/>
                  </a:moveTo>
                  <a:cubicBezTo>
                    <a:pt x="3" y="0"/>
                    <a:pt x="0" y="4"/>
                    <a:pt x="0" y="9"/>
                  </a:cubicBezTo>
                  <a:cubicBezTo>
                    <a:pt x="0" y="57"/>
                    <a:pt x="0" y="57"/>
                    <a:pt x="0" y="57"/>
                  </a:cubicBezTo>
                  <a:cubicBezTo>
                    <a:pt x="0" y="62"/>
                    <a:pt x="3" y="65"/>
                    <a:pt x="7" y="65"/>
                  </a:cubicBezTo>
                  <a:cubicBezTo>
                    <a:pt x="33" y="65"/>
                    <a:pt x="33" y="65"/>
                    <a:pt x="33" y="65"/>
                  </a:cubicBezTo>
                  <a:cubicBezTo>
                    <a:pt x="37" y="65"/>
                    <a:pt x="41" y="62"/>
                    <a:pt x="41" y="57"/>
                  </a:cubicBezTo>
                  <a:cubicBezTo>
                    <a:pt x="41" y="9"/>
                    <a:pt x="41" y="9"/>
                    <a:pt x="41" y="9"/>
                  </a:cubicBezTo>
                  <a:cubicBezTo>
                    <a:pt x="41" y="4"/>
                    <a:pt x="37" y="0"/>
                    <a:pt x="33" y="0"/>
                  </a:cubicBezTo>
                  <a:lnTo>
                    <a:pt x="7" y="0"/>
                  </a:lnTo>
                  <a:close/>
                  <a:moveTo>
                    <a:pt x="7" y="9"/>
                  </a:moveTo>
                  <a:cubicBezTo>
                    <a:pt x="33" y="9"/>
                    <a:pt x="33" y="9"/>
                    <a:pt x="33" y="9"/>
                  </a:cubicBezTo>
                  <a:cubicBezTo>
                    <a:pt x="33" y="57"/>
                    <a:pt x="33" y="57"/>
                    <a:pt x="33" y="57"/>
                  </a:cubicBezTo>
                  <a:cubicBezTo>
                    <a:pt x="7" y="57"/>
                    <a:pt x="7" y="57"/>
                    <a:pt x="7" y="57"/>
                  </a:cubicBezTo>
                  <a:lnTo>
                    <a:pt x="7" y="9"/>
                  </a:lnTo>
                  <a:close/>
                  <a:moveTo>
                    <a:pt x="68" y="0"/>
                  </a:moveTo>
                  <a:cubicBezTo>
                    <a:pt x="64" y="0"/>
                    <a:pt x="60" y="4"/>
                    <a:pt x="60" y="9"/>
                  </a:cubicBezTo>
                  <a:cubicBezTo>
                    <a:pt x="60" y="57"/>
                    <a:pt x="60" y="57"/>
                    <a:pt x="60" y="57"/>
                  </a:cubicBezTo>
                  <a:cubicBezTo>
                    <a:pt x="60" y="62"/>
                    <a:pt x="64" y="65"/>
                    <a:pt x="68" y="65"/>
                  </a:cubicBezTo>
                  <a:cubicBezTo>
                    <a:pt x="93" y="65"/>
                    <a:pt x="93" y="65"/>
                    <a:pt x="93" y="65"/>
                  </a:cubicBezTo>
                  <a:cubicBezTo>
                    <a:pt x="98" y="65"/>
                    <a:pt x="101" y="62"/>
                    <a:pt x="101" y="57"/>
                  </a:cubicBezTo>
                  <a:cubicBezTo>
                    <a:pt x="101" y="9"/>
                    <a:pt x="101" y="9"/>
                    <a:pt x="101" y="9"/>
                  </a:cubicBezTo>
                  <a:cubicBezTo>
                    <a:pt x="101" y="4"/>
                    <a:pt x="98" y="0"/>
                    <a:pt x="93" y="0"/>
                  </a:cubicBezTo>
                  <a:lnTo>
                    <a:pt x="68" y="0"/>
                  </a:lnTo>
                  <a:close/>
                  <a:moveTo>
                    <a:pt x="68" y="9"/>
                  </a:moveTo>
                  <a:cubicBezTo>
                    <a:pt x="93" y="9"/>
                    <a:pt x="93" y="9"/>
                    <a:pt x="93" y="9"/>
                  </a:cubicBezTo>
                  <a:cubicBezTo>
                    <a:pt x="93" y="57"/>
                    <a:pt x="93" y="57"/>
                    <a:pt x="93" y="57"/>
                  </a:cubicBezTo>
                  <a:cubicBezTo>
                    <a:pt x="68" y="57"/>
                    <a:pt x="68" y="57"/>
                    <a:pt x="68" y="57"/>
                  </a:cubicBezTo>
                  <a:lnTo>
                    <a:pt x="68" y="9"/>
                  </a:lnTo>
                  <a:close/>
                  <a:moveTo>
                    <a:pt x="145" y="57"/>
                  </a:moveTo>
                  <a:cubicBezTo>
                    <a:pt x="145" y="0"/>
                    <a:pt x="145" y="0"/>
                    <a:pt x="145" y="0"/>
                  </a:cubicBezTo>
                  <a:cubicBezTo>
                    <a:pt x="125" y="0"/>
                    <a:pt x="125" y="0"/>
                    <a:pt x="125" y="0"/>
                  </a:cubicBezTo>
                  <a:cubicBezTo>
                    <a:pt x="123" y="0"/>
                    <a:pt x="120" y="1"/>
                    <a:pt x="120" y="5"/>
                  </a:cubicBezTo>
                  <a:cubicBezTo>
                    <a:pt x="120" y="7"/>
                    <a:pt x="123" y="9"/>
                    <a:pt x="125" y="9"/>
                  </a:cubicBezTo>
                  <a:cubicBezTo>
                    <a:pt x="137" y="9"/>
                    <a:pt x="137" y="9"/>
                    <a:pt x="137" y="9"/>
                  </a:cubicBezTo>
                  <a:cubicBezTo>
                    <a:pt x="137" y="57"/>
                    <a:pt x="137" y="57"/>
                    <a:pt x="137" y="57"/>
                  </a:cubicBezTo>
                  <a:cubicBezTo>
                    <a:pt x="125" y="57"/>
                    <a:pt x="125" y="57"/>
                    <a:pt x="125" y="57"/>
                  </a:cubicBezTo>
                  <a:cubicBezTo>
                    <a:pt x="123" y="57"/>
                    <a:pt x="120" y="58"/>
                    <a:pt x="120" y="61"/>
                  </a:cubicBezTo>
                  <a:cubicBezTo>
                    <a:pt x="120" y="64"/>
                    <a:pt x="123" y="65"/>
                    <a:pt x="125" y="65"/>
                  </a:cubicBezTo>
                  <a:cubicBezTo>
                    <a:pt x="158" y="65"/>
                    <a:pt x="158" y="65"/>
                    <a:pt x="158" y="65"/>
                  </a:cubicBezTo>
                  <a:cubicBezTo>
                    <a:pt x="160" y="65"/>
                    <a:pt x="162" y="64"/>
                    <a:pt x="162" y="61"/>
                  </a:cubicBezTo>
                  <a:cubicBezTo>
                    <a:pt x="162" y="40"/>
                    <a:pt x="162" y="40"/>
                    <a:pt x="162" y="40"/>
                  </a:cubicBezTo>
                  <a:cubicBezTo>
                    <a:pt x="162" y="38"/>
                    <a:pt x="161" y="36"/>
                    <a:pt x="158" y="36"/>
                  </a:cubicBezTo>
                  <a:cubicBezTo>
                    <a:pt x="155" y="36"/>
                    <a:pt x="154" y="38"/>
                    <a:pt x="154" y="40"/>
                  </a:cubicBezTo>
                  <a:cubicBezTo>
                    <a:pt x="154" y="57"/>
                    <a:pt x="154" y="57"/>
                    <a:pt x="154" y="57"/>
                  </a:cubicBezTo>
                  <a:lnTo>
                    <a:pt x="145" y="57"/>
                  </a:lnTo>
                  <a:close/>
                  <a:moveTo>
                    <a:pt x="190" y="0"/>
                  </a:moveTo>
                  <a:cubicBezTo>
                    <a:pt x="184" y="0"/>
                    <a:pt x="181" y="4"/>
                    <a:pt x="181" y="9"/>
                  </a:cubicBezTo>
                  <a:cubicBezTo>
                    <a:pt x="181" y="57"/>
                    <a:pt x="181" y="57"/>
                    <a:pt x="181" y="57"/>
                  </a:cubicBezTo>
                  <a:cubicBezTo>
                    <a:pt x="181" y="62"/>
                    <a:pt x="184" y="65"/>
                    <a:pt x="190" y="65"/>
                  </a:cubicBezTo>
                  <a:cubicBezTo>
                    <a:pt x="214" y="65"/>
                    <a:pt x="214" y="65"/>
                    <a:pt x="214" y="65"/>
                  </a:cubicBezTo>
                  <a:cubicBezTo>
                    <a:pt x="219" y="65"/>
                    <a:pt x="223" y="62"/>
                    <a:pt x="223" y="57"/>
                  </a:cubicBezTo>
                  <a:cubicBezTo>
                    <a:pt x="223" y="9"/>
                    <a:pt x="223" y="9"/>
                    <a:pt x="223" y="9"/>
                  </a:cubicBezTo>
                  <a:cubicBezTo>
                    <a:pt x="223" y="4"/>
                    <a:pt x="219" y="0"/>
                    <a:pt x="214" y="0"/>
                  </a:cubicBezTo>
                  <a:lnTo>
                    <a:pt x="190" y="0"/>
                  </a:lnTo>
                  <a:close/>
                  <a:moveTo>
                    <a:pt x="190" y="9"/>
                  </a:moveTo>
                  <a:cubicBezTo>
                    <a:pt x="214" y="9"/>
                    <a:pt x="214" y="9"/>
                    <a:pt x="214" y="9"/>
                  </a:cubicBezTo>
                  <a:cubicBezTo>
                    <a:pt x="214" y="57"/>
                    <a:pt x="214" y="57"/>
                    <a:pt x="214" y="57"/>
                  </a:cubicBezTo>
                  <a:cubicBezTo>
                    <a:pt x="190" y="57"/>
                    <a:pt x="190" y="57"/>
                    <a:pt x="190" y="57"/>
                  </a:cubicBezTo>
                  <a:lnTo>
                    <a:pt x="190" y="9"/>
                  </a:lnTo>
                  <a:close/>
                  <a:moveTo>
                    <a:pt x="267" y="57"/>
                  </a:moveTo>
                  <a:cubicBezTo>
                    <a:pt x="267" y="0"/>
                    <a:pt x="267" y="0"/>
                    <a:pt x="267" y="0"/>
                  </a:cubicBezTo>
                  <a:cubicBezTo>
                    <a:pt x="246" y="0"/>
                    <a:pt x="246" y="0"/>
                    <a:pt x="246" y="0"/>
                  </a:cubicBezTo>
                  <a:cubicBezTo>
                    <a:pt x="244" y="0"/>
                    <a:pt x="242" y="1"/>
                    <a:pt x="242" y="5"/>
                  </a:cubicBezTo>
                  <a:cubicBezTo>
                    <a:pt x="242" y="7"/>
                    <a:pt x="244" y="9"/>
                    <a:pt x="246" y="9"/>
                  </a:cubicBezTo>
                  <a:cubicBezTo>
                    <a:pt x="258" y="9"/>
                    <a:pt x="258" y="9"/>
                    <a:pt x="258" y="9"/>
                  </a:cubicBezTo>
                  <a:cubicBezTo>
                    <a:pt x="258" y="57"/>
                    <a:pt x="258" y="57"/>
                    <a:pt x="258" y="57"/>
                  </a:cubicBezTo>
                  <a:cubicBezTo>
                    <a:pt x="246" y="57"/>
                    <a:pt x="246" y="57"/>
                    <a:pt x="246" y="57"/>
                  </a:cubicBezTo>
                  <a:cubicBezTo>
                    <a:pt x="244" y="57"/>
                    <a:pt x="242" y="58"/>
                    <a:pt x="242" y="61"/>
                  </a:cubicBezTo>
                  <a:cubicBezTo>
                    <a:pt x="242" y="64"/>
                    <a:pt x="244" y="65"/>
                    <a:pt x="246" y="65"/>
                  </a:cubicBezTo>
                  <a:cubicBezTo>
                    <a:pt x="279" y="65"/>
                    <a:pt x="279" y="65"/>
                    <a:pt x="279" y="65"/>
                  </a:cubicBezTo>
                  <a:cubicBezTo>
                    <a:pt x="281" y="65"/>
                    <a:pt x="283" y="64"/>
                    <a:pt x="283" y="61"/>
                  </a:cubicBezTo>
                  <a:cubicBezTo>
                    <a:pt x="283" y="40"/>
                    <a:pt x="283" y="40"/>
                    <a:pt x="283" y="40"/>
                  </a:cubicBezTo>
                  <a:cubicBezTo>
                    <a:pt x="283" y="38"/>
                    <a:pt x="283" y="36"/>
                    <a:pt x="279" y="36"/>
                  </a:cubicBezTo>
                  <a:cubicBezTo>
                    <a:pt x="276" y="36"/>
                    <a:pt x="275" y="38"/>
                    <a:pt x="275" y="40"/>
                  </a:cubicBezTo>
                  <a:cubicBezTo>
                    <a:pt x="275" y="57"/>
                    <a:pt x="275" y="57"/>
                    <a:pt x="275" y="57"/>
                  </a:cubicBezTo>
                  <a:lnTo>
                    <a:pt x="267" y="57"/>
                  </a:lnTo>
                  <a:close/>
                  <a:moveTo>
                    <a:pt x="310" y="0"/>
                  </a:moveTo>
                  <a:cubicBezTo>
                    <a:pt x="306" y="0"/>
                    <a:pt x="303" y="4"/>
                    <a:pt x="303" y="9"/>
                  </a:cubicBezTo>
                  <a:cubicBezTo>
                    <a:pt x="303" y="57"/>
                    <a:pt x="303" y="57"/>
                    <a:pt x="303" y="57"/>
                  </a:cubicBezTo>
                  <a:cubicBezTo>
                    <a:pt x="303" y="62"/>
                    <a:pt x="306" y="65"/>
                    <a:pt x="310" y="65"/>
                  </a:cubicBezTo>
                  <a:cubicBezTo>
                    <a:pt x="336" y="65"/>
                    <a:pt x="336" y="65"/>
                    <a:pt x="336" y="65"/>
                  </a:cubicBezTo>
                  <a:cubicBezTo>
                    <a:pt x="340" y="65"/>
                    <a:pt x="344" y="62"/>
                    <a:pt x="344" y="57"/>
                  </a:cubicBezTo>
                  <a:cubicBezTo>
                    <a:pt x="344" y="9"/>
                    <a:pt x="344" y="9"/>
                    <a:pt x="344" y="9"/>
                  </a:cubicBezTo>
                  <a:cubicBezTo>
                    <a:pt x="344" y="4"/>
                    <a:pt x="340" y="0"/>
                    <a:pt x="336" y="0"/>
                  </a:cubicBezTo>
                  <a:lnTo>
                    <a:pt x="310" y="0"/>
                  </a:lnTo>
                  <a:close/>
                  <a:moveTo>
                    <a:pt x="310" y="9"/>
                  </a:moveTo>
                  <a:cubicBezTo>
                    <a:pt x="336" y="9"/>
                    <a:pt x="336" y="9"/>
                    <a:pt x="336" y="9"/>
                  </a:cubicBezTo>
                  <a:cubicBezTo>
                    <a:pt x="336" y="57"/>
                    <a:pt x="336" y="57"/>
                    <a:pt x="336" y="57"/>
                  </a:cubicBezTo>
                  <a:cubicBezTo>
                    <a:pt x="310" y="57"/>
                    <a:pt x="310" y="57"/>
                    <a:pt x="310" y="57"/>
                  </a:cubicBezTo>
                  <a:lnTo>
                    <a:pt x="310" y="9"/>
                  </a:lnTo>
                  <a:close/>
                  <a:moveTo>
                    <a:pt x="388" y="57"/>
                  </a:moveTo>
                  <a:cubicBezTo>
                    <a:pt x="388" y="0"/>
                    <a:pt x="388" y="0"/>
                    <a:pt x="388" y="0"/>
                  </a:cubicBezTo>
                  <a:cubicBezTo>
                    <a:pt x="367" y="0"/>
                    <a:pt x="367" y="0"/>
                    <a:pt x="367" y="0"/>
                  </a:cubicBezTo>
                  <a:cubicBezTo>
                    <a:pt x="365" y="0"/>
                    <a:pt x="363" y="1"/>
                    <a:pt x="363" y="5"/>
                  </a:cubicBezTo>
                  <a:cubicBezTo>
                    <a:pt x="363" y="7"/>
                    <a:pt x="365" y="9"/>
                    <a:pt x="367" y="9"/>
                  </a:cubicBezTo>
                  <a:cubicBezTo>
                    <a:pt x="380" y="9"/>
                    <a:pt x="380" y="9"/>
                    <a:pt x="380" y="9"/>
                  </a:cubicBezTo>
                  <a:cubicBezTo>
                    <a:pt x="380" y="57"/>
                    <a:pt x="380" y="57"/>
                    <a:pt x="380" y="57"/>
                  </a:cubicBezTo>
                  <a:cubicBezTo>
                    <a:pt x="367" y="57"/>
                    <a:pt x="367" y="57"/>
                    <a:pt x="367" y="57"/>
                  </a:cubicBezTo>
                  <a:cubicBezTo>
                    <a:pt x="365" y="57"/>
                    <a:pt x="363" y="58"/>
                    <a:pt x="363" y="61"/>
                  </a:cubicBezTo>
                  <a:cubicBezTo>
                    <a:pt x="363" y="64"/>
                    <a:pt x="365" y="65"/>
                    <a:pt x="367" y="65"/>
                  </a:cubicBezTo>
                  <a:cubicBezTo>
                    <a:pt x="401" y="65"/>
                    <a:pt x="401" y="65"/>
                    <a:pt x="401" y="65"/>
                  </a:cubicBezTo>
                  <a:cubicBezTo>
                    <a:pt x="402" y="65"/>
                    <a:pt x="404" y="64"/>
                    <a:pt x="404" y="61"/>
                  </a:cubicBezTo>
                  <a:cubicBezTo>
                    <a:pt x="404" y="40"/>
                    <a:pt x="404" y="40"/>
                    <a:pt x="404" y="40"/>
                  </a:cubicBezTo>
                  <a:cubicBezTo>
                    <a:pt x="404" y="38"/>
                    <a:pt x="403" y="36"/>
                    <a:pt x="401" y="36"/>
                  </a:cubicBezTo>
                  <a:cubicBezTo>
                    <a:pt x="397" y="36"/>
                    <a:pt x="396" y="38"/>
                    <a:pt x="396" y="40"/>
                  </a:cubicBezTo>
                  <a:cubicBezTo>
                    <a:pt x="396" y="57"/>
                    <a:pt x="396" y="57"/>
                    <a:pt x="396" y="57"/>
                  </a:cubicBezTo>
                  <a:lnTo>
                    <a:pt x="388" y="57"/>
                  </a:lnTo>
                  <a:close/>
                  <a:moveTo>
                    <a:pt x="432" y="0"/>
                  </a:moveTo>
                  <a:cubicBezTo>
                    <a:pt x="428" y="0"/>
                    <a:pt x="423" y="4"/>
                    <a:pt x="423" y="9"/>
                  </a:cubicBezTo>
                  <a:cubicBezTo>
                    <a:pt x="423" y="57"/>
                    <a:pt x="423" y="57"/>
                    <a:pt x="423" y="57"/>
                  </a:cubicBezTo>
                  <a:cubicBezTo>
                    <a:pt x="423" y="62"/>
                    <a:pt x="427" y="65"/>
                    <a:pt x="432" y="65"/>
                  </a:cubicBezTo>
                  <a:cubicBezTo>
                    <a:pt x="457" y="65"/>
                    <a:pt x="457" y="65"/>
                    <a:pt x="457" y="65"/>
                  </a:cubicBezTo>
                  <a:cubicBezTo>
                    <a:pt x="461" y="65"/>
                    <a:pt x="465" y="62"/>
                    <a:pt x="465" y="57"/>
                  </a:cubicBezTo>
                  <a:cubicBezTo>
                    <a:pt x="465" y="9"/>
                    <a:pt x="465" y="9"/>
                    <a:pt x="465" y="9"/>
                  </a:cubicBezTo>
                  <a:cubicBezTo>
                    <a:pt x="465" y="4"/>
                    <a:pt x="461" y="0"/>
                    <a:pt x="457" y="0"/>
                  </a:cubicBezTo>
                  <a:lnTo>
                    <a:pt x="432" y="0"/>
                  </a:lnTo>
                  <a:close/>
                  <a:moveTo>
                    <a:pt x="432" y="9"/>
                  </a:moveTo>
                  <a:cubicBezTo>
                    <a:pt x="457" y="9"/>
                    <a:pt x="457" y="9"/>
                    <a:pt x="457" y="9"/>
                  </a:cubicBezTo>
                  <a:cubicBezTo>
                    <a:pt x="457" y="57"/>
                    <a:pt x="457" y="57"/>
                    <a:pt x="457" y="57"/>
                  </a:cubicBezTo>
                  <a:cubicBezTo>
                    <a:pt x="432" y="57"/>
                    <a:pt x="432" y="57"/>
                    <a:pt x="432" y="57"/>
                  </a:cubicBezTo>
                  <a:lnTo>
                    <a:pt x="432" y="9"/>
                  </a:lnTo>
                  <a:close/>
                  <a:moveTo>
                    <a:pt x="509" y="57"/>
                  </a:moveTo>
                  <a:cubicBezTo>
                    <a:pt x="509" y="0"/>
                    <a:pt x="509" y="0"/>
                    <a:pt x="509" y="0"/>
                  </a:cubicBezTo>
                  <a:cubicBezTo>
                    <a:pt x="488" y="0"/>
                    <a:pt x="488" y="0"/>
                    <a:pt x="488" y="0"/>
                  </a:cubicBezTo>
                  <a:cubicBezTo>
                    <a:pt x="486" y="0"/>
                    <a:pt x="484" y="1"/>
                    <a:pt x="484" y="5"/>
                  </a:cubicBezTo>
                  <a:cubicBezTo>
                    <a:pt x="484" y="7"/>
                    <a:pt x="486" y="9"/>
                    <a:pt x="488" y="9"/>
                  </a:cubicBezTo>
                  <a:cubicBezTo>
                    <a:pt x="500" y="9"/>
                    <a:pt x="500" y="9"/>
                    <a:pt x="500" y="9"/>
                  </a:cubicBezTo>
                  <a:cubicBezTo>
                    <a:pt x="500" y="57"/>
                    <a:pt x="500" y="57"/>
                    <a:pt x="500" y="57"/>
                  </a:cubicBezTo>
                  <a:cubicBezTo>
                    <a:pt x="488" y="57"/>
                    <a:pt x="488" y="57"/>
                    <a:pt x="488" y="57"/>
                  </a:cubicBezTo>
                  <a:cubicBezTo>
                    <a:pt x="486" y="57"/>
                    <a:pt x="484" y="58"/>
                    <a:pt x="484" y="61"/>
                  </a:cubicBezTo>
                  <a:cubicBezTo>
                    <a:pt x="484" y="64"/>
                    <a:pt x="486" y="65"/>
                    <a:pt x="488" y="65"/>
                  </a:cubicBezTo>
                  <a:cubicBezTo>
                    <a:pt x="521" y="65"/>
                    <a:pt x="521" y="65"/>
                    <a:pt x="521" y="65"/>
                  </a:cubicBezTo>
                  <a:cubicBezTo>
                    <a:pt x="524" y="65"/>
                    <a:pt x="526" y="64"/>
                    <a:pt x="526" y="61"/>
                  </a:cubicBezTo>
                  <a:cubicBezTo>
                    <a:pt x="526" y="40"/>
                    <a:pt x="526" y="40"/>
                    <a:pt x="526" y="40"/>
                  </a:cubicBezTo>
                  <a:cubicBezTo>
                    <a:pt x="526" y="38"/>
                    <a:pt x="525" y="36"/>
                    <a:pt x="521" y="36"/>
                  </a:cubicBezTo>
                  <a:cubicBezTo>
                    <a:pt x="519" y="36"/>
                    <a:pt x="517" y="38"/>
                    <a:pt x="517" y="40"/>
                  </a:cubicBezTo>
                  <a:cubicBezTo>
                    <a:pt x="517" y="57"/>
                    <a:pt x="517" y="57"/>
                    <a:pt x="517" y="57"/>
                  </a:cubicBezTo>
                  <a:lnTo>
                    <a:pt x="509"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5" name="Freeform 89"/>
            <p:cNvSpPr>
              <a:spLocks noEditPoints="1"/>
            </p:cNvSpPr>
            <p:nvPr/>
          </p:nvSpPr>
          <p:spPr bwMode="gray">
            <a:xfrm>
              <a:off x="6974139" y="4625447"/>
              <a:ext cx="823793" cy="102301"/>
            </a:xfrm>
            <a:custGeom>
              <a:avLst/>
              <a:gdLst>
                <a:gd name="T0" fmla="*/ 4 w 526"/>
                <a:gd name="T1" fmla="*/ 0 h 65"/>
                <a:gd name="T2" fmla="*/ 16 w 526"/>
                <a:gd name="T3" fmla="*/ 8 h 65"/>
                <a:gd name="T4" fmla="*/ 0 w 526"/>
                <a:gd name="T5" fmla="*/ 61 h 65"/>
                <a:gd name="T6" fmla="*/ 41 w 526"/>
                <a:gd name="T7" fmla="*/ 61 h 65"/>
                <a:gd name="T8" fmla="*/ 33 w 526"/>
                <a:gd name="T9" fmla="*/ 40 h 65"/>
                <a:gd name="T10" fmla="*/ 68 w 526"/>
                <a:gd name="T11" fmla="*/ 0 h 65"/>
                <a:gd name="T12" fmla="*/ 68 w 526"/>
                <a:gd name="T13" fmla="*/ 65 h 65"/>
                <a:gd name="T14" fmla="*/ 101 w 526"/>
                <a:gd name="T15" fmla="*/ 8 h 65"/>
                <a:gd name="T16" fmla="*/ 68 w 526"/>
                <a:gd name="T17" fmla="*/ 8 h 65"/>
                <a:gd name="T18" fmla="*/ 68 w 526"/>
                <a:gd name="T19" fmla="*/ 56 h 65"/>
                <a:gd name="T20" fmla="*/ 145 w 526"/>
                <a:gd name="T21" fmla="*/ 0 h 65"/>
                <a:gd name="T22" fmla="*/ 125 w 526"/>
                <a:gd name="T23" fmla="*/ 8 h 65"/>
                <a:gd name="T24" fmla="*/ 125 w 526"/>
                <a:gd name="T25" fmla="*/ 56 h 65"/>
                <a:gd name="T26" fmla="*/ 158 w 526"/>
                <a:gd name="T27" fmla="*/ 65 h 65"/>
                <a:gd name="T28" fmla="*/ 158 w 526"/>
                <a:gd name="T29" fmla="*/ 36 h 65"/>
                <a:gd name="T30" fmla="*/ 145 w 526"/>
                <a:gd name="T31" fmla="*/ 56 h 65"/>
                <a:gd name="T32" fmla="*/ 181 w 526"/>
                <a:gd name="T33" fmla="*/ 56 h 65"/>
                <a:gd name="T34" fmla="*/ 223 w 526"/>
                <a:gd name="T35" fmla="*/ 56 h 65"/>
                <a:gd name="T36" fmla="*/ 190 w 526"/>
                <a:gd name="T37" fmla="*/ 0 h 65"/>
                <a:gd name="T38" fmla="*/ 214 w 526"/>
                <a:gd name="T39" fmla="*/ 56 h 65"/>
                <a:gd name="T40" fmla="*/ 267 w 526"/>
                <a:gd name="T41" fmla="*/ 56 h 65"/>
                <a:gd name="T42" fmla="*/ 242 w 526"/>
                <a:gd name="T43" fmla="*/ 4 h 65"/>
                <a:gd name="T44" fmla="*/ 258 w 526"/>
                <a:gd name="T45" fmla="*/ 56 h 65"/>
                <a:gd name="T46" fmla="*/ 246 w 526"/>
                <a:gd name="T47" fmla="*/ 65 h 65"/>
                <a:gd name="T48" fmla="*/ 283 w 526"/>
                <a:gd name="T49" fmla="*/ 40 h 65"/>
                <a:gd name="T50" fmla="*/ 275 w 526"/>
                <a:gd name="T51" fmla="*/ 56 h 65"/>
                <a:gd name="T52" fmla="*/ 303 w 526"/>
                <a:gd name="T53" fmla="*/ 8 h 65"/>
                <a:gd name="T54" fmla="*/ 336 w 526"/>
                <a:gd name="T55" fmla="*/ 65 h 65"/>
                <a:gd name="T56" fmla="*/ 336 w 526"/>
                <a:gd name="T57" fmla="*/ 0 h 65"/>
                <a:gd name="T58" fmla="*/ 336 w 526"/>
                <a:gd name="T59" fmla="*/ 8 h 65"/>
                <a:gd name="T60" fmla="*/ 310 w 526"/>
                <a:gd name="T61" fmla="*/ 8 h 65"/>
                <a:gd name="T62" fmla="*/ 367 w 526"/>
                <a:gd name="T63" fmla="*/ 0 h 65"/>
                <a:gd name="T64" fmla="*/ 380 w 526"/>
                <a:gd name="T65" fmla="*/ 8 h 65"/>
                <a:gd name="T66" fmla="*/ 363 w 526"/>
                <a:gd name="T67" fmla="*/ 61 h 65"/>
                <a:gd name="T68" fmla="*/ 404 w 526"/>
                <a:gd name="T69" fmla="*/ 61 h 65"/>
                <a:gd name="T70" fmla="*/ 396 w 526"/>
                <a:gd name="T71" fmla="*/ 40 h 65"/>
                <a:gd name="T72" fmla="*/ 432 w 526"/>
                <a:gd name="T73" fmla="*/ 0 h 65"/>
                <a:gd name="T74" fmla="*/ 432 w 526"/>
                <a:gd name="T75" fmla="*/ 65 h 65"/>
                <a:gd name="T76" fmla="*/ 465 w 526"/>
                <a:gd name="T77" fmla="*/ 8 h 65"/>
                <a:gd name="T78" fmla="*/ 432 w 526"/>
                <a:gd name="T79" fmla="*/ 8 h 65"/>
                <a:gd name="T80" fmla="*/ 432 w 526"/>
                <a:gd name="T81" fmla="*/ 56 h 65"/>
                <a:gd name="T82" fmla="*/ 509 w 526"/>
                <a:gd name="T83" fmla="*/ 0 h 65"/>
                <a:gd name="T84" fmla="*/ 488 w 526"/>
                <a:gd name="T85" fmla="*/ 8 h 65"/>
                <a:gd name="T86" fmla="*/ 488 w 526"/>
                <a:gd name="T87" fmla="*/ 56 h 65"/>
                <a:gd name="T88" fmla="*/ 521 w 526"/>
                <a:gd name="T89" fmla="*/ 65 h 65"/>
                <a:gd name="T90" fmla="*/ 521 w 526"/>
                <a:gd name="T91" fmla="*/ 36 h 65"/>
                <a:gd name="T92" fmla="*/ 509 w 526"/>
                <a:gd name="T93" fmla="*/ 5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6" h="65">
                  <a:moveTo>
                    <a:pt x="25" y="56"/>
                  </a:move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6"/>
                    <a:pt x="16" y="56"/>
                    <a:pt x="16" y="56"/>
                  </a:cubicBezTo>
                  <a:cubicBezTo>
                    <a:pt x="4" y="56"/>
                    <a:pt x="4" y="56"/>
                    <a:pt x="4" y="56"/>
                  </a:cubicBezTo>
                  <a:cubicBezTo>
                    <a:pt x="1" y="56"/>
                    <a:pt x="0" y="58"/>
                    <a:pt x="0" y="61"/>
                  </a:cubicBezTo>
                  <a:cubicBezTo>
                    <a:pt x="0" y="64"/>
                    <a:pt x="1" y="65"/>
                    <a:pt x="4" y="65"/>
                  </a:cubicBezTo>
                  <a:cubicBezTo>
                    <a:pt x="37" y="65"/>
                    <a:pt x="37" y="65"/>
                    <a:pt x="37" y="65"/>
                  </a:cubicBezTo>
                  <a:cubicBezTo>
                    <a:pt x="39" y="65"/>
                    <a:pt x="41" y="64"/>
                    <a:pt x="41" y="61"/>
                  </a:cubicBezTo>
                  <a:cubicBezTo>
                    <a:pt x="41" y="40"/>
                    <a:pt x="41" y="40"/>
                    <a:pt x="41" y="40"/>
                  </a:cubicBezTo>
                  <a:cubicBezTo>
                    <a:pt x="41" y="37"/>
                    <a:pt x="40" y="36"/>
                    <a:pt x="37" y="36"/>
                  </a:cubicBezTo>
                  <a:cubicBezTo>
                    <a:pt x="33" y="36"/>
                    <a:pt x="33" y="37"/>
                    <a:pt x="33" y="40"/>
                  </a:cubicBezTo>
                  <a:cubicBezTo>
                    <a:pt x="33" y="56"/>
                    <a:pt x="33" y="56"/>
                    <a:pt x="33" y="56"/>
                  </a:cubicBezTo>
                  <a:lnTo>
                    <a:pt x="25" y="56"/>
                  </a:lnTo>
                  <a:close/>
                  <a:moveTo>
                    <a:pt x="68" y="0"/>
                  </a:moveTo>
                  <a:cubicBezTo>
                    <a:pt x="64" y="0"/>
                    <a:pt x="60" y="4"/>
                    <a:pt x="60" y="8"/>
                  </a:cubicBezTo>
                  <a:cubicBezTo>
                    <a:pt x="60" y="56"/>
                    <a:pt x="60" y="56"/>
                    <a:pt x="60" y="56"/>
                  </a:cubicBezTo>
                  <a:cubicBezTo>
                    <a:pt x="60" y="61"/>
                    <a:pt x="64" y="65"/>
                    <a:pt x="68" y="65"/>
                  </a:cubicBezTo>
                  <a:cubicBezTo>
                    <a:pt x="93" y="65"/>
                    <a:pt x="93" y="65"/>
                    <a:pt x="93" y="65"/>
                  </a:cubicBezTo>
                  <a:cubicBezTo>
                    <a:pt x="98" y="65"/>
                    <a:pt x="101" y="61"/>
                    <a:pt x="101" y="56"/>
                  </a:cubicBezTo>
                  <a:cubicBezTo>
                    <a:pt x="101" y="8"/>
                    <a:pt x="101" y="8"/>
                    <a:pt x="101" y="8"/>
                  </a:cubicBezTo>
                  <a:cubicBezTo>
                    <a:pt x="101" y="4"/>
                    <a:pt x="98" y="0"/>
                    <a:pt x="93" y="0"/>
                  </a:cubicBezTo>
                  <a:lnTo>
                    <a:pt x="68" y="0"/>
                  </a:lnTo>
                  <a:close/>
                  <a:moveTo>
                    <a:pt x="68" y="8"/>
                  </a:moveTo>
                  <a:cubicBezTo>
                    <a:pt x="93" y="8"/>
                    <a:pt x="93" y="8"/>
                    <a:pt x="93" y="8"/>
                  </a:cubicBezTo>
                  <a:cubicBezTo>
                    <a:pt x="93" y="56"/>
                    <a:pt x="93" y="56"/>
                    <a:pt x="93" y="56"/>
                  </a:cubicBezTo>
                  <a:cubicBezTo>
                    <a:pt x="68" y="56"/>
                    <a:pt x="68" y="56"/>
                    <a:pt x="68" y="56"/>
                  </a:cubicBezTo>
                  <a:lnTo>
                    <a:pt x="68" y="8"/>
                  </a:lnTo>
                  <a:close/>
                  <a:moveTo>
                    <a:pt x="145" y="56"/>
                  </a:move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6"/>
                    <a:pt x="137" y="56"/>
                    <a:pt x="137" y="56"/>
                  </a:cubicBezTo>
                  <a:cubicBezTo>
                    <a:pt x="125" y="56"/>
                    <a:pt x="125" y="56"/>
                    <a:pt x="125" y="56"/>
                  </a:cubicBezTo>
                  <a:cubicBezTo>
                    <a:pt x="123" y="56"/>
                    <a:pt x="120" y="58"/>
                    <a:pt x="120" y="61"/>
                  </a:cubicBezTo>
                  <a:cubicBezTo>
                    <a:pt x="120" y="64"/>
                    <a:pt x="123" y="65"/>
                    <a:pt x="125" y="65"/>
                  </a:cubicBezTo>
                  <a:cubicBezTo>
                    <a:pt x="158" y="65"/>
                    <a:pt x="158" y="65"/>
                    <a:pt x="158" y="65"/>
                  </a:cubicBezTo>
                  <a:cubicBezTo>
                    <a:pt x="160" y="65"/>
                    <a:pt x="162" y="64"/>
                    <a:pt x="162" y="61"/>
                  </a:cubicBezTo>
                  <a:cubicBezTo>
                    <a:pt x="162" y="40"/>
                    <a:pt x="162" y="40"/>
                    <a:pt x="162" y="40"/>
                  </a:cubicBezTo>
                  <a:cubicBezTo>
                    <a:pt x="162" y="37"/>
                    <a:pt x="161" y="36"/>
                    <a:pt x="158" y="36"/>
                  </a:cubicBezTo>
                  <a:cubicBezTo>
                    <a:pt x="155" y="36"/>
                    <a:pt x="154" y="37"/>
                    <a:pt x="154" y="40"/>
                  </a:cubicBezTo>
                  <a:cubicBezTo>
                    <a:pt x="154" y="56"/>
                    <a:pt x="154" y="56"/>
                    <a:pt x="154" y="56"/>
                  </a:cubicBezTo>
                  <a:lnTo>
                    <a:pt x="145" y="56"/>
                  </a:lnTo>
                  <a:close/>
                  <a:moveTo>
                    <a:pt x="190" y="0"/>
                  </a:moveTo>
                  <a:cubicBezTo>
                    <a:pt x="184" y="0"/>
                    <a:pt x="181" y="4"/>
                    <a:pt x="181" y="8"/>
                  </a:cubicBezTo>
                  <a:cubicBezTo>
                    <a:pt x="181" y="56"/>
                    <a:pt x="181" y="56"/>
                    <a:pt x="181" y="56"/>
                  </a:cubicBezTo>
                  <a:cubicBezTo>
                    <a:pt x="181" y="61"/>
                    <a:pt x="184" y="65"/>
                    <a:pt x="190" y="65"/>
                  </a:cubicBezTo>
                  <a:cubicBezTo>
                    <a:pt x="214" y="65"/>
                    <a:pt x="214" y="65"/>
                    <a:pt x="214" y="65"/>
                  </a:cubicBezTo>
                  <a:cubicBezTo>
                    <a:pt x="219" y="65"/>
                    <a:pt x="223" y="61"/>
                    <a:pt x="223" y="56"/>
                  </a:cubicBezTo>
                  <a:cubicBezTo>
                    <a:pt x="223" y="8"/>
                    <a:pt x="223" y="8"/>
                    <a:pt x="223" y="8"/>
                  </a:cubicBezTo>
                  <a:cubicBezTo>
                    <a:pt x="223" y="4"/>
                    <a:pt x="219" y="0"/>
                    <a:pt x="214" y="0"/>
                  </a:cubicBezTo>
                  <a:lnTo>
                    <a:pt x="190" y="0"/>
                  </a:lnTo>
                  <a:close/>
                  <a:moveTo>
                    <a:pt x="190" y="8"/>
                  </a:moveTo>
                  <a:cubicBezTo>
                    <a:pt x="214" y="8"/>
                    <a:pt x="214" y="8"/>
                    <a:pt x="214" y="8"/>
                  </a:cubicBezTo>
                  <a:cubicBezTo>
                    <a:pt x="214" y="56"/>
                    <a:pt x="214" y="56"/>
                    <a:pt x="214" y="56"/>
                  </a:cubicBezTo>
                  <a:cubicBezTo>
                    <a:pt x="190" y="56"/>
                    <a:pt x="190" y="56"/>
                    <a:pt x="190" y="56"/>
                  </a:cubicBezTo>
                  <a:lnTo>
                    <a:pt x="190" y="8"/>
                  </a:lnTo>
                  <a:close/>
                  <a:moveTo>
                    <a:pt x="267" y="56"/>
                  </a:move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6"/>
                    <a:pt x="258" y="56"/>
                    <a:pt x="258" y="56"/>
                  </a:cubicBezTo>
                  <a:cubicBezTo>
                    <a:pt x="246" y="56"/>
                    <a:pt x="246" y="56"/>
                    <a:pt x="246" y="56"/>
                  </a:cubicBezTo>
                  <a:cubicBezTo>
                    <a:pt x="244" y="56"/>
                    <a:pt x="242" y="58"/>
                    <a:pt x="242" y="61"/>
                  </a:cubicBezTo>
                  <a:cubicBezTo>
                    <a:pt x="242" y="64"/>
                    <a:pt x="244" y="65"/>
                    <a:pt x="246" y="65"/>
                  </a:cubicBezTo>
                  <a:cubicBezTo>
                    <a:pt x="279" y="65"/>
                    <a:pt x="279" y="65"/>
                    <a:pt x="279" y="65"/>
                  </a:cubicBezTo>
                  <a:cubicBezTo>
                    <a:pt x="281" y="65"/>
                    <a:pt x="283" y="64"/>
                    <a:pt x="283" y="61"/>
                  </a:cubicBezTo>
                  <a:cubicBezTo>
                    <a:pt x="283" y="40"/>
                    <a:pt x="283" y="40"/>
                    <a:pt x="283" y="40"/>
                  </a:cubicBezTo>
                  <a:cubicBezTo>
                    <a:pt x="283" y="37"/>
                    <a:pt x="283" y="36"/>
                    <a:pt x="279" y="36"/>
                  </a:cubicBezTo>
                  <a:cubicBezTo>
                    <a:pt x="276" y="36"/>
                    <a:pt x="275" y="37"/>
                    <a:pt x="275" y="40"/>
                  </a:cubicBezTo>
                  <a:cubicBezTo>
                    <a:pt x="275" y="56"/>
                    <a:pt x="275" y="56"/>
                    <a:pt x="275" y="56"/>
                  </a:cubicBezTo>
                  <a:lnTo>
                    <a:pt x="267" y="56"/>
                  </a:lnTo>
                  <a:close/>
                  <a:moveTo>
                    <a:pt x="310" y="0"/>
                  </a:moveTo>
                  <a:cubicBezTo>
                    <a:pt x="306" y="0"/>
                    <a:pt x="303" y="4"/>
                    <a:pt x="303" y="8"/>
                  </a:cubicBezTo>
                  <a:cubicBezTo>
                    <a:pt x="303" y="56"/>
                    <a:pt x="303" y="56"/>
                    <a:pt x="303" y="56"/>
                  </a:cubicBezTo>
                  <a:cubicBezTo>
                    <a:pt x="303" y="61"/>
                    <a:pt x="306" y="65"/>
                    <a:pt x="310" y="65"/>
                  </a:cubicBezTo>
                  <a:cubicBezTo>
                    <a:pt x="336" y="65"/>
                    <a:pt x="336" y="65"/>
                    <a:pt x="336" y="65"/>
                  </a:cubicBezTo>
                  <a:cubicBezTo>
                    <a:pt x="340" y="65"/>
                    <a:pt x="344" y="61"/>
                    <a:pt x="344" y="56"/>
                  </a:cubicBezTo>
                  <a:cubicBezTo>
                    <a:pt x="344" y="8"/>
                    <a:pt x="344" y="8"/>
                    <a:pt x="344" y="8"/>
                  </a:cubicBezTo>
                  <a:cubicBezTo>
                    <a:pt x="344" y="4"/>
                    <a:pt x="340" y="0"/>
                    <a:pt x="336" y="0"/>
                  </a:cubicBezTo>
                  <a:lnTo>
                    <a:pt x="310" y="0"/>
                  </a:lnTo>
                  <a:close/>
                  <a:moveTo>
                    <a:pt x="310" y="8"/>
                  </a:moveTo>
                  <a:cubicBezTo>
                    <a:pt x="336" y="8"/>
                    <a:pt x="336" y="8"/>
                    <a:pt x="336" y="8"/>
                  </a:cubicBezTo>
                  <a:cubicBezTo>
                    <a:pt x="336" y="56"/>
                    <a:pt x="336" y="56"/>
                    <a:pt x="336" y="56"/>
                  </a:cubicBezTo>
                  <a:cubicBezTo>
                    <a:pt x="310" y="56"/>
                    <a:pt x="310" y="56"/>
                    <a:pt x="310" y="56"/>
                  </a:cubicBezTo>
                  <a:lnTo>
                    <a:pt x="310" y="8"/>
                  </a:lnTo>
                  <a:close/>
                  <a:moveTo>
                    <a:pt x="388" y="56"/>
                  </a:move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6"/>
                    <a:pt x="380" y="56"/>
                    <a:pt x="380" y="56"/>
                  </a:cubicBezTo>
                  <a:cubicBezTo>
                    <a:pt x="367" y="56"/>
                    <a:pt x="367" y="56"/>
                    <a:pt x="367" y="56"/>
                  </a:cubicBezTo>
                  <a:cubicBezTo>
                    <a:pt x="365" y="56"/>
                    <a:pt x="363" y="58"/>
                    <a:pt x="363" y="61"/>
                  </a:cubicBezTo>
                  <a:cubicBezTo>
                    <a:pt x="363" y="64"/>
                    <a:pt x="365" y="65"/>
                    <a:pt x="367" y="65"/>
                  </a:cubicBezTo>
                  <a:cubicBezTo>
                    <a:pt x="401" y="65"/>
                    <a:pt x="401" y="65"/>
                    <a:pt x="401" y="65"/>
                  </a:cubicBezTo>
                  <a:cubicBezTo>
                    <a:pt x="402" y="65"/>
                    <a:pt x="404" y="64"/>
                    <a:pt x="404" y="61"/>
                  </a:cubicBezTo>
                  <a:cubicBezTo>
                    <a:pt x="404" y="40"/>
                    <a:pt x="404" y="40"/>
                    <a:pt x="404" y="40"/>
                  </a:cubicBezTo>
                  <a:cubicBezTo>
                    <a:pt x="404" y="37"/>
                    <a:pt x="403" y="36"/>
                    <a:pt x="401" y="36"/>
                  </a:cubicBezTo>
                  <a:cubicBezTo>
                    <a:pt x="397" y="36"/>
                    <a:pt x="396" y="37"/>
                    <a:pt x="396" y="40"/>
                  </a:cubicBezTo>
                  <a:cubicBezTo>
                    <a:pt x="396" y="56"/>
                    <a:pt x="396" y="56"/>
                    <a:pt x="396" y="56"/>
                  </a:cubicBezTo>
                  <a:lnTo>
                    <a:pt x="388" y="56"/>
                  </a:lnTo>
                  <a:close/>
                  <a:moveTo>
                    <a:pt x="432" y="0"/>
                  </a:moveTo>
                  <a:cubicBezTo>
                    <a:pt x="428" y="0"/>
                    <a:pt x="423" y="4"/>
                    <a:pt x="423" y="8"/>
                  </a:cubicBezTo>
                  <a:cubicBezTo>
                    <a:pt x="423" y="56"/>
                    <a:pt x="423" y="56"/>
                    <a:pt x="423" y="56"/>
                  </a:cubicBezTo>
                  <a:cubicBezTo>
                    <a:pt x="423" y="61"/>
                    <a:pt x="427" y="65"/>
                    <a:pt x="432" y="65"/>
                  </a:cubicBezTo>
                  <a:cubicBezTo>
                    <a:pt x="457" y="65"/>
                    <a:pt x="457" y="65"/>
                    <a:pt x="457" y="65"/>
                  </a:cubicBezTo>
                  <a:cubicBezTo>
                    <a:pt x="461" y="65"/>
                    <a:pt x="465" y="61"/>
                    <a:pt x="465" y="56"/>
                  </a:cubicBezTo>
                  <a:cubicBezTo>
                    <a:pt x="465" y="8"/>
                    <a:pt x="465" y="8"/>
                    <a:pt x="465" y="8"/>
                  </a:cubicBezTo>
                  <a:cubicBezTo>
                    <a:pt x="465" y="4"/>
                    <a:pt x="461" y="0"/>
                    <a:pt x="457" y="0"/>
                  </a:cubicBezTo>
                  <a:lnTo>
                    <a:pt x="432" y="0"/>
                  </a:lnTo>
                  <a:close/>
                  <a:moveTo>
                    <a:pt x="432" y="8"/>
                  </a:moveTo>
                  <a:cubicBezTo>
                    <a:pt x="457" y="8"/>
                    <a:pt x="457" y="8"/>
                    <a:pt x="457" y="8"/>
                  </a:cubicBezTo>
                  <a:cubicBezTo>
                    <a:pt x="457" y="56"/>
                    <a:pt x="457" y="56"/>
                    <a:pt x="457" y="56"/>
                  </a:cubicBezTo>
                  <a:cubicBezTo>
                    <a:pt x="432" y="56"/>
                    <a:pt x="432" y="56"/>
                    <a:pt x="432" y="56"/>
                  </a:cubicBezTo>
                  <a:lnTo>
                    <a:pt x="432" y="8"/>
                  </a:lnTo>
                  <a:close/>
                  <a:moveTo>
                    <a:pt x="509" y="56"/>
                  </a:moveTo>
                  <a:cubicBezTo>
                    <a:pt x="509" y="0"/>
                    <a:pt x="509" y="0"/>
                    <a:pt x="509" y="0"/>
                  </a:cubicBezTo>
                  <a:cubicBezTo>
                    <a:pt x="488" y="0"/>
                    <a:pt x="488" y="0"/>
                    <a:pt x="488" y="0"/>
                  </a:cubicBezTo>
                  <a:cubicBezTo>
                    <a:pt x="486" y="0"/>
                    <a:pt x="484" y="1"/>
                    <a:pt x="484" y="4"/>
                  </a:cubicBezTo>
                  <a:cubicBezTo>
                    <a:pt x="484" y="7"/>
                    <a:pt x="486" y="8"/>
                    <a:pt x="488" y="8"/>
                  </a:cubicBezTo>
                  <a:cubicBezTo>
                    <a:pt x="500" y="8"/>
                    <a:pt x="500" y="8"/>
                    <a:pt x="500" y="8"/>
                  </a:cubicBezTo>
                  <a:cubicBezTo>
                    <a:pt x="500" y="56"/>
                    <a:pt x="500" y="56"/>
                    <a:pt x="500" y="56"/>
                  </a:cubicBezTo>
                  <a:cubicBezTo>
                    <a:pt x="488" y="56"/>
                    <a:pt x="488" y="56"/>
                    <a:pt x="488" y="56"/>
                  </a:cubicBezTo>
                  <a:cubicBezTo>
                    <a:pt x="486" y="56"/>
                    <a:pt x="484" y="58"/>
                    <a:pt x="484" y="61"/>
                  </a:cubicBezTo>
                  <a:cubicBezTo>
                    <a:pt x="484" y="64"/>
                    <a:pt x="486" y="65"/>
                    <a:pt x="488" y="65"/>
                  </a:cubicBezTo>
                  <a:cubicBezTo>
                    <a:pt x="521" y="65"/>
                    <a:pt x="521" y="65"/>
                    <a:pt x="521" y="65"/>
                  </a:cubicBezTo>
                  <a:cubicBezTo>
                    <a:pt x="524" y="65"/>
                    <a:pt x="526" y="64"/>
                    <a:pt x="526" y="61"/>
                  </a:cubicBezTo>
                  <a:cubicBezTo>
                    <a:pt x="526" y="40"/>
                    <a:pt x="526" y="40"/>
                    <a:pt x="526" y="40"/>
                  </a:cubicBezTo>
                  <a:cubicBezTo>
                    <a:pt x="526" y="37"/>
                    <a:pt x="525" y="36"/>
                    <a:pt x="521" y="36"/>
                  </a:cubicBezTo>
                  <a:cubicBezTo>
                    <a:pt x="519" y="36"/>
                    <a:pt x="517" y="37"/>
                    <a:pt x="517" y="40"/>
                  </a:cubicBezTo>
                  <a:cubicBezTo>
                    <a:pt x="517" y="56"/>
                    <a:pt x="517" y="56"/>
                    <a:pt x="517" y="56"/>
                  </a:cubicBezTo>
                  <a:lnTo>
                    <a:pt x="509" y="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6" name="Freeform 90"/>
            <p:cNvSpPr>
              <a:spLocks noEditPoints="1"/>
            </p:cNvSpPr>
            <p:nvPr/>
          </p:nvSpPr>
          <p:spPr bwMode="gray">
            <a:xfrm>
              <a:off x="6974139" y="4625447"/>
              <a:ext cx="823793" cy="414588"/>
            </a:xfrm>
            <a:custGeom>
              <a:avLst/>
              <a:gdLst>
                <a:gd name="T0" fmla="*/ 493 w 526"/>
                <a:gd name="T1" fmla="*/ 266 h 266"/>
                <a:gd name="T2" fmla="*/ 517 w 526"/>
                <a:gd name="T3" fmla="*/ 258 h 266"/>
                <a:gd name="T4" fmla="*/ 509 w 526"/>
                <a:gd name="T5" fmla="*/ 100 h 266"/>
                <a:gd name="T6" fmla="*/ 484 w 526"/>
                <a:gd name="T7" fmla="*/ 161 h 266"/>
                <a:gd name="T8" fmla="*/ 517 w 526"/>
                <a:gd name="T9" fmla="*/ 40 h 266"/>
                <a:gd name="T10" fmla="*/ 500 w 526"/>
                <a:gd name="T11" fmla="*/ 8 h 266"/>
                <a:gd name="T12" fmla="*/ 465 w 526"/>
                <a:gd name="T13" fmla="*/ 258 h 266"/>
                <a:gd name="T14" fmla="*/ 457 w 526"/>
                <a:gd name="T15" fmla="*/ 266 h 266"/>
                <a:gd name="T16" fmla="*/ 465 w 526"/>
                <a:gd name="T17" fmla="*/ 157 h 266"/>
                <a:gd name="T18" fmla="*/ 457 w 526"/>
                <a:gd name="T19" fmla="*/ 165 h 266"/>
                <a:gd name="T20" fmla="*/ 465 w 526"/>
                <a:gd name="T21" fmla="*/ 56 h 266"/>
                <a:gd name="T22" fmla="*/ 457 w 526"/>
                <a:gd name="T23" fmla="*/ 65 h 266"/>
                <a:gd name="T24" fmla="*/ 404 w 526"/>
                <a:gd name="T25" fmla="*/ 262 h 266"/>
                <a:gd name="T26" fmla="*/ 367 w 526"/>
                <a:gd name="T27" fmla="*/ 201 h 266"/>
                <a:gd name="T28" fmla="*/ 367 w 526"/>
                <a:gd name="T29" fmla="*/ 266 h 266"/>
                <a:gd name="T30" fmla="*/ 396 w 526"/>
                <a:gd name="T31" fmla="*/ 157 h 266"/>
                <a:gd name="T32" fmla="*/ 380 w 526"/>
                <a:gd name="T33" fmla="*/ 157 h 266"/>
                <a:gd name="T34" fmla="*/ 404 w 526"/>
                <a:gd name="T35" fmla="*/ 40 h 266"/>
                <a:gd name="T36" fmla="*/ 363 w 526"/>
                <a:gd name="T37" fmla="*/ 4 h 266"/>
                <a:gd name="T38" fmla="*/ 401 w 526"/>
                <a:gd name="T39" fmla="*/ 65 h 266"/>
                <a:gd name="T40" fmla="*/ 303 w 526"/>
                <a:gd name="T41" fmla="*/ 258 h 266"/>
                <a:gd name="T42" fmla="*/ 336 w 526"/>
                <a:gd name="T43" fmla="*/ 209 h 266"/>
                <a:gd name="T44" fmla="*/ 303 w 526"/>
                <a:gd name="T45" fmla="*/ 157 h 266"/>
                <a:gd name="T46" fmla="*/ 336 w 526"/>
                <a:gd name="T47" fmla="*/ 109 h 266"/>
                <a:gd name="T48" fmla="*/ 303 w 526"/>
                <a:gd name="T49" fmla="*/ 56 h 266"/>
                <a:gd name="T50" fmla="*/ 336 w 526"/>
                <a:gd name="T51" fmla="*/ 8 h 266"/>
                <a:gd name="T52" fmla="*/ 267 w 526"/>
                <a:gd name="T53" fmla="*/ 258 h 266"/>
                <a:gd name="T54" fmla="*/ 246 w 526"/>
                <a:gd name="T55" fmla="*/ 258 h 266"/>
                <a:gd name="T56" fmla="*/ 279 w 526"/>
                <a:gd name="T57" fmla="*/ 136 h 266"/>
                <a:gd name="T58" fmla="*/ 246 w 526"/>
                <a:gd name="T59" fmla="*/ 109 h 266"/>
                <a:gd name="T60" fmla="*/ 283 w 526"/>
                <a:gd name="T61" fmla="*/ 161 h 266"/>
                <a:gd name="T62" fmla="*/ 267 w 526"/>
                <a:gd name="T63" fmla="*/ 0 h 266"/>
                <a:gd name="T64" fmla="*/ 242 w 526"/>
                <a:gd name="T65" fmla="*/ 61 h 266"/>
                <a:gd name="T66" fmla="*/ 190 w 526"/>
                <a:gd name="T67" fmla="*/ 201 h 266"/>
                <a:gd name="T68" fmla="*/ 190 w 526"/>
                <a:gd name="T69" fmla="*/ 258 h 266"/>
                <a:gd name="T70" fmla="*/ 190 w 526"/>
                <a:gd name="T71" fmla="*/ 100 h 266"/>
                <a:gd name="T72" fmla="*/ 190 w 526"/>
                <a:gd name="T73" fmla="*/ 157 h 266"/>
                <a:gd name="T74" fmla="*/ 190 w 526"/>
                <a:gd name="T75" fmla="*/ 0 h 266"/>
                <a:gd name="T76" fmla="*/ 190 w 526"/>
                <a:gd name="T77" fmla="*/ 56 h 266"/>
                <a:gd name="T78" fmla="*/ 154 w 526"/>
                <a:gd name="T79" fmla="*/ 240 h 266"/>
                <a:gd name="T80" fmla="*/ 137 w 526"/>
                <a:gd name="T81" fmla="*/ 209 h 266"/>
                <a:gd name="T82" fmla="*/ 162 w 526"/>
                <a:gd name="T83" fmla="*/ 161 h 266"/>
                <a:gd name="T84" fmla="*/ 125 w 526"/>
                <a:gd name="T85" fmla="*/ 100 h 266"/>
                <a:gd name="T86" fmla="*/ 125 w 526"/>
                <a:gd name="T87" fmla="*/ 165 h 266"/>
                <a:gd name="T88" fmla="*/ 154 w 526"/>
                <a:gd name="T89" fmla="*/ 56 h 266"/>
                <a:gd name="T90" fmla="*/ 137 w 526"/>
                <a:gd name="T91" fmla="*/ 56 h 266"/>
                <a:gd name="T92" fmla="*/ 101 w 526"/>
                <a:gd name="T93" fmla="*/ 209 h 266"/>
                <a:gd name="T94" fmla="*/ 101 w 526"/>
                <a:gd name="T95" fmla="*/ 258 h 266"/>
                <a:gd name="T96" fmla="*/ 101 w 526"/>
                <a:gd name="T97" fmla="*/ 109 h 266"/>
                <a:gd name="T98" fmla="*/ 101 w 526"/>
                <a:gd name="T99" fmla="*/ 157 h 266"/>
                <a:gd name="T100" fmla="*/ 101 w 526"/>
                <a:gd name="T101" fmla="*/ 8 h 266"/>
                <a:gd name="T102" fmla="*/ 101 w 526"/>
                <a:gd name="T103" fmla="*/ 56 h 266"/>
                <a:gd name="T104" fmla="*/ 41 w 526"/>
                <a:gd name="T105" fmla="*/ 240 h 266"/>
                <a:gd name="T106" fmla="*/ 0 w 526"/>
                <a:gd name="T107" fmla="*/ 205 h 266"/>
                <a:gd name="T108" fmla="*/ 37 w 526"/>
                <a:gd name="T109" fmla="*/ 266 h 266"/>
                <a:gd name="T110" fmla="*/ 0 w 526"/>
                <a:gd name="T111" fmla="*/ 157 h 266"/>
                <a:gd name="T112" fmla="*/ 33 w 526"/>
                <a:gd name="T113" fmla="*/ 109 h 266"/>
                <a:gd name="T114" fmla="*/ 25 w 526"/>
                <a:gd name="T115" fmla="*/ 56 h 266"/>
                <a:gd name="T116" fmla="*/ 4 w 526"/>
                <a:gd name="T117" fmla="*/ 56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26" h="266">
                  <a:moveTo>
                    <a:pt x="526" y="258"/>
                  </a:moveTo>
                  <a:cubicBezTo>
                    <a:pt x="526" y="209"/>
                    <a:pt x="526" y="209"/>
                    <a:pt x="526" y="209"/>
                  </a:cubicBezTo>
                  <a:cubicBezTo>
                    <a:pt x="526" y="205"/>
                    <a:pt x="522" y="201"/>
                    <a:pt x="517" y="201"/>
                  </a:cubicBezTo>
                  <a:cubicBezTo>
                    <a:pt x="493" y="201"/>
                    <a:pt x="493" y="201"/>
                    <a:pt x="493" y="201"/>
                  </a:cubicBezTo>
                  <a:cubicBezTo>
                    <a:pt x="488" y="201"/>
                    <a:pt x="484" y="205"/>
                    <a:pt x="484" y="209"/>
                  </a:cubicBezTo>
                  <a:cubicBezTo>
                    <a:pt x="484" y="258"/>
                    <a:pt x="484" y="258"/>
                    <a:pt x="484" y="258"/>
                  </a:cubicBezTo>
                  <a:cubicBezTo>
                    <a:pt x="484" y="262"/>
                    <a:pt x="488" y="266"/>
                    <a:pt x="493" y="266"/>
                  </a:cubicBezTo>
                  <a:cubicBezTo>
                    <a:pt x="517" y="266"/>
                    <a:pt x="517" y="266"/>
                    <a:pt x="517" y="266"/>
                  </a:cubicBezTo>
                  <a:cubicBezTo>
                    <a:pt x="522" y="266"/>
                    <a:pt x="526" y="262"/>
                    <a:pt x="526" y="258"/>
                  </a:cubicBezTo>
                  <a:close/>
                  <a:moveTo>
                    <a:pt x="517" y="258"/>
                  </a:moveTo>
                  <a:cubicBezTo>
                    <a:pt x="493" y="258"/>
                    <a:pt x="493" y="258"/>
                    <a:pt x="493" y="258"/>
                  </a:cubicBezTo>
                  <a:cubicBezTo>
                    <a:pt x="493" y="209"/>
                    <a:pt x="493" y="209"/>
                    <a:pt x="493" y="209"/>
                  </a:cubicBezTo>
                  <a:cubicBezTo>
                    <a:pt x="517" y="209"/>
                    <a:pt x="517" y="209"/>
                    <a:pt x="517" y="209"/>
                  </a:cubicBezTo>
                  <a:lnTo>
                    <a:pt x="517" y="258"/>
                  </a:lnTo>
                  <a:close/>
                  <a:moveTo>
                    <a:pt x="526" y="161"/>
                  </a:moveTo>
                  <a:cubicBezTo>
                    <a:pt x="526" y="140"/>
                    <a:pt x="526" y="140"/>
                    <a:pt x="526" y="140"/>
                  </a:cubicBezTo>
                  <a:cubicBezTo>
                    <a:pt x="526" y="138"/>
                    <a:pt x="525" y="136"/>
                    <a:pt x="521" y="136"/>
                  </a:cubicBezTo>
                  <a:cubicBezTo>
                    <a:pt x="519" y="136"/>
                    <a:pt x="517" y="138"/>
                    <a:pt x="517" y="140"/>
                  </a:cubicBezTo>
                  <a:cubicBezTo>
                    <a:pt x="517" y="157"/>
                    <a:pt x="517" y="157"/>
                    <a:pt x="517" y="157"/>
                  </a:cubicBezTo>
                  <a:cubicBezTo>
                    <a:pt x="509" y="157"/>
                    <a:pt x="509" y="157"/>
                    <a:pt x="509" y="157"/>
                  </a:cubicBezTo>
                  <a:cubicBezTo>
                    <a:pt x="509" y="100"/>
                    <a:pt x="509" y="100"/>
                    <a:pt x="509" y="100"/>
                  </a:cubicBezTo>
                  <a:cubicBezTo>
                    <a:pt x="488" y="100"/>
                    <a:pt x="488" y="100"/>
                    <a:pt x="488" y="100"/>
                  </a:cubicBezTo>
                  <a:cubicBezTo>
                    <a:pt x="486" y="100"/>
                    <a:pt x="484" y="101"/>
                    <a:pt x="484" y="105"/>
                  </a:cubicBezTo>
                  <a:cubicBezTo>
                    <a:pt x="484" y="107"/>
                    <a:pt x="486" y="109"/>
                    <a:pt x="488" y="109"/>
                  </a:cubicBezTo>
                  <a:cubicBezTo>
                    <a:pt x="500" y="109"/>
                    <a:pt x="500" y="109"/>
                    <a:pt x="500" y="109"/>
                  </a:cubicBezTo>
                  <a:cubicBezTo>
                    <a:pt x="500" y="157"/>
                    <a:pt x="500" y="157"/>
                    <a:pt x="500" y="157"/>
                  </a:cubicBezTo>
                  <a:cubicBezTo>
                    <a:pt x="488" y="157"/>
                    <a:pt x="488" y="157"/>
                    <a:pt x="488" y="157"/>
                  </a:cubicBezTo>
                  <a:cubicBezTo>
                    <a:pt x="486" y="157"/>
                    <a:pt x="484" y="158"/>
                    <a:pt x="484" y="161"/>
                  </a:cubicBezTo>
                  <a:cubicBezTo>
                    <a:pt x="484" y="164"/>
                    <a:pt x="486" y="165"/>
                    <a:pt x="488" y="165"/>
                  </a:cubicBezTo>
                  <a:cubicBezTo>
                    <a:pt x="521" y="165"/>
                    <a:pt x="521" y="165"/>
                    <a:pt x="521" y="165"/>
                  </a:cubicBezTo>
                  <a:cubicBezTo>
                    <a:pt x="524" y="165"/>
                    <a:pt x="526" y="164"/>
                    <a:pt x="526" y="161"/>
                  </a:cubicBezTo>
                  <a:close/>
                  <a:moveTo>
                    <a:pt x="526" y="61"/>
                  </a:moveTo>
                  <a:cubicBezTo>
                    <a:pt x="526" y="40"/>
                    <a:pt x="526" y="40"/>
                    <a:pt x="526" y="40"/>
                  </a:cubicBezTo>
                  <a:cubicBezTo>
                    <a:pt x="526" y="37"/>
                    <a:pt x="525" y="36"/>
                    <a:pt x="521" y="36"/>
                  </a:cubicBezTo>
                  <a:cubicBezTo>
                    <a:pt x="519" y="36"/>
                    <a:pt x="517" y="37"/>
                    <a:pt x="517" y="40"/>
                  </a:cubicBezTo>
                  <a:cubicBezTo>
                    <a:pt x="517" y="56"/>
                    <a:pt x="517" y="56"/>
                    <a:pt x="517" y="56"/>
                  </a:cubicBezTo>
                  <a:cubicBezTo>
                    <a:pt x="509" y="56"/>
                    <a:pt x="509" y="56"/>
                    <a:pt x="509" y="56"/>
                  </a:cubicBezTo>
                  <a:cubicBezTo>
                    <a:pt x="509" y="0"/>
                    <a:pt x="509" y="0"/>
                    <a:pt x="509" y="0"/>
                  </a:cubicBezTo>
                  <a:cubicBezTo>
                    <a:pt x="488" y="0"/>
                    <a:pt x="488" y="0"/>
                    <a:pt x="488" y="0"/>
                  </a:cubicBezTo>
                  <a:cubicBezTo>
                    <a:pt x="486" y="0"/>
                    <a:pt x="484" y="1"/>
                    <a:pt x="484" y="4"/>
                  </a:cubicBezTo>
                  <a:cubicBezTo>
                    <a:pt x="484" y="7"/>
                    <a:pt x="486" y="8"/>
                    <a:pt x="488" y="8"/>
                  </a:cubicBezTo>
                  <a:cubicBezTo>
                    <a:pt x="500" y="8"/>
                    <a:pt x="500" y="8"/>
                    <a:pt x="500" y="8"/>
                  </a:cubicBezTo>
                  <a:cubicBezTo>
                    <a:pt x="500" y="56"/>
                    <a:pt x="500" y="56"/>
                    <a:pt x="500" y="56"/>
                  </a:cubicBezTo>
                  <a:cubicBezTo>
                    <a:pt x="488" y="56"/>
                    <a:pt x="488" y="56"/>
                    <a:pt x="488" y="56"/>
                  </a:cubicBezTo>
                  <a:cubicBezTo>
                    <a:pt x="486" y="56"/>
                    <a:pt x="484" y="58"/>
                    <a:pt x="484" y="61"/>
                  </a:cubicBezTo>
                  <a:cubicBezTo>
                    <a:pt x="484" y="64"/>
                    <a:pt x="486" y="65"/>
                    <a:pt x="488" y="65"/>
                  </a:cubicBezTo>
                  <a:cubicBezTo>
                    <a:pt x="521" y="65"/>
                    <a:pt x="521" y="65"/>
                    <a:pt x="521" y="65"/>
                  </a:cubicBezTo>
                  <a:cubicBezTo>
                    <a:pt x="524" y="65"/>
                    <a:pt x="526" y="64"/>
                    <a:pt x="526" y="61"/>
                  </a:cubicBezTo>
                  <a:close/>
                  <a:moveTo>
                    <a:pt x="465" y="258"/>
                  </a:moveTo>
                  <a:cubicBezTo>
                    <a:pt x="465" y="209"/>
                    <a:pt x="465" y="209"/>
                    <a:pt x="465" y="209"/>
                  </a:cubicBezTo>
                  <a:cubicBezTo>
                    <a:pt x="465" y="205"/>
                    <a:pt x="461" y="201"/>
                    <a:pt x="457" y="201"/>
                  </a:cubicBezTo>
                  <a:cubicBezTo>
                    <a:pt x="432" y="201"/>
                    <a:pt x="432" y="201"/>
                    <a:pt x="432" y="201"/>
                  </a:cubicBezTo>
                  <a:cubicBezTo>
                    <a:pt x="428" y="201"/>
                    <a:pt x="423" y="205"/>
                    <a:pt x="423" y="209"/>
                  </a:cubicBezTo>
                  <a:cubicBezTo>
                    <a:pt x="423" y="258"/>
                    <a:pt x="423" y="258"/>
                    <a:pt x="423" y="258"/>
                  </a:cubicBezTo>
                  <a:cubicBezTo>
                    <a:pt x="423" y="262"/>
                    <a:pt x="427" y="266"/>
                    <a:pt x="432" y="266"/>
                  </a:cubicBezTo>
                  <a:cubicBezTo>
                    <a:pt x="457" y="266"/>
                    <a:pt x="457" y="266"/>
                    <a:pt x="457" y="266"/>
                  </a:cubicBezTo>
                  <a:cubicBezTo>
                    <a:pt x="461" y="266"/>
                    <a:pt x="465" y="262"/>
                    <a:pt x="465" y="258"/>
                  </a:cubicBezTo>
                  <a:close/>
                  <a:moveTo>
                    <a:pt x="457" y="258"/>
                  </a:moveTo>
                  <a:cubicBezTo>
                    <a:pt x="432" y="258"/>
                    <a:pt x="432" y="258"/>
                    <a:pt x="432" y="258"/>
                  </a:cubicBezTo>
                  <a:cubicBezTo>
                    <a:pt x="432" y="209"/>
                    <a:pt x="432" y="209"/>
                    <a:pt x="432" y="209"/>
                  </a:cubicBezTo>
                  <a:cubicBezTo>
                    <a:pt x="457" y="209"/>
                    <a:pt x="457" y="209"/>
                    <a:pt x="457" y="209"/>
                  </a:cubicBezTo>
                  <a:lnTo>
                    <a:pt x="457" y="258"/>
                  </a:lnTo>
                  <a:close/>
                  <a:moveTo>
                    <a:pt x="465" y="157"/>
                  </a:moveTo>
                  <a:cubicBezTo>
                    <a:pt x="465" y="109"/>
                    <a:pt x="465" y="109"/>
                    <a:pt x="465" y="109"/>
                  </a:cubicBezTo>
                  <a:cubicBezTo>
                    <a:pt x="465" y="104"/>
                    <a:pt x="461" y="100"/>
                    <a:pt x="457" y="100"/>
                  </a:cubicBezTo>
                  <a:cubicBezTo>
                    <a:pt x="432" y="100"/>
                    <a:pt x="432" y="100"/>
                    <a:pt x="432" y="100"/>
                  </a:cubicBezTo>
                  <a:cubicBezTo>
                    <a:pt x="428" y="100"/>
                    <a:pt x="423" y="104"/>
                    <a:pt x="423" y="109"/>
                  </a:cubicBezTo>
                  <a:cubicBezTo>
                    <a:pt x="423" y="157"/>
                    <a:pt x="423" y="157"/>
                    <a:pt x="423" y="157"/>
                  </a:cubicBezTo>
                  <a:cubicBezTo>
                    <a:pt x="423" y="162"/>
                    <a:pt x="427" y="165"/>
                    <a:pt x="432" y="165"/>
                  </a:cubicBezTo>
                  <a:cubicBezTo>
                    <a:pt x="457" y="165"/>
                    <a:pt x="457" y="165"/>
                    <a:pt x="457" y="165"/>
                  </a:cubicBezTo>
                  <a:cubicBezTo>
                    <a:pt x="461" y="165"/>
                    <a:pt x="465" y="162"/>
                    <a:pt x="465" y="157"/>
                  </a:cubicBezTo>
                  <a:close/>
                  <a:moveTo>
                    <a:pt x="457" y="157"/>
                  </a:moveTo>
                  <a:cubicBezTo>
                    <a:pt x="432" y="157"/>
                    <a:pt x="432" y="157"/>
                    <a:pt x="432" y="157"/>
                  </a:cubicBezTo>
                  <a:cubicBezTo>
                    <a:pt x="432" y="109"/>
                    <a:pt x="432" y="109"/>
                    <a:pt x="432" y="109"/>
                  </a:cubicBezTo>
                  <a:cubicBezTo>
                    <a:pt x="457" y="109"/>
                    <a:pt x="457" y="109"/>
                    <a:pt x="457" y="109"/>
                  </a:cubicBezTo>
                  <a:lnTo>
                    <a:pt x="457" y="157"/>
                  </a:lnTo>
                  <a:close/>
                  <a:moveTo>
                    <a:pt x="465" y="56"/>
                  </a:moveTo>
                  <a:cubicBezTo>
                    <a:pt x="465" y="8"/>
                    <a:pt x="465" y="8"/>
                    <a:pt x="465" y="8"/>
                  </a:cubicBezTo>
                  <a:cubicBezTo>
                    <a:pt x="465" y="4"/>
                    <a:pt x="461" y="0"/>
                    <a:pt x="457" y="0"/>
                  </a:cubicBezTo>
                  <a:cubicBezTo>
                    <a:pt x="432" y="0"/>
                    <a:pt x="432" y="0"/>
                    <a:pt x="432" y="0"/>
                  </a:cubicBezTo>
                  <a:cubicBezTo>
                    <a:pt x="428" y="0"/>
                    <a:pt x="423" y="4"/>
                    <a:pt x="423" y="8"/>
                  </a:cubicBezTo>
                  <a:cubicBezTo>
                    <a:pt x="423" y="56"/>
                    <a:pt x="423" y="56"/>
                    <a:pt x="423" y="56"/>
                  </a:cubicBezTo>
                  <a:cubicBezTo>
                    <a:pt x="423" y="61"/>
                    <a:pt x="427" y="65"/>
                    <a:pt x="432" y="65"/>
                  </a:cubicBezTo>
                  <a:cubicBezTo>
                    <a:pt x="457" y="65"/>
                    <a:pt x="457" y="65"/>
                    <a:pt x="457" y="65"/>
                  </a:cubicBezTo>
                  <a:cubicBezTo>
                    <a:pt x="461" y="65"/>
                    <a:pt x="465" y="61"/>
                    <a:pt x="465" y="56"/>
                  </a:cubicBezTo>
                  <a:close/>
                  <a:moveTo>
                    <a:pt x="457" y="56"/>
                  </a:moveTo>
                  <a:cubicBezTo>
                    <a:pt x="432" y="56"/>
                    <a:pt x="432" y="56"/>
                    <a:pt x="432" y="56"/>
                  </a:cubicBezTo>
                  <a:cubicBezTo>
                    <a:pt x="432" y="8"/>
                    <a:pt x="432" y="8"/>
                    <a:pt x="432" y="8"/>
                  </a:cubicBezTo>
                  <a:cubicBezTo>
                    <a:pt x="457" y="8"/>
                    <a:pt x="457" y="8"/>
                    <a:pt x="457" y="8"/>
                  </a:cubicBezTo>
                  <a:lnTo>
                    <a:pt x="457" y="56"/>
                  </a:lnTo>
                  <a:close/>
                  <a:moveTo>
                    <a:pt x="404" y="262"/>
                  </a:moveTo>
                  <a:cubicBezTo>
                    <a:pt x="404" y="240"/>
                    <a:pt x="404" y="240"/>
                    <a:pt x="404" y="240"/>
                  </a:cubicBezTo>
                  <a:cubicBezTo>
                    <a:pt x="404" y="239"/>
                    <a:pt x="403" y="237"/>
                    <a:pt x="401" y="237"/>
                  </a:cubicBezTo>
                  <a:cubicBezTo>
                    <a:pt x="397" y="237"/>
                    <a:pt x="396" y="239"/>
                    <a:pt x="396" y="240"/>
                  </a:cubicBezTo>
                  <a:cubicBezTo>
                    <a:pt x="396" y="258"/>
                    <a:pt x="396" y="258"/>
                    <a:pt x="396" y="258"/>
                  </a:cubicBezTo>
                  <a:cubicBezTo>
                    <a:pt x="388" y="258"/>
                    <a:pt x="388" y="258"/>
                    <a:pt x="388" y="258"/>
                  </a:cubicBezTo>
                  <a:cubicBezTo>
                    <a:pt x="388" y="201"/>
                    <a:pt x="388" y="201"/>
                    <a:pt x="388" y="201"/>
                  </a:cubicBezTo>
                  <a:cubicBezTo>
                    <a:pt x="367" y="201"/>
                    <a:pt x="367" y="201"/>
                    <a:pt x="367" y="201"/>
                  </a:cubicBezTo>
                  <a:cubicBezTo>
                    <a:pt x="365" y="201"/>
                    <a:pt x="363" y="202"/>
                    <a:pt x="363" y="205"/>
                  </a:cubicBezTo>
                  <a:cubicBezTo>
                    <a:pt x="363" y="208"/>
                    <a:pt x="365" y="209"/>
                    <a:pt x="367" y="209"/>
                  </a:cubicBezTo>
                  <a:cubicBezTo>
                    <a:pt x="380" y="209"/>
                    <a:pt x="380" y="209"/>
                    <a:pt x="380" y="209"/>
                  </a:cubicBezTo>
                  <a:cubicBezTo>
                    <a:pt x="380" y="258"/>
                    <a:pt x="380" y="258"/>
                    <a:pt x="380" y="258"/>
                  </a:cubicBezTo>
                  <a:cubicBezTo>
                    <a:pt x="367" y="258"/>
                    <a:pt x="367" y="258"/>
                    <a:pt x="367" y="258"/>
                  </a:cubicBezTo>
                  <a:cubicBezTo>
                    <a:pt x="365" y="258"/>
                    <a:pt x="363" y="259"/>
                    <a:pt x="363" y="262"/>
                  </a:cubicBezTo>
                  <a:cubicBezTo>
                    <a:pt x="363" y="265"/>
                    <a:pt x="365" y="266"/>
                    <a:pt x="367" y="266"/>
                  </a:cubicBezTo>
                  <a:cubicBezTo>
                    <a:pt x="401" y="266"/>
                    <a:pt x="401" y="266"/>
                    <a:pt x="401" y="266"/>
                  </a:cubicBezTo>
                  <a:cubicBezTo>
                    <a:pt x="402" y="266"/>
                    <a:pt x="404" y="265"/>
                    <a:pt x="404" y="262"/>
                  </a:cubicBezTo>
                  <a:close/>
                  <a:moveTo>
                    <a:pt x="404" y="161"/>
                  </a:moveTo>
                  <a:cubicBezTo>
                    <a:pt x="404" y="140"/>
                    <a:pt x="404" y="140"/>
                    <a:pt x="404" y="140"/>
                  </a:cubicBezTo>
                  <a:cubicBezTo>
                    <a:pt x="404" y="138"/>
                    <a:pt x="403" y="136"/>
                    <a:pt x="401" y="136"/>
                  </a:cubicBezTo>
                  <a:cubicBezTo>
                    <a:pt x="397" y="136"/>
                    <a:pt x="396" y="138"/>
                    <a:pt x="396" y="140"/>
                  </a:cubicBezTo>
                  <a:cubicBezTo>
                    <a:pt x="396" y="157"/>
                    <a:pt x="396" y="157"/>
                    <a:pt x="396" y="157"/>
                  </a:cubicBezTo>
                  <a:cubicBezTo>
                    <a:pt x="388" y="157"/>
                    <a:pt x="388" y="157"/>
                    <a:pt x="388" y="157"/>
                  </a:cubicBezTo>
                  <a:cubicBezTo>
                    <a:pt x="388" y="100"/>
                    <a:pt x="388" y="100"/>
                    <a:pt x="388" y="100"/>
                  </a:cubicBezTo>
                  <a:cubicBezTo>
                    <a:pt x="367" y="100"/>
                    <a:pt x="367" y="100"/>
                    <a:pt x="367" y="100"/>
                  </a:cubicBezTo>
                  <a:cubicBezTo>
                    <a:pt x="365" y="100"/>
                    <a:pt x="363" y="101"/>
                    <a:pt x="363" y="105"/>
                  </a:cubicBezTo>
                  <a:cubicBezTo>
                    <a:pt x="363" y="107"/>
                    <a:pt x="365" y="109"/>
                    <a:pt x="367" y="109"/>
                  </a:cubicBezTo>
                  <a:cubicBezTo>
                    <a:pt x="380" y="109"/>
                    <a:pt x="380" y="109"/>
                    <a:pt x="380" y="109"/>
                  </a:cubicBezTo>
                  <a:cubicBezTo>
                    <a:pt x="380" y="157"/>
                    <a:pt x="380" y="157"/>
                    <a:pt x="380" y="157"/>
                  </a:cubicBezTo>
                  <a:cubicBezTo>
                    <a:pt x="367" y="157"/>
                    <a:pt x="367" y="157"/>
                    <a:pt x="367" y="157"/>
                  </a:cubicBezTo>
                  <a:cubicBezTo>
                    <a:pt x="365" y="157"/>
                    <a:pt x="363" y="158"/>
                    <a:pt x="363" y="161"/>
                  </a:cubicBezTo>
                  <a:cubicBezTo>
                    <a:pt x="363" y="164"/>
                    <a:pt x="365" y="165"/>
                    <a:pt x="367" y="165"/>
                  </a:cubicBezTo>
                  <a:cubicBezTo>
                    <a:pt x="401" y="165"/>
                    <a:pt x="401" y="165"/>
                    <a:pt x="401" y="165"/>
                  </a:cubicBezTo>
                  <a:cubicBezTo>
                    <a:pt x="402" y="165"/>
                    <a:pt x="404" y="164"/>
                    <a:pt x="404" y="161"/>
                  </a:cubicBezTo>
                  <a:close/>
                  <a:moveTo>
                    <a:pt x="404" y="61"/>
                  </a:moveTo>
                  <a:cubicBezTo>
                    <a:pt x="404" y="40"/>
                    <a:pt x="404" y="40"/>
                    <a:pt x="404" y="40"/>
                  </a:cubicBezTo>
                  <a:cubicBezTo>
                    <a:pt x="404" y="37"/>
                    <a:pt x="403" y="36"/>
                    <a:pt x="401" y="36"/>
                  </a:cubicBezTo>
                  <a:cubicBezTo>
                    <a:pt x="397" y="36"/>
                    <a:pt x="396" y="37"/>
                    <a:pt x="396" y="40"/>
                  </a:cubicBezTo>
                  <a:cubicBezTo>
                    <a:pt x="396" y="56"/>
                    <a:pt x="396" y="56"/>
                    <a:pt x="396" y="56"/>
                  </a:cubicBezTo>
                  <a:cubicBezTo>
                    <a:pt x="388" y="56"/>
                    <a:pt x="388" y="56"/>
                    <a:pt x="388" y="56"/>
                  </a:cubicBez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6"/>
                    <a:pt x="380" y="56"/>
                    <a:pt x="380" y="56"/>
                  </a:cubicBezTo>
                  <a:cubicBezTo>
                    <a:pt x="367" y="56"/>
                    <a:pt x="367" y="56"/>
                    <a:pt x="367" y="56"/>
                  </a:cubicBezTo>
                  <a:cubicBezTo>
                    <a:pt x="365" y="56"/>
                    <a:pt x="363" y="58"/>
                    <a:pt x="363" y="61"/>
                  </a:cubicBezTo>
                  <a:cubicBezTo>
                    <a:pt x="363" y="64"/>
                    <a:pt x="365" y="65"/>
                    <a:pt x="367" y="65"/>
                  </a:cubicBezTo>
                  <a:cubicBezTo>
                    <a:pt x="401" y="65"/>
                    <a:pt x="401" y="65"/>
                    <a:pt x="401" y="65"/>
                  </a:cubicBezTo>
                  <a:cubicBezTo>
                    <a:pt x="402" y="65"/>
                    <a:pt x="404" y="64"/>
                    <a:pt x="404" y="61"/>
                  </a:cubicBezTo>
                  <a:close/>
                  <a:moveTo>
                    <a:pt x="344" y="258"/>
                  </a:moveTo>
                  <a:cubicBezTo>
                    <a:pt x="344" y="209"/>
                    <a:pt x="344" y="209"/>
                    <a:pt x="344" y="209"/>
                  </a:cubicBezTo>
                  <a:cubicBezTo>
                    <a:pt x="344" y="205"/>
                    <a:pt x="340" y="201"/>
                    <a:pt x="336" y="201"/>
                  </a:cubicBezTo>
                  <a:cubicBezTo>
                    <a:pt x="310" y="201"/>
                    <a:pt x="310" y="201"/>
                    <a:pt x="310" y="201"/>
                  </a:cubicBezTo>
                  <a:cubicBezTo>
                    <a:pt x="306" y="201"/>
                    <a:pt x="303" y="205"/>
                    <a:pt x="303" y="209"/>
                  </a:cubicBezTo>
                  <a:cubicBezTo>
                    <a:pt x="303" y="258"/>
                    <a:pt x="303" y="258"/>
                    <a:pt x="303" y="258"/>
                  </a:cubicBezTo>
                  <a:cubicBezTo>
                    <a:pt x="303" y="262"/>
                    <a:pt x="306" y="266"/>
                    <a:pt x="310" y="266"/>
                  </a:cubicBezTo>
                  <a:cubicBezTo>
                    <a:pt x="336" y="266"/>
                    <a:pt x="336" y="266"/>
                    <a:pt x="336" y="266"/>
                  </a:cubicBezTo>
                  <a:cubicBezTo>
                    <a:pt x="340" y="266"/>
                    <a:pt x="344" y="262"/>
                    <a:pt x="344" y="258"/>
                  </a:cubicBezTo>
                  <a:close/>
                  <a:moveTo>
                    <a:pt x="336" y="258"/>
                  </a:moveTo>
                  <a:cubicBezTo>
                    <a:pt x="310" y="258"/>
                    <a:pt x="310" y="258"/>
                    <a:pt x="310" y="258"/>
                  </a:cubicBezTo>
                  <a:cubicBezTo>
                    <a:pt x="310" y="209"/>
                    <a:pt x="310" y="209"/>
                    <a:pt x="310" y="209"/>
                  </a:cubicBezTo>
                  <a:cubicBezTo>
                    <a:pt x="336" y="209"/>
                    <a:pt x="336" y="209"/>
                    <a:pt x="336" y="209"/>
                  </a:cubicBezTo>
                  <a:lnTo>
                    <a:pt x="336" y="258"/>
                  </a:lnTo>
                  <a:close/>
                  <a:moveTo>
                    <a:pt x="344" y="157"/>
                  </a:moveTo>
                  <a:cubicBezTo>
                    <a:pt x="344" y="109"/>
                    <a:pt x="344" y="109"/>
                    <a:pt x="344" y="109"/>
                  </a:cubicBezTo>
                  <a:cubicBezTo>
                    <a:pt x="344" y="104"/>
                    <a:pt x="340" y="100"/>
                    <a:pt x="336" y="100"/>
                  </a:cubicBezTo>
                  <a:cubicBezTo>
                    <a:pt x="310" y="100"/>
                    <a:pt x="310" y="100"/>
                    <a:pt x="310" y="100"/>
                  </a:cubicBezTo>
                  <a:cubicBezTo>
                    <a:pt x="306" y="100"/>
                    <a:pt x="303" y="104"/>
                    <a:pt x="303" y="109"/>
                  </a:cubicBezTo>
                  <a:cubicBezTo>
                    <a:pt x="303" y="157"/>
                    <a:pt x="303" y="157"/>
                    <a:pt x="303" y="157"/>
                  </a:cubicBezTo>
                  <a:cubicBezTo>
                    <a:pt x="303" y="162"/>
                    <a:pt x="306" y="165"/>
                    <a:pt x="310" y="165"/>
                  </a:cubicBezTo>
                  <a:cubicBezTo>
                    <a:pt x="336" y="165"/>
                    <a:pt x="336" y="165"/>
                    <a:pt x="336" y="165"/>
                  </a:cubicBezTo>
                  <a:cubicBezTo>
                    <a:pt x="340" y="165"/>
                    <a:pt x="344" y="162"/>
                    <a:pt x="344" y="157"/>
                  </a:cubicBezTo>
                  <a:close/>
                  <a:moveTo>
                    <a:pt x="336" y="157"/>
                  </a:moveTo>
                  <a:cubicBezTo>
                    <a:pt x="310" y="157"/>
                    <a:pt x="310" y="157"/>
                    <a:pt x="310" y="157"/>
                  </a:cubicBezTo>
                  <a:cubicBezTo>
                    <a:pt x="310" y="109"/>
                    <a:pt x="310" y="109"/>
                    <a:pt x="310" y="109"/>
                  </a:cubicBezTo>
                  <a:cubicBezTo>
                    <a:pt x="336" y="109"/>
                    <a:pt x="336" y="109"/>
                    <a:pt x="336" y="109"/>
                  </a:cubicBezTo>
                  <a:lnTo>
                    <a:pt x="336" y="157"/>
                  </a:lnTo>
                  <a:close/>
                  <a:moveTo>
                    <a:pt x="344" y="56"/>
                  </a:moveTo>
                  <a:cubicBezTo>
                    <a:pt x="344" y="8"/>
                    <a:pt x="344" y="8"/>
                    <a:pt x="344" y="8"/>
                  </a:cubicBezTo>
                  <a:cubicBezTo>
                    <a:pt x="344" y="4"/>
                    <a:pt x="340" y="0"/>
                    <a:pt x="336" y="0"/>
                  </a:cubicBezTo>
                  <a:cubicBezTo>
                    <a:pt x="310" y="0"/>
                    <a:pt x="310" y="0"/>
                    <a:pt x="310" y="0"/>
                  </a:cubicBezTo>
                  <a:cubicBezTo>
                    <a:pt x="306" y="0"/>
                    <a:pt x="303" y="4"/>
                    <a:pt x="303" y="8"/>
                  </a:cubicBezTo>
                  <a:cubicBezTo>
                    <a:pt x="303" y="56"/>
                    <a:pt x="303" y="56"/>
                    <a:pt x="303" y="56"/>
                  </a:cubicBezTo>
                  <a:cubicBezTo>
                    <a:pt x="303" y="61"/>
                    <a:pt x="306" y="65"/>
                    <a:pt x="310" y="65"/>
                  </a:cubicBezTo>
                  <a:cubicBezTo>
                    <a:pt x="336" y="65"/>
                    <a:pt x="336" y="65"/>
                    <a:pt x="336" y="65"/>
                  </a:cubicBezTo>
                  <a:cubicBezTo>
                    <a:pt x="340" y="65"/>
                    <a:pt x="344" y="61"/>
                    <a:pt x="344" y="56"/>
                  </a:cubicBezTo>
                  <a:close/>
                  <a:moveTo>
                    <a:pt x="336" y="56"/>
                  </a:moveTo>
                  <a:cubicBezTo>
                    <a:pt x="310" y="56"/>
                    <a:pt x="310" y="56"/>
                    <a:pt x="310" y="56"/>
                  </a:cubicBezTo>
                  <a:cubicBezTo>
                    <a:pt x="310" y="8"/>
                    <a:pt x="310" y="8"/>
                    <a:pt x="310" y="8"/>
                  </a:cubicBezTo>
                  <a:cubicBezTo>
                    <a:pt x="336" y="8"/>
                    <a:pt x="336" y="8"/>
                    <a:pt x="336" y="8"/>
                  </a:cubicBezTo>
                  <a:lnTo>
                    <a:pt x="336" y="56"/>
                  </a:lnTo>
                  <a:close/>
                  <a:moveTo>
                    <a:pt x="283" y="262"/>
                  </a:moveTo>
                  <a:cubicBezTo>
                    <a:pt x="283" y="240"/>
                    <a:pt x="283" y="240"/>
                    <a:pt x="283" y="240"/>
                  </a:cubicBezTo>
                  <a:cubicBezTo>
                    <a:pt x="283" y="239"/>
                    <a:pt x="283" y="237"/>
                    <a:pt x="279" y="237"/>
                  </a:cubicBezTo>
                  <a:cubicBezTo>
                    <a:pt x="276" y="237"/>
                    <a:pt x="275" y="239"/>
                    <a:pt x="275" y="240"/>
                  </a:cubicBezTo>
                  <a:cubicBezTo>
                    <a:pt x="275" y="258"/>
                    <a:pt x="275" y="258"/>
                    <a:pt x="275" y="258"/>
                  </a:cubicBezTo>
                  <a:cubicBezTo>
                    <a:pt x="267" y="258"/>
                    <a:pt x="267" y="258"/>
                    <a:pt x="267" y="258"/>
                  </a:cubicBezTo>
                  <a:cubicBezTo>
                    <a:pt x="267" y="201"/>
                    <a:pt x="267" y="201"/>
                    <a:pt x="267" y="201"/>
                  </a:cubicBezTo>
                  <a:cubicBezTo>
                    <a:pt x="246" y="201"/>
                    <a:pt x="246" y="201"/>
                    <a:pt x="246" y="201"/>
                  </a:cubicBezTo>
                  <a:cubicBezTo>
                    <a:pt x="244" y="201"/>
                    <a:pt x="242" y="202"/>
                    <a:pt x="242" y="205"/>
                  </a:cubicBezTo>
                  <a:cubicBezTo>
                    <a:pt x="242" y="208"/>
                    <a:pt x="244" y="209"/>
                    <a:pt x="246" y="209"/>
                  </a:cubicBezTo>
                  <a:cubicBezTo>
                    <a:pt x="258" y="209"/>
                    <a:pt x="258" y="209"/>
                    <a:pt x="258" y="209"/>
                  </a:cubicBezTo>
                  <a:cubicBezTo>
                    <a:pt x="258" y="258"/>
                    <a:pt x="258" y="258"/>
                    <a:pt x="258" y="258"/>
                  </a:cubicBezTo>
                  <a:cubicBezTo>
                    <a:pt x="246" y="258"/>
                    <a:pt x="246" y="258"/>
                    <a:pt x="246" y="258"/>
                  </a:cubicBezTo>
                  <a:cubicBezTo>
                    <a:pt x="244" y="258"/>
                    <a:pt x="242" y="259"/>
                    <a:pt x="242" y="262"/>
                  </a:cubicBezTo>
                  <a:cubicBezTo>
                    <a:pt x="242" y="265"/>
                    <a:pt x="244" y="266"/>
                    <a:pt x="246" y="266"/>
                  </a:cubicBezTo>
                  <a:cubicBezTo>
                    <a:pt x="279" y="266"/>
                    <a:pt x="279" y="266"/>
                    <a:pt x="279" y="266"/>
                  </a:cubicBezTo>
                  <a:cubicBezTo>
                    <a:pt x="281" y="266"/>
                    <a:pt x="283" y="265"/>
                    <a:pt x="283" y="262"/>
                  </a:cubicBezTo>
                  <a:close/>
                  <a:moveTo>
                    <a:pt x="283" y="161"/>
                  </a:moveTo>
                  <a:cubicBezTo>
                    <a:pt x="283" y="140"/>
                    <a:pt x="283" y="140"/>
                    <a:pt x="283" y="140"/>
                  </a:cubicBezTo>
                  <a:cubicBezTo>
                    <a:pt x="283" y="138"/>
                    <a:pt x="283" y="136"/>
                    <a:pt x="279" y="136"/>
                  </a:cubicBezTo>
                  <a:cubicBezTo>
                    <a:pt x="276" y="136"/>
                    <a:pt x="275" y="138"/>
                    <a:pt x="275" y="140"/>
                  </a:cubicBezTo>
                  <a:cubicBezTo>
                    <a:pt x="275" y="157"/>
                    <a:pt x="275" y="157"/>
                    <a:pt x="275" y="157"/>
                  </a:cubicBezTo>
                  <a:cubicBezTo>
                    <a:pt x="267" y="157"/>
                    <a:pt x="267" y="157"/>
                    <a:pt x="267" y="157"/>
                  </a:cubicBezTo>
                  <a:cubicBezTo>
                    <a:pt x="267" y="100"/>
                    <a:pt x="267" y="100"/>
                    <a:pt x="267" y="100"/>
                  </a:cubicBezTo>
                  <a:cubicBezTo>
                    <a:pt x="246" y="100"/>
                    <a:pt x="246" y="100"/>
                    <a:pt x="246" y="100"/>
                  </a:cubicBezTo>
                  <a:cubicBezTo>
                    <a:pt x="244" y="100"/>
                    <a:pt x="242" y="101"/>
                    <a:pt x="242" y="105"/>
                  </a:cubicBezTo>
                  <a:cubicBezTo>
                    <a:pt x="242" y="107"/>
                    <a:pt x="244" y="109"/>
                    <a:pt x="246" y="109"/>
                  </a:cubicBezTo>
                  <a:cubicBezTo>
                    <a:pt x="258" y="109"/>
                    <a:pt x="258" y="109"/>
                    <a:pt x="258" y="109"/>
                  </a:cubicBezTo>
                  <a:cubicBezTo>
                    <a:pt x="258" y="157"/>
                    <a:pt x="258" y="157"/>
                    <a:pt x="258" y="157"/>
                  </a:cubicBezTo>
                  <a:cubicBezTo>
                    <a:pt x="246" y="157"/>
                    <a:pt x="246" y="157"/>
                    <a:pt x="246" y="157"/>
                  </a:cubicBezTo>
                  <a:cubicBezTo>
                    <a:pt x="244" y="157"/>
                    <a:pt x="242" y="158"/>
                    <a:pt x="242" y="161"/>
                  </a:cubicBezTo>
                  <a:cubicBezTo>
                    <a:pt x="242" y="164"/>
                    <a:pt x="244" y="165"/>
                    <a:pt x="246" y="165"/>
                  </a:cubicBezTo>
                  <a:cubicBezTo>
                    <a:pt x="279" y="165"/>
                    <a:pt x="279" y="165"/>
                    <a:pt x="279" y="165"/>
                  </a:cubicBezTo>
                  <a:cubicBezTo>
                    <a:pt x="281" y="165"/>
                    <a:pt x="283" y="164"/>
                    <a:pt x="283" y="161"/>
                  </a:cubicBezTo>
                  <a:close/>
                  <a:moveTo>
                    <a:pt x="283" y="61"/>
                  </a:moveTo>
                  <a:cubicBezTo>
                    <a:pt x="283" y="40"/>
                    <a:pt x="283" y="40"/>
                    <a:pt x="283" y="40"/>
                  </a:cubicBezTo>
                  <a:cubicBezTo>
                    <a:pt x="283" y="37"/>
                    <a:pt x="283" y="36"/>
                    <a:pt x="279" y="36"/>
                  </a:cubicBezTo>
                  <a:cubicBezTo>
                    <a:pt x="276" y="36"/>
                    <a:pt x="275" y="37"/>
                    <a:pt x="275" y="40"/>
                  </a:cubicBezTo>
                  <a:cubicBezTo>
                    <a:pt x="275" y="56"/>
                    <a:pt x="275" y="56"/>
                    <a:pt x="275" y="56"/>
                  </a:cubicBezTo>
                  <a:cubicBezTo>
                    <a:pt x="267" y="56"/>
                    <a:pt x="267" y="56"/>
                    <a:pt x="267" y="56"/>
                  </a:cubicBez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6"/>
                    <a:pt x="258" y="56"/>
                    <a:pt x="258" y="56"/>
                  </a:cubicBezTo>
                  <a:cubicBezTo>
                    <a:pt x="246" y="56"/>
                    <a:pt x="246" y="56"/>
                    <a:pt x="246" y="56"/>
                  </a:cubicBezTo>
                  <a:cubicBezTo>
                    <a:pt x="244" y="56"/>
                    <a:pt x="242" y="58"/>
                    <a:pt x="242" y="61"/>
                  </a:cubicBezTo>
                  <a:cubicBezTo>
                    <a:pt x="242" y="64"/>
                    <a:pt x="244" y="65"/>
                    <a:pt x="246" y="65"/>
                  </a:cubicBezTo>
                  <a:cubicBezTo>
                    <a:pt x="279" y="65"/>
                    <a:pt x="279" y="65"/>
                    <a:pt x="279" y="65"/>
                  </a:cubicBezTo>
                  <a:cubicBezTo>
                    <a:pt x="281" y="65"/>
                    <a:pt x="283" y="64"/>
                    <a:pt x="283" y="61"/>
                  </a:cubicBezTo>
                  <a:close/>
                  <a:moveTo>
                    <a:pt x="223" y="258"/>
                  </a:moveTo>
                  <a:cubicBezTo>
                    <a:pt x="223" y="209"/>
                    <a:pt x="223" y="209"/>
                    <a:pt x="223" y="209"/>
                  </a:cubicBezTo>
                  <a:cubicBezTo>
                    <a:pt x="223" y="205"/>
                    <a:pt x="219" y="201"/>
                    <a:pt x="214" y="201"/>
                  </a:cubicBezTo>
                  <a:cubicBezTo>
                    <a:pt x="190" y="201"/>
                    <a:pt x="190" y="201"/>
                    <a:pt x="190" y="201"/>
                  </a:cubicBezTo>
                  <a:cubicBezTo>
                    <a:pt x="184" y="201"/>
                    <a:pt x="181" y="205"/>
                    <a:pt x="181" y="209"/>
                  </a:cubicBezTo>
                  <a:cubicBezTo>
                    <a:pt x="181" y="258"/>
                    <a:pt x="181" y="258"/>
                    <a:pt x="181" y="258"/>
                  </a:cubicBezTo>
                  <a:cubicBezTo>
                    <a:pt x="181" y="262"/>
                    <a:pt x="184" y="266"/>
                    <a:pt x="190" y="266"/>
                  </a:cubicBezTo>
                  <a:cubicBezTo>
                    <a:pt x="214" y="266"/>
                    <a:pt x="214" y="266"/>
                    <a:pt x="214" y="266"/>
                  </a:cubicBezTo>
                  <a:cubicBezTo>
                    <a:pt x="219" y="266"/>
                    <a:pt x="223" y="262"/>
                    <a:pt x="223" y="258"/>
                  </a:cubicBezTo>
                  <a:close/>
                  <a:moveTo>
                    <a:pt x="214" y="258"/>
                  </a:moveTo>
                  <a:cubicBezTo>
                    <a:pt x="190" y="258"/>
                    <a:pt x="190" y="258"/>
                    <a:pt x="190" y="258"/>
                  </a:cubicBezTo>
                  <a:cubicBezTo>
                    <a:pt x="190" y="209"/>
                    <a:pt x="190" y="209"/>
                    <a:pt x="190" y="209"/>
                  </a:cubicBezTo>
                  <a:cubicBezTo>
                    <a:pt x="214" y="209"/>
                    <a:pt x="214" y="209"/>
                    <a:pt x="214" y="209"/>
                  </a:cubicBezTo>
                  <a:lnTo>
                    <a:pt x="214" y="258"/>
                  </a:lnTo>
                  <a:close/>
                  <a:moveTo>
                    <a:pt x="223" y="157"/>
                  </a:moveTo>
                  <a:cubicBezTo>
                    <a:pt x="223" y="109"/>
                    <a:pt x="223" y="109"/>
                    <a:pt x="223" y="109"/>
                  </a:cubicBezTo>
                  <a:cubicBezTo>
                    <a:pt x="223" y="104"/>
                    <a:pt x="219" y="100"/>
                    <a:pt x="214" y="100"/>
                  </a:cubicBezTo>
                  <a:cubicBezTo>
                    <a:pt x="190" y="100"/>
                    <a:pt x="190" y="100"/>
                    <a:pt x="190" y="100"/>
                  </a:cubicBezTo>
                  <a:cubicBezTo>
                    <a:pt x="184" y="100"/>
                    <a:pt x="181" y="104"/>
                    <a:pt x="181" y="109"/>
                  </a:cubicBezTo>
                  <a:cubicBezTo>
                    <a:pt x="181" y="157"/>
                    <a:pt x="181" y="157"/>
                    <a:pt x="181" y="157"/>
                  </a:cubicBezTo>
                  <a:cubicBezTo>
                    <a:pt x="181" y="162"/>
                    <a:pt x="184" y="165"/>
                    <a:pt x="190" y="165"/>
                  </a:cubicBezTo>
                  <a:cubicBezTo>
                    <a:pt x="214" y="165"/>
                    <a:pt x="214" y="165"/>
                    <a:pt x="214" y="165"/>
                  </a:cubicBezTo>
                  <a:cubicBezTo>
                    <a:pt x="219" y="165"/>
                    <a:pt x="223" y="162"/>
                    <a:pt x="223" y="157"/>
                  </a:cubicBezTo>
                  <a:close/>
                  <a:moveTo>
                    <a:pt x="214" y="157"/>
                  </a:moveTo>
                  <a:cubicBezTo>
                    <a:pt x="190" y="157"/>
                    <a:pt x="190" y="157"/>
                    <a:pt x="190" y="157"/>
                  </a:cubicBezTo>
                  <a:cubicBezTo>
                    <a:pt x="190" y="109"/>
                    <a:pt x="190" y="109"/>
                    <a:pt x="190" y="109"/>
                  </a:cubicBezTo>
                  <a:cubicBezTo>
                    <a:pt x="214" y="109"/>
                    <a:pt x="214" y="109"/>
                    <a:pt x="214" y="109"/>
                  </a:cubicBezTo>
                  <a:lnTo>
                    <a:pt x="214" y="157"/>
                  </a:lnTo>
                  <a:close/>
                  <a:moveTo>
                    <a:pt x="223" y="56"/>
                  </a:moveTo>
                  <a:cubicBezTo>
                    <a:pt x="223" y="8"/>
                    <a:pt x="223" y="8"/>
                    <a:pt x="223" y="8"/>
                  </a:cubicBezTo>
                  <a:cubicBezTo>
                    <a:pt x="223" y="4"/>
                    <a:pt x="219" y="0"/>
                    <a:pt x="214" y="0"/>
                  </a:cubicBezTo>
                  <a:cubicBezTo>
                    <a:pt x="190" y="0"/>
                    <a:pt x="190" y="0"/>
                    <a:pt x="190" y="0"/>
                  </a:cubicBezTo>
                  <a:cubicBezTo>
                    <a:pt x="184" y="0"/>
                    <a:pt x="181" y="4"/>
                    <a:pt x="181" y="8"/>
                  </a:cubicBezTo>
                  <a:cubicBezTo>
                    <a:pt x="181" y="56"/>
                    <a:pt x="181" y="56"/>
                    <a:pt x="181" y="56"/>
                  </a:cubicBezTo>
                  <a:cubicBezTo>
                    <a:pt x="181" y="61"/>
                    <a:pt x="184" y="65"/>
                    <a:pt x="190" y="65"/>
                  </a:cubicBezTo>
                  <a:cubicBezTo>
                    <a:pt x="214" y="65"/>
                    <a:pt x="214" y="65"/>
                    <a:pt x="214" y="65"/>
                  </a:cubicBezTo>
                  <a:cubicBezTo>
                    <a:pt x="219" y="65"/>
                    <a:pt x="223" y="61"/>
                    <a:pt x="223" y="56"/>
                  </a:cubicBezTo>
                  <a:close/>
                  <a:moveTo>
                    <a:pt x="214" y="56"/>
                  </a:moveTo>
                  <a:cubicBezTo>
                    <a:pt x="190" y="56"/>
                    <a:pt x="190" y="56"/>
                    <a:pt x="190" y="56"/>
                  </a:cubicBezTo>
                  <a:cubicBezTo>
                    <a:pt x="190" y="8"/>
                    <a:pt x="190" y="8"/>
                    <a:pt x="190" y="8"/>
                  </a:cubicBezTo>
                  <a:cubicBezTo>
                    <a:pt x="214" y="8"/>
                    <a:pt x="214" y="8"/>
                    <a:pt x="214" y="8"/>
                  </a:cubicBezTo>
                  <a:lnTo>
                    <a:pt x="214" y="56"/>
                  </a:lnTo>
                  <a:close/>
                  <a:moveTo>
                    <a:pt x="162" y="262"/>
                  </a:moveTo>
                  <a:cubicBezTo>
                    <a:pt x="162" y="240"/>
                    <a:pt x="162" y="240"/>
                    <a:pt x="162" y="240"/>
                  </a:cubicBezTo>
                  <a:cubicBezTo>
                    <a:pt x="162" y="239"/>
                    <a:pt x="161" y="237"/>
                    <a:pt x="158" y="237"/>
                  </a:cubicBezTo>
                  <a:cubicBezTo>
                    <a:pt x="155" y="237"/>
                    <a:pt x="154" y="239"/>
                    <a:pt x="154" y="240"/>
                  </a:cubicBezTo>
                  <a:cubicBezTo>
                    <a:pt x="154" y="258"/>
                    <a:pt x="154" y="258"/>
                    <a:pt x="154" y="258"/>
                  </a:cubicBezTo>
                  <a:cubicBezTo>
                    <a:pt x="145" y="258"/>
                    <a:pt x="145" y="258"/>
                    <a:pt x="145" y="258"/>
                  </a:cubicBezTo>
                  <a:cubicBezTo>
                    <a:pt x="145" y="201"/>
                    <a:pt x="145" y="201"/>
                    <a:pt x="145" y="201"/>
                  </a:cubicBezTo>
                  <a:cubicBezTo>
                    <a:pt x="125" y="201"/>
                    <a:pt x="125" y="201"/>
                    <a:pt x="125" y="201"/>
                  </a:cubicBezTo>
                  <a:cubicBezTo>
                    <a:pt x="123" y="201"/>
                    <a:pt x="120" y="202"/>
                    <a:pt x="120" y="205"/>
                  </a:cubicBezTo>
                  <a:cubicBezTo>
                    <a:pt x="120" y="208"/>
                    <a:pt x="123" y="209"/>
                    <a:pt x="125" y="209"/>
                  </a:cubicBezTo>
                  <a:cubicBezTo>
                    <a:pt x="137" y="209"/>
                    <a:pt x="137" y="209"/>
                    <a:pt x="137" y="209"/>
                  </a:cubicBezTo>
                  <a:cubicBezTo>
                    <a:pt x="137" y="258"/>
                    <a:pt x="137" y="258"/>
                    <a:pt x="137" y="258"/>
                  </a:cubicBezTo>
                  <a:cubicBezTo>
                    <a:pt x="125" y="258"/>
                    <a:pt x="125" y="258"/>
                    <a:pt x="125" y="258"/>
                  </a:cubicBezTo>
                  <a:cubicBezTo>
                    <a:pt x="123" y="258"/>
                    <a:pt x="120" y="259"/>
                    <a:pt x="120" y="262"/>
                  </a:cubicBezTo>
                  <a:cubicBezTo>
                    <a:pt x="120" y="265"/>
                    <a:pt x="123" y="266"/>
                    <a:pt x="125" y="266"/>
                  </a:cubicBezTo>
                  <a:cubicBezTo>
                    <a:pt x="158" y="266"/>
                    <a:pt x="158" y="266"/>
                    <a:pt x="158" y="266"/>
                  </a:cubicBezTo>
                  <a:cubicBezTo>
                    <a:pt x="160" y="266"/>
                    <a:pt x="162" y="265"/>
                    <a:pt x="162" y="262"/>
                  </a:cubicBezTo>
                  <a:close/>
                  <a:moveTo>
                    <a:pt x="162" y="161"/>
                  </a:moveTo>
                  <a:cubicBezTo>
                    <a:pt x="162" y="140"/>
                    <a:pt x="162" y="140"/>
                    <a:pt x="162" y="140"/>
                  </a:cubicBezTo>
                  <a:cubicBezTo>
                    <a:pt x="162" y="138"/>
                    <a:pt x="161" y="136"/>
                    <a:pt x="158" y="136"/>
                  </a:cubicBezTo>
                  <a:cubicBezTo>
                    <a:pt x="155" y="136"/>
                    <a:pt x="154" y="138"/>
                    <a:pt x="154" y="140"/>
                  </a:cubicBezTo>
                  <a:cubicBezTo>
                    <a:pt x="154" y="157"/>
                    <a:pt x="154" y="157"/>
                    <a:pt x="154" y="157"/>
                  </a:cubicBezTo>
                  <a:cubicBezTo>
                    <a:pt x="145" y="157"/>
                    <a:pt x="145" y="157"/>
                    <a:pt x="145" y="157"/>
                  </a:cubicBezTo>
                  <a:cubicBezTo>
                    <a:pt x="145" y="100"/>
                    <a:pt x="145" y="100"/>
                    <a:pt x="145" y="100"/>
                  </a:cubicBezTo>
                  <a:cubicBezTo>
                    <a:pt x="125" y="100"/>
                    <a:pt x="125" y="100"/>
                    <a:pt x="125" y="100"/>
                  </a:cubicBezTo>
                  <a:cubicBezTo>
                    <a:pt x="123" y="100"/>
                    <a:pt x="120" y="101"/>
                    <a:pt x="120" y="105"/>
                  </a:cubicBezTo>
                  <a:cubicBezTo>
                    <a:pt x="120" y="107"/>
                    <a:pt x="123" y="109"/>
                    <a:pt x="125" y="109"/>
                  </a:cubicBezTo>
                  <a:cubicBezTo>
                    <a:pt x="137" y="109"/>
                    <a:pt x="137" y="109"/>
                    <a:pt x="137" y="109"/>
                  </a:cubicBezTo>
                  <a:cubicBezTo>
                    <a:pt x="137" y="157"/>
                    <a:pt x="137" y="157"/>
                    <a:pt x="137" y="157"/>
                  </a:cubicBezTo>
                  <a:cubicBezTo>
                    <a:pt x="125" y="157"/>
                    <a:pt x="125" y="157"/>
                    <a:pt x="125" y="157"/>
                  </a:cubicBezTo>
                  <a:cubicBezTo>
                    <a:pt x="123" y="157"/>
                    <a:pt x="120" y="158"/>
                    <a:pt x="120" y="161"/>
                  </a:cubicBezTo>
                  <a:cubicBezTo>
                    <a:pt x="120" y="164"/>
                    <a:pt x="123" y="165"/>
                    <a:pt x="125" y="165"/>
                  </a:cubicBezTo>
                  <a:cubicBezTo>
                    <a:pt x="158" y="165"/>
                    <a:pt x="158" y="165"/>
                    <a:pt x="158" y="165"/>
                  </a:cubicBezTo>
                  <a:cubicBezTo>
                    <a:pt x="160" y="165"/>
                    <a:pt x="162" y="164"/>
                    <a:pt x="162" y="161"/>
                  </a:cubicBezTo>
                  <a:close/>
                  <a:moveTo>
                    <a:pt x="162" y="61"/>
                  </a:moveTo>
                  <a:cubicBezTo>
                    <a:pt x="162" y="40"/>
                    <a:pt x="162" y="40"/>
                    <a:pt x="162" y="40"/>
                  </a:cubicBezTo>
                  <a:cubicBezTo>
                    <a:pt x="162" y="37"/>
                    <a:pt x="161" y="36"/>
                    <a:pt x="158" y="36"/>
                  </a:cubicBezTo>
                  <a:cubicBezTo>
                    <a:pt x="155" y="36"/>
                    <a:pt x="154" y="37"/>
                    <a:pt x="154" y="40"/>
                  </a:cubicBezTo>
                  <a:cubicBezTo>
                    <a:pt x="154" y="56"/>
                    <a:pt x="154" y="56"/>
                    <a:pt x="154" y="56"/>
                  </a:cubicBezTo>
                  <a:cubicBezTo>
                    <a:pt x="145" y="56"/>
                    <a:pt x="145" y="56"/>
                    <a:pt x="145" y="56"/>
                  </a:cubicBez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6"/>
                    <a:pt x="137" y="56"/>
                    <a:pt x="137" y="56"/>
                  </a:cubicBezTo>
                  <a:cubicBezTo>
                    <a:pt x="125" y="56"/>
                    <a:pt x="125" y="56"/>
                    <a:pt x="125" y="56"/>
                  </a:cubicBezTo>
                  <a:cubicBezTo>
                    <a:pt x="123" y="56"/>
                    <a:pt x="120" y="58"/>
                    <a:pt x="120" y="61"/>
                  </a:cubicBezTo>
                  <a:cubicBezTo>
                    <a:pt x="120" y="64"/>
                    <a:pt x="123" y="65"/>
                    <a:pt x="125" y="65"/>
                  </a:cubicBezTo>
                  <a:cubicBezTo>
                    <a:pt x="158" y="65"/>
                    <a:pt x="158" y="65"/>
                    <a:pt x="158" y="65"/>
                  </a:cubicBezTo>
                  <a:cubicBezTo>
                    <a:pt x="160" y="65"/>
                    <a:pt x="162" y="64"/>
                    <a:pt x="162" y="61"/>
                  </a:cubicBezTo>
                  <a:close/>
                  <a:moveTo>
                    <a:pt x="101" y="258"/>
                  </a:moveTo>
                  <a:cubicBezTo>
                    <a:pt x="101" y="209"/>
                    <a:pt x="101" y="209"/>
                    <a:pt x="101" y="209"/>
                  </a:cubicBezTo>
                  <a:cubicBezTo>
                    <a:pt x="101" y="205"/>
                    <a:pt x="98" y="201"/>
                    <a:pt x="93" y="201"/>
                  </a:cubicBezTo>
                  <a:cubicBezTo>
                    <a:pt x="68" y="201"/>
                    <a:pt x="68" y="201"/>
                    <a:pt x="68" y="201"/>
                  </a:cubicBezTo>
                  <a:cubicBezTo>
                    <a:pt x="64" y="201"/>
                    <a:pt x="60" y="205"/>
                    <a:pt x="60" y="209"/>
                  </a:cubicBezTo>
                  <a:cubicBezTo>
                    <a:pt x="60" y="258"/>
                    <a:pt x="60" y="258"/>
                    <a:pt x="60" y="258"/>
                  </a:cubicBezTo>
                  <a:cubicBezTo>
                    <a:pt x="60" y="262"/>
                    <a:pt x="64" y="266"/>
                    <a:pt x="68" y="266"/>
                  </a:cubicBezTo>
                  <a:cubicBezTo>
                    <a:pt x="93" y="266"/>
                    <a:pt x="93" y="266"/>
                    <a:pt x="93" y="266"/>
                  </a:cubicBezTo>
                  <a:cubicBezTo>
                    <a:pt x="98" y="266"/>
                    <a:pt x="101" y="262"/>
                    <a:pt x="101" y="258"/>
                  </a:cubicBezTo>
                  <a:close/>
                  <a:moveTo>
                    <a:pt x="93" y="258"/>
                  </a:moveTo>
                  <a:cubicBezTo>
                    <a:pt x="68" y="258"/>
                    <a:pt x="68" y="258"/>
                    <a:pt x="68" y="258"/>
                  </a:cubicBezTo>
                  <a:cubicBezTo>
                    <a:pt x="68" y="209"/>
                    <a:pt x="68" y="209"/>
                    <a:pt x="68" y="209"/>
                  </a:cubicBezTo>
                  <a:cubicBezTo>
                    <a:pt x="93" y="209"/>
                    <a:pt x="93" y="209"/>
                    <a:pt x="93" y="209"/>
                  </a:cubicBezTo>
                  <a:lnTo>
                    <a:pt x="93" y="258"/>
                  </a:lnTo>
                  <a:close/>
                  <a:moveTo>
                    <a:pt x="101" y="157"/>
                  </a:moveTo>
                  <a:cubicBezTo>
                    <a:pt x="101" y="109"/>
                    <a:pt x="101" y="109"/>
                    <a:pt x="101" y="109"/>
                  </a:cubicBezTo>
                  <a:cubicBezTo>
                    <a:pt x="101" y="104"/>
                    <a:pt x="98" y="100"/>
                    <a:pt x="93" y="100"/>
                  </a:cubicBezTo>
                  <a:cubicBezTo>
                    <a:pt x="68" y="100"/>
                    <a:pt x="68" y="100"/>
                    <a:pt x="68" y="100"/>
                  </a:cubicBezTo>
                  <a:cubicBezTo>
                    <a:pt x="64" y="100"/>
                    <a:pt x="60" y="104"/>
                    <a:pt x="60" y="109"/>
                  </a:cubicBezTo>
                  <a:cubicBezTo>
                    <a:pt x="60" y="157"/>
                    <a:pt x="60" y="157"/>
                    <a:pt x="60" y="157"/>
                  </a:cubicBezTo>
                  <a:cubicBezTo>
                    <a:pt x="60" y="162"/>
                    <a:pt x="64" y="165"/>
                    <a:pt x="68" y="165"/>
                  </a:cubicBezTo>
                  <a:cubicBezTo>
                    <a:pt x="93" y="165"/>
                    <a:pt x="93" y="165"/>
                    <a:pt x="93" y="165"/>
                  </a:cubicBezTo>
                  <a:cubicBezTo>
                    <a:pt x="98" y="165"/>
                    <a:pt x="101" y="162"/>
                    <a:pt x="101" y="157"/>
                  </a:cubicBezTo>
                  <a:close/>
                  <a:moveTo>
                    <a:pt x="93" y="157"/>
                  </a:moveTo>
                  <a:cubicBezTo>
                    <a:pt x="68" y="157"/>
                    <a:pt x="68" y="157"/>
                    <a:pt x="68" y="157"/>
                  </a:cubicBezTo>
                  <a:cubicBezTo>
                    <a:pt x="68" y="109"/>
                    <a:pt x="68" y="109"/>
                    <a:pt x="68" y="109"/>
                  </a:cubicBezTo>
                  <a:cubicBezTo>
                    <a:pt x="93" y="109"/>
                    <a:pt x="93" y="109"/>
                    <a:pt x="93" y="109"/>
                  </a:cubicBezTo>
                  <a:lnTo>
                    <a:pt x="93" y="157"/>
                  </a:lnTo>
                  <a:close/>
                  <a:moveTo>
                    <a:pt x="101" y="56"/>
                  </a:moveTo>
                  <a:cubicBezTo>
                    <a:pt x="101" y="8"/>
                    <a:pt x="101" y="8"/>
                    <a:pt x="101" y="8"/>
                  </a:cubicBezTo>
                  <a:cubicBezTo>
                    <a:pt x="101" y="4"/>
                    <a:pt x="98" y="0"/>
                    <a:pt x="93" y="0"/>
                  </a:cubicBezTo>
                  <a:cubicBezTo>
                    <a:pt x="68" y="0"/>
                    <a:pt x="68" y="0"/>
                    <a:pt x="68" y="0"/>
                  </a:cubicBezTo>
                  <a:cubicBezTo>
                    <a:pt x="64" y="0"/>
                    <a:pt x="60" y="4"/>
                    <a:pt x="60" y="8"/>
                  </a:cubicBezTo>
                  <a:cubicBezTo>
                    <a:pt x="60" y="56"/>
                    <a:pt x="60" y="56"/>
                    <a:pt x="60" y="56"/>
                  </a:cubicBezTo>
                  <a:cubicBezTo>
                    <a:pt x="60" y="61"/>
                    <a:pt x="64" y="65"/>
                    <a:pt x="68" y="65"/>
                  </a:cubicBezTo>
                  <a:cubicBezTo>
                    <a:pt x="93" y="65"/>
                    <a:pt x="93" y="65"/>
                    <a:pt x="93" y="65"/>
                  </a:cubicBezTo>
                  <a:cubicBezTo>
                    <a:pt x="98" y="65"/>
                    <a:pt x="101" y="61"/>
                    <a:pt x="101" y="56"/>
                  </a:cubicBezTo>
                  <a:close/>
                  <a:moveTo>
                    <a:pt x="93" y="56"/>
                  </a:moveTo>
                  <a:cubicBezTo>
                    <a:pt x="68" y="56"/>
                    <a:pt x="68" y="56"/>
                    <a:pt x="68" y="56"/>
                  </a:cubicBezTo>
                  <a:cubicBezTo>
                    <a:pt x="68" y="8"/>
                    <a:pt x="68" y="8"/>
                    <a:pt x="68" y="8"/>
                  </a:cubicBezTo>
                  <a:cubicBezTo>
                    <a:pt x="93" y="8"/>
                    <a:pt x="93" y="8"/>
                    <a:pt x="93" y="8"/>
                  </a:cubicBezTo>
                  <a:lnTo>
                    <a:pt x="93" y="56"/>
                  </a:lnTo>
                  <a:close/>
                  <a:moveTo>
                    <a:pt x="41" y="262"/>
                  </a:moveTo>
                  <a:cubicBezTo>
                    <a:pt x="41" y="240"/>
                    <a:pt x="41" y="240"/>
                    <a:pt x="41" y="240"/>
                  </a:cubicBezTo>
                  <a:cubicBezTo>
                    <a:pt x="41" y="239"/>
                    <a:pt x="40" y="237"/>
                    <a:pt x="37" y="237"/>
                  </a:cubicBezTo>
                  <a:cubicBezTo>
                    <a:pt x="33" y="237"/>
                    <a:pt x="33" y="239"/>
                    <a:pt x="33" y="240"/>
                  </a:cubicBezTo>
                  <a:cubicBezTo>
                    <a:pt x="33" y="258"/>
                    <a:pt x="33" y="258"/>
                    <a:pt x="33" y="258"/>
                  </a:cubicBezTo>
                  <a:cubicBezTo>
                    <a:pt x="25" y="258"/>
                    <a:pt x="25" y="258"/>
                    <a:pt x="25" y="258"/>
                  </a:cubicBezTo>
                  <a:cubicBezTo>
                    <a:pt x="25" y="201"/>
                    <a:pt x="25" y="201"/>
                    <a:pt x="25" y="201"/>
                  </a:cubicBezTo>
                  <a:cubicBezTo>
                    <a:pt x="4" y="201"/>
                    <a:pt x="4" y="201"/>
                    <a:pt x="4" y="201"/>
                  </a:cubicBezTo>
                  <a:cubicBezTo>
                    <a:pt x="1" y="201"/>
                    <a:pt x="0" y="202"/>
                    <a:pt x="0" y="205"/>
                  </a:cubicBezTo>
                  <a:cubicBezTo>
                    <a:pt x="0" y="208"/>
                    <a:pt x="1" y="209"/>
                    <a:pt x="4" y="209"/>
                  </a:cubicBezTo>
                  <a:cubicBezTo>
                    <a:pt x="16" y="209"/>
                    <a:pt x="16" y="209"/>
                    <a:pt x="16" y="209"/>
                  </a:cubicBezTo>
                  <a:cubicBezTo>
                    <a:pt x="16" y="258"/>
                    <a:pt x="16" y="258"/>
                    <a:pt x="16" y="258"/>
                  </a:cubicBezTo>
                  <a:cubicBezTo>
                    <a:pt x="4" y="258"/>
                    <a:pt x="4" y="258"/>
                    <a:pt x="4" y="258"/>
                  </a:cubicBezTo>
                  <a:cubicBezTo>
                    <a:pt x="1" y="258"/>
                    <a:pt x="0" y="259"/>
                    <a:pt x="0" y="262"/>
                  </a:cubicBezTo>
                  <a:cubicBezTo>
                    <a:pt x="0" y="265"/>
                    <a:pt x="1" y="266"/>
                    <a:pt x="4" y="266"/>
                  </a:cubicBezTo>
                  <a:cubicBezTo>
                    <a:pt x="37" y="266"/>
                    <a:pt x="37" y="266"/>
                    <a:pt x="37" y="266"/>
                  </a:cubicBezTo>
                  <a:cubicBezTo>
                    <a:pt x="39" y="266"/>
                    <a:pt x="41" y="265"/>
                    <a:pt x="41" y="262"/>
                  </a:cubicBezTo>
                  <a:close/>
                  <a:moveTo>
                    <a:pt x="41" y="157"/>
                  </a:moveTo>
                  <a:cubicBezTo>
                    <a:pt x="41" y="109"/>
                    <a:pt x="41" y="109"/>
                    <a:pt x="41" y="109"/>
                  </a:cubicBezTo>
                  <a:cubicBezTo>
                    <a:pt x="41" y="104"/>
                    <a:pt x="37" y="100"/>
                    <a:pt x="33" y="100"/>
                  </a:cubicBezTo>
                  <a:cubicBezTo>
                    <a:pt x="7" y="100"/>
                    <a:pt x="7" y="100"/>
                    <a:pt x="7" y="100"/>
                  </a:cubicBezTo>
                  <a:cubicBezTo>
                    <a:pt x="3" y="100"/>
                    <a:pt x="0" y="104"/>
                    <a:pt x="0" y="109"/>
                  </a:cubicBezTo>
                  <a:cubicBezTo>
                    <a:pt x="0" y="157"/>
                    <a:pt x="0" y="157"/>
                    <a:pt x="0" y="157"/>
                  </a:cubicBezTo>
                  <a:cubicBezTo>
                    <a:pt x="0" y="162"/>
                    <a:pt x="3" y="165"/>
                    <a:pt x="7" y="165"/>
                  </a:cubicBezTo>
                  <a:cubicBezTo>
                    <a:pt x="33" y="165"/>
                    <a:pt x="33" y="165"/>
                    <a:pt x="33" y="165"/>
                  </a:cubicBezTo>
                  <a:cubicBezTo>
                    <a:pt x="37" y="165"/>
                    <a:pt x="41" y="162"/>
                    <a:pt x="41" y="157"/>
                  </a:cubicBezTo>
                  <a:close/>
                  <a:moveTo>
                    <a:pt x="33" y="157"/>
                  </a:moveTo>
                  <a:cubicBezTo>
                    <a:pt x="7" y="157"/>
                    <a:pt x="7" y="157"/>
                    <a:pt x="7" y="157"/>
                  </a:cubicBezTo>
                  <a:cubicBezTo>
                    <a:pt x="7" y="109"/>
                    <a:pt x="7" y="109"/>
                    <a:pt x="7" y="109"/>
                  </a:cubicBezTo>
                  <a:cubicBezTo>
                    <a:pt x="33" y="109"/>
                    <a:pt x="33" y="109"/>
                    <a:pt x="33" y="109"/>
                  </a:cubicBezTo>
                  <a:lnTo>
                    <a:pt x="33" y="157"/>
                  </a:lnTo>
                  <a:close/>
                  <a:moveTo>
                    <a:pt x="41" y="61"/>
                  </a:moveTo>
                  <a:cubicBezTo>
                    <a:pt x="41" y="40"/>
                    <a:pt x="41" y="40"/>
                    <a:pt x="41" y="40"/>
                  </a:cubicBezTo>
                  <a:cubicBezTo>
                    <a:pt x="41" y="37"/>
                    <a:pt x="40" y="36"/>
                    <a:pt x="37" y="36"/>
                  </a:cubicBezTo>
                  <a:cubicBezTo>
                    <a:pt x="33" y="36"/>
                    <a:pt x="33" y="37"/>
                    <a:pt x="33" y="40"/>
                  </a:cubicBezTo>
                  <a:cubicBezTo>
                    <a:pt x="33" y="56"/>
                    <a:pt x="33" y="56"/>
                    <a:pt x="33" y="56"/>
                  </a:cubicBezTo>
                  <a:cubicBezTo>
                    <a:pt x="25" y="56"/>
                    <a:pt x="25" y="56"/>
                    <a:pt x="25" y="56"/>
                  </a:cubicBez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6"/>
                    <a:pt x="16" y="56"/>
                    <a:pt x="16" y="56"/>
                  </a:cubicBezTo>
                  <a:cubicBezTo>
                    <a:pt x="4" y="56"/>
                    <a:pt x="4" y="56"/>
                    <a:pt x="4" y="56"/>
                  </a:cubicBezTo>
                  <a:cubicBezTo>
                    <a:pt x="1" y="56"/>
                    <a:pt x="0" y="58"/>
                    <a:pt x="0" y="61"/>
                  </a:cubicBezTo>
                  <a:cubicBezTo>
                    <a:pt x="0" y="64"/>
                    <a:pt x="1" y="65"/>
                    <a:pt x="4" y="65"/>
                  </a:cubicBezTo>
                  <a:cubicBezTo>
                    <a:pt x="37" y="65"/>
                    <a:pt x="37" y="65"/>
                    <a:pt x="37" y="65"/>
                  </a:cubicBezTo>
                  <a:cubicBezTo>
                    <a:pt x="39" y="65"/>
                    <a:pt x="41" y="64"/>
                    <a:pt x="41" y="6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40986479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74702" y="2119178"/>
            <a:ext cx="4937760" cy="1835285"/>
          </a:xfrm>
          <a:noFill/>
        </p:spPr>
        <p:txBody>
          <a:bodyPr lIns="146304" tIns="91440" rIns="146304" bIns="91440" anchor="t" anchorCtr="0"/>
          <a:lstStyle>
            <a:lvl1pPr>
              <a:defRPr sz="4800" spc="-100"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50" y="3954463"/>
            <a:ext cx="4937760" cy="731528"/>
          </a:xfrm>
        </p:spPr>
        <p:txBody>
          <a:bodyPr lIns="164592" tIns="109728" rIns="164592" bIns="109728">
            <a:noAutofit/>
          </a:bodyPr>
          <a:lstStyle>
            <a:lvl1pPr marL="0" indent="0">
              <a:spcBef>
                <a:spcPts val="0"/>
              </a:spcBef>
              <a:buNone/>
              <a:defRPr lang="en-US" sz="3200"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32742"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sp>
        <p:nvSpPr>
          <p:cNvPr id="8" name="Rectangle 7"/>
          <p:cNvSpPr/>
          <p:nvPr userDrawn="1"/>
        </p:nvSpPr>
        <p:spPr bwMode="gray">
          <a:xfrm>
            <a:off x="5441950" y="0"/>
            <a:ext cx="6994525"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42" name="MS logo gray - EMF"/>
          <p:cNvPicPr>
            <a:picLocks noChangeAspect="1"/>
          </p:cNvPicPr>
          <p:nvPr userDrawn="1"/>
        </p:nvPicPr>
        <p:blipFill>
          <a:blip r:embed="rId2"/>
          <a:stretch>
            <a:fillRect/>
          </a:stretch>
        </p:blipFill>
        <p:spPr bwMode="black">
          <a:xfrm>
            <a:off x="463116" y="479425"/>
            <a:ext cx="1451843" cy="310896"/>
          </a:xfrm>
          <a:prstGeom prst="rect">
            <a:avLst/>
          </a:prstGeom>
        </p:spPr>
      </p:pic>
      <p:grpSp>
        <p:nvGrpSpPr>
          <p:cNvPr id="105" name="Group 104"/>
          <p:cNvGrpSpPr>
            <a:grpSpLocks noChangeAspect="1"/>
          </p:cNvGrpSpPr>
          <p:nvPr userDrawn="1"/>
        </p:nvGrpSpPr>
        <p:grpSpPr bwMode="gray">
          <a:xfrm>
            <a:off x="5788926" y="4224320"/>
            <a:ext cx="6647549" cy="2770205"/>
            <a:chOff x="5788926" y="4224320"/>
            <a:chExt cx="6647549" cy="2770205"/>
          </a:xfrm>
        </p:grpSpPr>
        <p:sp>
          <p:nvSpPr>
            <p:cNvPr id="106" name="Freeform: Shape 105"/>
            <p:cNvSpPr/>
            <p:nvPr userDrawn="1"/>
          </p:nvSpPr>
          <p:spPr bwMode="gray">
            <a:xfrm>
              <a:off x="5788926" y="5758835"/>
              <a:ext cx="2577047" cy="1235690"/>
            </a:xfrm>
            <a:custGeom>
              <a:avLst/>
              <a:gdLst>
                <a:gd name="connsiteX0" fmla="*/ 1214715 w 2577047"/>
                <a:gd name="connsiteY0" fmla="*/ 0 h 1235690"/>
                <a:gd name="connsiteX1" fmla="*/ 1914672 w 2577047"/>
                <a:gd name="connsiteY1" fmla="*/ 468064 h 1235690"/>
                <a:gd name="connsiteX2" fmla="*/ 2060300 w 2577047"/>
                <a:gd name="connsiteY2" fmla="*/ 446221 h 1235690"/>
                <a:gd name="connsiteX3" fmla="*/ 2577047 w 2577047"/>
                <a:gd name="connsiteY3" fmla="*/ 957972 h 1235690"/>
                <a:gd name="connsiteX4" fmla="*/ 2495620 w 2577047"/>
                <a:gd name="connsiteY4" fmla="*/ 1235690 h 1235690"/>
                <a:gd name="connsiteX5" fmla="*/ 1889591 w 2577047"/>
                <a:gd name="connsiteY5" fmla="*/ 1235690 h 1235690"/>
                <a:gd name="connsiteX6" fmla="*/ 1799319 w 2577047"/>
                <a:gd name="connsiteY6" fmla="*/ 1235690 h 1235690"/>
                <a:gd name="connsiteX7" fmla="*/ 31390 w 2577047"/>
                <a:gd name="connsiteY7" fmla="*/ 1235690 h 1235690"/>
                <a:gd name="connsiteX8" fmla="*/ 9264 w 2577047"/>
                <a:gd name="connsiteY8" fmla="*/ 1164413 h 1235690"/>
                <a:gd name="connsiteX9" fmla="*/ 0 w 2577047"/>
                <a:gd name="connsiteY9" fmla="*/ 1072517 h 1235690"/>
                <a:gd name="connsiteX10" fmla="*/ 455981 w 2577047"/>
                <a:gd name="connsiteY10" fmla="*/ 616536 h 1235690"/>
                <a:gd name="connsiteX11" fmla="*/ 459500 w 2577047"/>
                <a:gd name="connsiteY11" fmla="*/ 616891 h 1235690"/>
                <a:gd name="connsiteX12" fmla="*/ 459640 w 2577047"/>
                <a:gd name="connsiteY12" fmla="*/ 615506 h 1235690"/>
                <a:gd name="connsiteX13" fmla="*/ 720719 w 2577047"/>
                <a:gd name="connsiteY13" fmla="*/ 182302 h 1235690"/>
                <a:gd name="connsiteX14" fmla="*/ 739060 w 2577047"/>
                <a:gd name="connsiteY14" fmla="*/ 169592 h 1235690"/>
                <a:gd name="connsiteX15" fmla="*/ 747661 w 2577047"/>
                <a:gd name="connsiteY15" fmla="*/ 161263 h 1235690"/>
                <a:gd name="connsiteX16" fmla="*/ 1214715 w 2577047"/>
                <a:gd name="connsiteY16" fmla="*/ 0 h 1235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77047" h="1235690">
                  <a:moveTo>
                    <a:pt x="1214715" y="0"/>
                  </a:moveTo>
                  <a:cubicBezTo>
                    <a:pt x="1532592" y="0"/>
                    <a:pt x="1803493" y="191906"/>
                    <a:pt x="1914672" y="468064"/>
                  </a:cubicBezTo>
                  <a:cubicBezTo>
                    <a:pt x="1961649" y="454022"/>
                    <a:pt x="2010192" y="446221"/>
                    <a:pt x="2060300" y="446221"/>
                  </a:cubicBezTo>
                  <a:cubicBezTo>
                    <a:pt x="2346860" y="446221"/>
                    <a:pt x="2577047" y="675573"/>
                    <a:pt x="2577047" y="957972"/>
                  </a:cubicBezTo>
                  <a:cubicBezTo>
                    <a:pt x="2577047" y="1060946"/>
                    <a:pt x="2547295" y="1156119"/>
                    <a:pt x="2495620" y="1235690"/>
                  </a:cubicBezTo>
                  <a:cubicBezTo>
                    <a:pt x="2495620" y="1235690"/>
                    <a:pt x="2495620" y="1235690"/>
                    <a:pt x="1889591" y="1235690"/>
                  </a:cubicBezTo>
                  <a:lnTo>
                    <a:pt x="1799319" y="1235690"/>
                  </a:lnTo>
                  <a:lnTo>
                    <a:pt x="31390" y="1235690"/>
                  </a:lnTo>
                  <a:lnTo>
                    <a:pt x="9264" y="1164413"/>
                  </a:lnTo>
                  <a:cubicBezTo>
                    <a:pt x="3190" y="1134730"/>
                    <a:pt x="0" y="1103996"/>
                    <a:pt x="0" y="1072517"/>
                  </a:cubicBezTo>
                  <a:cubicBezTo>
                    <a:pt x="0" y="820686"/>
                    <a:pt x="204150" y="616536"/>
                    <a:pt x="455981" y="616536"/>
                  </a:cubicBezTo>
                  <a:lnTo>
                    <a:pt x="459500" y="616891"/>
                  </a:lnTo>
                  <a:lnTo>
                    <a:pt x="459640" y="615506"/>
                  </a:lnTo>
                  <a:cubicBezTo>
                    <a:pt x="495067" y="442379"/>
                    <a:pt x="589371" y="290700"/>
                    <a:pt x="720719" y="182302"/>
                  </a:cubicBezTo>
                  <a:lnTo>
                    <a:pt x="739060" y="169592"/>
                  </a:lnTo>
                  <a:lnTo>
                    <a:pt x="747661" y="161263"/>
                  </a:lnTo>
                  <a:cubicBezTo>
                    <a:pt x="876480" y="60556"/>
                    <a:pt x="1038551" y="0"/>
                    <a:pt x="1214715" y="0"/>
                  </a:cubicBezTo>
                  <a:close/>
                </a:path>
              </a:pathLst>
            </a:cu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7" name="Freeform 6"/>
            <p:cNvSpPr>
              <a:spLocks/>
            </p:cNvSpPr>
            <p:nvPr/>
          </p:nvSpPr>
          <p:spPr bwMode="gray">
            <a:xfrm>
              <a:off x="8422506" y="4305084"/>
              <a:ext cx="2008331" cy="1846803"/>
            </a:xfrm>
            <a:custGeom>
              <a:avLst/>
              <a:gdLst>
                <a:gd name="T0" fmla="*/ 948 w 1281"/>
                <a:gd name="T1" fmla="*/ 6 h 1185"/>
                <a:gd name="T2" fmla="*/ 641 w 1281"/>
                <a:gd name="T3" fmla="*/ 168 h 1185"/>
                <a:gd name="T4" fmla="*/ 333 w 1281"/>
                <a:gd name="T5" fmla="*/ 6 h 1185"/>
                <a:gd name="T6" fmla="*/ 10 w 1281"/>
                <a:gd name="T7" fmla="*/ 362 h 1185"/>
                <a:gd name="T8" fmla="*/ 641 w 1281"/>
                <a:gd name="T9" fmla="*/ 1185 h 1185"/>
                <a:gd name="T10" fmla="*/ 641 w 1281"/>
                <a:gd name="T11" fmla="*/ 1184 h 1185"/>
                <a:gd name="T12" fmla="*/ 641 w 1281"/>
                <a:gd name="T13" fmla="*/ 1185 h 1185"/>
                <a:gd name="T14" fmla="*/ 1272 w 1281"/>
                <a:gd name="T15" fmla="*/ 361 h 1185"/>
                <a:gd name="T16" fmla="*/ 948 w 1281"/>
                <a:gd name="T17" fmla="*/ 6 h 1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1" h="1185">
                  <a:moveTo>
                    <a:pt x="948" y="6"/>
                  </a:moveTo>
                  <a:cubicBezTo>
                    <a:pt x="820" y="0"/>
                    <a:pt x="703" y="65"/>
                    <a:pt x="641" y="168"/>
                  </a:cubicBezTo>
                  <a:cubicBezTo>
                    <a:pt x="578" y="65"/>
                    <a:pt x="461" y="0"/>
                    <a:pt x="333" y="6"/>
                  </a:cubicBezTo>
                  <a:cubicBezTo>
                    <a:pt x="144" y="15"/>
                    <a:pt x="0" y="175"/>
                    <a:pt x="10" y="362"/>
                  </a:cubicBezTo>
                  <a:cubicBezTo>
                    <a:pt x="19" y="548"/>
                    <a:pt x="641" y="1185"/>
                    <a:pt x="641" y="1185"/>
                  </a:cubicBezTo>
                  <a:cubicBezTo>
                    <a:pt x="641" y="1185"/>
                    <a:pt x="641" y="1185"/>
                    <a:pt x="641" y="1184"/>
                  </a:cubicBezTo>
                  <a:cubicBezTo>
                    <a:pt x="641" y="1185"/>
                    <a:pt x="641" y="1185"/>
                    <a:pt x="641" y="1185"/>
                  </a:cubicBezTo>
                  <a:cubicBezTo>
                    <a:pt x="641" y="1185"/>
                    <a:pt x="1263" y="548"/>
                    <a:pt x="1272" y="361"/>
                  </a:cubicBezTo>
                  <a:cubicBezTo>
                    <a:pt x="1281" y="174"/>
                    <a:pt x="1137" y="15"/>
                    <a:pt x="948" y="6"/>
                  </a:cubicBezTo>
                  <a:close/>
                </a:path>
              </a:pathLst>
            </a:custGeom>
            <a:solidFill>
              <a:srgbClr val="3393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Rectangle 7"/>
            <p:cNvSpPr>
              <a:spLocks noChangeArrowheads="1"/>
            </p:cNvSpPr>
            <p:nvPr/>
          </p:nvSpPr>
          <p:spPr bwMode="gray">
            <a:xfrm>
              <a:off x="9601660" y="4515070"/>
              <a:ext cx="573425" cy="1445676"/>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Rectangle 8"/>
            <p:cNvSpPr>
              <a:spLocks noChangeArrowheads="1"/>
            </p:cNvSpPr>
            <p:nvPr/>
          </p:nvSpPr>
          <p:spPr bwMode="gray">
            <a:xfrm>
              <a:off x="8640568" y="4224320"/>
              <a:ext cx="576116" cy="1445676"/>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Rectangle 9"/>
            <p:cNvSpPr>
              <a:spLocks noChangeArrowheads="1"/>
            </p:cNvSpPr>
            <p:nvPr/>
          </p:nvSpPr>
          <p:spPr bwMode="gray">
            <a:xfrm>
              <a:off x="9771264" y="4698135"/>
              <a:ext cx="573425" cy="1445676"/>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Rectangle 10"/>
            <p:cNvSpPr>
              <a:spLocks noChangeArrowheads="1"/>
            </p:cNvSpPr>
            <p:nvPr/>
          </p:nvSpPr>
          <p:spPr bwMode="gray">
            <a:xfrm>
              <a:off x="9351291" y="4843510"/>
              <a:ext cx="320365" cy="1397218"/>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Rectangle 11"/>
            <p:cNvSpPr>
              <a:spLocks noChangeArrowheads="1"/>
            </p:cNvSpPr>
            <p:nvPr/>
          </p:nvSpPr>
          <p:spPr bwMode="gray">
            <a:xfrm>
              <a:off x="8505962" y="4708904"/>
              <a:ext cx="309596" cy="1292224"/>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Rectangle 12"/>
            <p:cNvSpPr>
              <a:spLocks noChangeArrowheads="1"/>
            </p:cNvSpPr>
            <p:nvPr/>
          </p:nvSpPr>
          <p:spPr bwMode="gray">
            <a:xfrm>
              <a:off x="8780559" y="4576988"/>
              <a:ext cx="570732" cy="1518363"/>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Freeform 13"/>
            <p:cNvSpPr>
              <a:spLocks/>
            </p:cNvSpPr>
            <p:nvPr/>
          </p:nvSpPr>
          <p:spPr bwMode="gray">
            <a:xfrm>
              <a:off x="8842479" y="4665830"/>
              <a:ext cx="446894" cy="78073"/>
            </a:xfrm>
            <a:custGeom>
              <a:avLst/>
              <a:gdLst>
                <a:gd name="T0" fmla="*/ 24 w 286"/>
                <a:gd name="T1" fmla="*/ 0 h 50"/>
                <a:gd name="T2" fmla="*/ 0 w 286"/>
                <a:gd name="T3" fmla="*/ 22 h 50"/>
                <a:gd name="T4" fmla="*/ 0 w 286"/>
                <a:gd name="T5" fmla="*/ 28 h 50"/>
                <a:gd name="T6" fmla="*/ 24 w 286"/>
                <a:gd name="T7" fmla="*/ 50 h 50"/>
                <a:gd name="T8" fmla="*/ 262 w 286"/>
                <a:gd name="T9" fmla="*/ 50 h 50"/>
                <a:gd name="T10" fmla="*/ 286 w 286"/>
                <a:gd name="T11" fmla="*/ 28 h 50"/>
                <a:gd name="T12" fmla="*/ 286 w 286"/>
                <a:gd name="T13" fmla="*/ 22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2"/>
                  </a:cubicBezTo>
                  <a:cubicBezTo>
                    <a:pt x="0" y="28"/>
                    <a:pt x="0" y="28"/>
                    <a:pt x="0" y="28"/>
                  </a:cubicBezTo>
                  <a:cubicBezTo>
                    <a:pt x="0" y="28"/>
                    <a:pt x="0" y="50"/>
                    <a:pt x="24" y="50"/>
                  </a:cubicBezTo>
                  <a:cubicBezTo>
                    <a:pt x="262" y="50"/>
                    <a:pt x="262" y="50"/>
                    <a:pt x="262" y="50"/>
                  </a:cubicBezTo>
                  <a:cubicBezTo>
                    <a:pt x="262" y="50"/>
                    <a:pt x="286" y="50"/>
                    <a:pt x="286" y="28"/>
                  </a:cubicBezTo>
                  <a:cubicBezTo>
                    <a:pt x="286" y="22"/>
                    <a:pt x="286" y="22"/>
                    <a:pt x="286" y="22"/>
                  </a:cubicBezTo>
                  <a:cubicBezTo>
                    <a:pt x="286" y="22"/>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14"/>
            <p:cNvSpPr>
              <a:spLocks/>
            </p:cNvSpPr>
            <p:nvPr/>
          </p:nvSpPr>
          <p:spPr bwMode="gray">
            <a:xfrm>
              <a:off x="8842479" y="4805821"/>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15"/>
            <p:cNvSpPr>
              <a:spLocks/>
            </p:cNvSpPr>
            <p:nvPr/>
          </p:nvSpPr>
          <p:spPr bwMode="gray">
            <a:xfrm>
              <a:off x="8842479" y="4943118"/>
              <a:ext cx="446894" cy="78073"/>
            </a:xfrm>
            <a:custGeom>
              <a:avLst/>
              <a:gdLst>
                <a:gd name="T0" fmla="*/ 24 w 286"/>
                <a:gd name="T1" fmla="*/ 0 h 50"/>
                <a:gd name="T2" fmla="*/ 0 w 286"/>
                <a:gd name="T3" fmla="*/ 24 h 50"/>
                <a:gd name="T4" fmla="*/ 0 w 286"/>
                <a:gd name="T5" fmla="*/ 28 h 50"/>
                <a:gd name="T6" fmla="*/ 24 w 286"/>
                <a:gd name="T7" fmla="*/ 50 h 50"/>
                <a:gd name="T8" fmla="*/ 262 w 286"/>
                <a:gd name="T9" fmla="*/ 50 h 50"/>
                <a:gd name="T10" fmla="*/ 286 w 286"/>
                <a:gd name="T11" fmla="*/ 28 h 50"/>
                <a:gd name="T12" fmla="*/ 286 w 286"/>
                <a:gd name="T13" fmla="*/ 24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4"/>
                  </a:cubicBezTo>
                  <a:cubicBezTo>
                    <a:pt x="0" y="28"/>
                    <a:pt x="0" y="28"/>
                    <a:pt x="0" y="28"/>
                  </a:cubicBezTo>
                  <a:cubicBezTo>
                    <a:pt x="0" y="28"/>
                    <a:pt x="0" y="50"/>
                    <a:pt x="24" y="50"/>
                  </a:cubicBezTo>
                  <a:cubicBezTo>
                    <a:pt x="262" y="50"/>
                    <a:pt x="262" y="50"/>
                    <a:pt x="262" y="50"/>
                  </a:cubicBezTo>
                  <a:cubicBezTo>
                    <a:pt x="262" y="50"/>
                    <a:pt x="286" y="50"/>
                    <a:pt x="286" y="28"/>
                  </a:cubicBezTo>
                  <a:cubicBezTo>
                    <a:pt x="286" y="24"/>
                    <a:pt x="286" y="24"/>
                    <a:pt x="286" y="24"/>
                  </a:cubicBezTo>
                  <a:cubicBezTo>
                    <a:pt x="286" y="24"/>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16"/>
            <p:cNvSpPr>
              <a:spLocks/>
            </p:cNvSpPr>
            <p:nvPr/>
          </p:nvSpPr>
          <p:spPr bwMode="gray">
            <a:xfrm>
              <a:off x="8842479" y="5080418"/>
              <a:ext cx="446894" cy="78073"/>
            </a:xfrm>
            <a:custGeom>
              <a:avLst/>
              <a:gdLst>
                <a:gd name="T0" fmla="*/ 24 w 286"/>
                <a:gd name="T1" fmla="*/ 0 h 50"/>
                <a:gd name="T2" fmla="*/ 0 w 286"/>
                <a:gd name="T3" fmla="*/ 23 h 50"/>
                <a:gd name="T4" fmla="*/ 0 w 286"/>
                <a:gd name="T5" fmla="*/ 28 h 50"/>
                <a:gd name="T6" fmla="*/ 24 w 286"/>
                <a:gd name="T7" fmla="*/ 50 h 50"/>
                <a:gd name="T8" fmla="*/ 262 w 286"/>
                <a:gd name="T9" fmla="*/ 50 h 50"/>
                <a:gd name="T10" fmla="*/ 286 w 286"/>
                <a:gd name="T11" fmla="*/ 28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8"/>
                    <a:pt x="0" y="28"/>
                    <a:pt x="0" y="28"/>
                  </a:cubicBezTo>
                  <a:cubicBezTo>
                    <a:pt x="0" y="28"/>
                    <a:pt x="0" y="50"/>
                    <a:pt x="24" y="50"/>
                  </a:cubicBezTo>
                  <a:cubicBezTo>
                    <a:pt x="262" y="50"/>
                    <a:pt x="262" y="50"/>
                    <a:pt x="262" y="50"/>
                  </a:cubicBezTo>
                  <a:cubicBezTo>
                    <a:pt x="262" y="50"/>
                    <a:pt x="286" y="50"/>
                    <a:pt x="286" y="28"/>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17"/>
            <p:cNvSpPr>
              <a:spLocks/>
            </p:cNvSpPr>
            <p:nvPr/>
          </p:nvSpPr>
          <p:spPr bwMode="gray">
            <a:xfrm>
              <a:off x="8842479" y="5220409"/>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18"/>
            <p:cNvSpPr>
              <a:spLocks/>
            </p:cNvSpPr>
            <p:nvPr/>
          </p:nvSpPr>
          <p:spPr bwMode="gray">
            <a:xfrm>
              <a:off x="8842479" y="5357707"/>
              <a:ext cx="446894" cy="78073"/>
            </a:xfrm>
            <a:custGeom>
              <a:avLst/>
              <a:gdLst>
                <a:gd name="T0" fmla="*/ 24 w 286"/>
                <a:gd name="T1" fmla="*/ 0 h 51"/>
                <a:gd name="T2" fmla="*/ 0 w 286"/>
                <a:gd name="T3" fmla="*/ 24 h 51"/>
                <a:gd name="T4" fmla="*/ 0 w 286"/>
                <a:gd name="T5" fmla="*/ 28 h 51"/>
                <a:gd name="T6" fmla="*/ 24 w 286"/>
                <a:gd name="T7" fmla="*/ 51 h 51"/>
                <a:gd name="T8" fmla="*/ 262 w 286"/>
                <a:gd name="T9" fmla="*/ 51 h 51"/>
                <a:gd name="T10" fmla="*/ 286 w 286"/>
                <a:gd name="T11" fmla="*/ 28 h 51"/>
                <a:gd name="T12" fmla="*/ 286 w 286"/>
                <a:gd name="T13" fmla="*/ 24 h 51"/>
                <a:gd name="T14" fmla="*/ 262 w 286"/>
                <a:gd name="T15" fmla="*/ 0 h 51"/>
                <a:gd name="T16" fmla="*/ 152 w 286"/>
                <a:gd name="T17" fmla="*/ 0 h 51"/>
                <a:gd name="T18" fmla="*/ 24 w 286"/>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1">
                  <a:moveTo>
                    <a:pt x="24" y="0"/>
                  </a:moveTo>
                  <a:cubicBezTo>
                    <a:pt x="24" y="0"/>
                    <a:pt x="0" y="0"/>
                    <a:pt x="0" y="24"/>
                  </a:cubicBezTo>
                  <a:cubicBezTo>
                    <a:pt x="0" y="28"/>
                    <a:pt x="0" y="28"/>
                    <a:pt x="0" y="28"/>
                  </a:cubicBezTo>
                  <a:cubicBezTo>
                    <a:pt x="0" y="28"/>
                    <a:pt x="0" y="51"/>
                    <a:pt x="24" y="51"/>
                  </a:cubicBezTo>
                  <a:cubicBezTo>
                    <a:pt x="262" y="51"/>
                    <a:pt x="262" y="51"/>
                    <a:pt x="262" y="51"/>
                  </a:cubicBezTo>
                  <a:cubicBezTo>
                    <a:pt x="262" y="51"/>
                    <a:pt x="286" y="51"/>
                    <a:pt x="286" y="28"/>
                  </a:cubicBezTo>
                  <a:cubicBezTo>
                    <a:pt x="286" y="24"/>
                    <a:pt x="286" y="24"/>
                    <a:pt x="286" y="24"/>
                  </a:cubicBezTo>
                  <a:cubicBezTo>
                    <a:pt x="286" y="24"/>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19"/>
            <p:cNvSpPr>
              <a:spLocks/>
            </p:cNvSpPr>
            <p:nvPr/>
          </p:nvSpPr>
          <p:spPr bwMode="gray">
            <a:xfrm>
              <a:off x="8842479" y="5495006"/>
              <a:ext cx="446894" cy="78073"/>
            </a:xfrm>
            <a:custGeom>
              <a:avLst/>
              <a:gdLst>
                <a:gd name="T0" fmla="*/ 24 w 286"/>
                <a:gd name="T1" fmla="*/ 0 h 50"/>
                <a:gd name="T2" fmla="*/ 0 w 286"/>
                <a:gd name="T3" fmla="*/ 23 h 50"/>
                <a:gd name="T4" fmla="*/ 0 w 286"/>
                <a:gd name="T5" fmla="*/ 28 h 50"/>
                <a:gd name="T6" fmla="*/ 24 w 286"/>
                <a:gd name="T7" fmla="*/ 50 h 50"/>
                <a:gd name="T8" fmla="*/ 262 w 286"/>
                <a:gd name="T9" fmla="*/ 50 h 50"/>
                <a:gd name="T10" fmla="*/ 286 w 286"/>
                <a:gd name="T11" fmla="*/ 28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8"/>
                    <a:pt x="0" y="28"/>
                    <a:pt x="0" y="28"/>
                  </a:cubicBezTo>
                  <a:cubicBezTo>
                    <a:pt x="0" y="28"/>
                    <a:pt x="0" y="50"/>
                    <a:pt x="24" y="50"/>
                  </a:cubicBezTo>
                  <a:cubicBezTo>
                    <a:pt x="262" y="50"/>
                    <a:pt x="262" y="50"/>
                    <a:pt x="262" y="50"/>
                  </a:cubicBezTo>
                  <a:cubicBezTo>
                    <a:pt x="262" y="50"/>
                    <a:pt x="286" y="50"/>
                    <a:pt x="286" y="28"/>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20"/>
            <p:cNvSpPr>
              <a:spLocks/>
            </p:cNvSpPr>
            <p:nvPr/>
          </p:nvSpPr>
          <p:spPr bwMode="gray">
            <a:xfrm>
              <a:off x="8842479" y="5634997"/>
              <a:ext cx="446894" cy="78073"/>
            </a:xfrm>
            <a:custGeom>
              <a:avLst/>
              <a:gdLst>
                <a:gd name="T0" fmla="*/ 24 w 286"/>
                <a:gd name="T1" fmla="*/ 0 h 51"/>
                <a:gd name="T2" fmla="*/ 0 w 286"/>
                <a:gd name="T3" fmla="*/ 23 h 51"/>
                <a:gd name="T4" fmla="*/ 0 w 286"/>
                <a:gd name="T5" fmla="*/ 27 h 51"/>
                <a:gd name="T6" fmla="*/ 24 w 286"/>
                <a:gd name="T7" fmla="*/ 51 h 51"/>
                <a:gd name="T8" fmla="*/ 262 w 286"/>
                <a:gd name="T9" fmla="*/ 51 h 51"/>
                <a:gd name="T10" fmla="*/ 286 w 286"/>
                <a:gd name="T11" fmla="*/ 27 h 51"/>
                <a:gd name="T12" fmla="*/ 286 w 286"/>
                <a:gd name="T13" fmla="*/ 23 h 51"/>
                <a:gd name="T14" fmla="*/ 262 w 286"/>
                <a:gd name="T15" fmla="*/ 0 h 51"/>
                <a:gd name="T16" fmla="*/ 152 w 286"/>
                <a:gd name="T17" fmla="*/ 0 h 51"/>
                <a:gd name="T18" fmla="*/ 24 w 286"/>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1">
                  <a:moveTo>
                    <a:pt x="24" y="0"/>
                  </a:moveTo>
                  <a:cubicBezTo>
                    <a:pt x="24" y="0"/>
                    <a:pt x="0" y="0"/>
                    <a:pt x="0" y="23"/>
                  </a:cubicBezTo>
                  <a:cubicBezTo>
                    <a:pt x="0" y="27"/>
                    <a:pt x="0" y="27"/>
                    <a:pt x="0" y="27"/>
                  </a:cubicBezTo>
                  <a:cubicBezTo>
                    <a:pt x="0" y="27"/>
                    <a:pt x="0" y="51"/>
                    <a:pt x="24" y="51"/>
                  </a:cubicBezTo>
                  <a:cubicBezTo>
                    <a:pt x="262" y="51"/>
                    <a:pt x="262" y="51"/>
                    <a:pt x="262" y="51"/>
                  </a:cubicBezTo>
                  <a:cubicBezTo>
                    <a:pt x="262" y="51"/>
                    <a:pt x="286" y="51"/>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Oval 21"/>
            <p:cNvSpPr>
              <a:spLocks noChangeArrowheads="1"/>
            </p:cNvSpPr>
            <p:nvPr/>
          </p:nvSpPr>
          <p:spPr bwMode="gray">
            <a:xfrm>
              <a:off x="9203225" y="4681982"/>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123" name="Oval 22"/>
            <p:cNvSpPr>
              <a:spLocks noChangeArrowheads="1"/>
            </p:cNvSpPr>
            <p:nvPr/>
          </p:nvSpPr>
          <p:spPr bwMode="gray">
            <a:xfrm>
              <a:off x="9203225" y="4821973"/>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124" name="Oval 23"/>
            <p:cNvSpPr>
              <a:spLocks noChangeArrowheads="1"/>
            </p:cNvSpPr>
            <p:nvPr/>
          </p:nvSpPr>
          <p:spPr bwMode="gray">
            <a:xfrm>
              <a:off x="9203225" y="4959271"/>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125" name="Oval 24"/>
            <p:cNvSpPr>
              <a:spLocks noChangeArrowheads="1"/>
            </p:cNvSpPr>
            <p:nvPr/>
          </p:nvSpPr>
          <p:spPr bwMode="gray">
            <a:xfrm>
              <a:off x="9203225" y="5099262"/>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126" name="Freeform 25"/>
            <p:cNvSpPr>
              <a:spLocks/>
            </p:cNvSpPr>
            <p:nvPr/>
          </p:nvSpPr>
          <p:spPr bwMode="gray">
            <a:xfrm>
              <a:off x="9203225" y="5236562"/>
              <a:ext cx="45767" cy="43074"/>
            </a:xfrm>
            <a:custGeom>
              <a:avLst/>
              <a:gdLst>
                <a:gd name="T0" fmla="*/ 14 w 28"/>
                <a:gd name="T1" fmla="*/ 28 h 28"/>
                <a:gd name="T2" fmla="*/ 28 w 28"/>
                <a:gd name="T3" fmla="*/ 13 h 28"/>
                <a:gd name="T4" fmla="*/ 14 w 28"/>
                <a:gd name="T5" fmla="*/ 0 h 28"/>
                <a:gd name="T6" fmla="*/ 0 w 28"/>
                <a:gd name="T7" fmla="*/ 13 h 28"/>
                <a:gd name="T8" fmla="*/ 14 w 28"/>
                <a:gd name="T9" fmla="*/ 28 h 28"/>
              </a:gdLst>
              <a:ahLst/>
              <a:cxnLst>
                <a:cxn ang="0">
                  <a:pos x="T0" y="T1"/>
                </a:cxn>
                <a:cxn ang="0">
                  <a:pos x="T2" y="T3"/>
                </a:cxn>
                <a:cxn ang="0">
                  <a:pos x="T4" y="T5"/>
                </a:cxn>
                <a:cxn ang="0">
                  <a:pos x="T6" y="T7"/>
                </a:cxn>
                <a:cxn ang="0">
                  <a:pos x="T8" y="T9"/>
                </a:cxn>
              </a:cxnLst>
              <a:rect l="0" t="0" r="r" b="b"/>
              <a:pathLst>
                <a:path w="28" h="28">
                  <a:moveTo>
                    <a:pt x="14" y="28"/>
                  </a:moveTo>
                  <a:cubicBezTo>
                    <a:pt x="22" y="28"/>
                    <a:pt x="28" y="21"/>
                    <a:pt x="28" y="13"/>
                  </a:cubicBezTo>
                  <a:cubicBezTo>
                    <a:pt x="28" y="7"/>
                    <a:pt x="22" y="0"/>
                    <a:pt x="14" y="0"/>
                  </a:cubicBezTo>
                  <a:cubicBezTo>
                    <a:pt x="7" y="0"/>
                    <a:pt x="0" y="7"/>
                    <a:pt x="0" y="13"/>
                  </a:cubicBezTo>
                  <a:cubicBezTo>
                    <a:pt x="0" y="21"/>
                    <a:pt x="7" y="28"/>
                    <a:pt x="14" y="28"/>
                  </a:cubicBez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127" name="Oval 26"/>
            <p:cNvSpPr>
              <a:spLocks noChangeArrowheads="1"/>
            </p:cNvSpPr>
            <p:nvPr/>
          </p:nvSpPr>
          <p:spPr bwMode="gray">
            <a:xfrm>
              <a:off x="9203225" y="5376553"/>
              <a:ext cx="45767" cy="40383"/>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128" name="Oval 27"/>
            <p:cNvSpPr>
              <a:spLocks noChangeArrowheads="1"/>
            </p:cNvSpPr>
            <p:nvPr/>
          </p:nvSpPr>
          <p:spPr bwMode="gray">
            <a:xfrm>
              <a:off x="9203225" y="5513851"/>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129" name="Oval 28"/>
            <p:cNvSpPr>
              <a:spLocks noChangeArrowheads="1"/>
            </p:cNvSpPr>
            <p:nvPr/>
          </p:nvSpPr>
          <p:spPr bwMode="gray">
            <a:xfrm>
              <a:off x="9203225" y="5653841"/>
              <a:ext cx="45767" cy="40383"/>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130" name="Freeform 29"/>
            <p:cNvSpPr>
              <a:spLocks/>
            </p:cNvSpPr>
            <p:nvPr/>
          </p:nvSpPr>
          <p:spPr bwMode="gray">
            <a:xfrm>
              <a:off x="8842479" y="5772295"/>
              <a:ext cx="446894" cy="78073"/>
            </a:xfrm>
            <a:custGeom>
              <a:avLst/>
              <a:gdLst>
                <a:gd name="T0" fmla="*/ 24 w 286"/>
                <a:gd name="T1" fmla="*/ 0 h 50"/>
                <a:gd name="T2" fmla="*/ 0 w 286"/>
                <a:gd name="T3" fmla="*/ 22 h 50"/>
                <a:gd name="T4" fmla="*/ 0 w 286"/>
                <a:gd name="T5" fmla="*/ 27 h 50"/>
                <a:gd name="T6" fmla="*/ 24 w 286"/>
                <a:gd name="T7" fmla="*/ 50 h 50"/>
                <a:gd name="T8" fmla="*/ 262 w 286"/>
                <a:gd name="T9" fmla="*/ 50 h 50"/>
                <a:gd name="T10" fmla="*/ 286 w 286"/>
                <a:gd name="T11" fmla="*/ 27 h 50"/>
                <a:gd name="T12" fmla="*/ 286 w 286"/>
                <a:gd name="T13" fmla="*/ 22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2"/>
                  </a:cubicBezTo>
                  <a:cubicBezTo>
                    <a:pt x="0" y="27"/>
                    <a:pt x="0" y="27"/>
                    <a:pt x="0" y="27"/>
                  </a:cubicBezTo>
                  <a:cubicBezTo>
                    <a:pt x="0" y="27"/>
                    <a:pt x="0" y="50"/>
                    <a:pt x="24" y="50"/>
                  </a:cubicBezTo>
                  <a:cubicBezTo>
                    <a:pt x="262" y="50"/>
                    <a:pt x="262" y="50"/>
                    <a:pt x="262" y="50"/>
                  </a:cubicBezTo>
                  <a:cubicBezTo>
                    <a:pt x="262" y="50"/>
                    <a:pt x="286" y="50"/>
                    <a:pt x="286" y="27"/>
                  </a:cubicBezTo>
                  <a:cubicBezTo>
                    <a:pt x="286" y="22"/>
                    <a:pt x="286" y="22"/>
                    <a:pt x="286" y="22"/>
                  </a:cubicBezTo>
                  <a:cubicBezTo>
                    <a:pt x="286" y="22"/>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Oval 30"/>
            <p:cNvSpPr>
              <a:spLocks noChangeArrowheads="1"/>
            </p:cNvSpPr>
            <p:nvPr/>
          </p:nvSpPr>
          <p:spPr bwMode="gray">
            <a:xfrm>
              <a:off x="9203225" y="5791141"/>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132" name="Rectangle 31"/>
            <p:cNvSpPr>
              <a:spLocks noChangeArrowheads="1"/>
            </p:cNvSpPr>
            <p:nvPr/>
          </p:nvSpPr>
          <p:spPr bwMode="gray">
            <a:xfrm>
              <a:off x="9467054" y="4883892"/>
              <a:ext cx="570732" cy="1337991"/>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Freeform 32"/>
            <p:cNvSpPr>
              <a:spLocks/>
            </p:cNvSpPr>
            <p:nvPr/>
          </p:nvSpPr>
          <p:spPr bwMode="gray">
            <a:xfrm>
              <a:off x="9526281" y="4975424"/>
              <a:ext cx="449587" cy="78073"/>
            </a:xfrm>
            <a:custGeom>
              <a:avLst/>
              <a:gdLst>
                <a:gd name="T0" fmla="*/ 25 w 287"/>
                <a:gd name="T1" fmla="*/ 0 h 50"/>
                <a:gd name="T2" fmla="*/ 0 w 287"/>
                <a:gd name="T3" fmla="*/ 22 h 50"/>
                <a:gd name="T4" fmla="*/ 0 w 287"/>
                <a:gd name="T5" fmla="*/ 27 h 50"/>
                <a:gd name="T6" fmla="*/ 25 w 287"/>
                <a:gd name="T7" fmla="*/ 50 h 50"/>
                <a:gd name="T8" fmla="*/ 262 w 287"/>
                <a:gd name="T9" fmla="*/ 50 h 50"/>
                <a:gd name="T10" fmla="*/ 287 w 287"/>
                <a:gd name="T11" fmla="*/ 27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7"/>
                    <a:pt x="0" y="27"/>
                    <a:pt x="0" y="27"/>
                  </a:cubicBezTo>
                  <a:cubicBezTo>
                    <a:pt x="0" y="27"/>
                    <a:pt x="0" y="50"/>
                    <a:pt x="25" y="50"/>
                  </a:cubicBezTo>
                  <a:cubicBezTo>
                    <a:pt x="262" y="50"/>
                    <a:pt x="262" y="50"/>
                    <a:pt x="262" y="50"/>
                  </a:cubicBezTo>
                  <a:cubicBezTo>
                    <a:pt x="262" y="50"/>
                    <a:pt x="287" y="50"/>
                    <a:pt x="287" y="27"/>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Freeform 33"/>
            <p:cNvSpPr>
              <a:spLocks/>
            </p:cNvSpPr>
            <p:nvPr/>
          </p:nvSpPr>
          <p:spPr bwMode="gray">
            <a:xfrm>
              <a:off x="9526281" y="5112724"/>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Freeform 34"/>
            <p:cNvSpPr>
              <a:spLocks/>
            </p:cNvSpPr>
            <p:nvPr/>
          </p:nvSpPr>
          <p:spPr bwMode="gray">
            <a:xfrm>
              <a:off x="9526281" y="5252715"/>
              <a:ext cx="449587" cy="78073"/>
            </a:xfrm>
            <a:custGeom>
              <a:avLst/>
              <a:gdLst>
                <a:gd name="T0" fmla="*/ 25 w 287"/>
                <a:gd name="T1" fmla="*/ 0 h 50"/>
                <a:gd name="T2" fmla="*/ 0 w 287"/>
                <a:gd name="T3" fmla="*/ 22 h 50"/>
                <a:gd name="T4" fmla="*/ 0 w 287"/>
                <a:gd name="T5" fmla="*/ 28 h 50"/>
                <a:gd name="T6" fmla="*/ 25 w 287"/>
                <a:gd name="T7" fmla="*/ 50 h 50"/>
                <a:gd name="T8" fmla="*/ 262 w 287"/>
                <a:gd name="T9" fmla="*/ 50 h 50"/>
                <a:gd name="T10" fmla="*/ 287 w 287"/>
                <a:gd name="T11" fmla="*/ 28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8"/>
                    <a:pt x="0" y="28"/>
                    <a:pt x="0" y="28"/>
                  </a:cubicBezTo>
                  <a:cubicBezTo>
                    <a:pt x="0" y="28"/>
                    <a:pt x="0" y="50"/>
                    <a:pt x="25" y="50"/>
                  </a:cubicBezTo>
                  <a:cubicBezTo>
                    <a:pt x="262" y="50"/>
                    <a:pt x="262" y="50"/>
                    <a:pt x="262" y="50"/>
                  </a:cubicBezTo>
                  <a:cubicBezTo>
                    <a:pt x="262" y="50"/>
                    <a:pt x="287" y="50"/>
                    <a:pt x="287" y="28"/>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Freeform 35"/>
            <p:cNvSpPr>
              <a:spLocks/>
            </p:cNvSpPr>
            <p:nvPr/>
          </p:nvSpPr>
          <p:spPr bwMode="gray">
            <a:xfrm>
              <a:off x="9526281" y="5390012"/>
              <a:ext cx="449587" cy="78073"/>
            </a:xfrm>
            <a:custGeom>
              <a:avLst/>
              <a:gdLst>
                <a:gd name="T0" fmla="*/ 25 w 287"/>
                <a:gd name="T1" fmla="*/ 0 h 50"/>
                <a:gd name="T2" fmla="*/ 0 w 287"/>
                <a:gd name="T3" fmla="*/ 22 h 50"/>
                <a:gd name="T4" fmla="*/ 0 w 287"/>
                <a:gd name="T5" fmla="*/ 27 h 50"/>
                <a:gd name="T6" fmla="*/ 25 w 287"/>
                <a:gd name="T7" fmla="*/ 50 h 50"/>
                <a:gd name="T8" fmla="*/ 262 w 287"/>
                <a:gd name="T9" fmla="*/ 50 h 50"/>
                <a:gd name="T10" fmla="*/ 287 w 287"/>
                <a:gd name="T11" fmla="*/ 27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7"/>
                    <a:pt x="0" y="27"/>
                    <a:pt x="0" y="27"/>
                  </a:cubicBezTo>
                  <a:cubicBezTo>
                    <a:pt x="0" y="27"/>
                    <a:pt x="0" y="50"/>
                    <a:pt x="25" y="50"/>
                  </a:cubicBezTo>
                  <a:cubicBezTo>
                    <a:pt x="262" y="50"/>
                    <a:pt x="262" y="50"/>
                    <a:pt x="262" y="50"/>
                  </a:cubicBezTo>
                  <a:cubicBezTo>
                    <a:pt x="262" y="50"/>
                    <a:pt x="287" y="50"/>
                    <a:pt x="287" y="27"/>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 name="Freeform 36"/>
            <p:cNvSpPr>
              <a:spLocks/>
            </p:cNvSpPr>
            <p:nvPr/>
          </p:nvSpPr>
          <p:spPr bwMode="gray">
            <a:xfrm>
              <a:off x="9526281" y="5527312"/>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 name="Freeform 37"/>
            <p:cNvSpPr>
              <a:spLocks/>
            </p:cNvSpPr>
            <p:nvPr/>
          </p:nvSpPr>
          <p:spPr bwMode="gray">
            <a:xfrm>
              <a:off x="9526281" y="5667303"/>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Freeform 38"/>
            <p:cNvSpPr>
              <a:spLocks/>
            </p:cNvSpPr>
            <p:nvPr/>
          </p:nvSpPr>
          <p:spPr bwMode="gray">
            <a:xfrm>
              <a:off x="9526281" y="5807294"/>
              <a:ext cx="449587" cy="75380"/>
            </a:xfrm>
            <a:custGeom>
              <a:avLst/>
              <a:gdLst>
                <a:gd name="T0" fmla="*/ 25 w 287"/>
                <a:gd name="T1" fmla="*/ 0 h 49"/>
                <a:gd name="T2" fmla="*/ 0 w 287"/>
                <a:gd name="T3" fmla="*/ 23 h 49"/>
                <a:gd name="T4" fmla="*/ 0 w 287"/>
                <a:gd name="T5" fmla="*/ 27 h 49"/>
                <a:gd name="T6" fmla="*/ 25 w 287"/>
                <a:gd name="T7" fmla="*/ 49 h 49"/>
                <a:gd name="T8" fmla="*/ 262 w 287"/>
                <a:gd name="T9" fmla="*/ 49 h 49"/>
                <a:gd name="T10" fmla="*/ 287 w 287"/>
                <a:gd name="T11" fmla="*/ 27 h 49"/>
                <a:gd name="T12" fmla="*/ 287 w 287"/>
                <a:gd name="T13" fmla="*/ 23 h 49"/>
                <a:gd name="T14" fmla="*/ 262 w 287"/>
                <a:gd name="T15" fmla="*/ 0 h 49"/>
                <a:gd name="T16" fmla="*/ 153 w 287"/>
                <a:gd name="T17" fmla="*/ 0 h 49"/>
                <a:gd name="T18" fmla="*/ 25 w 287"/>
                <a:gd name="T19"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49">
                  <a:moveTo>
                    <a:pt x="25" y="0"/>
                  </a:moveTo>
                  <a:cubicBezTo>
                    <a:pt x="25" y="0"/>
                    <a:pt x="0" y="0"/>
                    <a:pt x="0" y="23"/>
                  </a:cubicBezTo>
                  <a:cubicBezTo>
                    <a:pt x="0" y="27"/>
                    <a:pt x="0" y="27"/>
                    <a:pt x="0" y="27"/>
                  </a:cubicBezTo>
                  <a:cubicBezTo>
                    <a:pt x="0" y="27"/>
                    <a:pt x="0" y="49"/>
                    <a:pt x="25" y="49"/>
                  </a:cubicBezTo>
                  <a:cubicBezTo>
                    <a:pt x="262" y="49"/>
                    <a:pt x="262" y="49"/>
                    <a:pt x="262" y="49"/>
                  </a:cubicBezTo>
                  <a:cubicBezTo>
                    <a:pt x="262" y="49"/>
                    <a:pt x="287" y="49"/>
                    <a:pt x="287" y="27"/>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 name="Freeform 39"/>
            <p:cNvSpPr>
              <a:spLocks/>
            </p:cNvSpPr>
            <p:nvPr/>
          </p:nvSpPr>
          <p:spPr bwMode="gray">
            <a:xfrm>
              <a:off x="9526281" y="5941900"/>
              <a:ext cx="449587" cy="78073"/>
            </a:xfrm>
            <a:custGeom>
              <a:avLst/>
              <a:gdLst>
                <a:gd name="T0" fmla="*/ 25 w 287"/>
                <a:gd name="T1" fmla="*/ 0 h 50"/>
                <a:gd name="T2" fmla="*/ 0 w 287"/>
                <a:gd name="T3" fmla="*/ 24 h 50"/>
                <a:gd name="T4" fmla="*/ 0 w 287"/>
                <a:gd name="T5" fmla="*/ 28 h 50"/>
                <a:gd name="T6" fmla="*/ 25 w 287"/>
                <a:gd name="T7" fmla="*/ 50 h 50"/>
                <a:gd name="T8" fmla="*/ 262 w 287"/>
                <a:gd name="T9" fmla="*/ 50 h 50"/>
                <a:gd name="T10" fmla="*/ 287 w 287"/>
                <a:gd name="T11" fmla="*/ 28 h 50"/>
                <a:gd name="T12" fmla="*/ 287 w 287"/>
                <a:gd name="T13" fmla="*/ 24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4"/>
                  </a:cubicBezTo>
                  <a:cubicBezTo>
                    <a:pt x="0" y="28"/>
                    <a:pt x="0" y="28"/>
                    <a:pt x="0" y="28"/>
                  </a:cubicBezTo>
                  <a:cubicBezTo>
                    <a:pt x="0" y="28"/>
                    <a:pt x="0" y="50"/>
                    <a:pt x="25" y="50"/>
                  </a:cubicBezTo>
                  <a:cubicBezTo>
                    <a:pt x="262" y="50"/>
                    <a:pt x="262" y="50"/>
                    <a:pt x="262" y="50"/>
                  </a:cubicBezTo>
                  <a:cubicBezTo>
                    <a:pt x="262" y="50"/>
                    <a:pt x="287" y="50"/>
                    <a:pt x="287" y="28"/>
                  </a:cubicBezTo>
                  <a:cubicBezTo>
                    <a:pt x="287" y="24"/>
                    <a:pt x="287" y="24"/>
                    <a:pt x="287" y="24"/>
                  </a:cubicBezTo>
                  <a:cubicBezTo>
                    <a:pt x="287" y="24"/>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 name="Oval 40"/>
            <p:cNvSpPr>
              <a:spLocks noChangeArrowheads="1"/>
            </p:cNvSpPr>
            <p:nvPr/>
          </p:nvSpPr>
          <p:spPr bwMode="gray">
            <a:xfrm>
              <a:off x="9889718" y="4991577"/>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42" name="Oval 41"/>
            <p:cNvSpPr>
              <a:spLocks noChangeArrowheads="1"/>
            </p:cNvSpPr>
            <p:nvPr/>
          </p:nvSpPr>
          <p:spPr bwMode="gray">
            <a:xfrm>
              <a:off x="9889718" y="5131568"/>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43" name="Oval 42"/>
            <p:cNvSpPr>
              <a:spLocks noChangeArrowheads="1"/>
            </p:cNvSpPr>
            <p:nvPr/>
          </p:nvSpPr>
          <p:spPr bwMode="gray">
            <a:xfrm>
              <a:off x="9889718" y="5268867"/>
              <a:ext cx="45767" cy="45767"/>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44" name="Oval 43"/>
            <p:cNvSpPr>
              <a:spLocks noChangeArrowheads="1"/>
            </p:cNvSpPr>
            <p:nvPr/>
          </p:nvSpPr>
          <p:spPr bwMode="gray">
            <a:xfrm>
              <a:off x="9889718" y="5406165"/>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45" name="Oval 44"/>
            <p:cNvSpPr>
              <a:spLocks noChangeArrowheads="1"/>
            </p:cNvSpPr>
            <p:nvPr/>
          </p:nvSpPr>
          <p:spPr bwMode="gray">
            <a:xfrm>
              <a:off x="9889718" y="5546156"/>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46" name="Oval 45"/>
            <p:cNvSpPr>
              <a:spLocks noChangeArrowheads="1"/>
            </p:cNvSpPr>
            <p:nvPr/>
          </p:nvSpPr>
          <p:spPr bwMode="gray">
            <a:xfrm>
              <a:off x="9889718" y="5683456"/>
              <a:ext cx="45767" cy="45767"/>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47" name="Oval 46"/>
            <p:cNvSpPr>
              <a:spLocks noChangeArrowheads="1"/>
            </p:cNvSpPr>
            <p:nvPr/>
          </p:nvSpPr>
          <p:spPr bwMode="gray">
            <a:xfrm>
              <a:off x="9889718" y="5823447"/>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48" name="Oval 47"/>
            <p:cNvSpPr>
              <a:spLocks noChangeArrowheads="1"/>
            </p:cNvSpPr>
            <p:nvPr/>
          </p:nvSpPr>
          <p:spPr bwMode="gray">
            <a:xfrm>
              <a:off x="9889718" y="5960744"/>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49" name="Freeform 48"/>
            <p:cNvSpPr>
              <a:spLocks/>
            </p:cNvSpPr>
            <p:nvPr/>
          </p:nvSpPr>
          <p:spPr bwMode="gray">
            <a:xfrm>
              <a:off x="9526281" y="6081891"/>
              <a:ext cx="449587" cy="78073"/>
            </a:xfrm>
            <a:custGeom>
              <a:avLst/>
              <a:gdLst>
                <a:gd name="T0" fmla="*/ 25 w 287"/>
                <a:gd name="T1" fmla="*/ 0 h 50"/>
                <a:gd name="T2" fmla="*/ 0 w 287"/>
                <a:gd name="T3" fmla="*/ 23 h 50"/>
                <a:gd name="T4" fmla="*/ 0 w 287"/>
                <a:gd name="T5" fmla="*/ 27 h 50"/>
                <a:gd name="T6" fmla="*/ 25 w 287"/>
                <a:gd name="T7" fmla="*/ 50 h 50"/>
                <a:gd name="T8" fmla="*/ 262 w 287"/>
                <a:gd name="T9" fmla="*/ 50 h 50"/>
                <a:gd name="T10" fmla="*/ 287 w 287"/>
                <a:gd name="T11" fmla="*/ 27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7"/>
                    <a:pt x="0" y="27"/>
                    <a:pt x="0" y="27"/>
                  </a:cubicBezTo>
                  <a:cubicBezTo>
                    <a:pt x="0" y="27"/>
                    <a:pt x="0" y="50"/>
                    <a:pt x="25" y="50"/>
                  </a:cubicBezTo>
                  <a:cubicBezTo>
                    <a:pt x="262" y="50"/>
                    <a:pt x="262" y="50"/>
                    <a:pt x="262" y="50"/>
                  </a:cubicBezTo>
                  <a:cubicBezTo>
                    <a:pt x="262" y="50"/>
                    <a:pt x="287" y="50"/>
                    <a:pt x="287" y="27"/>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0" name="Oval 49"/>
            <p:cNvSpPr>
              <a:spLocks noChangeArrowheads="1"/>
            </p:cNvSpPr>
            <p:nvPr/>
          </p:nvSpPr>
          <p:spPr bwMode="gray">
            <a:xfrm>
              <a:off x="9889718" y="6100735"/>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51" name="Freeform 50"/>
            <p:cNvSpPr>
              <a:spLocks/>
            </p:cNvSpPr>
            <p:nvPr/>
          </p:nvSpPr>
          <p:spPr bwMode="gray">
            <a:xfrm>
              <a:off x="8842479" y="5909595"/>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2" name="Oval 51"/>
            <p:cNvSpPr>
              <a:spLocks noChangeArrowheads="1"/>
            </p:cNvSpPr>
            <p:nvPr/>
          </p:nvSpPr>
          <p:spPr bwMode="gray">
            <a:xfrm>
              <a:off x="9203225" y="5928439"/>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53" name="Rectangle 52"/>
            <p:cNvSpPr>
              <a:spLocks noChangeArrowheads="1"/>
            </p:cNvSpPr>
            <p:nvPr/>
          </p:nvSpPr>
          <p:spPr bwMode="gray">
            <a:xfrm>
              <a:off x="8643261" y="4245857"/>
              <a:ext cx="573425" cy="255753"/>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4" name="Freeform 53"/>
            <p:cNvSpPr>
              <a:spLocks/>
            </p:cNvSpPr>
            <p:nvPr/>
          </p:nvSpPr>
          <p:spPr bwMode="gray">
            <a:xfrm>
              <a:off x="10780814" y="5917670"/>
              <a:ext cx="1235690" cy="611115"/>
            </a:xfrm>
            <a:custGeom>
              <a:avLst/>
              <a:gdLst>
                <a:gd name="T0" fmla="*/ 763 w 788"/>
                <a:gd name="T1" fmla="*/ 392 h 392"/>
                <a:gd name="T2" fmla="*/ 788 w 788"/>
                <a:gd name="T3" fmla="*/ 304 h 392"/>
                <a:gd name="T4" fmla="*/ 625 w 788"/>
                <a:gd name="T5" fmla="*/ 142 h 392"/>
                <a:gd name="T6" fmla="*/ 580 w 788"/>
                <a:gd name="T7" fmla="*/ 149 h 392"/>
                <a:gd name="T8" fmla="*/ 358 w 788"/>
                <a:gd name="T9" fmla="*/ 0 h 392"/>
                <a:gd name="T10" fmla="*/ 120 w 788"/>
                <a:gd name="T11" fmla="*/ 224 h 392"/>
                <a:gd name="T12" fmla="*/ 0 w 788"/>
                <a:gd name="T13" fmla="*/ 347 h 392"/>
                <a:gd name="T14" fmla="*/ 8 w 788"/>
                <a:gd name="T15" fmla="*/ 392 h 392"/>
                <a:gd name="T16" fmla="*/ 763 w 788"/>
                <a:gd name="T17" fmla="*/ 392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8" h="392">
                  <a:moveTo>
                    <a:pt x="763" y="392"/>
                  </a:moveTo>
                  <a:cubicBezTo>
                    <a:pt x="779" y="366"/>
                    <a:pt x="788" y="337"/>
                    <a:pt x="788" y="304"/>
                  </a:cubicBezTo>
                  <a:cubicBezTo>
                    <a:pt x="788" y="214"/>
                    <a:pt x="715" y="142"/>
                    <a:pt x="625" y="142"/>
                  </a:cubicBezTo>
                  <a:cubicBezTo>
                    <a:pt x="609" y="142"/>
                    <a:pt x="594" y="144"/>
                    <a:pt x="580" y="149"/>
                  </a:cubicBezTo>
                  <a:cubicBezTo>
                    <a:pt x="544" y="61"/>
                    <a:pt x="458" y="0"/>
                    <a:pt x="358" y="0"/>
                  </a:cubicBezTo>
                  <a:cubicBezTo>
                    <a:pt x="231" y="0"/>
                    <a:pt x="127" y="99"/>
                    <a:pt x="120" y="224"/>
                  </a:cubicBezTo>
                  <a:cubicBezTo>
                    <a:pt x="53" y="226"/>
                    <a:pt x="0" y="280"/>
                    <a:pt x="0" y="347"/>
                  </a:cubicBezTo>
                  <a:cubicBezTo>
                    <a:pt x="0" y="363"/>
                    <a:pt x="2" y="378"/>
                    <a:pt x="8" y="392"/>
                  </a:cubicBezTo>
                  <a:lnTo>
                    <a:pt x="763" y="392"/>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5" name="Freeform 55"/>
            <p:cNvSpPr>
              <a:spLocks/>
            </p:cNvSpPr>
            <p:nvPr/>
          </p:nvSpPr>
          <p:spPr bwMode="gray">
            <a:xfrm>
              <a:off x="11198094" y="5990359"/>
              <a:ext cx="1238381" cy="646112"/>
            </a:xfrm>
            <a:custGeom>
              <a:avLst/>
              <a:gdLst>
                <a:gd name="T0" fmla="*/ 790 w 790"/>
                <a:gd name="T1" fmla="*/ 206 h 414"/>
                <a:gd name="T2" fmla="*/ 661 w 790"/>
                <a:gd name="T3" fmla="*/ 149 h 414"/>
                <a:gd name="T4" fmla="*/ 613 w 790"/>
                <a:gd name="T5" fmla="*/ 156 h 414"/>
                <a:gd name="T6" fmla="*/ 379 w 790"/>
                <a:gd name="T7" fmla="*/ 0 h 414"/>
                <a:gd name="T8" fmla="*/ 127 w 790"/>
                <a:gd name="T9" fmla="*/ 236 h 414"/>
                <a:gd name="T10" fmla="*/ 0 w 790"/>
                <a:gd name="T11" fmla="*/ 366 h 414"/>
                <a:gd name="T12" fmla="*/ 9 w 790"/>
                <a:gd name="T13" fmla="*/ 414 h 414"/>
                <a:gd name="T14" fmla="*/ 790 w 790"/>
                <a:gd name="T15" fmla="*/ 414 h 414"/>
                <a:gd name="T16" fmla="*/ 790 w 790"/>
                <a:gd name="T17" fmla="*/ 206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0" h="414">
                  <a:moveTo>
                    <a:pt x="790" y="206"/>
                  </a:moveTo>
                  <a:cubicBezTo>
                    <a:pt x="758" y="172"/>
                    <a:pt x="713" y="149"/>
                    <a:pt x="661" y="149"/>
                  </a:cubicBezTo>
                  <a:cubicBezTo>
                    <a:pt x="644" y="149"/>
                    <a:pt x="628" y="152"/>
                    <a:pt x="613" y="156"/>
                  </a:cubicBezTo>
                  <a:cubicBezTo>
                    <a:pt x="576" y="64"/>
                    <a:pt x="484" y="0"/>
                    <a:pt x="379" y="0"/>
                  </a:cubicBezTo>
                  <a:cubicBezTo>
                    <a:pt x="245" y="0"/>
                    <a:pt x="135" y="104"/>
                    <a:pt x="127" y="236"/>
                  </a:cubicBezTo>
                  <a:cubicBezTo>
                    <a:pt x="56" y="238"/>
                    <a:pt x="0" y="295"/>
                    <a:pt x="0" y="366"/>
                  </a:cubicBezTo>
                  <a:cubicBezTo>
                    <a:pt x="0" y="383"/>
                    <a:pt x="3" y="399"/>
                    <a:pt x="9" y="414"/>
                  </a:cubicBezTo>
                  <a:cubicBezTo>
                    <a:pt x="790" y="414"/>
                    <a:pt x="790" y="414"/>
                    <a:pt x="790" y="414"/>
                  </a:cubicBezTo>
                  <a:lnTo>
                    <a:pt x="790" y="20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6" name="Freeform 59"/>
            <p:cNvSpPr>
              <a:spLocks/>
            </p:cNvSpPr>
            <p:nvPr/>
          </p:nvSpPr>
          <p:spPr bwMode="gray">
            <a:xfrm>
              <a:off x="11682678" y="5328094"/>
              <a:ext cx="309596" cy="441510"/>
            </a:xfrm>
            <a:custGeom>
              <a:avLst/>
              <a:gdLst>
                <a:gd name="T0" fmla="*/ 198 w 198"/>
                <a:gd name="T1" fmla="*/ 202 h 283"/>
                <a:gd name="T2" fmla="*/ 198 w 198"/>
                <a:gd name="T3" fmla="*/ 0 h 283"/>
                <a:gd name="T4" fmla="*/ 177 w 198"/>
                <a:gd name="T5" fmla="*/ 6 h 283"/>
                <a:gd name="T6" fmla="*/ 177 w 198"/>
                <a:gd name="T7" fmla="*/ 230 h 283"/>
                <a:gd name="T8" fmla="*/ 0 w 198"/>
                <a:gd name="T9" fmla="*/ 230 h 283"/>
                <a:gd name="T10" fmla="*/ 26 w 198"/>
                <a:gd name="T11" fmla="*/ 246 h 283"/>
                <a:gd name="T12" fmla="*/ 26 w 198"/>
                <a:gd name="T13" fmla="*/ 283 h 283"/>
                <a:gd name="T14" fmla="*/ 171 w 198"/>
                <a:gd name="T15" fmla="*/ 283 h 283"/>
                <a:gd name="T16" fmla="*/ 171 w 198"/>
                <a:gd name="T17" fmla="*/ 246 h 283"/>
                <a:gd name="T18" fmla="*/ 198 w 198"/>
                <a:gd name="T19" fmla="*/ 202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83">
                  <a:moveTo>
                    <a:pt x="198" y="202"/>
                  </a:moveTo>
                  <a:cubicBezTo>
                    <a:pt x="198" y="0"/>
                    <a:pt x="198" y="0"/>
                    <a:pt x="198" y="0"/>
                  </a:cubicBezTo>
                  <a:cubicBezTo>
                    <a:pt x="190" y="0"/>
                    <a:pt x="183" y="3"/>
                    <a:pt x="177" y="6"/>
                  </a:cubicBezTo>
                  <a:cubicBezTo>
                    <a:pt x="177" y="230"/>
                    <a:pt x="177" y="230"/>
                    <a:pt x="177" y="230"/>
                  </a:cubicBezTo>
                  <a:cubicBezTo>
                    <a:pt x="0" y="230"/>
                    <a:pt x="0" y="230"/>
                    <a:pt x="0" y="230"/>
                  </a:cubicBezTo>
                  <a:cubicBezTo>
                    <a:pt x="6" y="239"/>
                    <a:pt x="15" y="244"/>
                    <a:pt x="26" y="246"/>
                  </a:cubicBezTo>
                  <a:cubicBezTo>
                    <a:pt x="26" y="283"/>
                    <a:pt x="26" y="283"/>
                    <a:pt x="26" y="283"/>
                  </a:cubicBezTo>
                  <a:cubicBezTo>
                    <a:pt x="171" y="283"/>
                    <a:pt x="171" y="283"/>
                    <a:pt x="171" y="283"/>
                  </a:cubicBezTo>
                  <a:cubicBezTo>
                    <a:pt x="171" y="246"/>
                    <a:pt x="171" y="246"/>
                    <a:pt x="171" y="246"/>
                  </a:cubicBezTo>
                  <a:lnTo>
                    <a:pt x="198" y="202"/>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7" name="Freeform 60"/>
            <p:cNvSpPr>
              <a:spLocks/>
            </p:cNvSpPr>
            <p:nvPr/>
          </p:nvSpPr>
          <p:spPr bwMode="gray">
            <a:xfrm>
              <a:off x="11704215" y="5815369"/>
              <a:ext cx="263829" cy="419973"/>
            </a:xfrm>
            <a:custGeom>
              <a:avLst/>
              <a:gdLst>
                <a:gd name="T0" fmla="*/ 167 w 167"/>
                <a:gd name="T1" fmla="*/ 270 h 270"/>
                <a:gd name="T2" fmla="*/ 167 w 167"/>
                <a:gd name="T3" fmla="*/ 0 h 270"/>
                <a:gd name="T4" fmla="*/ 0 w 167"/>
                <a:gd name="T5" fmla="*/ 0 h 270"/>
                <a:gd name="T6" fmla="*/ 0 w 167"/>
                <a:gd name="T7" fmla="*/ 203 h 270"/>
                <a:gd name="T8" fmla="*/ 18 w 167"/>
                <a:gd name="T9" fmla="*/ 202 h 270"/>
                <a:gd name="T10" fmla="*/ 167 w 167"/>
                <a:gd name="T11" fmla="*/ 270 h 270"/>
              </a:gdLst>
              <a:ahLst/>
              <a:cxnLst>
                <a:cxn ang="0">
                  <a:pos x="T0" y="T1"/>
                </a:cxn>
                <a:cxn ang="0">
                  <a:pos x="T2" y="T3"/>
                </a:cxn>
                <a:cxn ang="0">
                  <a:pos x="T4" y="T5"/>
                </a:cxn>
                <a:cxn ang="0">
                  <a:pos x="T6" y="T7"/>
                </a:cxn>
                <a:cxn ang="0">
                  <a:pos x="T8" y="T9"/>
                </a:cxn>
                <a:cxn ang="0">
                  <a:pos x="T10" y="T11"/>
                </a:cxn>
              </a:cxnLst>
              <a:rect l="0" t="0" r="r" b="b"/>
              <a:pathLst>
                <a:path w="167" h="270">
                  <a:moveTo>
                    <a:pt x="167" y="270"/>
                  </a:moveTo>
                  <a:cubicBezTo>
                    <a:pt x="167" y="0"/>
                    <a:pt x="167" y="0"/>
                    <a:pt x="167" y="0"/>
                  </a:cubicBezTo>
                  <a:cubicBezTo>
                    <a:pt x="0" y="0"/>
                    <a:pt x="0" y="0"/>
                    <a:pt x="0" y="0"/>
                  </a:cubicBezTo>
                  <a:cubicBezTo>
                    <a:pt x="0" y="203"/>
                    <a:pt x="0" y="203"/>
                    <a:pt x="0" y="203"/>
                  </a:cubicBezTo>
                  <a:cubicBezTo>
                    <a:pt x="6" y="203"/>
                    <a:pt x="12" y="202"/>
                    <a:pt x="18" y="202"/>
                  </a:cubicBezTo>
                  <a:cubicBezTo>
                    <a:pt x="77" y="202"/>
                    <a:pt x="131" y="229"/>
                    <a:pt x="167" y="27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8" name="Rectangle 61"/>
            <p:cNvSpPr>
              <a:spLocks noChangeArrowheads="1"/>
            </p:cNvSpPr>
            <p:nvPr/>
          </p:nvSpPr>
          <p:spPr bwMode="gray">
            <a:xfrm>
              <a:off x="11712292" y="5769604"/>
              <a:ext cx="247676" cy="4576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9" name="Freeform 62"/>
            <p:cNvSpPr>
              <a:spLocks/>
            </p:cNvSpPr>
            <p:nvPr/>
          </p:nvSpPr>
          <p:spPr bwMode="gray">
            <a:xfrm>
              <a:off x="9698577" y="6491095"/>
              <a:ext cx="1017626" cy="503430"/>
            </a:xfrm>
            <a:custGeom>
              <a:avLst/>
              <a:gdLst>
                <a:gd name="T0" fmla="*/ 628 w 650"/>
                <a:gd name="T1" fmla="*/ 323 h 323"/>
                <a:gd name="T2" fmla="*/ 650 w 650"/>
                <a:gd name="T3" fmla="*/ 251 h 323"/>
                <a:gd name="T4" fmla="*/ 515 w 650"/>
                <a:gd name="T5" fmla="*/ 117 h 323"/>
                <a:gd name="T6" fmla="*/ 477 w 650"/>
                <a:gd name="T7" fmla="*/ 122 h 323"/>
                <a:gd name="T8" fmla="*/ 295 w 650"/>
                <a:gd name="T9" fmla="*/ 0 h 323"/>
                <a:gd name="T10" fmla="*/ 99 w 650"/>
                <a:gd name="T11" fmla="*/ 184 h 323"/>
                <a:gd name="T12" fmla="*/ 0 w 650"/>
                <a:gd name="T13" fmla="*/ 285 h 323"/>
                <a:gd name="T14" fmla="*/ 7 w 650"/>
                <a:gd name="T15" fmla="*/ 323 h 323"/>
                <a:gd name="T16" fmla="*/ 628 w 650"/>
                <a:gd name="T17" fmla="*/ 323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0" h="323">
                  <a:moveTo>
                    <a:pt x="628" y="323"/>
                  </a:moveTo>
                  <a:cubicBezTo>
                    <a:pt x="642" y="302"/>
                    <a:pt x="650" y="277"/>
                    <a:pt x="650" y="251"/>
                  </a:cubicBezTo>
                  <a:cubicBezTo>
                    <a:pt x="650" y="176"/>
                    <a:pt x="589" y="117"/>
                    <a:pt x="515" y="117"/>
                  </a:cubicBezTo>
                  <a:cubicBezTo>
                    <a:pt x="502" y="117"/>
                    <a:pt x="489" y="119"/>
                    <a:pt x="477" y="122"/>
                  </a:cubicBezTo>
                  <a:cubicBezTo>
                    <a:pt x="448" y="50"/>
                    <a:pt x="377" y="0"/>
                    <a:pt x="295" y="0"/>
                  </a:cubicBezTo>
                  <a:cubicBezTo>
                    <a:pt x="191" y="0"/>
                    <a:pt x="105" y="81"/>
                    <a:pt x="99" y="184"/>
                  </a:cubicBezTo>
                  <a:cubicBezTo>
                    <a:pt x="44" y="185"/>
                    <a:pt x="0" y="230"/>
                    <a:pt x="0" y="285"/>
                  </a:cubicBezTo>
                  <a:cubicBezTo>
                    <a:pt x="0" y="298"/>
                    <a:pt x="1" y="311"/>
                    <a:pt x="7" y="323"/>
                  </a:cubicBezTo>
                  <a:lnTo>
                    <a:pt x="628" y="3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0" name="Rectangle 63"/>
            <p:cNvSpPr>
              <a:spLocks noChangeArrowheads="1"/>
            </p:cNvSpPr>
            <p:nvPr/>
          </p:nvSpPr>
          <p:spPr bwMode="gray">
            <a:xfrm>
              <a:off x="10840041" y="5481545"/>
              <a:ext cx="43074" cy="91532"/>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61" name="Freeform 64"/>
            <p:cNvSpPr>
              <a:spLocks/>
            </p:cNvSpPr>
            <p:nvPr/>
          </p:nvSpPr>
          <p:spPr bwMode="gray">
            <a:xfrm>
              <a:off x="6852992" y="5328094"/>
              <a:ext cx="729569" cy="231523"/>
            </a:xfrm>
            <a:custGeom>
              <a:avLst/>
              <a:gdLst>
                <a:gd name="T0" fmla="*/ 271 w 271"/>
                <a:gd name="T1" fmla="*/ 0 h 86"/>
                <a:gd name="T2" fmla="*/ 0 w 271"/>
                <a:gd name="T3" fmla="*/ 0 h 86"/>
                <a:gd name="T4" fmla="*/ 17 w 271"/>
                <a:gd name="T5" fmla="*/ 11 h 86"/>
                <a:gd name="T6" fmla="*/ 132 w 271"/>
                <a:gd name="T7" fmla="*/ 48 h 86"/>
                <a:gd name="T8" fmla="*/ 133 w 271"/>
                <a:gd name="T9" fmla="*/ 86 h 86"/>
                <a:gd name="T10" fmla="*/ 240 w 271"/>
                <a:gd name="T11" fmla="*/ 86 h 86"/>
                <a:gd name="T12" fmla="*/ 240 w 271"/>
                <a:gd name="T13" fmla="*/ 21 h 86"/>
                <a:gd name="T14" fmla="*/ 271 w 271"/>
                <a:gd name="T15" fmla="*/ 0 h 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1" h="86">
                  <a:moveTo>
                    <a:pt x="271" y="0"/>
                  </a:moveTo>
                  <a:lnTo>
                    <a:pt x="0" y="0"/>
                  </a:lnTo>
                  <a:lnTo>
                    <a:pt x="17" y="11"/>
                  </a:lnTo>
                  <a:lnTo>
                    <a:pt x="132" y="48"/>
                  </a:lnTo>
                  <a:lnTo>
                    <a:pt x="133" y="86"/>
                  </a:lnTo>
                  <a:lnTo>
                    <a:pt x="240" y="86"/>
                  </a:lnTo>
                  <a:lnTo>
                    <a:pt x="240" y="21"/>
                  </a:lnTo>
                  <a:lnTo>
                    <a:pt x="271" y="0"/>
                  </a:ln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2" name="Freeform 65"/>
            <p:cNvSpPr>
              <a:spLocks/>
            </p:cNvSpPr>
            <p:nvPr/>
          </p:nvSpPr>
          <p:spPr bwMode="gray">
            <a:xfrm>
              <a:off x="7192201" y="5621536"/>
              <a:ext cx="328440" cy="508814"/>
            </a:xfrm>
            <a:custGeom>
              <a:avLst/>
              <a:gdLst>
                <a:gd name="T0" fmla="*/ 209 w 209"/>
                <a:gd name="T1" fmla="*/ 327 h 327"/>
                <a:gd name="T2" fmla="*/ 209 w 209"/>
                <a:gd name="T3" fmla="*/ 0 h 327"/>
                <a:gd name="T4" fmla="*/ 0 w 209"/>
                <a:gd name="T5" fmla="*/ 0 h 327"/>
                <a:gd name="T6" fmla="*/ 0 w 209"/>
                <a:gd name="T7" fmla="*/ 242 h 327"/>
                <a:gd name="T8" fmla="*/ 209 w 209"/>
                <a:gd name="T9" fmla="*/ 327 h 327"/>
              </a:gdLst>
              <a:ahLst/>
              <a:cxnLst>
                <a:cxn ang="0">
                  <a:pos x="T0" y="T1"/>
                </a:cxn>
                <a:cxn ang="0">
                  <a:pos x="T2" y="T3"/>
                </a:cxn>
                <a:cxn ang="0">
                  <a:pos x="T4" y="T5"/>
                </a:cxn>
                <a:cxn ang="0">
                  <a:pos x="T6" y="T7"/>
                </a:cxn>
                <a:cxn ang="0">
                  <a:pos x="T8" y="T9"/>
                </a:cxn>
              </a:cxnLst>
              <a:rect l="0" t="0" r="r" b="b"/>
              <a:pathLst>
                <a:path w="209" h="327">
                  <a:moveTo>
                    <a:pt x="209" y="327"/>
                  </a:moveTo>
                  <a:cubicBezTo>
                    <a:pt x="209" y="0"/>
                    <a:pt x="209" y="0"/>
                    <a:pt x="209" y="0"/>
                  </a:cubicBezTo>
                  <a:cubicBezTo>
                    <a:pt x="0" y="0"/>
                    <a:pt x="0" y="0"/>
                    <a:pt x="0" y="0"/>
                  </a:cubicBezTo>
                  <a:cubicBezTo>
                    <a:pt x="0" y="242"/>
                    <a:pt x="0" y="242"/>
                    <a:pt x="0" y="242"/>
                  </a:cubicBezTo>
                  <a:cubicBezTo>
                    <a:pt x="81" y="245"/>
                    <a:pt x="153" y="277"/>
                    <a:pt x="209" y="327"/>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3" name="Rectangle 66"/>
            <p:cNvSpPr>
              <a:spLocks noChangeArrowheads="1"/>
            </p:cNvSpPr>
            <p:nvPr/>
          </p:nvSpPr>
          <p:spPr bwMode="gray">
            <a:xfrm>
              <a:off x="7202970" y="5559618"/>
              <a:ext cx="306903" cy="6192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4" name="Rectangle 67"/>
            <p:cNvSpPr>
              <a:spLocks noChangeArrowheads="1"/>
            </p:cNvSpPr>
            <p:nvPr/>
          </p:nvSpPr>
          <p:spPr bwMode="gray">
            <a:xfrm>
              <a:off x="7943307" y="5048112"/>
              <a:ext cx="43074" cy="91532"/>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65" name="Freeform 68"/>
            <p:cNvSpPr>
              <a:spLocks/>
            </p:cNvSpPr>
            <p:nvPr/>
          </p:nvSpPr>
          <p:spPr bwMode="gray">
            <a:xfrm>
              <a:off x="7940614" y="5088494"/>
              <a:ext cx="1289532" cy="454971"/>
            </a:xfrm>
            <a:custGeom>
              <a:avLst/>
              <a:gdLst>
                <a:gd name="T0" fmla="*/ 479 w 479"/>
                <a:gd name="T1" fmla="*/ 169 h 169"/>
                <a:gd name="T2" fmla="*/ 163 w 479"/>
                <a:gd name="T3" fmla="*/ 169 h 169"/>
                <a:gd name="T4" fmla="*/ 163 w 479"/>
                <a:gd name="T5" fmla="*/ 5 h 169"/>
                <a:gd name="T6" fmla="*/ 0 w 479"/>
                <a:gd name="T7" fmla="*/ 5 h 169"/>
                <a:gd name="T8" fmla="*/ 0 w 479"/>
                <a:gd name="T9" fmla="*/ 0 h 169"/>
                <a:gd name="T10" fmla="*/ 169 w 479"/>
                <a:gd name="T11" fmla="*/ 0 h 169"/>
                <a:gd name="T12" fmla="*/ 169 w 479"/>
                <a:gd name="T13" fmla="*/ 165 h 169"/>
                <a:gd name="T14" fmla="*/ 479 w 479"/>
                <a:gd name="T15" fmla="*/ 165 h 169"/>
                <a:gd name="T16" fmla="*/ 479 w 479"/>
                <a:gd name="T17" fmla="*/ 169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9" h="169">
                  <a:moveTo>
                    <a:pt x="479" y="169"/>
                  </a:moveTo>
                  <a:lnTo>
                    <a:pt x="163" y="169"/>
                  </a:lnTo>
                  <a:lnTo>
                    <a:pt x="163" y="5"/>
                  </a:lnTo>
                  <a:lnTo>
                    <a:pt x="0" y="5"/>
                  </a:lnTo>
                  <a:lnTo>
                    <a:pt x="0" y="0"/>
                  </a:lnTo>
                  <a:lnTo>
                    <a:pt x="169" y="0"/>
                  </a:lnTo>
                  <a:lnTo>
                    <a:pt x="169" y="165"/>
                  </a:lnTo>
                  <a:lnTo>
                    <a:pt x="479" y="165"/>
                  </a:lnTo>
                  <a:lnTo>
                    <a:pt x="479" y="169"/>
                  </a:ln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66" name="Freeform 69"/>
            <p:cNvSpPr>
              <a:spLocks/>
            </p:cNvSpPr>
            <p:nvPr/>
          </p:nvSpPr>
          <p:spPr bwMode="gray">
            <a:xfrm>
              <a:off x="10215467" y="6227266"/>
              <a:ext cx="134607" cy="188449"/>
            </a:xfrm>
            <a:custGeom>
              <a:avLst/>
              <a:gdLst>
                <a:gd name="T0" fmla="*/ 85 w 85"/>
                <a:gd name="T1" fmla="*/ 86 h 121"/>
                <a:gd name="T2" fmla="*/ 85 w 85"/>
                <a:gd name="T3" fmla="*/ 0 h 121"/>
                <a:gd name="T4" fmla="*/ 77 w 85"/>
                <a:gd name="T5" fmla="*/ 2 h 121"/>
                <a:gd name="T6" fmla="*/ 77 w 85"/>
                <a:gd name="T7" fmla="*/ 98 h 121"/>
                <a:gd name="T8" fmla="*/ 0 w 85"/>
                <a:gd name="T9" fmla="*/ 98 h 121"/>
                <a:gd name="T10" fmla="*/ 11 w 85"/>
                <a:gd name="T11" fmla="*/ 105 h 121"/>
                <a:gd name="T12" fmla="*/ 11 w 85"/>
                <a:gd name="T13" fmla="*/ 121 h 121"/>
                <a:gd name="T14" fmla="*/ 73 w 85"/>
                <a:gd name="T15" fmla="*/ 121 h 121"/>
                <a:gd name="T16" fmla="*/ 73 w 85"/>
                <a:gd name="T17" fmla="*/ 105 h 121"/>
                <a:gd name="T18" fmla="*/ 85 w 85"/>
                <a:gd name="T19" fmla="*/ 86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121">
                  <a:moveTo>
                    <a:pt x="85" y="86"/>
                  </a:moveTo>
                  <a:cubicBezTo>
                    <a:pt x="85" y="0"/>
                    <a:pt x="85" y="0"/>
                    <a:pt x="85" y="0"/>
                  </a:cubicBezTo>
                  <a:cubicBezTo>
                    <a:pt x="82" y="0"/>
                    <a:pt x="79" y="1"/>
                    <a:pt x="77" y="2"/>
                  </a:cubicBezTo>
                  <a:cubicBezTo>
                    <a:pt x="77" y="98"/>
                    <a:pt x="77" y="98"/>
                    <a:pt x="77" y="98"/>
                  </a:cubicBezTo>
                  <a:cubicBezTo>
                    <a:pt x="0" y="98"/>
                    <a:pt x="0" y="98"/>
                    <a:pt x="0" y="98"/>
                  </a:cubicBezTo>
                  <a:cubicBezTo>
                    <a:pt x="3" y="102"/>
                    <a:pt x="7" y="104"/>
                    <a:pt x="11" y="105"/>
                  </a:cubicBezTo>
                  <a:cubicBezTo>
                    <a:pt x="11" y="121"/>
                    <a:pt x="11" y="121"/>
                    <a:pt x="11" y="121"/>
                  </a:cubicBezTo>
                  <a:cubicBezTo>
                    <a:pt x="73" y="121"/>
                    <a:pt x="73" y="121"/>
                    <a:pt x="73" y="121"/>
                  </a:cubicBezTo>
                  <a:cubicBezTo>
                    <a:pt x="73" y="105"/>
                    <a:pt x="73" y="105"/>
                    <a:pt x="73" y="105"/>
                  </a:cubicBezTo>
                  <a:lnTo>
                    <a:pt x="85" y="86"/>
                  </a:ln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7" name="Freeform 70"/>
            <p:cNvSpPr>
              <a:spLocks/>
            </p:cNvSpPr>
            <p:nvPr/>
          </p:nvSpPr>
          <p:spPr bwMode="gray">
            <a:xfrm>
              <a:off x="10228926" y="6437253"/>
              <a:ext cx="110378" cy="250369"/>
            </a:xfrm>
            <a:custGeom>
              <a:avLst/>
              <a:gdLst>
                <a:gd name="T0" fmla="*/ 72 w 72"/>
                <a:gd name="T1" fmla="*/ 160 h 160"/>
                <a:gd name="T2" fmla="*/ 72 w 72"/>
                <a:gd name="T3" fmla="*/ 0 h 160"/>
                <a:gd name="T4" fmla="*/ 0 w 72"/>
                <a:gd name="T5" fmla="*/ 0 h 160"/>
                <a:gd name="T6" fmla="*/ 0 w 72"/>
                <a:gd name="T7" fmla="*/ 119 h 160"/>
                <a:gd name="T8" fmla="*/ 72 w 72"/>
                <a:gd name="T9" fmla="*/ 160 h 160"/>
              </a:gdLst>
              <a:ahLst/>
              <a:cxnLst>
                <a:cxn ang="0">
                  <a:pos x="T0" y="T1"/>
                </a:cxn>
                <a:cxn ang="0">
                  <a:pos x="T2" y="T3"/>
                </a:cxn>
                <a:cxn ang="0">
                  <a:pos x="T4" y="T5"/>
                </a:cxn>
                <a:cxn ang="0">
                  <a:pos x="T6" y="T7"/>
                </a:cxn>
                <a:cxn ang="0">
                  <a:pos x="T8" y="T9"/>
                </a:cxn>
              </a:cxnLst>
              <a:rect l="0" t="0" r="r" b="b"/>
              <a:pathLst>
                <a:path w="72" h="160">
                  <a:moveTo>
                    <a:pt x="72" y="160"/>
                  </a:moveTo>
                  <a:cubicBezTo>
                    <a:pt x="72" y="0"/>
                    <a:pt x="72" y="0"/>
                    <a:pt x="72" y="0"/>
                  </a:cubicBezTo>
                  <a:cubicBezTo>
                    <a:pt x="0" y="0"/>
                    <a:pt x="0" y="0"/>
                    <a:pt x="0" y="0"/>
                  </a:cubicBezTo>
                  <a:cubicBezTo>
                    <a:pt x="0" y="119"/>
                    <a:pt x="0" y="119"/>
                    <a:pt x="0" y="119"/>
                  </a:cubicBezTo>
                  <a:cubicBezTo>
                    <a:pt x="27" y="126"/>
                    <a:pt x="52" y="140"/>
                    <a:pt x="72" y="16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8" name="Rectangle 71"/>
            <p:cNvSpPr>
              <a:spLocks noChangeArrowheads="1"/>
            </p:cNvSpPr>
            <p:nvPr/>
          </p:nvSpPr>
          <p:spPr bwMode="gray">
            <a:xfrm>
              <a:off x="10231619" y="6415716"/>
              <a:ext cx="104994" cy="215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9" name="Freeform 72"/>
            <p:cNvSpPr>
              <a:spLocks/>
            </p:cNvSpPr>
            <p:nvPr/>
          </p:nvSpPr>
          <p:spPr bwMode="gray">
            <a:xfrm>
              <a:off x="9916639" y="5287711"/>
              <a:ext cx="923402" cy="247676"/>
            </a:xfrm>
            <a:custGeom>
              <a:avLst/>
              <a:gdLst>
                <a:gd name="T0" fmla="*/ 343 w 343"/>
                <a:gd name="T1" fmla="*/ 92 h 92"/>
                <a:gd name="T2" fmla="*/ 196 w 343"/>
                <a:gd name="T3" fmla="*/ 92 h 92"/>
                <a:gd name="T4" fmla="*/ 196 w 343"/>
                <a:gd name="T5" fmla="*/ 5 h 92"/>
                <a:gd name="T6" fmla="*/ 0 w 343"/>
                <a:gd name="T7" fmla="*/ 5 h 92"/>
                <a:gd name="T8" fmla="*/ 0 w 343"/>
                <a:gd name="T9" fmla="*/ 0 h 92"/>
                <a:gd name="T10" fmla="*/ 201 w 343"/>
                <a:gd name="T11" fmla="*/ 0 h 92"/>
                <a:gd name="T12" fmla="*/ 201 w 343"/>
                <a:gd name="T13" fmla="*/ 87 h 92"/>
                <a:gd name="T14" fmla="*/ 343 w 343"/>
                <a:gd name="T15" fmla="*/ 87 h 92"/>
                <a:gd name="T16" fmla="*/ 343 w 343"/>
                <a:gd name="T17" fmla="*/ 9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3" h="92">
                  <a:moveTo>
                    <a:pt x="343" y="92"/>
                  </a:moveTo>
                  <a:lnTo>
                    <a:pt x="196" y="92"/>
                  </a:lnTo>
                  <a:lnTo>
                    <a:pt x="196" y="5"/>
                  </a:lnTo>
                  <a:lnTo>
                    <a:pt x="0" y="5"/>
                  </a:lnTo>
                  <a:lnTo>
                    <a:pt x="0" y="0"/>
                  </a:lnTo>
                  <a:lnTo>
                    <a:pt x="201" y="0"/>
                  </a:lnTo>
                  <a:lnTo>
                    <a:pt x="201" y="87"/>
                  </a:lnTo>
                  <a:lnTo>
                    <a:pt x="343" y="87"/>
                  </a:lnTo>
                  <a:lnTo>
                    <a:pt x="343" y="92"/>
                  </a:ln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70" name="Freeform 73"/>
            <p:cNvSpPr>
              <a:spLocks/>
            </p:cNvSpPr>
            <p:nvPr/>
          </p:nvSpPr>
          <p:spPr bwMode="gray">
            <a:xfrm>
              <a:off x="9623198" y="5565002"/>
              <a:ext cx="282675" cy="743029"/>
            </a:xfrm>
            <a:custGeom>
              <a:avLst/>
              <a:gdLst>
                <a:gd name="T0" fmla="*/ 93 w 105"/>
                <a:gd name="T1" fmla="*/ 276 h 276"/>
                <a:gd name="T2" fmla="*/ 0 w 105"/>
                <a:gd name="T3" fmla="*/ 276 h 276"/>
                <a:gd name="T4" fmla="*/ 0 w 105"/>
                <a:gd name="T5" fmla="*/ 0 h 276"/>
                <a:gd name="T6" fmla="*/ 105 w 105"/>
                <a:gd name="T7" fmla="*/ 0 h 276"/>
                <a:gd name="T8" fmla="*/ 105 w 105"/>
                <a:gd name="T9" fmla="*/ 6 h 276"/>
                <a:gd name="T10" fmla="*/ 6 w 105"/>
                <a:gd name="T11" fmla="*/ 6 h 276"/>
                <a:gd name="T12" fmla="*/ 6 w 105"/>
                <a:gd name="T13" fmla="*/ 271 h 276"/>
                <a:gd name="T14" fmla="*/ 93 w 105"/>
                <a:gd name="T15" fmla="*/ 271 h 276"/>
                <a:gd name="T16" fmla="*/ 93 w 105"/>
                <a:gd name="T17" fmla="*/ 276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 h="276">
                  <a:moveTo>
                    <a:pt x="93" y="276"/>
                  </a:moveTo>
                  <a:lnTo>
                    <a:pt x="0" y="276"/>
                  </a:lnTo>
                  <a:lnTo>
                    <a:pt x="0" y="0"/>
                  </a:lnTo>
                  <a:lnTo>
                    <a:pt x="105" y="0"/>
                  </a:lnTo>
                  <a:lnTo>
                    <a:pt x="105" y="6"/>
                  </a:lnTo>
                  <a:lnTo>
                    <a:pt x="6" y="6"/>
                  </a:lnTo>
                  <a:lnTo>
                    <a:pt x="6" y="271"/>
                  </a:lnTo>
                  <a:lnTo>
                    <a:pt x="93" y="271"/>
                  </a:lnTo>
                  <a:lnTo>
                    <a:pt x="93" y="276"/>
                  </a:ln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71" name="Rectangle 74"/>
            <p:cNvSpPr>
              <a:spLocks noChangeArrowheads="1"/>
            </p:cNvSpPr>
            <p:nvPr/>
          </p:nvSpPr>
          <p:spPr bwMode="gray">
            <a:xfrm>
              <a:off x="9846644" y="6273032"/>
              <a:ext cx="26921" cy="56536"/>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72" name="Freeform 75"/>
            <p:cNvSpPr>
              <a:spLocks/>
            </p:cNvSpPr>
            <p:nvPr/>
          </p:nvSpPr>
          <p:spPr bwMode="gray">
            <a:xfrm>
              <a:off x="10883115" y="4951196"/>
              <a:ext cx="1076853" cy="734953"/>
            </a:xfrm>
            <a:custGeom>
              <a:avLst/>
              <a:gdLst>
                <a:gd name="T0" fmla="*/ 400 w 400"/>
                <a:gd name="T1" fmla="*/ 273 h 273"/>
                <a:gd name="T2" fmla="*/ 400 w 400"/>
                <a:gd name="T3" fmla="*/ 0 h 273"/>
                <a:gd name="T4" fmla="*/ 201 w 400"/>
                <a:gd name="T5" fmla="*/ 0 h 273"/>
                <a:gd name="T6" fmla="*/ 0 w 400"/>
                <a:gd name="T7" fmla="*/ 0 h 273"/>
                <a:gd name="T8" fmla="*/ 0 w 400"/>
                <a:gd name="T9" fmla="*/ 273 h 273"/>
                <a:gd name="T10" fmla="*/ 201 w 400"/>
                <a:gd name="T11" fmla="*/ 273 h 273"/>
                <a:gd name="T12" fmla="*/ 400 w 400"/>
                <a:gd name="T13" fmla="*/ 273 h 273"/>
              </a:gdLst>
              <a:ahLst/>
              <a:cxnLst>
                <a:cxn ang="0">
                  <a:pos x="T0" y="T1"/>
                </a:cxn>
                <a:cxn ang="0">
                  <a:pos x="T2" y="T3"/>
                </a:cxn>
                <a:cxn ang="0">
                  <a:pos x="T4" y="T5"/>
                </a:cxn>
                <a:cxn ang="0">
                  <a:pos x="T6" y="T7"/>
                </a:cxn>
                <a:cxn ang="0">
                  <a:pos x="T8" y="T9"/>
                </a:cxn>
                <a:cxn ang="0">
                  <a:pos x="T10" y="T11"/>
                </a:cxn>
                <a:cxn ang="0">
                  <a:pos x="T12" y="T13"/>
                </a:cxn>
              </a:cxnLst>
              <a:rect l="0" t="0" r="r" b="b"/>
              <a:pathLst>
                <a:path w="400" h="273">
                  <a:moveTo>
                    <a:pt x="400" y="273"/>
                  </a:moveTo>
                  <a:lnTo>
                    <a:pt x="400" y="0"/>
                  </a:lnTo>
                  <a:lnTo>
                    <a:pt x="201" y="0"/>
                  </a:lnTo>
                  <a:lnTo>
                    <a:pt x="0" y="0"/>
                  </a:lnTo>
                  <a:lnTo>
                    <a:pt x="0" y="273"/>
                  </a:lnTo>
                  <a:lnTo>
                    <a:pt x="201" y="273"/>
                  </a:lnTo>
                  <a:lnTo>
                    <a:pt x="400" y="273"/>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3" name="Rectangle 76"/>
            <p:cNvSpPr>
              <a:spLocks noChangeArrowheads="1"/>
            </p:cNvSpPr>
            <p:nvPr/>
          </p:nvSpPr>
          <p:spPr bwMode="gray">
            <a:xfrm>
              <a:off x="10939649" y="4991577"/>
              <a:ext cx="966476" cy="573425"/>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4" name="Freeform 77"/>
            <p:cNvSpPr>
              <a:spLocks noEditPoints="1"/>
            </p:cNvSpPr>
            <p:nvPr/>
          </p:nvSpPr>
          <p:spPr bwMode="gray">
            <a:xfrm>
              <a:off x="11009645" y="5384628"/>
              <a:ext cx="826485" cy="99610"/>
            </a:xfrm>
            <a:custGeom>
              <a:avLst/>
              <a:gdLst>
                <a:gd name="T0" fmla="*/ 0 w 527"/>
                <a:gd name="T1" fmla="*/ 57 h 64"/>
                <a:gd name="T2" fmla="*/ 41 w 527"/>
                <a:gd name="T3" fmla="*/ 57 h 64"/>
                <a:gd name="T4" fmla="*/ 8 w 527"/>
                <a:gd name="T5" fmla="*/ 0 h 64"/>
                <a:gd name="T6" fmla="*/ 34 w 527"/>
                <a:gd name="T7" fmla="*/ 57 h 64"/>
                <a:gd name="T8" fmla="*/ 86 w 527"/>
                <a:gd name="T9" fmla="*/ 57 h 64"/>
                <a:gd name="T10" fmla="*/ 60 w 527"/>
                <a:gd name="T11" fmla="*/ 4 h 64"/>
                <a:gd name="T12" fmla="*/ 77 w 527"/>
                <a:gd name="T13" fmla="*/ 57 h 64"/>
                <a:gd name="T14" fmla="*/ 65 w 527"/>
                <a:gd name="T15" fmla="*/ 64 h 64"/>
                <a:gd name="T16" fmla="*/ 102 w 527"/>
                <a:gd name="T17" fmla="*/ 39 h 64"/>
                <a:gd name="T18" fmla="*/ 93 w 527"/>
                <a:gd name="T19" fmla="*/ 57 h 64"/>
                <a:gd name="T20" fmla="*/ 121 w 527"/>
                <a:gd name="T21" fmla="*/ 8 h 64"/>
                <a:gd name="T22" fmla="*/ 154 w 527"/>
                <a:gd name="T23" fmla="*/ 64 h 64"/>
                <a:gd name="T24" fmla="*/ 154 w 527"/>
                <a:gd name="T25" fmla="*/ 0 h 64"/>
                <a:gd name="T26" fmla="*/ 154 w 527"/>
                <a:gd name="T27" fmla="*/ 8 h 64"/>
                <a:gd name="T28" fmla="*/ 130 w 527"/>
                <a:gd name="T29" fmla="*/ 8 h 64"/>
                <a:gd name="T30" fmla="*/ 182 w 527"/>
                <a:gd name="T31" fmla="*/ 57 h 64"/>
                <a:gd name="T32" fmla="*/ 224 w 527"/>
                <a:gd name="T33" fmla="*/ 57 h 64"/>
                <a:gd name="T34" fmla="*/ 191 w 527"/>
                <a:gd name="T35" fmla="*/ 0 h 64"/>
                <a:gd name="T36" fmla="*/ 215 w 527"/>
                <a:gd name="T37" fmla="*/ 57 h 64"/>
                <a:gd name="T38" fmla="*/ 251 w 527"/>
                <a:gd name="T39" fmla="*/ 0 h 64"/>
                <a:gd name="T40" fmla="*/ 251 w 527"/>
                <a:gd name="T41" fmla="*/ 64 h 64"/>
                <a:gd name="T42" fmla="*/ 284 w 527"/>
                <a:gd name="T43" fmla="*/ 8 h 64"/>
                <a:gd name="T44" fmla="*/ 251 w 527"/>
                <a:gd name="T45" fmla="*/ 8 h 64"/>
                <a:gd name="T46" fmla="*/ 251 w 527"/>
                <a:gd name="T47" fmla="*/ 57 h 64"/>
                <a:gd name="T48" fmla="*/ 328 w 527"/>
                <a:gd name="T49" fmla="*/ 0 h 64"/>
                <a:gd name="T50" fmla="*/ 307 w 527"/>
                <a:gd name="T51" fmla="*/ 8 h 64"/>
                <a:gd name="T52" fmla="*/ 307 w 527"/>
                <a:gd name="T53" fmla="*/ 57 h 64"/>
                <a:gd name="T54" fmla="*/ 340 w 527"/>
                <a:gd name="T55" fmla="*/ 64 h 64"/>
                <a:gd name="T56" fmla="*/ 340 w 527"/>
                <a:gd name="T57" fmla="*/ 35 h 64"/>
                <a:gd name="T58" fmla="*/ 328 w 527"/>
                <a:gd name="T59" fmla="*/ 57 h 64"/>
                <a:gd name="T60" fmla="*/ 368 w 527"/>
                <a:gd name="T61" fmla="*/ 0 h 64"/>
                <a:gd name="T62" fmla="*/ 380 w 527"/>
                <a:gd name="T63" fmla="*/ 8 h 64"/>
                <a:gd name="T64" fmla="*/ 364 w 527"/>
                <a:gd name="T65" fmla="*/ 60 h 64"/>
                <a:gd name="T66" fmla="*/ 405 w 527"/>
                <a:gd name="T67" fmla="*/ 60 h 64"/>
                <a:gd name="T68" fmla="*/ 396 w 527"/>
                <a:gd name="T69" fmla="*/ 39 h 64"/>
                <a:gd name="T70" fmla="*/ 433 w 527"/>
                <a:gd name="T71" fmla="*/ 0 h 64"/>
                <a:gd name="T72" fmla="*/ 433 w 527"/>
                <a:gd name="T73" fmla="*/ 64 h 64"/>
                <a:gd name="T74" fmla="*/ 466 w 527"/>
                <a:gd name="T75" fmla="*/ 8 h 64"/>
                <a:gd name="T76" fmla="*/ 433 w 527"/>
                <a:gd name="T77" fmla="*/ 8 h 64"/>
                <a:gd name="T78" fmla="*/ 433 w 527"/>
                <a:gd name="T79" fmla="*/ 57 h 64"/>
                <a:gd name="T80" fmla="*/ 510 w 527"/>
                <a:gd name="T81" fmla="*/ 0 h 64"/>
                <a:gd name="T82" fmla="*/ 489 w 527"/>
                <a:gd name="T83" fmla="*/ 8 h 64"/>
                <a:gd name="T84" fmla="*/ 489 w 527"/>
                <a:gd name="T85" fmla="*/ 57 h 64"/>
                <a:gd name="T86" fmla="*/ 522 w 527"/>
                <a:gd name="T87" fmla="*/ 64 h 64"/>
                <a:gd name="T88" fmla="*/ 522 w 527"/>
                <a:gd name="T89" fmla="*/ 35 h 64"/>
                <a:gd name="T90" fmla="*/ 510 w 527"/>
                <a:gd name="T91" fmla="*/ 57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7" h="64">
                  <a:moveTo>
                    <a:pt x="8" y="0"/>
                  </a:moveTo>
                  <a:cubicBezTo>
                    <a:pt x="4" y="0"/>
                    <a:pt x="0" y="3"/>
                    <a:pt x="0" y="8"/>
                  </a:cubicBezTo>
                  <a:cubicBezTo>
                    <a:pt x="0" y="57"/>
                    <a:pt x="0" y="57"/>
                    <a:pt x="0" y="57"/>
                  </a:cubicBezTo>
                  <a:cubicBezTo>
                    <a:pt x="0" y="61"/>
                    <a:pt x="4" y="64"/>
                    <a:pt x="8" y="64"/>
                  </a:cubicBezTo>
                  <a:cubicBezTo>
                    <a:pt x="34" y="64"/>
                    <a:pt x="34" y="64"/>
                    <a:pt x="34" y="64"/>
                  </a:cubicBezTo>
                  <a:cubicBezTo>
                    <a:pt x="38" y="64"/>
                    <a:pt x="41" y="61"/>
                    <a:pt x="41" y="57"/>
                  </a:cubicBezTo>
                  <a:cubicBezTo>
                    <a:pt x="41" y="8"/>
                    <a:pt x="41" y="8"/>
                    <a:pt x="41" y="8"/>
                  </a:cubicBezTo>
                  <a:cubicBezTo>
                    <a:pt x="41" y="3"/>
                    <a:pt x="38" y="0"/>
                    <a:pt x="34" y="0"/>
                  </a:cubicBezTo>
                  <a:lnTo>
                    <a:pt x="8" y="0"/>
                  </a:lnTo>
                  <a:close/>
                  <a:moveTo>
                    <a:pt x="8" y="8"/>
                  </a:moveTo>
                  <a:cubicBezTo>
                    <a:pt x="34" y="8"/>
                    <a:pt x="34" y="8"/>
                    <a:pt x="34" y="8"/>
                  </a:cubicBezTo>
                  <a:cubicBezTo>
                    <a:pt x="34" y="57"/>
                    <a:pt x="34" y="57"/>
                    <a:pt x="34" y="57"/>
                  </a:cubicBezTo>
                  <a:cubicBezTo>
                    <a:pt x="8" y="57"/>
                    <a:pt x="8" y="57"/>
                    <a:pt x="8" y="57"/>
                  </a:cubicBezTo>
                  <a:lnTo>
                    <a:pt x="8" y="8"/>
                  </a:lnTo>
                  <a:close/>
                  <a:moveTo>
                    <a:pt x="86" y="57"/>
                  </a:moveTo>
                  <a:cubicBezTo>
                    <a:pt x="86" y="0"/>
                    <a:pt x="86" y="0"/>
                    <a:pt x="86" y="0"/>
                  </a:cubicBezTo>
                  <a:cubicBezTo>
                    <a:pt x="65" y="0"/>
                    <a:pt x="65" y="0"/>
                    <a:pt x="65" y="0"/>
                  </a:cubicBezTo>
                  <a:cubicBezTo>
                    <a:pt x="63" y="0"/>
                    <a:pt x="60" y="0"/>
                    <a:pt x="60" y="4"/>
                  </a:cubicBezTo>
                  <a:cubicBezTo>
                    <a:pt x="60" y="7"/>
                    <a:pt x="63" y="8"/>
                    <a:pt x="65" y="8"/>
                  </a:cubicBezTo>
                  <a:cubicBezTo>
                    <a:pt x="77" y="8"/>
                    <a:pt x="77" y="8"/>
                    <a:pt x="77" y="8"/>
                  </a:cubicBezTo>
                  <a:cubicBezTo>
                    <a:pt x="77" y="57"/>
                    <a:pt x="77" y="57"/>
                    <a:pt x="77" y="57"/>
                  </a:cubicBezTo>
                  <a:cubicBezTo>
                    <a:pt x="65" y="57"/>
                    <a:pt x="65" y="57"/>
                    <a:pt x="65" y="57"/>
                  </a:cubicBezTo>
                  <a:cubicBezTo>
                    <a:pt x="63" y="57"/>
                    <a:pt x="60" y="58"/>
                    <a:pt x="60" y="60"/>
                  </a:cubicBezTo>
                  <a:cubicBezTo>
                    <a:pt x="60" y="64"/>
                    <a:pt x="63" y="64"/>
                    <a:pt x="65" y="64"/>
                  </a:cubicBezTo>
                  <a:cubicBezTo>
                    <a:pt x="98" y="64"/>
                    <a:pt x="98" y="64"/>
                    <a:pt x="98" y="64"/>
                  </a:cubicBezTo>
                  <a:cubicBezTo>
                    <a:pt x="100" y="64"/>
                    <a:pt x="102" y="64"/>
                    <a:pt x="102" y="60"/>
                  </a:cubicBezTo>
                  <a:cubicBezTo>
                    <a:pt x="102" y="39"/>
                    <a:pt x="102" y="39"/>
                    <a:pt x="102" y="39"/>
                  </a:cubicBezTo>
                  <a:cubicBezTo>
                    <a:pt x="102" y="37"/>
                    <a:pt x="101" y="35"/>
                    <a:pt x="98" y="35"/>
                  </a:cubicBezTo>
                  <a:cubicBezTo>
                    <a:pt x="95" y="35"/>
                    <a:pt x="93" y="37"/>
                    <a:pt x="93" y="39"/>
                  </a:cubicBezTo>
                  <a:cubicBezTo>
                    <a:pt x="93" y="57"/>
                    <a:pt x="93" y="57"/>
                    <a:pt x="93" y="57"/>
                  </a:cubicBezTo>
                  <a:lnTo>
                    <a:pt x="86" y="57"/>
                  </a:lnTo>
                  <a:close/>
                  <a:moveTo>
                    <a:pt x="130" y="0"/>
                  </a:moveTo>
                  <a:cubicBezTo>
                    <a:pt x="125" y="0"/>
                    <a:pt x="121" y="3"/>
                    <a:pt x="121" y="8"/>
                  </a:cubicBezTo>
                  <a:cubicBezTo>
                    <a:pt x="121" y="57"/>
                    <a:pt x="121" y="57"/>
                    <a:pt x="121" y="57"/>
                  </a:cubicBezTo>
                  <a:cubicBezTo>
                    <a:pt x="121" y="61"/>
                    <a:pt x="125" y="64"/>
                    <a:pt x="130" y="64"/>
                  </a:cubicBezTo>
                  <a:cubicBezTo>
                    <a:pt x="154" y="64"/>
                    <a:pt x="154" y="64"/>
                    <a:pt x="154" y="64"/>
                  </a:cubicBezTo>
                  <a:cubicBezTo>
                    <a:pt x="159" y="64"/>
                    <a:pt x="163" y="61"/>
                    <a:pt x="163" y="57"/>
                  </a:cubicBezTo>
                  <a:cubicBezTo>
                    <a:pt x="163" y="8"/>
                    <a:pt x="163" y="8"/>
                    <a:pt x="163" y="8"/>
                  </a:cubicBezTo>
                  <a:cubicBezTo>
                    <a:pt x="163" y="3"/>
                    <a:pt x="159" y="0"/>
                    <a:pt x="154" y="0"/>
                  </a:cubicBezTo>
                  <a:lnTo>
                    <a:pt x="130" y="0"/>
                  </a:lnTo>
                  <a:close/>
                  <a:moveTo>
                    <a:pt x="130" y="8"/>
                  </a:moveTo>
                  <a:cubicBezTo>
                    <a:pt x="154" y="8"/>
                    <a:pt x="154" y="8"/>
                    <a:pt x="154" y="8"/>
                  </a:cubicBezTo>
                  <a:cubicBezTo>
                    <a:pt x="154" y="57"/>
                    <a:pt x="154" y="57"/>
                    <a:pt x="154" y="57"/>
                  </a:cubicBezTo>
                  <a:cubicBezTo>
                    <a:pt x="130" y="57"/>
                    <a:pt x="130" y="57"/>
                    <a:pt x="130" y="57"/>
                  </a:cubicBezTo>
                  <a:lnTo>
                    <a:pt x="130" y="8"/>
                  </a:lnTo>
                  <a:close/>
                  <a:moveTo>
                    <a:pt x="191" y="0"/>
                  </a:moveTo>
                  <a:cubicBezTo>
                    <a:pt x="185" y="0"/>
                    <a:pt x="182" y="3"/>
                    <a:pt x="182" y="8"/>
                  </a:cubicBezTo>
                  <a:cubicBezTo>
                    <a:pt x="182" y="57"/>
                    <a:pt x="182" y="57"/>
                    <a:pt x="182" y="57"/>
                  </a:cubicBezTo>
                  <a:cubicBezTo>
                    <a:pt x="182" y="61"/>
                    <a:pt x="185" y="64"/>
                    <a:pt x="191" y="64"/>
                  </a:cubicBezTo>
                  <a:cubicBezTo>
                    <a:pt x="215" y="64"/>
                    <a:pt x="215" y="64"/>
                    <a:pt x="215" y="64"/>
                  </a:cubicBezTo>
                  <a:cubicBezTo>
                    <a:pt x="220" y="64"/>
                    <a:pt x="224" y="61"/>
                    <a:pt x="224" y="57"/>
                  </a:cubicBezTo>
                  <a:cubicBezTo>
                    <a:pt x="224" y="8"/>
                    <a:pt x="224" y="8"/>
                    <a:pt x="224" y="8"/>
                  </a:cubicBezTo>
                  <a:cubicBezTo>
                    <a:pt x="224" y="3"/>
                    <a:pt x="219" y="0"/>
                    <a:pt x="215" y="0"/>
                  </a:cubicBezTo>
                  <a:lnTo>
                    <a:pt x="191" y="0"/>
                  </a:lnTo>
                  <a:close/>
                  <a:moveTo>
                    <a:pt x="191" y="8"/>
                  </a:moveTo>
                  <a:cubicBezTo>
                    <a:pt x="215" y="8"/>
                    <a:pt x="215" y="8"/>
                    <a:pt x="215" y="8"/>
                  </a:cubicBezTo>
                  <a:cubicBezTo>
                    <a:pt x="215" y="57"/>
                    <a:pt x="215" y="57"/>
                    <a:pt x="215" y="57"/>
                  </a:cubicBezTo>
                  <a:cubicBezTo>
                    <a:pt x="191" y="57"/>
                    <a:pt x="191" y="57"/>
                    <a:pt x="191" y="57"/>
                  </a:cubicBezTo>
                  <a:lnTo>
                    <a:pt x="191" y="8"/>
                  </a:lnTo>
                  <a:close/>
                  <a:moveTo>
                    <a:pt x="251" y="0"/>
                  </a:moveTo>
                  <a:cubicBezTo>
                    <a:pt x="246" y="0"/>
                    <a:pt x="243" y="3"/>
                    <a:pt x="243" y="8"/>
                  </a:cubicBezTo>
                  <a:cubicBezTo>
                    <a:pt x="243" y="57"/>
                    <a:pt x="243" y="57"/>
                    <a:pt x="243" y="57"/>
                  </a:cubicBezTo>
                  <a:cubicBezTo>
                    <a:pt x="243" y="61"/>
                    <a:pt x="246" y="64"/>
                    <a:pt x="251" y="64"/>
                  </a:cubicBezTo>
                  <a:cubicBezTo>
                    <a:pt x="276" y="64"/>
                    <a:pt x="276" y="64"/>
                    <a:pt x="276" y="64"/>
                  </a:cubicBezTo>
                  <a:cubicBezTo>
                    <a:pt x="280" y="64"/>
                    <a:pt x="284" y="61"/>
                    <a:pt x="284" y="57"/>
                  </a:cubicBezTo>
                  <a:cubicBezTo>
                    <a:pt x="284" y="8"/>
                    <a:pt x="284" y="8"/>
                    <a:pt x="284" y="8"/>
                  </a:cubicBezTo>
                  <a:cubicBezTo>
                    <a:pt x="284" y="3"/>
                    <a:pt x="280" y="0"/>
                    <a:pt x="276" y="0"/>
                  </a:cubicBezTo>
                  <a:lnTo>
                    <a:pt x="251" y="0"/>
                  </a:lnTo>
                  <a:close/>
                  <a:moveTo>
                    <a:pt x="251" y="8"/>
                  </a:moveTo>
                  <a:cubicBezTo>
                    <a:pt x="276" y="8"/>
                    <a:pt x="276" y="8"/>
                    <a:pt x="276" y="8"/>
                  </a:cubicBezTo>
                  <a:cubicBezTo>
                    <a:pt x="276" y="57"/>
                    <a:pt x="276" y="57"/>
                    <a:pt x="276" y="57"/>
                  </a:cubicBezTo>
                  <a:cubicBezTo>
                    <a:pt x="251" y="57"/>
                    <a:pt x="251" y="57"/>
                    <a:pt x="251" y="57"/>
                  </a:cubicBezTo>
                  <a:lnTo>
                    <a:pt x="251" y="8"/>
                  </a:lnTo>
                  <a:close/>
                  <a:moveTo>
                    <a:pt x="328" y="57"/>
                  </a:moveTo>
                  <a:cubicBezTo>
                    <a:pt x="328" y="0"/>
                    <a:pt x="328" y="0"/>
                    <a:pt x="328" y="0"/>
                  </a:cubicBezTo>
                  <a:cubicBezTo>
                    <a:pt x="307" y="0"/>
                    <a:pt x="307" y="0"/>
                    <a:pt x="307" y="0"/>
                  </a:cubicBezTo>
                  <a:cubicBezTo>
                    <a:pt x="305" y="0"/>
                    <a:pt x="303" y="0"/>
                    <a:pt x="303" y="4"/>
                  </a:cubicBezTo>
                  <a:cubicBezTo>
                    <a:pt x="303" y="7"/>
                    <a:pt x="305" y="8"/>
                    <a:pt x="307" y="8"/>
                  </a:cubicBezTo>
                  <a:cubicBezTo>
                    <a:pt x="320" y="8"/>
                    <a:pt x="320" y="8"/>
                    <a:pt x="320" y="8"/>
                  </a:cubicBezTo>
                  <a:cubicBezTo>
                    <a:pt x="320" y="57"/>
                    <a:pt x="320" y="57"/>
                    <a:pt x="320" y="57"/>
                  </a:cubicBezTo>
                  <a:cubicBezTo>
                    <a:pt x="307" y="57"/>
                    <a:pt x="307" y="57"/>
                    <a:pt x="307" y="57"/>
                  </a:cubicBezTo>
                  <a:cubicBezTo>
                    <a:pt x="305" y="57"/>
                    <a:pt x="303" y="58"/>
                    <a:pt x="303" y="60"/>
                  </a:cubicBezTo>
                  <a:cubicBezTo>
                    <a:pt x="303" y="64"/>
                    <a:pt x="305" y="64"/>
                    <a:pt x="307" y="64"/>
                  </a:cubicBezTo>
                  <a:cubicBezTo>
                    <a:pt x="340" y="64"/>
                    <a:pt x="340" y="64"/>
                    <a:pt x="340" y="64"/>
                  </a:cubicBezTo>
                  <a:cubicBezTo>
                    <a:pt x="343" y="64"/>
                    <a:pt x="344" y="64"/>
                    <a:pt x="344" y="60"/>
                  </a:cubicBezTo>
                  <a:cubicBezTo>
                    <a:pt x="344" y="39"/>
                    <a:pt x="344" y="39"/>
                    <a:pt x="344" y="39"/>
                  </a:cubicBezTo>
                  <a:cubicBezTo>
                    <a:pt x="344" y="37"/>
                    <a:pt x="344" y="35"/>
                    <a:pt x="340" y="35"/>
                  </a:cubicBezTo>
                  <a:cubicBezTo>
                    <a:pt x="337" y="35"/>
                    <a:pt x="337" y="37"/>
                    <a:pt x="337" y="39"/>
                  </a:cubicBezTo>
                  <a:cubicBezTo>
                    <a:pt x="337" y="57"/>
                    <a:pt x="337" y="57"/>
                    <a:pt x="337" y="57"/>
                  </a:cubicBezTo>
                  <a:lnTo>
                    <a:pt x="328" y="57"/>
                  </a:lnTo>
                  <a:close/>
                  <a:moveTo>
                    <a:pt x="389" y="57"/>
                  </a:moveTo>
                  <a:cubicBezTo>
                    <a:pt x="389" y="0"/>
                    <a:pt x="389" y="0"/>
                    <a:pt x="389" y="0"/>
                  </a:cubicBezTo>
                  <a:cubicBezTo>
                    <a:pt x="368" y="0"/>
                    <a:pt x="368" y="0"/>
                    <a:pt x="368" y="0"/>
                  </a:cubicBezTo>
                  <a:cubicBezTo>
                    <a:pt x="366" y="0"/>
                    <a:pt x="364" y="0"/>
                    <a:pt x="364" y="4"/>
                  </a:cubicBezTo>
                  <a:cubicBezTo>
                    <a:pt x="364" y="7"/>
                    <a:pt x="366" y="8"/>
                    <a:pt x="368" y="8"/>
                  </a:cubicBezTo>
                  <a:cubicBezTo>
                    <a:pt x="380" y="8"/>
                    <a:pt x="380" y="8"/>
                    <a:pt x="380" y="8"/>
                  </a:cubicBezTo>
                  <a:cubicBezTo>
                    <a:pt x="380" y="57"/>
                    <a:pt x="380" y="57"/>
                    <a:pt x="380" y="57"/>
                  </a:cubicBezTo>
                  <a:cubicBezTo>
                    <a:pt x="368" y="57"/>
                    <a:pt x="368" y="57"/>
                    <a:pt x="368" y="57"/>
                  </a:cubicBezTo>
                  <a:cubicBezTo>
                    <a:pt x="366" y="57"/>
                    <a:pt x="364" y="58"/>
                    <a:pt x="364" y="60"/>
                  </a:cubicBezTo>
                  <a:cubicBezTo>
                    <a:pt x="364" y="64"/>
                    <a:pt x="366" y="64"/>
                    <a:pt x="368" y="64"/>
                  </a:cubicBezTo>
                  <a:cubicBezTo>
                    <a:pt x="401" y="64"/>
                    <a:pt x="401" y="64"/>
                    <a:pt x="401" y="64"/>
                  </a:cubicBezTo>
                  <a:cubicBezTo>
                    <a:pt x="403" y="64"/>
                    <a:pt x="405" y="64"/>
                    <a:pt x="405" y="60"/>
                  </a:cubicBezTo>
                  <a:cubicBezTo>
                    <a:pt x="405" y="39"/>
                    <a:pt x="405" y="39"/>
                    <a:pt x="405" y="39"/>
                  </a:cubicBezTo>
                  <a:cubicBezTo>
                    <a:pt x="405" y="37"/>
                    <a:pt x="404" y="35"/>
                    <a:pt x="401" y="35"/>
                  </a:cubicBezTo>
                  <a:cubicBezTo>
                    <a:pt x="398" y="35"/>
                    <a:pt x="396" y="37"/>
                    <a:pt x="396" y="39"/>
                  </a:cubicBezTo>
                  <a:cubicBezTo>
                    <a:pt x="396" y="57"/>
                    <a:pt x="396" y="57"/>
                    <a:pt x="396" y="57"/>
                  </a:cubicBezTo>
                  <a:lnTo>
                    <a:pt x="389" y="57"/>
                  </a:lnTo>
                  <a:close/>
                  <a:moveTo>
                    <a:pt x="433" y="0"/>
                  </a:moveTo>
                  <a:cubicBezTo>
                    <a:pt x="428" y="0"/>
                    <a:pt x="424" y="3"/>
                    <a:pt x="424" y="8"/>
                  </a:cubicBezTo>
                  <a:cubicBezTo>
                    <a:pt x="424" y="57"/>
                    <a:pt x="424" y="57"/>
                    <a:pt x="424" y="57"/>
                  </a:cubicBezTo>
                  <a:cubicBezTo>
                    <a:pt x="424" y="61"/>
                    <a:pt x="428" y="64"/>
                    <a:pt x="433" y="64"/>
                  </a:cubicBezTo>
                  <a:cubicBezTo>
                    <a:pt x="457" y="64"/>
                    <a:pt x="457" y="64"/>
                    <a:pt x="457" y="64"/>
                  </a:cubicBezTo>
                  <a:cubicBezTo>
                    <a:pt x="462" y="64"/>
                    <a:pt x="466" y="61"/>
                    <a:pt x="466" y="57"/>
                  </a:cubicBezTo>
                  <a:cubicBezTo>
                    <a:pt x="466" y="8"/>
                    <a:pt x="466" y="8"/>
                    <a:pt x="466" y="8"/>
                  </a:cubicBezTo>
                  <a:cubicBezTo>
                    <a:pt x="466" y="3"/>
                    <a:pt x="462" y="0"/>
                    <a:pt x="457" y="0"/>
                  </a:cubicBezTo>
                  <a:lnTo>
                    <a:pt x="433" y="0"/>
                  </a:lnTo>
                  <a:close/>
                  <a:moveTo>
                    <a:pt x="433" y="8"/>
                  </a:moveTo>
                  <a:cubicBezTo>
                    <a:pt x="457" y="8"/>
                    <a:pt x="457" y="8"/>
                    <a:pt x="457" y="8"/>
                  </a:cubicBezTo>
                  <a:cubicBezTo>
                    <a:pt x="457" y="57"/>
                    <a:pt x="457" y="57"/>
                    <a:pt x="457" y="57"/>
                  </a:cubicBezTo>
                  <a:cubicBezTo>
                    <a:pt x="433" y="57"/>
                    <a:pt x="433" y="57"/>
                    <a:pt x="433" y="57"/>
                  </a:cubicBezTo>
                  <a:lnTo>
                    <a:pt x="433" y="8"/>
                  </a:lnTo>
                  <a:close/>
                  <a:moveTo>
                    <a:pt x="510" y="57"/>
                  </a:moveTo>
                  <a:cubicBezTo>
                    <a:pt x="510" y="0"/>
                    <a:pt x="510" y="0"/>
                    <a:pt x="510" y="0"/>
                  </a:cubicBezTo>
                  <a:cubicBezTo>
                    <a:pt x="489" y="0"/>
                    <a:pt x="489" y="0"/>
                    <a:pt x="489" y="0"/>
                  </a:cubicBezTo>
                  <a:cubicBezTo>
                    <a:pt x="487" y="0"/>
                    <a:pt x="485" y="0"/>
                    <a:pt x="485" y="4"/>
                  </a:cubicBezTo>
                  <a:cubicBezTo>
                    <a:pt x="485" y="7"/>
                    <a:pt x="487" y="8"/>
                    <a:pt x="489" y="8"/>
                  </a:cubicBezTo>
                  <a:cubicBezTo>
                    <a:pt x="502" y="8"/>
                    <a:pt x="502" y="8"/>
                    <a:pt x="502" y="8"/>
                  </a:cubicBezTo>
                  <a:cubicBezTo>
                    <a:pt x="502" y="57"/>
                    <a:pt x="502" y="57"/>
                    <a:pt x="502" y="57"/>
                  </a:cubicBezTo>
                  <a:cubicBezTo>
                    <a:pt x="489" y="57"/>
                    <a:pt x="489" y="57"/>
                    <a:pt x="489" y="57"/>
                  </a:cubicBezTo>
                  <a:cubicBezTo>
                    <a:pt x="487" y="57"/>
                    <a:pt x="485" y="58"/>
                    <a:pt x="485" y="60"/>
                  </a:cubicBezTo>
                  <a:cubicBezTo>
                    <a:pt x="485" y="64"/>
                    <a:pt x="487" y="64"/>
                    <a:pt x="489" y="64"/>
                  </a:cubicBezTo>
                  <a:cubicBezTo>
                    <a:pt x="522" y="64"/>
                    <a:pt x="522" y="64"/>
                    <a:pt x="522" y="64"/>
                  </a:cubicBezTo>
                  <a:cubicBezTo>
                    <a:pt x="524" y="64"/>
                    <a:pt x="527" y="64"/>
                    <a:pt x="527" y="60"/>
                  </a:cubicBezTo>
                  <a:cubicBezTo>
                    <a:pt x="527" y="39"/>
                    <a:pt x="527" y="39"/>
                    <a:pt x="527" y="39"/>
                  </a:cubicBezTo>
                  <a:cubicBezTo>
                    <a:pt x="527" y="37"/>
                    <a:pt x="525" y="35"/>
                    <a:pt x="522" y="35"/>
                  </a:cubicBezTo>
                  <a:cubicBezTo>
                    <a:pt x="519" y="35"/>
                    <a:pt x="518" y="37"/>
                    <a:pt x="518" y="39"/>
                  </a:cubicBezTo>
                  <a:cubicBezTo>
                    <a:pt x="518" y="57"/>
                    <a:pt x="518" y="57"/>
                    <a:pt x="518" y="57"/>
                  </a:cubicBezTo>
                  <a:lnTo>
                    <a:pt x="510"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5" name="Freeform 78"/>
            <p:cNvSpPr>
              <a:spLocks noEditPoints="1"/>
            </p:cNvSpPr>
            <p:nvPr/>
          </p:nvSpPr>
          <p:spPr bwMode="gray">
            <a:xfrm>
              <a:off x="11009645" y="5228485"/>
              <a:ext cx="826485" cy="99610"/>
            </a:xfrm>
            <a:custGeom>
              <a:avLst/>
              <a:gdLst>
                <a:gd name="T0" fmla="*/ 4 w 527"/>
                <a:gd name="T1" fmla="*/ 0 h 65"/>
                <a:gd name="T2" fmla="*/ 17 w 527"/>
                <a:gd name="T3" fmla="*/ 8 h 65"/>
                <a:gd name="T4" fmla="*/ 0 w 527"/>
                <a:gd name="T5" fmla="*/ 61 h 65"/>
                <a:gd name="T6" fmla="*/ 41 w 527"/>
                <a:gd name="T7" fmla="*/ 61 h 65"/>
                <a:gd name="T8" fmla="*/ 34 w 527"/>
                <a:gd name="T9" fmla="*/ 40 h 65"/>
                <a:gd name="T10" fmla="*/ 86 w 527"/>
                <a:gd name="T11" fmla="*/ 57 h 65"/>
                <a:gd name="T12" fmla="*/ 60 w 527"/>
                <a:gd name="T13" fmla="*/ 4 h 65"/>
                <a:gd name="T14" fmla="*/ 77 w 527"/>
                <a:gd name="T15" fmla="*/ 57 h 65"/>
                <a:gd name="T16" fmla="*/ 65 w 527"/>
                <a:gd name="T17" fmla="*/ 65 h 65"/>
                <a:gd name="T18" fmla="*/ 102 w 527"/>
                <a:gd name="T19" fmla="*/ 40 h 65"/>
                <a:gd name="T20" fmla="*/ 93 w 527"/>
                <a:gd name="T21" fmla="*/ 57 h 65"/>
                <a:gd name="T22" fmla="*/ 146 w 527"/>
                <a:gd name="T23" fmla="*/ 0 h 65"/>
                <a:gd name="T24" fmla="*/ 126 w 527"/>
                <a:gd name="T25" fmla="*/ 8 h 65"/>
                <a:gd name="T26" fmla="*/ 126 w 527"/>
                <a:gd name="T27" fmla="*/ 57 h 65"/>
                <a:gd name="T28" fmla="*/ 159 w 527"/>
                <a:gd name="T29" fmla="*/ 65 h 65"/>
                <a:gd name="T30" fmla="*/ 159 w 527"/>
                <a:gd name="T31" fmla="*/ 36 h 65"/>
                <a:gd name="T32" fmla="*/ 146 w 527"/>
                <a:gd name="T33" fmla="*/ 57 h 65"/>
                <a:gd name="T34" fmla="*/ 182 w 527"/>
                <a:gd name="T35" fmla="*/ 57 h 65"/>
                <a:gd name="T36" fmla="*/ 224 w 527"/>
                <a:gd name="T37" fmla="*/ 57 h 65"/>
                <a:gd name="T38" fmla="*/ 191 w 527"/>
                <a:gd name="T39" fmla="*/ 0 h 65"/>
                <a:gd name="T40" fmla="*/ 215 w 527"/>
                <a:gd name="T41" fmla="*/ 57 h 65"/>
                <a:gd name="T42" fmla="*/ 267 w 527"/>
                <a:gd name="T43" fmla="*/ 57 h 65"/>
                <a:gd name="T44" fmla="*/ 243 w 527"/>
                <a:gd name="T45" fmla="*/ 4 h 65"/>
                <a:gd name="T46" fmla="*/ 259 w 527"/>
                <a:gd name="T47" fmla="*/ 57 h 65"/>
                <a:gd name="T48" fmla="*/ 246 w 527"/>
                <a:gd name="T49" fmla="*/ 65 h 65"/>
                <a:gd name="T50" fmla="*/ 284 w 527"/>
                <a:gd name="T51" fmla="*/ 40 h 65"/>
                <a:gd name="T52" fmla="*/ 276 w 527"/>
                <a:gd name="T53" fmla="*/ 57 h 65"/>
                <a:gd name="T54" fmla="*/ 303 w 527"/>
                <a:gd name="T55" fmla="*/ 8 h 65"/>
                <a:gd name="T56" fmla="*/ 337 w 527"/>
                <a:gd name="T57" fmla="*/ 65 h 65"/>
                <a:gd name="T58" fmla="*/ 337 w 527"/>
                <a:gd name="T59" fmla="*/ 0 h 65"/>
                <a:gd name="T60" fmla="*/ 337 w 527"/>
                <a:gd name="T61" fmla="*/ 8 h 65"/>
                <a:gd name="T62" fmla="*/ 311 w 527"/>
                <a:gd name="T63" fmla="*/ 8 h 65"/>
                <a:gd name="T64" fmla="*/ 364 w 527"/>
                <a:gd name="T65" fmla="*/ 57 h 65"/>
                <a:gd name="T66" fmla="*/ 405 w 527"/>
                <a:gd name="T67" fmla="*/ 57 h 65"/>
                <a:gd name="T68" fmla="*/ 372 w 527"/>
                <a:gd name="T69" fmla="*/ 0 h 65"/>
                <a:gd name="T70" fmla="*/ 396 w 527"/>
                <a:gd name="T71" fmla="*/ 57 h 65"/>
                <a:gd name="T72" fmla="*/ 449 w 527"/>
                <a:gd name="T73" fmla="*/ 57 h 65"/>
                <a:gd name="T74" fmla="*/ 424 w 527"/>
                <a:gd name="T75" fmla="*/ 4 h 65"/>
                <a:gd name="T76" fmla="*/ 441 w 527"/>
                <a:gd name="T77" fmla="*/ 57 h 65"/>
                <a:gd name="T78" fmla="*/ 429 w 527"/>
                <a:gd name="T79" fmla="*/ 65 h 65"/>
                <a:gd name="T80" fmla="*/ 466 w 527"/>
                <a:gd name="T81" fmla="*/ 40 h 65"/>
                <a:gd name="T82" fmla="*/ 457 w 527"/>
                <a:gd name="T83" fmla="*/ 57 h 65"/>
                <a:gd name="T84" fmla="*/ 485 w 527"/>
                <a:gd name="T85" fmla="*/ 8 h 65"/>
                <a:gd name="T86" fmla="*/ 518 w 527"/>
                <a:gd name="T87" fmla="*/ 65 h 65"/>
                <a:gd name="T88" fmla="*/ 518 w 527"/>
                <a:gd name="T89" fmla="*/ 0 h 65"/>
                <a:gd name="T90" fmla="*/ 518 w 527"/>
                <a:gd name="T91" fmla="*/ 8 h 65"/>
                <a:gd name="T92" fmla="*/ 494 w 527"/>
                <a:gd name="T93" fmla="*/ 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7" h="65">
                  <a:moveTo>
                    <a:pt x="25" y="57"/>
                  </a:moveTo>
                  <a:cubicBezTo>
                    <a:pt x="25" y="0"/>
                    <a:pt x="25" y="0"/>
                    <a:pt x="25" y="0"/>
                  </a:cubicBezTo>
                  <a:cubicBezTo>
                    <a:pt x="4" y="0"/>
                    <a:pt x="4" y="0"/>
                    <a:pt x="4" y="0"/>
                  </a:cubicBezTo>
                  <a:cubicBezTo>
                    <a:pt x="2" y="0"/>
                    <a:pt x="0" y="1"/>
                    <a:pt x="0" y="4"/>
                  </a:cubicBezTo>
                  <a:cubicBezTo>
                    <a:pt x="0" y="7"/>
                    <a:pt x="2" y="8"/>
                    <a:pt x="4" y="8"/>
                  </a:cubicBezTo>
                  <a:cubicBezTo>
                    <a:pt x="17" y="8"/>
                    <a:pt x="17" y="8"/>
                    <a:pt x="17" y="8"/>
                  </a:cubicBezTo>
                  <a:cubicBezTo>
                    <a:pt x="17" y="57"/>
                    <a:pt x="17" y="57"/>
                    <a:pt x="17" y="57"/>
                  </a:cubicBezTo>
                  <a:cubicBezTo>
                    <a:pt x="4" y="57"/>
                    <a:pt x="4" y="57"/>
                    <a:pt x="4" y="57"/>
                  </a:cubicBezTo>
                  <a:cubicBezTo>
                    <a:pt x="2" y="57"/>
                    <a:pt x="0" y="58"/>
                    <a:pt x="0" y="61"/>
                  </a:cubicBezTo>
                  <a:cubicBezTo>
                    <a:pt x="0" y="64"/>
                    <a:pt x="2" y="65"/>
                    <a:pt x="4" y="65"/>
                  </a:cubicBezTo>
                  <a:cubicBezTo>
                    <a:pt x="38" y="65"/>
                    <a:pt x="38" y="65"/>
                    <a:pt x="38" y="65"/>
                  </a:cubicBezTo>
                  <a:cubicBezTo>
                    <a:pt x="40" y="65"/>
                    <a:pt x="41" y="64"/>
                    <a:pt x="41" y="61"/>
                  </a:cubicBezTo>
                  <a:cubicBezTo>
                    <a:pt x="41" y="40"/>
                    <a:pt x="41" y="40"/>
                    <a:pt x="41" y="40"/>
                  </a:cubicBezTo>
                  <a:cubicBezTo>
                    <a:pt x="41" y="38"/>
                    <a:pt x="41" y="36"/>
                    <a:pt x="38" y="36"/>
                  </a:cubicBezTo>
                  <a:cubicBezTo>
                    <a:pt x="34" y="36"/>
                    <a:pt x="34" y="38"/>
                    <a:pt x="34" y="40"/>
                  </a:cubicBezTo>
                  <a:cubicBezTo>
                    <a:pt x="34" y="57"/>
                    <a:pt x="34" y="57"/>
                    <a:pt x="34" y="57"/>
                  </a:cubicBezTo>
                  <a:lnTo>
                    <a:pt x="25" y="57"/>
                  </a:lnTo>
                  <a:close/>
                  <a:moveTo>
                    <a:pt x="86" y="57"/>
                  </a:moveTo>
                  <a:cubicBezTo>
                    <a:pt x="86" y="0"/>
                    <a:pt x="86" y="0"/>
                    <a:pt x="86" y="0"/>
                  </a:cubicBezTo>
                  <a:cubicBezTo>
                    <a:pt x="65" y="0"/>
                    <a:pt x="65" y="0"/>
                    <a:pt x="65" y="0"/>
                  </a:cubicBezTo>
                  <a:cubicBezTo>
                    <a:pt x="63" y="0"/>
                    <a:pt x="60" y="1"/>
                    <a:pt x="60" y="4"/>
                  </a:cubicBezTo>
                  <a:cubicBezTo>
                    <a:pt x="60" y="7"/>
                    <a:pt x="63" y="8"/>
                    <a:pt x="65" y="8"/>
                  </a:cubicBezTo>
                  <a:cubicBezTo>
                    <a:pt x="77" y="8"/>
                    <a:pt x="77" y="8"/>
                    <a:pt x="77" y="8"/>
                  </a:cubicBezTo>
                  <a:cubicBezTo>
                    <a:pt x="77" y="57"/>
                    <a:pt x="77" y="57"/>
                    <a:pt x="77" y="57"/>
                  </a:cubicBezTo>
                  <a:cubicBezTo>
                    <a:pt x="65" y="57"/>
                    <a:pt x="65" y="57"/>
                    <a:pt x="65" y="57"/>
                  </a:cubicBezTo>
                  <a:cubicBezTo>
                    <a:pt x="63" y="57"/>
                    <a:pt x="60" y="58"/>
                    <a:pt x="60" y="61"/>
                  </a:cubicBezTo>
                  <a:cubicBezTo>
                    <a:pt x="60" y="64"/>
                    <a:pt x="63" y="65"/>
                    <a:pt x="65" y="65"/>
                  </a:cubicBezTo>
                  <a:cubicBezTo>
                    <a:pt x="98" y="65"/>
                    <a:pt x="98" y="65"/>
                    <a:pt x="98" y="65"/>
                  </a:cubicBezTo>
                  <a:cubicBezTo>
                    <a:pt x="100" y="65"/>
                    <a:pt x="102" y="64"/>
                    <a:pt x="102" y="61"/>
                  </a:cubicBezTo>
                  <a:cubicBezTo>
                    <a:pt x="102" y="40"/>
                    <a:pt x="102" y="40"/>
                    <a:pt x="102" y="40"/>
                  </a:cubicBezTo>
                  <a:cubicBezTo>
                    <a:pt x="102" y="38"/>
                    <a:pt x="101" y="36"/>
                    <a:pt x="98" y="36"/>
                  </a:cubicBezTo>
                  <a:cubicBezTo>
                    <a:pt x="95" y="36"/>
                    <a:pt x="93" y="38"/>
                    <a:pt x="93" y="40"/>
                  </a:cubicBezTo>
                  <a:cubicBezTo>
                    <a:pt x="93" y="57"/>
                    <a:pt x="93" y="57"/>
                    <a:pt x="93" y="57"/>
                  </a:cubicBezTo>
                  <a:lnTo>
                    <a:pt x="86" y="57"/>
                  </a:lnTo>
                  <a:close/>
                  <a:moveTo>
                    <a:pt x="146" y="57"/>
                  </a:moveTo>
                  <a:cubicBezTo>
                    <a:pt x="146" y="0"/>
                    <a:pt x="146" y="0"/>
                    <a:pt x="146" y="0"/>
                  </a:cubicBezTo>
                  <a:cubicBezTo>
                    <a:pt x="126" y="0"/>
                    <a:pt x="126" y="0"/>
                    <a:pt x="126" y="0"/>
                  </a:cubicBezTo>
                  <a:cubicBezTo>
                    <a:pt x="123" y="0"/>
                    <a:pt x="121" y="1"/>
                    <a:pt x="121" y="4"/>
                  </a:cubicBezTo>
                  <a:cubicBezTo>
                    <a:pt x="121" y="7"/>
                    <a:pt x="123" y="8"/>
                    <a:pt x="126" y="8"/>
                  </a:cubicBezTo>
                  <a:cubicBezTo>
                    <a:pt x="138" y="8"/>
                    <a:pt x="138" y="8"/>
                    <a:pt x="138" y="8"/>
                  </a:cubicBezTo>
                  <a:cubicBezTo>
                    <a:pt x="138" y="57"/>
                    <a:pt x="138" y="57"/>
                    <a:pt x="138" y="57"/>
                  </a:cubicBezTo>
                  <a:cubicBezTo>
                    <a:pt x="126" y="57"/>
                    <a:pt x="126" y="57"/>
                    <a:pt x="126" y="57"/>
                  </a:cubicBezTo>
                  <a:cubicBezTo>
                    <a:pt x="123" y="57"/>
                    <a:pt x="121" y="58"/>
                    <a:pt x="121" y="61"/>
                  </a:cubicBezTo>
                  <a:cubicBezTo>
                    <a:pt x="121" y="64"/>
                    <a:pt x="123" y="65"/>
                    <a:pt x="126" y="65"/>
                  </a:cubicBezTo>
                  <a:cubicBezTo>
                    <a:pt x="159" y="65"/>
                    <a:pt x="159" y="65"/>
                    <a:pt x="159" y="65"/>
                  </a:cubicBezTo>
                  <a:cubicBezTo>
                    <a:pt x="161" y="65"/>
                    <a:pt x="163" y="64"/>
                    <a:pt x="163" y="61"/>
                  </a:cubicBezTo>
                  <a:cubicBezTo>
                    <a:pt x="163" y="40"/>
                    <a:pt x="163" y="40"/>
                    <a:pt x="163" y="40"/>
                  </a:cubicBezTo>
                  <a:cubicBezTo>
                    <a:pt x="163" y="38"/>
                    <a:pt x="162" y="36"/>
                    <a:pt x="159" y="36"/>
                  </a:cubicBezTo>
                  <a:cubicBezTo>
                    <a:pt x="156" y="36"/>
                    <a:pt x="154" y="38"/>
                    <a:pt x="154" y="40"/>
                  </a:cubicBezTo>
                  <a:cubicBezTo>
                    <a:pt x="154" y="57"/>
                    <a:pt x="154" y="57"/>
                    <a:pt x="154" y="57"/>
                  </a:cubicBezTo>
                  <a:lnTo>
                    <a:pt x="146" y="57"/>
                  </a:lnTo>
                  <a:close/>
                  <a:moveTo>
                    <a:pt x="191" y="0"/>
                  </a:moveTo>
                  <a:cubicBezTo>
                    <a:pt x="185" y="0"/>
                    <a:pt x="182" y="4"/>
                    <a:pt x="182" y="8"/>
                  </a:cubicBezTo>
                  <a:cubicBezTo>
                    <a:pt x="182" y="57"/>
                    <a:pt x="182" y="57"/>
                    <a:pt x="182" y="57"/>
                  </a:cubicBezTo>
                  <a:cubicBezTo>
                    <a:pt x="182" y="62"/>
                    <a:pt x="185" y="65"/>
                    <a:pt x="191" y="65"/>
                  </a:cubicBezTo>
                  <a:cubicBezTo>
                    <a:pt x="215" y="65"/>
                    <a:pt x="215" y="65"/>
                    <a:pt x="215" y="65"/>
                  </a:cubicBezTo>
                  <a:cubicBezTo>
                    <a:pt x="220" y="65"/>
                    <a:pt x="224" y="62"/>
                    <a:pt x="224" y="57"/>
                  </a:cubicBezTo>
                  <a:cubicBezTo>
                    <a:pt x="224" y="8"/>
                    <a:pt x="224" y="8"/>
                    <a:pt x="224" y="8"/>
                  </a:cubicBezTo>
                  <a:cubicBezTo>
                    <a:pt x="224" y="4"/>
                    <a:pt x="219" y="0"/>
                    <a:pt x="215" y="0"/>
                  </a:cubicBezTo>
                  <a:lnTo>
                    <a:pt x="191" y="0"/>
                  </a:lnTo>
                  <a:close/>
                  <a:moveTo>
                    <a:pt x="191" y="8"/>
                  </a:moveTo>
                  <a:cubicBezTo>
                    <a:pt x="215" y="8"/>
                    <a:pt x="215" y="8"/>
                    <a:pt x="215" y="8"/>
                  </a:cubicBezTo>
                  <a:cubicBezTo>
                    <a:pt x="215" y="57"/>
                    <a:pt x="215" y="57"/>
                    <a:pt x="215" y="57"/>
                  </a:cubicBezTo>
                  <a:cubicBezTo>
                    <a:pt x="191" y="57"/>
                    <a:pt x="191" y="57"/>
                    <a:pt x="191" y="57"/>
                  </a:cubicBezTo>
                  <a:lnTo>
                    <a:pt x="191" y="8"/>
                  </a:lnTo>
                  <a:close/>
                  <a:moveTo>
                    <a:pt x="267" y="57"/>
                  </a:moveTo>
                  <a:cubicBezTo>
                    <a:pt x="267" y="0"/>
                    <a:pt x="267" y="0"/>
                    <a:pt x="267" y="0"/>
                  </a:cubicBezTo>
                  <a:cubicBezTo>
                    <a:pt x="246" y="0"/>
                    <a:pt x="246" y="0"/>
                    <a:pt x="246" y="0"/>
                  </a:cubicBezTo>
                  <a:cubicBezTo>
                    <a:pt x="245" y="0"/>
                    <a:pt x="243" y="1"/>
                    <a:pt x="243" y="4"/>
                  </a:cubicBezTo>
                  <a:cubicBezTo>
                    <a:pt x="243" y="7"/>
                    <a:pt x="245" y="8"/>
                    <a:pt x="246" y="8"/>
                  </a:cubicBezTo>
                  <a:cubicBezTo>
                    <a:pt x="259" y="8"/>
                    <a:pt x="259" y="8"/>
                    <a:pt x="259" y="8"/>
                  </a:cubicBezTo>
                  <a:cubicBezTo>
                    <a:pt x="259" y="57"/>
                    <a:pt x="259" y="57"/>
                    <a:pt x="259" y="57"/>
                  </a:cubicBezTo>
                  <a:cubicBezTo>
                    <a:pt x="246" y="57"/>
                    <a:pt x="246" y="57"/>
                    <a:pt x="246" y="57"/>
                  </a:cubicBezTo>
                  <a:cubicBezTo>
                    <a:pt x="245" y="57"/>
                    <a:pt x="243" y="58"/>
                    <a:pt x="243" y="61"/>
                  </a:cubicBezTo>
                  <a:cubicBezTo>
                    <a:pt x="243" y="64"/>
                    <a:pt x="245" y="65"/>
                    <a:pt x="246" y="65"/>
                  </a:cubicBezTo>
                  <a:cubicBezTo>
                    <a:pt x="280" y="65"/>
                    <a:pt x="280" y="65"/>
                    <a:pt x="280" y="65"/>
                  </a:cubicBezTo>
                  <a:cubicBezTo>
                    <a:pt x="282" y="65"/>
                    <a:pt x="284" y="64"/>
                    <a:pt x="284" y="61"/>
                  </a:cubicBezTo>
                  <a:cubicBezTo>
                    <a:pt x="284" y="40"/>
                    <a:pt x="284" y="40"/>
                    <a:pt x="284" y="40"/>
                  </a:cubicBezTo>
                  <a:cubicBezTo>
                    <a:pt x="284" y="38"/>
                    <a:pt x="283" y="36"/>
                    <a:pt x="280" y="36"/>
                  </a:cubicBezTo>
                  <a:cubicBezTo>
                    <a:pt x="277" y="36"/>
                    <a:pt x="276" y="38"/>
                    <a:pt x="276" y="40"/>
                  </a:cubicBezTo>
                  <a:cubicBezTo>
                    <a:pt x="276" y="57"/>
                    <a:pt x="276" y="57"/>
                    <a:pt x="276" y="57"/>
                  </a:cubicBezTo>
                  <a:lnTo>
                    <a:pt x="267" y="57"/>
                  </a:lnTo>
                  <a:close/>
                  <a:moveTo>
                    <a:pt x="311" y="0"/>
                  </a:moveTo>
                  <a:cubicBezTo>
                    <a:pt x="307" y="0"/>
                    <a:pt x="303" y="4"/>
                    <a:pt x="303" y="8"/>
                  </a:cubicBezTo>
                  <a:cubicBezTo>
                    <a:pt x="303" y="57"/>
                    <a:pt x="303" y="57"/>
                    <a:pt x="303" y="57"/>
                  </a:cubicBezTo>
                  <a:cubicBezTo>
                    <a:pt x="303" y="62"/>
                    <a:pt x="307" y="65"/>
                    <a:pt x="311" y="65"/>
                  </a:cubicBezTo>
                  <a:cubicBezTo>
                    <a:pt x="337" y="65"/>
                    <a:pt x="337" y="65"/>
                    <a:pt x="337" y="65"/>
                  </a:cubicBezTo>
                  <a:cubicBezTo>
                    <a:pt x="341" y="65"/>
                    <a:pt x="344" y="62"/>
                    <a:pt x="344" y="57"/>
                  </a:cubicBezTo>
                  <a:cubicBezTo>
                    <a:pt x="344" y="8"/>
                    <a:pt x="344" y="8"/>
                    <a:pt x="344" y="8"/>
                  </a:cubicBezTo>
                  <a:cubicBezTo>
                    <a:pt x="344" y="4"/>
                    <a:pt x="341" y="0"/>
                    <a:pt x="337" y="0"/>
                  </a:cubicBezTo>
                  <a:lnTo>
                    <a:pt x="311" y="0"/>
                  </a:lnTo>
                  <a:close/>
                  <a:moveTo>
                    <a:pt x="311" y="8"/>
                  </a:moveTo>
                  <a:cubicBezTo>
                    <a:pt x="337" y="8"/>
                    <a:pt x="337" y="8"/>
                    <a:pt x="337" y="8"/>
                  </a:cubicBezTo>
                  <a:cubicBezTo>
                    <a:pt x="337" y="57"/>
                    <a:pt x="337" y="57"/>
                    <a:pt x="337" y="57"/>
                  </a:cubicBezTo>
                  <a:cubicBezTo>
                    <a:pt x="311" y="57"/>
                    <a:pt x="311" y="57"/>
                    <a:pt x="311" y="57"/>
                  </a:cubicBezTo>
                  <a:lnTo>
                    <a:pt x="311" y="8"/>
                  </a:lnTo>
                  <a:close/>
                  <a:moveTo>
                    <a:pt x="372" y="0"/>
                  </a:moveTo>
                  <a:cubicBezTo>
                    <a:pt x="368" y="0"/>
                    <a:pt x="364" y="4"/>
                    <a:pt x="364" y="8"/>
                  </a:cubicBezTo>
                  <a:cubicBezTo>
                    <a:pt x="364" y="57"/>
                    <a:pt x="364" y="57"/>
                    <a:pt x="364" y="57"/>
                  </a:cubicBezTo>
                  <a:cubicBezTo>
                    <a:pt x="364" y="62"/>
                    <a:pt x="367" y="65"/>
                    <a:pt x="372" y="65"/>
                  </a:cubicBezTo>
                  <a:cubicBezTo>
                    <a:pt x="396" y="65"/>
                    <a:pt x="396" y="65"/>
                    <a:pt x="396" y="65"/>
                  </a:cubicBezTo>
                  <a:cubicBezTo>
                    <a:pt x="402" y="65"/>
                    <a:pt x="405" y="62"/>
                    <a:pt x="405" y="57"/>
                  </a:cubicBezTo>
                  <a:cubicBezTo>
                    <a:pt x="405" y="8"/>
                    <a:pt x="405" y="8"/>
                    <a:pt x="405" y="8"/>
                  </a:cubicBezTo>
                  <a:cubicBezTo>
                    <a:pt x="405" y="4"/>
                    <a:pt x="402" y="0"/>
                    <a:pt x="396" y="0"/>
                  </a:cubicBezTo>
                  <a:lnTo>
                    <a:pt x="372" y="0"/>
                  </a:lnTo>
                  <a:close/>
                  <a:moveTo>
                    <a:pt x="372" y="8"/>
                  </a:moveTo>
                  <a:cubicBezTo>
                    <a:pt x="396" y="8"/>
                    <a:pt x="396" y="8"/>
                    <a:pt x="396" y="8"/>
                  </a:cubicBezTo>
                  <a:cubicBezTo>
                    <a:pt x="396" y="57"/>
                    <a:pt x="396" y="57"/>
                    <a:pt x="396" y="57"/>
                  </a:cubicBezTo>
                  <a:cubicBezTo>
                    <a:pt x="372" y="57"/>
                    <a:pt x="372" y="57"/>
                    <a:pt x="372" y="57"/>
                  </a:cubicBezTo>
                  <a:lnTo>
                    <a:pt x="372" y="8"/>
                  </a:lnTo>
                  <a:close/>
                  <a:moveTo>
                    <a:pt x="449" y="57"/>
                  </a:moveTo>
                  <a:cubicBezTo>
                    <a:pt x="449" y="0"/>
                    <a:pt x="449" y="0"/>
                    <a:pt x="449" y="0"/>
                  </a:cubicBezTo>
                  <a:cubicBezTo>
                    <a:pt x="429" y="0"/>
                    <a:pt x="429" y="0"/>
                    <a:pt x="429" y="0"/>
                  </a:cubicBezTo>
                  <a:cubicBezTo>
                    <a:pt x="426" y="0"/>
                    <a:pt x="424" y="1"/>
                    <a:pt x="424" y="4"/>
                  </a:cubicBezTo>
                  <a:cubicBezTo>
                    <a:pt x="424" y="7"/>
                    <a:pt x="426" y="8"/>
                    <a:pt x="429" y="8"/>
                  </a:cubicBezTo>
                  <a:cubicBezTo>
                    <a:pt x="441" y="8"/>
                    <a:pt x="441" y="8"/>
                    <a:pt x="441" y="8"/>
                  </a:cubicBezTo>
                  <a:cubicBezTo>
                    <a:pt x="441" y="57"/>
                    <a:pt x="441" y="57"/>
                    <a:pt x="441" y="57"/>
                  </a:cubicBezTo>
                  <a:cubicBezTo>
                    <a:pt x="429" y="57"/>
                    <a:pt x="429" y="57"/>
                    <a:pt x="429" y="57"/>
                  </a:cubicBezTo>
                  <a:cubicBezTo>
                    <a:pt x="426" y="57"/>
                    <a:pt x="424" y="58"/>
                    <a:pt x="424" y="61"/>
                  </a:cubicBezTo>
                  <a:cubicBezTo>
                    <a:pt x="424" y="64"/>
                    <a:pt x="426" y="65"/>
                    <a:pt x="429" y="65"/>
                  </a:cubicBezTo>
                  <a:cubicBezTo>
                    <a:pt x="462" y="65"/>
                    <a:pt x="462" y="65"/>
                    <a:pt x="462" y="65"/>
                  </a:cubicBezTo>
                  <a:cubicBezTo>
                    <a:pt x="464" y="65"/>
                    <a:pt x="466" y="64"/>
                    <a:pt x="466" y="61"/>
                  </a:cubicBezTo>
                  <a:cubicBezTo>
                    <a:pt x="466" y="40"/>
                    <a:pt x="466" y="40"/>
                    <a:pt x="466" y="40"/>
                  </a:cubicBezTo>
                  <a:cubicBezTo>
                    <a:pt x="466" y="38"/>
                    <a:pt x="465" y="36"/>
                    <a:pt x="462" y="36"/>
                  </a:cubicBezTo>
                  <a:cubicBezTo>
                    <a:pt x="458" y="36"/>
                    <a:pt x="457" y="38"/>
                    <a:pt x="457" y="40"/>
                  </a:cubicBezTo>
                  <a:cubicBezTo>
                    <a:pt x="457" y="57"/>
                    <a:pt x="457" y="57"/>
                    <a:pt x="457" y="57"/>
                  </a:cubicBezTo>
                  <a:lnTo>
                    <a:pt x="449" y="57"/>
                  </a:lnTo>
                  <a:close/>
                  <a:moveTo>
                    <a:pt x="494" y="0"/>
                  </a:moveTo>
                  <a:cubicBezTo>
                    <a:pt x="488" y="0"/>
                    <a:pt x="485" y="4"/>
                    <a:pt x="485" y="8"/>
                  </a:cubicBezTo>
                  <a:cubicBezTo>
                    <a:pt x="485" y="57"/>
                    <a:pt x="485" y="57"/>
                    <a:pt x="485" y="57"/>
                  </a:cubicBezTo>
                  <a:cubicBezTo>
                    <a:pt x="485" y="62"/>
                    <a:pt x="488" y="65"/>
                    <a:pt x="494" y="65"/>
                  </a:cubicBezTo>
                  <a:cubicBezTo>
                    <a:pt x="518" y="65"/>
                    <a:pt x="518" y="65"/>
                    <a:pt x="518" y="65"/>
                  </a:cubicBezTo>
                  <a:cubicBezTo>
                    <a:pt x="523" y="65"/>
                    <a:pt x="527" y="62"/>
                    <a:pt x="527" y="57"/>
                  </a:cubicBezTo>
                  <a:cubicBezTo>
                    <a:pt x="527" y="8"/>
                    <a:pt x="527" y="8"/>
                    <a:pt x="527" y="8"/>
                  </a:cubicBezTo>
                  <a:cubicBezTo>
                    <a:pt x="527" y="4"/>
                    <a:pt x="522" y="0"/>
                    <a:pt x="518" y="0"/>
                  </a:cubicBezTo>
                  <a:lnTo>
                    <a:pt x="494" y="0"/>
                  </a:lnTo>
                  <a:close/>
                  <a:moveTo>
                    <a:pt x="494" y="8"/>
                  </a:moveTo>
                  <a:cubicBezTo>
                    <a:pt x="518" y="8"/>
                    <a:pt x="518" y="8"/>
                    <a:pt x="518" y="8"/>
                  </a:cubicBezTo>
                  <a:cubicBezTo>
                    <a:pt x="518" y="57"/>
                    <a:pt x="518" y="57"/>
                    <a:pt x="518" y="57"/>
                  </a:cubicBezTo>
                  <a:cubicBezTo>
                    <a:pt x="494" y="57"/>
                    <a:pt x="494" y="57"/>
                    <a:pt x="494" y="57"/>
                  </a:cubicBezTo>
                  <a:lnTo>
                    <a:pt x="494"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6" name="Freeform 79"/>
            <p:cNvSpPr>
              <a:spLocks noEditPoints="1"/>
            </p:cNvSpPr>
            <p:nvPr/>
          </p:nvSpPr>
          <p:spPr bwMode="gray">
            <a:xfrm>
              <a:off x="11009645" y="5069650"/>
              <a:ext cx="826485" cy="102301"/>
            </a:xfrm>
            <a:custGeom>
              <a:avLst/>
              <a:gdLst>
                <a:gd name="T0" fmla="*/ 4 w 527"/>
                <a:gd name="T1" fmla="*/ 0 h 66"/>
                <a:gd name="T2" fmla="*/ 17 w 527"/>
                <a:gd name="T3" fmla="*/ 9 h 66"/>
                <a:gd name="T4" fmla="*/ 0 w 527"/>
                <a:gd name="T5" fmla="*/ 62 h 66"/>
                <a:gd name="T6" fmla="*/ 41 w 527"/>
                <a:gd name="T7" fmla="*/ 62 h 66"/>
                <a:gd name="T8" fmla="*/ 34 w 527"/>
                <a:gd name="T9" fmla="*/ 40 h 66"/>
                <a:gd name="T10" fmla="*/ 69 w 527"/>
                <a:gd name="T11" fmla="*/ 0 h 66"/>
                <a:gd name="T12" fmla="*/ 69 w 527"/>
                <a:gd name="T13" fmla="*/ 66 h 66"/>
                <a:gd name="T14" fmla="*/ 102 w 527"/>
                <a:gd name="T15" fmla="*/ 9 h 66"/>
                <a:gd name="T16" fmla="*/ 69 w 527"/>
                <a:gd name="T17" fmla="*/ 9 h 66"/>
                <a:gd name="T18" fmla="*/ 69 w 527"/>
                <a:gd name="T19" fmla="*/ 57 h 66"/>
                <a:gd name="T20" fmla="*/ 121 w 527"/>
                <a:gd name="T21" fmla="*/ 9 h 66"/>
                <a:gd name="T22" fmla="*/ 154 w 527"/>
                <a:gd name="T23" fmla="*/ 66 h 66"/>
                <a:gd name="T24" fmla="*/ 154 w 527"/>
                <a:gd name="T25" fmla="*/ 0 h 66"/>
                <a:gd name="T26" fmla="*/ 154 w 527"/>
                <a:gd name="T27" fmla="*/ 9 h 66"/>
                <a:gd name="T28" fmla="*/ 130 w 527"/>
                <a:gd name="T29" fmla="*/ 9 h 66"/>
                <a:gd name="T30" fmla="*/ 186 w 527"/>
                <a:gd name="T31" fmla="*/ 0 h 66"/>
                <a:gd name="T32" fmla="*/ 199 w 527"/>
                <a:gd name="T33" fmla="*/ 9 h 66"/>
                <a:gd name="T34" fmla="*/ 182 w 527"/>
                <a:gd name="T35" fmla="*/ 62 h 66"/>
                <a:gd name="T36" fmla="*/ 224 w 527"/>
                <a:gd name="T37" fmla="*/ 62 h 66"/>
                <a:gd name="T38" fmla="*/ 215 w 527"/>
                <a:gd name="T39" fmla="*/ 40 h 66"/>
                <a:gd name="T40" fmla="*/ 251 w 527"/>
                <a:gd name="T41" fmla="*/ 0 h 66"/>
                <a:gd name="T42" fmla="*/ 251 w 527"/>
                <a:gd name="T43" fmla="*/ 66 h 66"/>
                <a:gd name="T44" fmla="*/ 284 w 527"/>
                <a:gd name="T45" fmla="*/ 9 h 66"/>
                <a:gd name="T46" fmla="*/ 251 w 527"/>
                <a:gd name="T47" fmla="*/ 9 h 66"/>
                <a:gd name="T48" fmla="*/ 251 w 527"/>
                <a:gd name="T49" fmla="*/ 57 h 66"/>
                <a:gd name="T50" fmla="*/ 328 w 527"/>
                <a:gd name="T51" fmla="*/ 0 h 66"/>
                <a:gd name="T52" fmla="*/ 307 w 527"/>
                <a:gd name="T53" fmla="*/ 9 h 66"/>
                <a:gd name="T54" fmla="*/ 307 w 527"/>
                <a:gd name="T55" fmla="*/ 57 h 66"/>
                <a:gd name="T56" fmla="*/ 340 w 527"/>
                <a:gd name="T57" fmla="*/ 66 h 66"/>
                <a:gd name="T58" fmla="*/ 340 w 527"/>
                <a:gd name="T59" fmla="*/ 36 h 66"/>
                <a:gd name="T60" fmla="*/ 328 w 527"/>
                <a:gd name="T61" fmla="*/ 57 h 66"/>
                <a:gd name="T62" fmla="*/ 364 w 527"/>
                <a:gd name="T63" fmla="*/ 57 h 66"/>
                <a:gd name="T64" fmla="*/ 405 w 527"/>
                <a:gd name="T65" fmla="*/ 57 h 66"/>
                <a:gd name="T66" fmla="*/ 372 w 527"/>
                <a:gd name="T67" fmla="*/ 0 h 66"/>
                <a:gd name="T68" fmla="*/ 396 w 527"/>
                <a:gd name="T69" fmla="*/ 57 h 66"/>
                <a:gd name="T70" fmla="*/ 449 w 527"/>
                <a:gd name="T71" fmla="*/ 57 h 66"/>
                <a:gd name="T72" fmla="*/ 424 w 527"/>
                <a:gd name="T73" fmla="*/ 5 h 66"/>
                <a:gd name="T74" fmla="*/ 441 w 527"/>
                <a:gd name="T75" fmla="*/ 57 h 66"/>
                <a:gd name="T76" fmla="*/ 429 w 527"/>
                <a:gd name="T77" fmla="*/ 66 h 66"/>
                <a:gd name="T78" fmla="*/ 466 w 527"/>
                <a:gd name="T79" fmla="*/ 40 h 66"/>
                <a:gd name="T80" fmla="*/ 457 w 527"/>
                <a:gd name="T81" fmla="*/ 57 h 66"/>
                <a:gd name="T82" fmla="*/ 510 w 527"/>
                <a:gd name="T83" fmla="*/ 0 h 66"/>
                <a:gd name="T84" fmla="*/ 489 w 527"/>
                <a:gd name="T85" fmla="*/ 9 h 66"/>
                <a:gd name="T86" fmla="*/ 489 w 527"/>
                <a:gd name="T87" fmla="*/ 57 h 66"/>
                <a:gd name="T88" fmla="*/ 522 w 527"/>
                <a:gd name="T89" fmla="*/ 66 h 66"/>
                <a:gd name="T90" fmla="*/ 522 w 527"/>
                <a:gd name="T91" fmla="*/ 36 h 66"/>
                <a:gd name="T92" fmla="*/ 510 w 527"/>
                <a:gd name="T93"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7" h="66">
                  <a:moveTo>
                    <a:pt x="25" y="57"/>
                  </a:moveTo>
                  <a:cubicBezTo>
                    <a:pt x="25" y="0"/>
                    <a:pt x="25" y="0"/>
                    <a:pt x="25" y="0"/>
                  </a:cubicBezTo>
                  <a:cubicBezTo>
                    <a:pt x="4" y="0"/>
                    <a:pt x="4" y="0"/>
                    <a:pt x="4" y="0"/>
                  </a:cubicBezTo>
                  <a:cubicBezTo>
                    <a:pt x="2" y="0"/>
                    <a:pt x="0" y="2"/>
                    <a:pt x="0" y="5"/>
                  </a:cubicBezTo>
                  <a:cubicBezTo>
                    <a:pt x="0" y="8"/>
                    <a:pt x="2" y="9"/>
                    <a:pt x="4" y="9"/>
                  </a:cubicBezTo>
                  <a:cubicBezTo>
                    <a:pt x="17" y="9"/>
                    <a:pt x="17" y="9"/>
                    <a:pt x="17" y="9"/>
                  </a:cubicBezTo>
                  <a:cubicBezTo>
                    <a:pt x="17" y="57"/>
                    <a:pt x="17" y="57"/>
                    <a:pt x="17" y="57"/>
                  </a:cubicBezTo>
                  <a:cubicBezTo>
                    <a:pt x="4" y="57"/>
                    <a:pt x="4" y="57"/>
                    <a:pt x="4" y="57"/>
                  </a:cubicBezTo>
                  <a:cubicBezTo>
                    <a:pt x="2" y="57"/>
                    <a:pt x="0" y="58"/>
                    <a:pt x="0" y="62"/>
                  </a:cubicBezTo>
                  <a:cubicBezTo>
                    <a:pt x="0" y="64"/>
                    <a:pt x="2" y="66"/>
                    <a:pt x="4" y="66"/>
                  </a:cubicBezTo>
                  <a:cubicBezTo>
                    <a:pt x="38" y="66"/>
                    <a:pt x="38" y="66"/>
                    <a:pt x="38" y="66"/>
                  </a:cubicBezTo>
                  <a:cubicBezTo>
                    <a:pt x="40" y="66"/>
                    <a:pt x="41" y="64"/>
                    <a:pt x="41" y="62"/>
                  </a:cubicBezTo>
                  <a:cubicBezTo>
                    <a:pt x="41" y="40"/>
                    <a:pt x="41" y="40"/>
                    <a:pt x="41" y="40"/>
                  </a:cubicBezTo>
                  <a:cubicBezTo>
                    <a:pt x="41" y="38"/>
                    <a:pt x="41" y="36"/>
                    <a:pt x="38" y="36"/>
                  </a:cubicBezTo>
                  <a:cubicBezTo>
                    <a:pt x="34" y="36"/>
                    <a:pt x="34" y="38"/>
                    <a:pt x="34" y="40"/>
                  </a:cubicBezTo>
                  <a:cubicBezTo>
                    <a:pt x="34" y="57"/>
                    <a:pt x="34" y="57"/>
                    <a:pt x="34" y="57"/>
                  </a:cubicBezTo>
                  <a:lnTo>
                    <a:pt x="25" y="57"/>
                  </a:lnTo>
                  <a:close/>
                  <a:moveTo>
                    <a:pt x="69" y="0"/>
                  </a:moveTo>
                  <a:cubicBezTo>
                    <a:pt x="65" y="0"/>
                    <a:pt x="60" y="5"/>
                    <a:pt x="60" y="9"/>
                  </a:cubicBezTo>
                  <a:cubicBezTo>
                    <a:pt x="60" y="57"/>
                    <a:pt x="60" y="57"/>
                    <a:pt x="60" y="57"/>
                  </a:cubicBezTo>
                  <a:cubicBezTo>
                    <a:pt x="60" y="62"/>
                    <a:pt x="64" y="66"/>
                    <a:pt x="69" y="66"/>
                  </a:cubicBezTo>
                  <a:cubicBezTo>
                    <a:pt x="93" y="66"/>
                    <a:pt x="93" y="66"/>
                    <a:pt x="93" y="66"/>
                  </a:cubicBezTo>
                  <a:cubicBezTo>
                    <a:pt x="99" y="66"/>
                    <a:pt x="102" y="62"/>
                    <a:pt x="102" y="57"/>
                  </a:cubicBezTo>
                  <a:cubicBezTo>
                    <a:pt x="102" y="9"/>
                    <a:pt x="102" y="9"/>
                    <a:pt x="102" y="9"/>
                  </a:cubicBezTo>
                  <a:cubicBezTo>
                    <a:pt x="102" y="5"/>
                    <a:pt x="99" y="0"/>
                    <a:pt x="93" y="0"/>
                  </a:cubicBezTo>
                  <a:lnTo>
                    <a:pt x="69" y="0"/>
                  </a:lnTo>
                  <a:close/>
                  <a:moveTo>
                    <a:pt x="69" y="9"/>
                  </a:moveTo>
                  <a:cubicBezTo>
                    <a:pt x="93" y="9"/>
                    <a:pt x="93" y="9"/>
                    <a:pt x="93" y="9"/>
                  </a:cubicBezTo>
                  <a:cubicBezTo>
                    <a:pt x="93" y="57"/>
                    <a:pt x="93" y="57"/>
                    <a:pt x="93" y="57"/>
                  </a:cubicBezTo>
                  <a:cubicBezTo>
                    <a:pt x="69" y="57"/>
                    <a:pt x="69" y="57"/>
                    <a:pt x="69" y="57"/>
                  </a:cubicBezTo>
                  <a:lnTo>
                    <a:pt x="69" y="9"/>
                  </a:lnTo>
                  <a:close/>
                  <a:moveTo>
                    <a:pt x="130" y="0"/>
                  </a:moveTo>
                  <a:cubicBezTo>
                    <a:pt x="125" y="0"/>
                    <a:pt x="121" y="5"/>
                    <a:pt x="121" y="9"/>
                  </a:cubicBezTo>
                  <a:cubicBezTo>
                    <a:pt x="121" y="57"/>
                    <a:pt x="121" y="57"/>
                    <a:pt x="121" y="57"/>
                  </a:cubicBezTo>
                  <a:cubicBezTo>
                    <a:pt x="121" y="62"/>
                    <a:pt x="125" y="66"/>
                    <a:pt x="130" y="66"/>
                  </a:cubicBezTo>
                  <a:cubicBezTo>
                    <a:pt x="154" y="66"/>
                    <a:pt x="154" y="66"/>
                    <a:pt x="154" y="66"/>
                  </a:cubicBezTo>
                  <a:cubicBezTo>
                    <a:pt x="159" y="66"/>
                    <a:pt x="163" y="62"/>
                    <a:pt x="163" y="57"/>
                  </a:cubicBezTo>
                  <a:cubicBezTo>
                    <a:pt x="163" y="9"/>
                    <a:pt x="163" y="9"/>
                    <a:pt x="163" y="9"/>
                  </a:cubicBezTo>
                  <a:cubicBezTo>
                    <a:pt x="163" y="5"/>
                    <a:pt x="159" y="0"/>
                    <a:pt x="154" y="0"/>
                  </a:cubicBezTo>
                  <a:lnTo>
                    <a:pt x="130" y="0"/>
                  </a:lnTo>
                  <a:close/>
                  <a:moveTo>
                    <a:pt x="130" y="9"/>
                  </a:moveTo>
                  <a:cubicBezTo>
                    <a:pt x="154" y="9"/>
                    <a:pt x="154" y="9"/>
                    <a:pt x="154" y="9"/>
                  </a:cubicBezTo>
                  <a:cubicBezTo>
                    <a:pt x="154" y="57"/>
                    <a:pt x="154" y="57"/>
                    <a:pt x="154" y="57"/>
                  </a:cubicBezTo>
                  <a:cubicBezTo>
                    <a:pt x="130" y="57"/>
                    <a:pt x="130" y="57"/>
                    <a:pt x="130" y="57"/>
                  </a:cubicBezTo>
                  <a:lnTo>
                    <a:pt x="130" y="9"/>
                  </a:lnTo>
                  <a:close/>
                  <a:moveTo>
                    <a:pt x="207" y="57"/>
                  </a:moveTo>
                  <a:cubicBezTo>
                    <a:pt x="207" y="0"/>
                    <a:pt x="207" y="0"/>
                    <a:pt x="207" y="0"/>
                  </a:cubicBezTo>
                  <a:cubicBezTo>
                    <a:pt x="186" y="0"/>
                    <a:pt x="186" y="0"/>
                    <a:pt x="186" y="0"/>
                  </a:cubicBezTo>
                  <a:cubicBezTo>
                    <a:pt x="184" y="0"/>
                    <a:pt x="182" y="2"/>
                    <a:pt x="182" y="5"/>
                  </a:cubicBezTo>
                  <a:cubicBezTo>
                    <a:pt x="182" y="8"/>
                    <a:pt x="184" y="9"/>
                    <a:pt x="186" y="9"/>
                  </a:cubicBezTo>
                  <a:cubicBezTo>
                    <a:pt x="199" y="9"/>
                    <a:pt x="199" y="9"/>
                    <a:pt x="199" y="9"/>
                  </a:cubicBezTo>
                  <a:cubicBezTo>
                    <a:pt x="199" y="57"/>
                    <a:pt x="199" y="57"/>
                    <a:pt x="199" y="57"/>
                  </a:cubicBezTo>
                  <a:cubicBezTo>
                    <a:pt x="186" y="57"/>
                    <a:pt x="186" y="57"/>
                    <a:pt x="186" y="57"/>
                  </a:cubicBezTo>
                  <a:cubicBezTo>
                    <a:pt x="184" y="57"/>
                    <a:pt x="182" y="58"/>
                    <a:pt x="182" y="62"/>
                  </a:cubicBezTo>
                  <a:cubicBezTo>
                    <a:pt x="182" y="64"/>
                    <a:pt x="184" y="66"/>
                    <a:pt x="186" y="66"/>
                  </a:cubicBezTo>
                  <a:cubicBezTo>
                    <a:pt x="219" y="66"/>
                    <a:pt x="219" y="66"/>
                    <a:pt x="219" y="66"/>
                  </a:cubicBezTo>
                  <a:cubicBezTo>
                    <a:pt x="221" y="66"/>
                    <a:pt x="224" y="64"/>
                    <a:pt x="224" y="62"/>
                  </a:cubicBezTo>
                  <a:cubicBezTo>
                    <a:pt x="224" y="40"/>
                    <a:pt x="224" y="40"/>
                    <a:pt x="224" y="40"/>
                  </a:cubicBezTo>
                  <a:cubicBezTo>
                    <a:pt x="224" y="38"/>
                    <a:pt x="222" y="36"/>
                    <a:pt x="219" y="36"/>
                  </a:cubicBezTo>
                  <a:cubicBezTo>
                    <a:pt x="216" y="36"/>
                    <a:pt x="215" y="38"/>
                    <a:pt x="215" y="40"/>
                  </a:cubicBezTo>
                  <a:cubicBezTo>
                    <a:pt x="215" y="57"/>
                    <a:pt x="215" y="57"/>
                    <a:pt x="215" y="57"/>
                  </a:cubicBezTo>
                  <a:lnTo>
                    <a:pt x="207" y="57"/>
                  </a:lnTo>
                  <a:close/>
                  <a:moveTo>
                    <a:pt x="251" y="0"/>
                  </a:moveTo>
                  <a:cubicBezTo>
                    <a:pt x="246" y="0"/>
                    <a:pt x="243" y="5"/>
                    <a:pt x="243" y="9"/>
                  </a:cubicBezTo>
                  <a:cubicBezTo>
                    <a:pt x="243" y="57"/>
                    <a:pt x="243" y="57"/>
                    <a:pt x="243" y="57"/>
                  </a:cubicBezTo>
                  <a:cubicBezTo>
                    <a:pt x="243" y="62"/>
                    <a:pt x="246" y="66"/>
                    <a:pt x="251" y="66"/>
                  </a:cubicBezTo>
                  <a:cubicBezTo>
                    <a:pt x="276" y="66"/>
                    <a:pt x="276" y="66"/>
                    <a:pt x="276" y="66"/>
                  </a:cubicBezTo>
                  <a:cubicBezTo>
                    <a:pt x="280" y="66"/>
                    <a:pt x="284" y="62"/>
                    <a:pt x="284" y="57"/>
                  </a:cubicBezTo>
                  <a:cubicBezTo>
                    <a:pt x="284" y="9"/>
                    <a:pt x="284" y="9"/>
                    <a:pt x="284" y="9"/>
                  </a:cubicBezTo>
                  <a:cubicBezTo>
                    <a:pt x="284" y="5"/>
                    <a:pt x="280" y="0"/>
                    <a:pt x="276" y="0"/>
                  </a:cubicBezTo>
                  <a:lnTo>
                    <a:pt x="251" y="0"/>
                  </a:lnTo>
                  <a:close/>
                  <a:moveTo>
                    <a:pt x="251" y="9"/>
                  </a:moveTo>
                  <a:cubicBezTo>
                    <a:pt x="276" y="9"/>
                    <a:pt x="276" y="9"/>
                    <a:pt x="276" y="9"/>
                  </a:cubicBezTo>
                  <a:cubicBezTo>
                    <a:pt x="276" y="57"/>
                    <a:pt x="276" y="57"/>
                    <a:pt x="276" y="57"/>
                  </a:cubicBezTo>
                  <a:cubicBezTo>
                    <a:pt x="251" y="57"/>
                    <a:pt x="251" y="57"/>
                    <a:pt x="251" y="57"/>
                  </a:cubicBezTo>
                  <a:lnTo>
                    <a:pt x="251" y="9"/>
                  </a:lnTo>
                  <a:close/>
                  <a:moveTo>
                    <a:pt x="328" y="57"/>
                  </a:moveTo>
                  <a:cubicBezTo>
                    <a:pt x="328" y="0"/>
                    <a:pt x="328" y="0"/>
                    <a:pt x="328" y="0"/>
                  </a:cubicBezTo>
                  <a:cubicBezTo>
                    <a:pt x="307" y="0"/>
                    <a:pt x="307" y="0"/>
                    <a:pt x="307" y="0"/>
                  </a:cubicBezTo>
                  <a:cubicBezTo>
                    <a:pt x="305" y="0"/>
                    <a:pt x="303" y="2"/>
                    <a:pt x="303" y="5"/>
                  </a:cubicBezTo>
                  <a:cubicBezTo>
                    <a:pt x="303" y="8"/>
                    <a:pt x="305" y="9"/>
                    <a:pt x="307" y="9"/>
                  </a:cubicBezTo>
                  <a:cubicBezTo>
                    <a:pt x="320" y="9"/>
                    <a:pt x="320" y="9"/>
                    <a:pt x="320" y="9"/>
                  </a:cubicBezTo>
                  <a:cubicBezTo>
                    <a:pt x="320" y="57"/>
                    <a:pt x="320" y="57"/>
                    <a:pt x="320" y="57"/>
                  </a:cubicBezTo>
                  <a:cubicBezTo>
                    <a:pt x="307" y="57"/>
                    <a:pt x="307" y="57"/>
                    <a:pt x="307" y="57"/>
                  </a:cubicBezTo>
                  <a:cubicBezTo>
                    <a:pt x="305" y="57"/>
                    <a:pt x="303" y="58"/>
                    <a:pt x="303" y="62"/>
                  </a:cubicBezTo>
                  <a:cubicBezTo>
                    <a:pt x="303" y="64"/>
                    <a:pt x="305" y="66"/>
                    <a:pt x="307" y="66"/>
                  </a:cubicBezTo>
                  <a:cubicBezTo>
                    <a:pt x="340" y="66"/>
                    <a:pt x="340" y="66"/>
                    <a:pt x="340" y="66"/>
                  </a:cubicBezTo>
                  <a:cubicBezTo>
                    <a:pt x="343" y="66"/>
                    <a:pt x="344" y="64"/>
                    <a:pt x="344" y="62"/>
                  </a:cubicBezTo>
                  <a:cubicBezTo>
                    <a:pt x="344" y="40"/>
                    <a:pt x="344" y="40"/>
                    <a:pt x="344" y="40"/>
                  </a:cubicBezTo>
                  <a:cubicBezTo>
                    <a:pt x="344" y="38"/>
                    <a:pt x="344" y="36"/>
                    <a:pt x="340" y="36"/>
                  </a:cubicBezTo>
                  <a:cubicBezTo>
                    <a:pt x="337" y="36"/>
                    <a:pt x="337" y="38"/>
                    <a:pt x="337" y="40"/>
                  </a:cubicBezTo>
                  <a:cubicBezTo>
                    <a:pt x="337" y="57"/>
                    <a:pt x="337" y="57"/>
                    <a:pt x="337" y="57"/>
                  </a:cubicBezTo>
                  <a:lnTo>
                    <a:pt x="328" y="57"/>
                  </a:lnTo>
                  <a:close/>
                  <a:moveTo>
                    <a:pt x="372" y="0"/>
                  </a:moveTo>
                  <a:cubicBezTo>
                    <a:pt x="368" y="0"/>
                    <a:pt x="364" y="5"/>
                    <a:pt x="364" y="9"/>
                  </a:cubicBezTo>
                  <a:cubicBezTo>
                    <a:pt x="364" y="57"/>
                    <a:pt x="364" y="57"/>
                    <a:pt x="364" y="57"/>
                  </a:cubicBezTo>
                  <a:cubicBezTo>
                    <a:pt x="364" y="62"/>
                    <a:pt x="367" y="66"/>
                    <a:pt x="372" y="66"/>
                  </a:cubicBezTo>
                  <a:cubicBezTo>
                    <a:pt x="396" y="66"/>
                    <a:pt x="396" y="66"/>
                    <a:pt x="396" y="66"/>
                  </a:cubicBezTo>
                  <a:cubicBezTo>
                    <a:pt x="402" y="66"/>
                    <a:pt x="405" y="62"/>
                    <a:pt x="405" y="57"/>
                  </a:cubicBezTo>
                  <a:cubicBezTo>
                    <a:pt x="405" y="9"/>
                    <a:pt x="405" y="9"/>
                    <a:pt x="405" y="9"/>
                  </a:cubicBezTo>
                  <a:cubicBezTo>
                    <a:pt x="405" y="5"/>
                    <a:pt x="402" y="0"/>
                    <a:pt x="396" y="0"/>
                  </a:cubicBezTo>
                  <a:lnTo>
                    <a:pt x="372" y="0"/>
                  </a:lnTo>
                  <a:close/>
                  <a:moveTo>
                    <a:pt x="372" y="9"/>
                  </a:moveTo>
                  <a:cubicBezTo>
                    <a:pt x="396" y="9"/>
                    <a:pt x="396" y="9"/>
                    <a:pt x="396" y="9"/>
                  </a:cubicBezTo>
                  <a:cubicBezTo>
                    <a:pt x="396" y="57"/>
                    <a:pt x="396" y="57"/>
                    <a:pt x="396" y="57"/>
                  </a:cubicBezTo>
                  <a:cubicBezTo>
                    <a:pt x="372" y="57"/>
                    <a:pt x="372" y="57"/>
                    <a:pt x="372" y="57"/>
                  </a:cubicBezTo>
                  <a:lnTo>
                    <a:pt x="372" y="9"/>
                  </a:lnTo>
                  <a:close/>
                  <a:moveTo>
                    <a:pt x="449" y="57"/>
                  </a:moveTo>
                  <a:cubicBezTo>
                    <a:pt x="449" y="0"/>
                    <a:pt x="449" y="0"/>
                    <a:pt x="449" y="0"/>
                  </a:cubicBezTo>
                  <a:cubicBezTo>
                    <a:pt x="429" y="0"/>
                    <a:pt x="429" y="0"/>
                    <a:pt x="429" y="0"/>
                  </a:cubicBezTo>
                  <a:cubicBezTo>
                    <a:pt x="426" y="0"/>
                    <a:pt x="424" y="2"/>
                    <a:pt x="424" y="5"/>
                  </a:cubicBezTo>
                  <a:cubicBezTo>
                    <a:pt x="424" y="8"/>
                    <a:pt x="426" y="9"/>
                    <a:pt x="429" y="9"/>
                  </a:cubicBezTo>
                  <a:cubicBezTo>
                    <a:pt x="441" y="9"/>
                    <a:pt x="441" y="9"/>
                    <a:pt x="441" y="9"/>
                  </a:cubicBezTo>
                  <a:cubicBezTo>
                    <a:pt x="441" y="57"/>
                    <a:pt x="441" y="57"/>
                    <a:pt x="441" y="57"/>
                  </a:cubicBezTo>
                  <a:cubicBezTo>
                    <a:pt x="429" y="57"/>
                    <a:pt x="429" y="57"/>
                    <a:pt x="429" y="57"/>
                  </a:cubicBezTo>
                  <a:cubicBezTo>
                    <a:pt x="426" y="57"/>
                    <a:pt x="424" y="58"/>
                    <a:pt x="424" y="62"/>
                  </a:cubicBezTo>
                  <a:cubicBezTo>
                    <a:pt x="424" y="64"/>
                    <a:pt x="426" y="66"/>
                    <a:pt x="429" y="66"/>
                  </a:cubicBezTo>
                  <a:cubicBezTo>
                    <a:pt x="462" y="66"/>
                    <a:pt x="462" y="66"/>
                    <a:pt x="462" y="66"/>
                  </a:cubicBezTo>
                  <a:cubicBezTo>
                    <a:pt x="464" y="66"/>
                    <a:pt x="466" y="64"/>
                    <a:pt x="466" y="62"/>
                  </a:cubicBezTo>
                  <a:cubicBezTo>
                    <a:pt x="466" y="40"/>
                    <a:pt x="466" y="40"/>
                    <a:pt x="466" y="40"/>
                  </a:cubicBezTo>
                  <a:cubicBezTo>
                    <a:pt x="466" y="38"/>
                    <a:pt x="465" y="36"/>
                    <a:pt x="462" y="36"/>
                  </a:cubicBezTo>
                  <a:cubicBezTo>
                    <a:pt x="458" y="36"/>
                    <a:pt x="457" y="38"/>
                    <a:pt x="457" y="40"/>
                  </a:cubicBezTo>
                  <a:cubicBezTo>
                    <a:pt x="457" y="57"/>
                    <a:pt x="457" y="57"/>
                    <a:pt x="457" y="57"/>
                  </a:cubicBezTo>
                  <a:lnTo>
                    <a:pt x="449" y="57"/>
                  </a:lnTo>
                  <a:close/>
                  <a:moveTo>
                    <a:pt x="510" y="57"/>
                  </a:moveTo>
                  <a:cubicBezTo>
                    <a:pt x="510" y="0"/>
                    <a:pt x="510" y="0"/>
                    <a:pt x="510" y="0"/>
                  </a:cubicBezTo>
                  <a:cubicBezTo>
                    <a:pt x="489" y="0"/>
                    <a:pt x="489" y="0"/>
                    <a:pt x="489" y="0"/>
                  </a:cubicBezTo>
                  <a:cubicBezTo>
                    <a:pt x="487" y="0"/>
                    <a:pt x="485" y="2"/>
                    <a:pt x="485" y="5"/>
                  </a:cubicBezTo>
                  <a:cubicBezTo>
                    <a:pt x="485" y="8"/>
                    <a:pt x="487" y="9"/>
                    <a:pt x="489" y="9"/>
                  </a:cubicBezTo>
                  <a:cubicBezTo>
                    <a:pt x="502" y="9"/>
                    <a:pt x="502" y="9"/>
                    <a:pt x="502" y="9"/>
                  </a:cubicBezTo>
                  <a:cubicBezTo>
                    <a:pt x="502" y="57"/>
                    <a:pt x="502" y="57"/>
                    <a:pt x="502" y="57"/>
                  </a:cubicBezTo>
                  <a:cubicBezTo>
                    <a:pt x="489" y="57"/>
                    <a:pt x="489" y="57"/>
                    <a:pt x="489" y="57"/>
                  </a:cubicBezTo>
                  <a:cubicBezTo>
                    <a:pt x="487" y="57"/>
                    <a:pt x="485" y="58"/>
                    <a:pt x="485" y="62"/>
                  </a:cubicBezTo>
                  <a:cubicBezTo>
                    <a:pt x="485" y="64"/>
                    <a:pt x="487" y="66"/>
                    <a:pt x="489" y="66"/>
                  </a:cubicBezTo>
                  <a:cubicBezTo>
                    <a:pt x="522" y="66"/>
                    <a:pt x="522" y="66"/>
                    <a:pt x="522" y="66"/>
                  </a:cubicBezTo>
                  <a:cubicBezTo>
                    <a:pt x="524" y="66"/>
                    <a:pt x="527" y="64"/>
                    <a:pt x="527" y="62"/>
                  </a:cubicBezTo>
                  <a:cubicBezTo>
                    <a:pt x="527" y="40"/>
                    <a:pt x="527" y="40"/>
                    <a:pt x="527" y="40"/>
                  </a:cubicBezTo>
                  <a:cubicBezTo>
                    <a:pt x="527" y="38"/>
                    <a:pt x="525" y="36"/>
                    <a:pt x="522" y="36"/>
                  </a:cubicBezTo>
                  <a:cubicBezTo>
                    <a:pt x="519" y="36"/>
                    <a:pt x="518" y="38"/>
                    <a:pt x="518" y="40"/>
                  </a:cubicBezTo>
                  <a:cubicBezTo>
                    <a:pt x="518" y="57"/>
                    <a:pt x="518" y="57"/>
                    <a:pt x="518" y="57"/>
                  </a:cubicBezTo>
                  <a:lnTo>
                    <a:pt x="510"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7" name="Freeform 80"/>
            <p:cNvSpPr>
              <a:spLocks/>
            </p:cNvSpPr>
            <p:nvPr/>
          </p:nvSpPr>
          <p:spPr bwMode="gray">
            <a:xfrm>
              <a:off x="9873565" y="6065739"/>
              <a:ext cx="463047" cy="314980"/>
            </a:xfrm>
            <a:custGeom>
              <a:avLst/>
              <a:gdLst>
                <a:gd name="T0" fmla="*/ 172 w 172"/>
                <a:gd name="T1" fmla="*/ 117 h 117"/>
                <a:gd name="T2" fmla="*/ 172 w 172"/>
                <a:gd name="T3" fmla="*/ 0 h 117"/>
                <a:gd name="T4" fmla="*/ 86 w 172"/>
                <a:gd name="T5" fmla="*/ 0 h 117"/>
                <a:gd name="T6" fmla="*/ 0 w 172"/>
                <a:gd name="T7" fmla="*/ 0 h 117"/>
                <a:gd name="T8" fmla="*/ 0 w 172"/>
                <a:gd name="T9" fmla="*/ 117 h 117"/>
                <a:gd name="T10" fmla="*/ 86 w 172"/>
                <a:gd name="T11" fmla="*/ 117 h 117"/>
                <a:gd name="T12" fmla="*/ 172 w 172"/>
                <a:gd name="T13" fmla="*/ 117 h 117"/>
              </a:gdLst>
              <a:ahLst/>
              <a:cxnLst>
                <a:cxn ang="0">
                  <a:pos x="T0" y="T1"/>
                </a:cxn>
                <a:cxn ang="0">
                  <a:pos x="T2" y="T3"/>
                </a:cxn>
                <a:cxn ang="0">
                  <a:pos x="T4" y="T5"/>
                </a:cxn>
                <a:cxn ang="0">
                  <a:pos x="T6" y="T7"/>
                </a:cxn>
                <a:cxn ang="0">
                  <a:pos x="T8" y="T9"/>
                </a:cxn>
                <a:cxn ang="0">
                  <a:pos x="T10" y="T11"/>
                </a:cxn>
                <a:cxn ang="0">
                  <a:pos x="T12" y="T13"/>
                </a:cxn>
              </a:cxnLst>
              <a:rect l="0" t="0" r="r" b="b"/>
              <a:pathLst>
                <a:path w="172" h="117">
                  <a:moveTo>
                    <a:pt x="172" y="117"/>
                  </a:moveTo>
                  <a:lnTo>
                    <a:pt x="172" y="0"/>
                  </a:lnTo>
                  <a:lnTo>
                    <a:pt x="86" y="0"/>
                  </a:lnTo>
                  <a:lnTo>
                    <a:pt x="0" y="0"/>
                  </a:lnTo>
                  <a:lnTo>
                    <a:pt x="0" y="117"/>
                  </a:lnTo>
                  <a:lnTo>
                    <a:pt x="86" y="117"/>
                  </a:lnTo>
                  <a:lnTo>
                    <a:pt x="172" y="117"/>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8" name="Rectangle 81"/>
            <p:cNvSpPr>
              <a:spLocks noChangeArrowheads="1"/>
            </p:cNvSpPr>
            <p:nvPr/>
          </p:nvSpPr>
          <p:spPr bwMode="gray">
            <a:xfrm>
              <a:off x="9897795" y="6079198"/>
              <a:ext cx="414588" cy="250369"/>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79" name="Freeform 82"/>
            <p:cNvSpPr>
              <a:spLocks noEditPoints="1"/>
            </p:cNvSpPr>
            <p:nvPr/>
          </p:nvSpPr>
          <p:spPr bwMode="gray">
            <a:xfrm>
              <a:off x="9970482" y="6165347"/>
              <a:ext cx="271906" cy="78073"/>
            </a:xfrm>
            <a:custGeom>
              <a:avLst/>
              <a:gdLst>
                <a:gd name="T0" fmla="*/ 19 w 174"/>
                <a:gd name="T1" fmla="*/ 44 h 50"/>
                <a:gd name="T2" fmla="*/ 19 w 174"/>
                <a:gd name="T3" fmla="*/ 0 h 50"/>
                <a:gd name="T4" fmla="*/ 3 w 174"/>
                <a:gd name="T5" fmla="*/ 0 h 50"/>
                <a:gd name="T6" fmla="*/ 0 w 174"/>
                <a:gd name="T7" fmla="*/ 2 h 50"/>
                <a:gd name="T8" fmla="*/ 3 w 174"/>
                <a:gd name="T9" fmla="*/ 6 h 50"/>
                <a:gd name="T10" fmla="*/ 13 w 174"/>
                <a:gd name="T11" fmla="*/ 6 h 50"/>
                <a:gd name="T12" fmla="*/ 13 w 174"/>
                <a:gd name="T13" fmla="*/ 44 h 50"/>
                <a:gd name="T14" fmla="*/ 3 w 174"/>
                <a:gd name="T15" fmla="*/ 44 h 50"/>
                <a:gd name="T16" fmla="*/ 0 w 174"/>
                <a:gd name="T17" fmla="*/ 47 h 50"/>
                <a:gd name="T18" fmla="*/ 3 w 174"/>
                <a:gd name="T19" fmla="*/ 50 h 50"/>
                <a:gd name="T20" fmla="*/ 29 w 174"/>
                <a:gd name="T21" fmla="*/ 50 h 50"/>
                <a:gd name="T22" fmla="*/ 32 w 174"/>
                <a:gd name="T23" fmla="*/ 47 h 50"/>
                <a:gd name="T24" fmla="*/ 32 w 174"/>
                <a:gd name="T25" fmla="*/ 31 h 50"/>
                <a:gd name="T26" fmla="*/ 29 w 174"/>
                <a:gd name="T27" fmla="*/ 28 h 50"/>
                <a:gd name="T28" fmla="*/ 26 w 174"/>
                <a:gd name="T29" fmla="*/ 31 h 50"/>
                <a:gd name="T30" fmla="*/ 26 w 174"/>
                <a:gd name="T31" fmla="*/ 44 h 50"/>
                <a:gd name="T32" fmla="*/ 19 w 174"/>
                <a:gd name="T33" fmla="*/ 44 h 50"/>
                <a:gd name="T34" fmla="*/ 53 w 174"/>
                <a:gd name="T35" fmla="*/ 0 h 50"/>
                <a:gd name="T36" fmla="*/ 47 w 174"/>
                <a:gd name="T37" fmla="*/ 6 h 50"/>
                <a:gd name="T38" fmla="*/ 47 w 174"/>
                <a:gd name="T39" fmla="*/ 44 h 50"/>
                <a:gd name="T40" fmla="*/ 53 w 174"/>
                <a:gd name="T41" fmla="*/ 50 h 50"/>
                <a:gd name="T42" fmla="*/ 72 w 174"/>
                <a:gd name="T43" fmla="*/ 50 h 50"/>
                <a:gd name="T44" fmla="*/ 79 w 174"/>
                <a:gd name="T45" fmla="*/ 44 h 50"/>
                <a:gd name="T46" fmla="*/ 79 w 174"/>
                <a:gd name="T47" fmla="*/ 6 h 50"/>
                <a:gd name="T48" fmla="*/ 72 w 174"/>
                <a:gd name="T49" fmla="*/ 0 h 50"/>
                <a:gd name="T50" fmla="*/ 53 w 174"/>
                <a:gd name="T51" fmla="*/ 0 h 50"/>
                <a:gd name="T52" fmla="*/ 53 w 174"/>
                <a:gd name="T53" fmla="*/ 6 h 50"/>
                <a:gd name="T54" fmla="*/ 72 w 174"/>
                <a:gd name="T55" fmla="*/ 6 h 50"/>
                <a:gd name="T56" fmla="*/ 72 w 174"/>
                <a:gd name="T57" fmla="*/ 44 h 50"/>
                <a:gd name="T58" fmla="*/ 53 w 174"/>
                <a:gd name="T59" fmla="*/ 44 h 50"/>
                <a:gd name="T60" fmla="*/ 53 w 174"/>
                <a:gd name="T61" fmla="*/ 6 h 50"/>
                <a:gd name="T62" fmla="*/ 113 w 174"/>
                <a:gd name="T63" fmla="*/ 44 h 50"/>
                <a:gd name="T64" fmla="*/ 113 w 174"/>
                <a:gd name="T65" fmla="*/ 0 h 50"/>
                <a:gd name="T66" fmla="*/ 98 w 174"/>
                <a:gd name="T67" fmla="*/ 0 h 50"/>
                <a:gd name="T68" fmla="*/ 94 w 174"/>
                <a:gd name="T69" fmla="*/ 2 h 50"/>
                <a:gd name="T70" fmla="*/ 98 w 174"/>
                <a:gd name="T71" fmla="*/ 6 h 50"/>
                <a:gd name="T72" fmla="*/ 107 w 174"/>
                <a:gd name="T73" fmla="*/ 6 h 50"/>
                <a:gd name="T74" fmla="*/ 107 w 174"/>
                <a:gd name="T75" fmla="*/ 44 h 50"/>
                <a:gd name="T76" fmla="*/ 98 w 174"/>
                <a:gd name="T77" fmla="*/ 44 h 50"/>
                <a:gd name="T78" fmla="*/ 94 w 174"/>
                <a:gd name="T79" fmla="*/ 47 h 50"/>
                <a:gd name="T80" fmla="*/ 98 w 174"/>
                <a:gd name="T81" fmla="*/ 50 h 50"/>
                <a:gd name="T82" fmla="*/ 123 w 174"/>
                <a:gd name="T83" fmla="*/ 50 h 50"/>
                <a:gd name="T84" fmla="*/ 126 w 174"/>
                <a:gd name="T85" fmla="*/ 47 h 50"/>
                <a:gd name="T86" fmla="*/ 126 w 174"/>
                <a:gd name="T87" fmla="*/ 31 h 50"/>
                <a:gd name="T88" fmla="*/ 123 w 174"/>
                <a:gd name="T89" fmla="*/ 28 h 50"/>
                <a:gd name="T90" fmla="*/ 120 w 174"/>
                <a:gd name="T91" fmla="*/ 31 h 50"/>
                <a:gd name="T92" fmla="*/ 120 w 174"/>
                <a:gd name="T93" fmla="*/ 44 h 50"/>
                <a:gd name="T94" fmla="*/ 113 w 174"/>
                <a:gd name="T95" fmla="*/ 44 h 50"/>
                <a:gd name="T96" fmla="*/ 148 w 174"/>
                <a:gd name="T97" fmla="*/ 0 h 50"/>
                <a:gd name="T98" fmla="*/ 141 w 174"/>
                <a:gd name="T99" fmla="*/ 6 h 50"/>
                <a:gd name="T100" fmla="*/ 141 w 174"/>
                <a:gd name="T101" fmla="*/ 44 h 50"/>
                <a:gd name="T102" fmla="*/ 148 w 174"/>
                <a:gd name="T103" fmla="*/ 50 h 50"/>
                <a:gd name="T104" fmla="*/ 167 w 174"/>
                <a:gd name="T105" fmla="*/ 50 h 50"/>
                <a:gd name="T106" fmla="*/ 174 w 174"/>
                <a:gd name="T107" fmla="*/ 44 h 50"/>
                <a:gd name="T108" fmla="*/ 174 w 174"/>
                <a:gd name="T109" fmla="*/ 6 h 50"/>
                <a:gd name="T110" fmla="*/ 167 w 174"/>
                <a:gd name="T111" fmla="*/ 0 h 50"/>
                <a:gd name="T112" fmla="*/ 148 w 174"/>
                <a:gd name="T113" fmla="*/ 0 h 50"/>
                <a:gd name="T114" fmla="*/ 148 w 174"/>
                <a:gd name="T115" fmla="*/ 6 h 50"/>
                <a:gd name="T116" fmla="*/ 167 w 174"/>
                <a:gd name="T117" fmla="*/ 6 h 50"/>
                <a:gd name="T118" fmla="*/ 167 w 174"/>
                <a:gd name="T119" fmla="*/ 44 h 50"/>
                <a:gd name="T120" fmla="*/ 148 w 174"/>
                <a:gd name="T121" fmla="*/ 44 h 50"/>
                <a:gd name="T122" fmla="*/ 148 w 174"/>
                <a:gd name="T123" fmla="*/ 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4" h="50">
                  <a:moveTo>
                    <a:pt x="19" y="44"/>
                  </a:moveTo>
                  <a:cubicBezTo>
                    <a:pt x="19" y="0"/>
                    <a:pt x="19" y="0"/>
                    <a:pt x="19" y="0"/>
                  </a:cubicBezTo>
                  <a:cubicBezTo>
                    <a:pt x="3" y="0"/>
                    <a:pt x="3" y="0"/>
                    <a:pt x="3" y="0"/>
                  </a:cubicBezTo>
                  <a:cubicBezTo>
                    <a:pt x="1" y="0"/>
                    <a:pt x="0" y="1"/>
                    <a:pt x="0" y="2"/>
                  </a:cubicBezTo>
                  <a:cubicBezTo>
                    <a:pt x="0" y="5"/>
                    <a:pt x="1" y="6"/>
                    <a:pt x="3" y="6"/>
                  </a:cubicBezTo>
                  <a:cubicBezTo>
                    <a:pt x="13" y="6"/>
                    <a:pt x="13" y="6"/>
                    <a:pt x="13" y="6"/>
                  </a:cubicBezTo>
                  <a:cubicBezTo>
                    <a:pt x="13" y="44"/>
                    <a:pt x="13" y="44"/>
                    <a:pt x="13" y="44"/>
                  </a:cubicBezTo>
                  <a:cubicBezTo>
                    <a:pt x="3" y="44"/>
                    <a:pt x="3" y="44"/>
                    <a:pt x="3" y="44"/>
                  </a:cubicBezTo>
                  <a:cubicBezTo>
                    <a:pt x="1" y="44"/>
                    <a:pt x="0" y="45"/>
                    <a:pt x="0" y="47"/>
                  </a:cubicBezTo>
                  <a:cubicBezTo>
                    <a:pt x="0" y="49"/>
                    <a:pt x="1" y="50"/>
                    <a:pt x="3" y="50"/>
                  </a:cubicBezTo>
                  <a:cubicBezTo>
                    <a:pt x="29" y="50"/>
                    <a:pt x="29" y="50"/>
                    <a:pt x="29" y="50"/>
                  </a:cubicBezTo>
                  <a:cubicBezTo>
                    <a:pt x="31" y="50"/>
                    <a:pt x="32" y="49"/>
                    <a:pt x="32" y="47"/>
                  </a:cubicBezTo>
                  <a:cubicBezTo>
                    <a:pt x="32" y="31"/>
                    <a:pt x="32" y="31"/>
                    <a:pt x="32" y="31"/>
                  </a:cubicBezTo>
                  <a:cubicBezTo>
                    <a:pt x="32" y="28"/>
                    <a:pt x="31" y="28"/>
                    <a:pt x="29" y="28"/>
                  </a:cubicBezTo>
                  <a:cubicBezTo>
                    <a:pt x="26" y="28"/>
                    <a:pt x="26" y="28"/>
                    <a:pt x="26" y="31"/>
                  </a:cubicBezTo>
                  <a:cubicBezTo>
                    <a:pt x="26" y="44"/>
                    <a:pt x="26" y="44"/>
                    <a:pt x="26" y="44"/>
                  </a:cubicBezTo>
                  <a:lnTo>
                    <a:pt x="19" y="44"/>
                  </a:lnTo>
                  <a:close/>
                  <a:moveTo>
                    <a:pt x="53" y="0"/>
                  </a:moveTo>
                  <a:cubicBezTo>
                    <a:pt x="50" y="0"/>
                    <a:pt x="47" y="2"/>
                    <a:pt x="47" y="6"/>
                  </a:cubicBezTo>
                  <a:cubicBezTo>
                    <a:pt x="47" y="44"/>
                    <a:pt x="47" y="44"/>
                    <a:pt x="47" y="44"/>
                  </a:cubicBezTo>
                  <a:cubicBezTo>
                    <a:pt x="47" y="47"/>
                    <a:pt x="50" y="50"/>
                    <a:pt x="53" y="50"/>
                  </a:cubicBezTo>
                  <a:cubicBezTo>
                    <a:pt x="72" y="50"/>
                    <a:pt x="72" y="50"/>
                    <a:pt x="72" y="50"/>
                  </a:cubicBezTo>
                  <a:cubicBezTo>
                    <a:pt x="77" y="50"/>
                    <a:pt x="79" y="47"/>
                    <a:pt x="79" y="44"/>
                  </a:cubicBezTo>
                  <a:cubicBezTo>
                    <a:pt x="79" y="6"/>
                    <a:pt x="79" y="6"/>
                    <a:pt x="79" y="6"/>
                  </a:cubicBezTo>
                  <a:cubicBezTo>
                    <a:pt x="79" y="2"/>
                    <a:pt x="76" y="0"/>
                    <a:pt x="72" y="0"/>
                  </a:cubicBezTo>
                  <a:lnTo>
                    <a:pt x="53" y="0"/>
                  </a:lnTo>
                  <a:close/>
                  <a:moveTo>
                    <a:pt x="53" y="6"/>
                  </a:moveTo>
                  <a:cubicBezTo>
                    <a:pt x="72" y="6"/>
                    <a:pt x="72" y="6"/>
                    <a:pt x="72" y="6"/>
                  </a:cubicBezTo>
                  <a:cubicBezTo>
                    <a:pt x="72" y="44"/>
                    <a:pt x="72" y="44"/>
                    <a:pt x="72" y="44"/>
                  </a:cubicBezTo>
                  <a:cubicBezTo>
                    <a:pt x="53" y="44"/>
                    <a:pt x="53" y="44"/>
                    <a:pt x="53" y="44"/>
                  </a:cubicBezTo>
                  <a:lnTo>
                    <a:pt x="53" y="6"/>
                  </a:lnTo>
                  <a:close/>
                  <a:moveTo>
                    <a:pt x="113" y="44"/>
                  </a:moveTo>
                  <a:cubicBezTo>
                    <a:pt x="113" y="0"/>
                    <a:pt x="113" y="0"/>
                    <a:pt x="113" y="0"/>
                  </a:cubicBezTo>
                  <a:cubicBezTo>
                    <a:pt x="98" y="0"/>
                    <a:pt x="98" y="0"/>
                    <a:pt x="98" y="0"/>
                  </a:cubicBezTo>
                  <a:cubicBezTo>
                    <a:pt x="96" y="0"/>
                    <a:pt x="94" y="1"/>
                    <a:pt x="94" y="2"/>
                  </a:cubicBezTo>
                  <a:cubicBezTo>
                    <a:pt x="94" y="5"/>
                    <a:pt x="96" y="6"/>
                    <a:pt x="98" y="6"/>
                  </a:cubicBezTo>
                  <a:cubicBezTo>
                    <a:pt x="107" y="6"/>
                    <a:pt x="107" y="6"/>
                    <a:pt x="107" y="6"/>
                  </a:cubicBezTo>
                  <a:cubicBezTo>
                    <a:pt x="107" y="44"/>
                    <a:pt x="107" y="44"/>
                    <a:pt x="107" y="44"/>
                  </a:cubicBezTo>
                  <a:cubicBezTo>
                    <a:pt x="98" y="44"/>
                    <a:pt x="98" y="44"/>
                    <a:pt x="98" y="44"/>
                  </a:cubicBezTo>
                  <a:cubicBezTo>
                    <a:pt x="96" y="44"/>
                    <a:pt x="94" y="45"/>
                    <a:pt x="94" y="47"/>
                  </a:cubicBezTo>
                  <a:cubicBezTo>
                    <a:pt x="94" y="49"/>
                    <a:pt x="96" y="50"/>
                    <a:pt x="98" y="50"/>
                  </a:cubicBezTo>
                  <a:cubicBezTo>
                    <a:pt x="123" y="50"/>
                    <a:pt x="123" y="50"/>
                    <a:pt x="123" y="50"/>
                  </a:cubicBezTo>
                  <a:cubicBezTo>
                    <a:pt x="125" y="50"/>
                    <a:pt x="126" y="49"/>
                    <a:pt x="126" y="47"/>
                  </a:cubicBezTo>
                  <a:cubicBezTo>
                    <a:pt x="126" y="31"/>
                    <a:pt x="126" y="31"/>
                    <a:pt x="126" y="31"/>
                  </a:cubicBezTo>
                  <a:cubicBezTo>
                    <a:pt x="126" y="28"/>
                    <a:pt x="125" y="28"/>
                    <a:pt x="123" y="28"/>
                  </a:cubicBezTo>
                  <a:cubicBezTo>
                    <a:pt x="121" y="28"/>
                    <a:pt x="120" y="28"/>
                    <a:pt x="120" y="31"/>
                  </a:cubicBezTo>
                  <a:cubicBezTo>
                    <a:pt x="120" y="44"/>
                    <a:pt x="120" y="44"/>
                    <a:pt x="120" y="44"/>
                  </a:cubicBezTo>
                  <a:lnTo>
                    <a:pt x="113" y="44"/>
                  </a:lnTo>
                  <a:close/>
                  <a:moveTo>
                    <a:pt x="148" y="0"/>
                  </a:moveTo>
                  <a:cubicBezTo>
                    <a:pt x="144" y="0"/>
                    <a:pt x="141" y="2"/>
                    <a:pt x="141" y="6"/>
                  </a:cubicBezTo>
                  <a:cubicBezTo>
                    <a:pt x="141" y="44"/>
                    <a:pt x="141" y="44"/>
                    <a:pt x="141" y="44"/>
                  </a:cubicBezTo>
                  <a:cubicBezTo>
                    <a:pt x="141" y="47"/>
                    <a:pt x="144" y="50"/>
                    <a:pt x="148" y="50"/>
                  </a:cubicBezTo>
                  <a:cubicBezTo>
                    <a:pt x="167" y="50"/>
                    <a:pt x="167" y="50"/>
                    <a:pt x="167" y="50"/>
                  </a:cubicBezTo>
                  <a:cubicBezTo>
                    <a:pt x="171" y="50"/>
                    <a:pt x="174" y="47"/>
                    <a:pt x="174" y="44"/>
                  </a:cubicBezTo>
                  <a:cubicBezTo>
                    <a:pt x="174" y="6"/>
                    <a:pt x="174" y="6"/>
                    <a:pt x="174" y="6"/>
                  </a:cubicBezTo>
                  <a:cubicBezTo>
                    <a:pt x="174" y="2"/>
                    <a:pt x="171" y="0"/>
                    <a:pt x="167" y="0"/>
                  </a:cubicBezTo>
                  <a:lnTo>
                    <a:pt x="148" y="0"/>
                  </a:lnTo>
                  <a:close/>
                  <a:moveTo>
                    <a:pt x="148" y="6"/>
                  </a:moveTo>
                  <a:cubicBezTo>
                    <a:pt x="167" y="6"/>
                    <a:pt x="167" y="6"/>
                    <a:pt x="167" y="6"/>
                  </a:cubicBezTo>
                  <a:cubicBezTo>
                    <a:pt x="167" y="44"/>
                    <a:pt x="167" y="44"/>
                    <a:pt x="167" y="44"/>
                  </a:cubicBezTo>
                  <a:cubicBezTo>
                    <a:pt x="148" y="44"/>
                    <a:pt x="148" y="44"/>
                    <a:pt x="148" y="44"/>
                  </a:cubicBezTo>
                  <a:lnTo>
                    <a:pt x="148"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0" name="Freeform 83"/>
            <p:cNvSpPr>
              <a:spLocks/>
            </p:cNvSpPr>
            <p:nvPr/>
          </p:nvSpPr>
          <p:spPr bwMode="gray">
            <a:xfrm>
              <a:off x="6624162" y="5271559"/>
              <a:ext cx="1523747" cy="56536"/>
            </a:xfrm>
            <a:custGeom>
              <a:avLst/>
              <a:gdLst>
                <a:gd name="T0" fmla="*/ 0 w 973"/>
                <a:gd name="T1" fmla="*/ 0 h 35"/>
                <a:gd name="T2" fmla="*/ 75 w 973"/>
                <a:gd name="T3" fmla="*/ 35 h 35"/>
                <a:gd name="T4" fmla="*/ 897 w 973"/>
                <a:gd name="T5" fmla="*/ 35 h 35"/>
                <a:gd name="T6" fmla="*/ 973 w 973"/>
                <a:gd name="T7" fmla="*/ 0 h 35"/>
                <a:gd name="T8" fmla="*/ 0 w 973"/>
                <a:gd name="T9" fmla="*/ 0 h 35"/>
              </a:gdLst>
              <a:ahLst/>
              <a:cxnLst>
                <a:cxn ang="0">
                  <a:pos x="T0" y="T1"/>
                </a:cxn>
                <a:cxn ang="0">
                  <a:pos x="T2" y="T3"/>
                </a:cxn>
                <a:cxn ang="0">
                  <a:pos x="T4" y="T5"/>
                </a:cxn>
                <a:cxn ang="0">
                  <a:pos x="T6" y="T7"/>
                </a:cxn>
                <a:cxn ang="0">
                  <a:pos x="T8" y="T9"/>
                </a:cxn>
              </a:cxnLst>
              <a:rect l="0" t="0" r="r" b="b"/>
              <a:pathLst>
                <a:path w="973" h="35">
                  <a:moveTo>
                    <a:pt x="0" y="0"/>
                  </a:moveTo>
                  <a:cubicBezTo>
                    <a:pt x="0" y="3"/>
                    <a:pt x="2" y="35"/>
                    <a:pt x="75" y="35"/>
                  </a:cubicBezTo>
                  <a:cubicBezTo>
                    <a:pt x="897" y="35"/>
                    <a:pt x="897" y="35"/>
                    <a:pt x="897" y="35"/>
                  </a:cubicBezTo>
                  <a:cubicBezTo>
                    <a:pt x="897" y="35"/>
                    <a:pt x="973" y="35"/>
                    <a:pt x="973" y="0"/>
                  </a:cubicBezTo>
                  <a:lnTo>
                    <a:pt x="0"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1" name="Freeform 84"/>
            <p:cNvSpPr>
              <a:spLocks/>
            </p:cNvSpPr>
            <p:nvPr/>
          </p:nvSpPr>
          <p:spPr bwMode="gray">
            <a:xfrm>
              <a:off x="6831455" y="4434306"/>
              <a:ext cx="1111852" cy="802255"/>
            </a:xfrm>
            <a:custGeom>
              <a:avLst/>
              <a:gdLst>
                <a:gd name="T0" fmla="*/ 60 w 710"/>
                <a:gd name="T1" fmla="*/ 0 h 515"/>
                <a:gd name="T2" fmla="*/ 0 w 710"/>
                <a:gd name="T3" fmla="*/ 60 h 515"/>
                <a:gd name="T4" fmla="*/ 0 w 710"/>
                <a:gd name="T5" fmla="*/ 515 h 515"/>
                <a:gd name="T6" fmla="*/ 60 w 710"/>
                <a:gd name="T7" fmla="*/ 513 h 515"/>
                <a:gd name="T8" fmla="*/ 648 w 710"/>
                <a:gd name="T9" fmla="*/ 513 h 515"/>
                <a:gd name="T10" fmla="*/ 710 w 710"/>
                <a:gd name="T11" fmla="*/ 515 h 515"/>
                <a:gd name="T12" fmla="*/ 710 w 710"/>
                <a:gd name="T13" fmla="*/ 60 h 515"/>
                <a:gd name="T14" fmla="*/ 648 w 710"/>
                <a:gd name="T15" fmla="*/ 0 h 515"/>
                <a:gd name="T16" fmla="*/ 92 w 710"/>
                <a:gd name="T17" fmla="*/ 0 h 515"/>
                <a:gd name="T18" fmla="*/ 60 w 710"/>
                <a:gd name="T19" fmla="*/ 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0" h="515">
                  <a:moveTo>
                    <a:pt x="60" y="0"/>
                  </a:moveTo>
                  <a:cubicBezTo>
                    <a:pt x="60" y="0"/>
                    <a:pt x="0" y="0"/>
                    <a:pt x="0" y="60"/>
                  </a:cubicBezTo>
                  <a:cubicBezTo>
                    <a:pt x="0" y="515"/>
                    <a:pt x="0" y="515"/>
                    <a:pt x="0" y="515"/>
                  </a:cubicBezTo>
                  <a:cubicBezTo>
                    <a:pt x="60" y="513"/>
                    <a:pt x="60" y="513"/>
                    <a:pt x="60" y="513"/>
                  </a:cubicBezTo>
                  <a:cubicBezTo>
                    <a:pt x="648" y="513"/>
                    <a:pt x="648" y="513"/>
                    <a:pt x="648" y="513"/>
                  </a:cubicBezTo>
                  <a:cubicBezTo>
                    <a:pt x="710" y="515"/>
                    <a:pt x="710" y="515"/>
                    <a:pt x="710" y="515"/>
                  </a:cubicBezTo>
                  <a:cubicBezTo>
                    <a:pt x="710" y="60"/>
                    <a:pt x="710" y="60"/>
                    <a:pt x="710" y="60"/>
                  </a:cubicBezTo>
                  <a:cubicBezTo>
                    <a:pt x="710" y="60"/>
                    <a:pt x="710" y="0"/>
                    <a:pt x="648" y="0"/>
                  </a:cubicBezTo>
                  <a:cubicBezTo>
                    <a:pt x="92" y="0"/>
                    <a:pt x="92" y="0"/>
                    <a:pt x="92" y="0"/>
                  </a:cubicBezTo>
                  <a:lnTo>
                    <a:pt x="60"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2" name="Freeform 85"/>
            <p:cNvSpPr>
              <a:spLocks/>
            </p:cNvSpPr>
            <p:nvPr/>
          </p:nvSpPr>
          <p:spPr bwMode="gray">
            <a:xfrm>
              <a:off x="6879914" y="4469303"/>
              <a:ext cx="1012242" cy="726876"/>
            </a:xfrm>
            <a:custGeom>
              <a:avLst/>
              <a:gdLst>
                <a:gd name="T0" fmla="*/ 55 w 646"/>
                <a:gd name="T1" fmla="*/ 0 h 466"/>
                <a:gd name="T2" fmla="*/ 0 w 646"/>
                <a:gd name="T3" fmla="*/ 55 h 466"/>
                <a:gd name="T4" fmla="*/ 0 w 646"/>
                <a:gd name="T5" fmla="*/ 411 h 466"/>
                <a:gd name="T6" fmla="*/ 55 w 646"/>
                <a:gd name="T7" fmla="*/ 466 h 466"/>
                <a:gd name="T8" fmla="*/ 590 w 646"/>
                <a:gd name="T9" fmla="*/ 466 h 466"/>
                <a:gd name="T10" fmla="*/ 646 w 646"/>
                <a:gd name="T11" fmla="*/ 411 h 466"/>
                <a:gd name="T12" fmla="*/ 646 w 646"/>
                <a:gd name="T13" fmla="*/ 55 h 466"/>
                <a:gd name="T14" fmla="*/ 590 w 646"/>
                <a:gd name="T15" fmla="*/ 0 h 466"/>
                <a:gd name="T16" fmla="*/ 220 w 646"/>
                <a:gd name="T17" fmla="*/ 0 h 466"/>
                <a:gd name="T18" fmla="*/ 55 w 646"/>
                <a:gd name="T19" fmla="*/ 0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6" h="466">
                  <a:moveTo>
                    <a:pt x="55" y="0"/>
                  </a:moveTo>
                  <a:cubicBezTo>
                    <a:pt x="55" y="0"/>
                    <a:pt x="0" y="0"/>
                    <a:pt x="0" y="55"/>
                  </a:cubicBezTo>
                  <a:cubicBezTo>
                    <a:pt x="0" y="411"/>
                    <a:pt x="0" y="411"/>
                    <a:pt x="0" y="411"/>
                  </a:cubicBezTo>
                  <a:cubicBezTo>
                    <a:pt x="0" y="411"/>
                    <a:pt x="0" y="466"/>
                    <a:pt x="55" y="466"/>
                  </a:cubicBezTo>
                  <a:cubicBezTo>
                    <a:pt x="590" y="466"/>
                    <a:pt x="590" y="466"/>
                    <a:pt x="590" y="466"/>
                  </a:cubicBezTo>
                  <a:cubicBezTo>
                    <a:pt x="590" y="466"/>
                    <a:pt x="646" y="466"/>
                    <a:pt x="646" y="411"/>
                  </a:cubicBezTo>
                  <a:cubicBezTo>
                    <a:pt x="646" y="55"/>
                    <a:pt x="646" y="55"/>
                    <a:pt x="646" y="55"/>
                  </a:cubicBezTo>
                  <a:cubicBezTo>
                    <a:pt x="646" y="55"/>
                    <a:pt x="646" y="0"/>
                    <a:pt x="590" y="0"/>
                  </a:cubicBezTo>
                  <a:cubicBezTo>
                    <a:pt x="220" y="0"/>
                    <a:pt x="220" y="0"/>
                    <a:pt x="220" y="0"/>
                  </a:cubicBezTo>
                  <a:lnTo>
                    <a:pt x="55"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3" name="Freeform 86"/>
            <p:cNvSpPr>
              <a:spLocks/>
            </p:cNvSpPr>
            <p:nvPr/>
          </p:nvSpPr>
          <p:spPr bwMode="gray">
            <a:xfrm>
              <a:off x="6624162" y="5233869"/>
              <a:ext cx="1523747" cy="37690"/>
            </a:xfrm>
            <a:custGeom>
              <a:avLst/>
              <a:gdLst>
                <a:gd name="T0" fmla="*/ 76 w 566"/>
                <a:gd name="T1" fmla="*/ 0 h 14"/>
                <a:gd name="T2" fmla="*/ 0 w 566"/>
                <a:gd name="T3" fmla="*/ 14 h 14"/>
                <a:gd name="T4" fmla="*/ 566 w 566"/>
                <a:gd name="T5" fmla="*/ 14 h 14"/>
                <a:gd name="T6" fmla="*/ 490 w 566"/>
                <a:gd name="T7" fmla="*/ 0 h 14"/>
                <a:gd name="T8" fmla="*/ 76 w 566"/>
                <a:gd name="T9" fmla="*/ 0 h 14"/>
              </a:gdLst>
              <a:ahLst/>
              <a:cxnLst>
                <a:cxn ang="0">
                  <a:pos x="T0" y="T1"/>
                </a:cxn>
                <a:cxn ang="0">
                  <a:pos x="T2" y="T3"/>
                </a:cxn>
                <a:cxn ang="0">
                  <a:pos x="T4" y="T5"/>
                </a:cxn>
                <a:cxn ang="0">
                  <a:pos x="T6" y="T7"/>
                </a:cxn>
                <a:cxn ang="0">
                  <a:pos x="T8" y="T9"/>
                </a:cxn>
              </a:cxnLst>
              <a:rect l="0" t="0" r="r" b="b"/>
              <a:pathLst>
                <a:path w="566" h="14">
                  <a:moveTo>
                    <a:pt x="76" y="0"/>
                  </a:moveTo>
                  <a:lnTo>
                    <a:pt x="0" y="14"/>
                  </a:lnTo>
                  <a:lnTo>
                    <a:pt x="566" y="14"/>
                  </a:lnTo>
                  <a:lnTo>
                    <a:pt x="490" y="0"/>
                  </a:lnTo>
                  <a:lnTo>
                    <a:pt x="76"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4" name="Freeform 87"/>
            <p:cNvSpPr>
              <a:spLocks noEditPoints="1"/>
            </p:cNvSpPr>
            <p:nvPr/>
          </p:nvSpPr>
          <p:spPr bwMode="gray">
            <a:xfrm>
              <a:off x="6974139" y="4940427"/>
              <a:ext cx="823793" cy="99610"/>
            </a:xfrm>
            <a:custGeom>
              <a:avLst/>
              <a:gdLst>
                <a:gd name="T0" fmla="*/ 4 w 526"/>
                <a:gd name="T1" fmla="*/ 0 h 65"/>
                <a:gd name="T2" fmla="*/ 16 w 526"/>
                <a:gd name="T3" fmla="*/ 8 h 65"/>
                <a:gd name="T4" fmla="*/ 0 w 526"/>
                <a:gd name="T5" fmla="*/ 61 h 65"/>
                <a:gd name="T6" fmla="*/ 41 w 526"/>
                <a:gd name="T7" fmla="*/ 61 h 65"/>
                <a:gd name="T8" fmla="*/ 33 w 526"/>
                <a:gd name="T9" fmla="*/ 39 h 65"/>
                <a:gd name="T10" fmla="*/ 68 w 526"/>
                <a:gd name="T11" fmla="*/ 0 h 65"/>
                <a:gd name="T12" fmla="*/ 68 w 526"/>
                <a:gd name="T13" fmla="*/ 65 h 65"/>
                <a:gd name="T14" fmla="*/ 101 w 526"/>
                <a:gd name="T15" fmla="*/ 8 h 65"/>
                <a:gd name="T16" fmla="*/ 68 w 526"/>
                <a:gd name="T17" fmla="*/ 8 h 65"/>
                <a:gd name="T18" fmla="*/ 68 w 526"/>
                <a:gd name="T19" fmla="*/ 57 h 65"/>
                <a:gd name="T20" fmla="*/ 145 w 526"/>
                <a:gd name="T21" fmla="*/ 0 h 65"/>
                <a:gd name="T22" fmla="*/ 125 w 526"/>
                <a:gd name="T23" fmla="*/ 8 h 65"/>
                <a:gd name="T24" fmla="*/ 125 w 526"/>
                <a:gd name="T25" fmla="*/ 57 h 65"/>
                <a:gd name="T26" fmla="*/ 158 w 526"/>
                <a:gd name="T27" fmla="*/ 65 h 65"/>
                <a:gd name="T28" fmla="*/ 158 w 526"/>
                <a:gd name="T29" fmla="*/ 36 h 65"/>
                <a:gd name="T30" fmla="*/ 145 w 526"/>
                <a:gd name="T31" fmla="*/ 57 h 65"/>
                <a:gd name="T32" fmla="*/ 181 w 526"/>
                <a:gd name="T33" fmla="*/ 57 h 65"/>
                <a:gd name="T34" fmla="*/ 223 w 526"/>
                <a:gd name="T35" fmla="*/ 57 h 65"/>
                <a:gd name="T36" fmla="*/ 190 w 526"/>
                <a:gd name="T37" fmla="*/ 0 h 65"/>
                <a:gd name="T38" fmla="*/ 214 w 526"/>
                <a:gd name="T39" fmla="*/ 57 h 65"/>
                <a:gd name="T40" fmla="*/ 267 w 526"/>
                <a:gd name="T41" fmla="*/ 57 h 65"/>
                <a:gd name="T42" fmla="*/ 242 w 526"/>
                <a:gd name="T43" fmla="*/ 4 h 65"/>
                <a:gd name="T44" fmla="*/ 258 w 526"/>
                <a:gd name="T45" fmla="*/ 57 h 65"/>
                <a:gd name="T46" fmla="*/ 246 w 526"/>
                <a:gd name="T47" fmla="*/ 65 h 65"/>
                <a:gd name="T48" fmla="*/ 283 w 526"/>
                <a:gd name="T49" fmla="*/ 39 h 65"/>
                <a:gd name="T50" fmla="*/ 275 w 526"/>
                <a:gd name="T51" fmla="*/ 57 h 65"/>
                <a:gd name="T52" fmla="*/ 303 w 526"/>
                <a:gd name="T53" fmla="*/ 8 h 65"/>
                <a:gd name="T54" fmla="*/ 336 w 526"/>
                <a:gd name="T55" fmla="*/ 65 h 65"/>
                <a:gd name="T56" fmla="*/ 336 w 526"/>
                <a:gd name="T57" fmla="*/ 0 h 65"/>
                <a:gd name="T58" fmla="*/ 336 w 526"/>
                <a:gd name="T59" fmla="*/ 8 h 65"/>
                <a:gd name="T60" fmla="*/ 310 w 526"/>
                <a:gd name="T61" fmla="*/ 8 h 65"/>
                <a:gd name="T62" fmla="*/ 367 w 526"/>
                <a:gd name="T63" fmla="*/ 0 h 65"/>
                <a:gd name="T64" fmla="*/ 380 w 526"/>
                <a:gd name="T65" fmla="*/ 8 h 65"/>
                <a:gd name="T66" fmla="*/ 363 w 526"/>
                <a:gd name="T67" fmla="*/ 61 h 65"/>
                <a:gd name="T68" fmla="*/ 404 w 526"/>
                <a:gd name="T69" fmla="*/ 61 h 65"/>
                <a:gd name="T70" fmla="*/ 396 w 526"/>
                <a:gd name="T71" fmla="*/ 39 h 65"/>
                <a:gd name="T72" fmla="*/ 432 w 526"/>
                <a:gd name="T73" fmla="*/ 0 h 65"/>
                <a:gd name="T74" fmla="*/ 432 w 526"/>
                <a:gd name="T75" fmla="*/ 65 h 65"/>
                <a:gd name="T76" fmla="*/ 465 w 526"/>
                <a:gd name="T77" fmla="*/ 8 h 65"/>
                <a:gd name="T78" fmla="*/ 432 w 526"/>
                <a:gd name="T79" fmla="*/ 8 h 65"/>
                <a:gd name="T80" fmla="*/ 432 w 526"/>
                <a:gd name="T81" fmla="*/ 57 h 65"/>
                <a:gd name="T82" fmla="*/ 484 w 526"/>
                <a:gd name="T83" fmla="*/ 8 h 65"/>
                <a:gd name="T84" fmla="*/ 517 w 526"/>
                <a:gd name="T85" fmla="*/ 65 h 65"/>
                <a:gd name="T86" fmla="*/ 517 w 526"/>
                <a:gd name="T87" fmla="*/ 0 h 65"/>
                <a:gd name="T88" fmla="*/ 517 w 526"/>
                <a:gd name="T89" fmla="*/ 8 h 65"/>
                <a:gd name="T90" fmla="*/ 493 w 526"/>
                <a:gd name="T91" fmla="*/ 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6" h="65">
                  <a:moveTo>
                    <a:pt x="25" y="57"/>
                  </a:move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7"/>
                    <a:pt x="16" y="57"/>
                    <a:pt x="16" y="57"/>
                  </a:cubicBezTo>
                  <a:cubicBezTo>
                    <a:pt x="4" y="57"/>
                    <a:pt x="4" y="57"/>
                    <a:pt x="4" y="57"/>
                  </a:cubicBezTo>
                  <a:cubicBezTo>
                    <a:pt x="1" y="57"/>
                    <a:pt x="0" y="58"/>
                    <a:pt x="0" y="61"/>
                  </a:cubicBezTo>
                  <a:cubicBezTo>
                    <a:pt x="0" y="64"/>
                    <a:pt x="1" y="65"/>
                    <a:pt x="4" y="65"/>
                  </a:cubicBezTo>
                  <a:cubicBezTo>
                    <a:pt x="37" y="65"/>
                    <a:pt x="37" y="65"/>
                    <a:pt x="37" y="65"/>
                  </a:cubicBezTo>
                  <a:cubicBezTo>
                    <a:pt x="39" y="65"/>
                    <a:pt x="41" y="64"/>
                    <a:pt x="41" y="61"/>
                  </a:cubicBezTo>
                  <a:cubicBezTo>
                    <a:pt x="41" y="39"/>
                    <a:pt x="41" y="39"/>
                    <a:pt x="41" y="39"/>
                  </a:cubicBezTo>
                  <a:cubicBezTo>
                    <a:pt x="41" y="38"/>
                    <a:pt x="40" y="36"/>
                    <a:pt x="37" y="36"/>
                  </a:cubicBezTo>
                  <a:cubicBezTo>
                    <a:pt x="33" y="36"/>
                    <a:pt x="33" y="38"/>
                    <a:pt x="33" y="39"/>
                  </a:cubicBezTo>
                  <a:cubicBezTo>
                    <a:pt x="33" y="57"/>
                    <a:pt x="33" y="57"/>
                    <a:pt x="33" y="57"/>
                  </a:cubicBezTo>
                  <a:lnTo>
                    <a:pt x="25" y="57"/>
                  </a:lnTo>
                  <a:close/>
                  <a:moveTo>
                    <a:pt x="68" y="0"/>
                  </a:moveTo>
                  <a:cubicBezTo>
                    <a:pt x="64" y="0"/>
                    <a:pt x="60" y="4"/>
                    <a:pt x="60" y="8"/>
                  </a:cubicBezTo>
                  <a:cubicBezTo>
                    <a:pt x="60" y="57"/>
                    <a:pt x="60" y="57"/>
                    <a:pt x="60" y="57"/>
                  </a:cubicBezTo>
                  <a:cubicBezTo>
                    <a:pt x="60" y="61"/>
                    <a:pt x="64" y="65"/>
                    <a:pt x="68" y="65"/>
                  </a:cubicBezTo>
                  <a:cubicBezTo>
                    <a:pt x="93" y="65"/>
                    <a:pt x="93" y="65"/>
                    <a:pt x="93" y="65"/>
                  </a:cubicBezTo>
                  <a:cubicBezTo>
                    <a:pt x="98" y="65"/>
                    <a:pt x="101" y="61"/>
                    <a:pt x="101" y="57"/>
                  </a:cubicBezTo>
                  <a:cubicBezTo>
                    <a:pt x="101" y="8"/>
                    <a:pt x="101" y="8"/>
                    <a:pt x="101" y="8"/>
                  </a:cubicBezTo>
                  <a:cubicBezTo>
                    <a:pt x="101" y="4"/>
                    <a:pt x="98" y="0"/>
                    <a:pt x="93" y="0"/>
                  </a:cubicBezTo>
                  <a:lnTo>
                    <a:pt x="68" y="0"/>
                  </a:lnTo>
                  <a:close/>
                  <a:moveTo>
                    <a:pt x="68" y="8"/>
                  </a:moveTo>
                  <a:cubicBezTo>
                    <a:pt x="93" y="8"/>
                    <a:pt x="93" y="8"/>
                    <a:pt x="93" y="8"/>
                  </a:cubicBezTo>
                  <a:cubicBezTo>
                    <a:pt x="93" y="57"/>
                    <a:pt x="93" y="57"/>
                    <a:pt x="93" y="57"/>
                  </a:cubicBezTo>
                  <a:cubicBezTo>
                    <a:pt x="68" y="57"/>
                    <a:pt x="68" y="57"/>
                    <a:pt x="68" y="57"/>
                  </a:cubicBezTo>
                  <a:lnTo>
                    <a:pt x="68" y="8"/>
                  </a:lnTo>
                  <a:close/>
                  <a:moveTo>
                    <a:pt x="145" y="57"/>
                  </a:move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7"/>
                    <a:pt x="137" y="57"/>
                    <a:pt x="137" y="57"/>
                  </a:cubicBezTo>
                  <a:cubicBezTo>
                    <a:pt x="125" y="57"/>
                    <a:pt x="125" y="57"/>
                    <a:pt x="125" y="57"/>
                  </a:cubicBezTo>
                  <a:cubicBezTo>
                    <a:pt x="123" y="57"/>
                    <a:pt x="120" y="58"/>
                    <a:pt x="120" y="61"/>
                  </a:cubicBezTo>
                  <a:cubicBezTo>
                    <a:pt x="120" y="64"/>
                    <a:pt x="123" y="65"/>
                    <a:pt x="125" y="65"/>
                  </a:cubicBezTo>
                  <a:cubicBezTo>
                    <a:pt x="158" y="65"/>
                    <a:pt x="158" y="65"/>
                    <a:pt x="158" y="65"/>
                  </a:cubicBezTo>
                  <a:cubicBezTo>
                    <a:pt x="160" y="65"/>
                    <a:pt x="162" y="64"/>
                    <a:pt x="162" y="61"/>
                  </a:cubicBezTo>
                  <a:cubicBezTo>
                    <a:pt x="162" y="39"/>
                    <a:pt x="162" y="39"/>
                    <a:pt x="162" y="39"/>
                  </a:cubicBezTo>
                  <a:cubicBezTo>
                    <a:pt x="162" y="38"/>
                    <a:pt x="161" y="36"/>
                    <a:pt x="158" y="36"/>
                  </a:cubicBezTo>
                  <a:cubicBezTo>
                    <a:pt x="155" y="36"/>
                    <a:pt x="154" y="38"/>
                    <a:pt x="154" y="39"/>
                  </a:cubicBezTo>
                  <a:cubicBezTo>
                    <a:pt x="154" y="57"/>
                    <a:pt x="154" y="57"/>
                    <a:pt x="154" y="57"/>
                  </a:cubicBezTo>
                  <a:lnTo>
                    <a:pt x="145" y="57"/>
                  </a:lnTo>
                  <a:close/>
                  <a:moveTo>
                    <a:pt x="190" y="0"/>
                  </a:moveTo>
                  <a:cubicBezTo>
                    <a:pt x="184" y="0"/>
                    <a:pt x="181" y="4"/>
                    <a:pt x="181" y="8"/>
                  </a:cubicBezTo>
                  <a:cubicBezTo>
                    <a:pt x="181" y="57"/>
                    <a:pt x="181" y="57"/>
                    <a:pt x="181" y="57"/>
                  </a:cubicBezTo>
                  <a:cubicBezTo>
                    <a:pt x="181" y="61"/>
                    <a:pt x="184" y="65"/>
                    <a:pt x="190" y="65"/>
                  </a:cubicBezTo>
                  <a:cubicBezTo>
                    <a:pt x="214" y="65"/>
                    <a:pt x="214" y="65"/>
                    <a:pt x="214" y="65"/>
                  </a:cubicBezTo>
                  <a:cubicBezTo>
                    <a:pt x="219" y="65"/>
                    <a:pt x="223" y="61"/>
                    <a:pt x="223" y="57"/>
                  </a:cubicBezTo>
                  <a:cubicBezTo>
                    <a:pt x="223" y="8"/>
                    <a:pt x="223" y="8"/>
                    <a:pt x="223" y="8"/>
                  </a:cubicBezTo>
                  <a:cubicBezTo>
                    <a:pt x="223" y="4"/>
                    <a:pt x="219" y="0"/>
                    <a:pt x="214" y="0"/>
                  </a:cubicBezTo>
                  <a:lnTo>
                    <a:pt x="190" y="0"/>
                  </a:lnTo>
                  <a:close/>
                  <a:moveTo>
                    <a:pt x="190" y="8"/>
                  </a:moveTo>
                  <a:cubicBezTo>
                    <a:pt x="214" y="8"/>
                    <a:pt x="214" y="8"/>
                    <a:pt x="214" y="8"/>
                  </a:cubicBezTo>
                  <a:cubicBezTo>
                    <a:pt x="214" y="57"/>
                    <a:pt x="214" y="57"/>
                    <a:pt x="214" y="57"/>
                  </a:cubicBezTo>
                  <a:cubicBezTo>
                    <a:pt x="190" y="57"/>
                    <a:pt x="190" y="57"/>
                    <a:pt x="190" y="57"/>
                  </a:cubicBezTo>
                  <a:lnTo>
                    <a:pt x="190" y="8"/>
                  </a:lnTo>
                  <a:close/>
                  <a:moveTo>
                    <a:pt x="267" y="57"/>
                  </a:move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7"/>
                    <a:pt x="258" y="57"/>
                    <a:pt x="258" y="57"/>
                  </a:cubicBezTo>
                  <a:cubicBezTo>
                    <a:pt x="246" y="57"/>
                    <a:pt x="246" y="57"/>
                    <a:pt x="246" y="57"/>
                  </a:cubicBezTo>
                  <a:cubicBezTo>
                    <a:pt x="244" y="57"/>
                    <a:pt x="242" y="58"/>
                    <a:pt x="242" y="61"/>
                  </a:cubicBezTo>
                  <a:cubicBezTo>
                    <a:pt x="242" y="64"/>
                    <a:pt x="244" y="65"/>
                    <a:pt x="246" y="65"/>
                  </a:cubicBezTo>
                  <a:cubicBezTo>
                    <a:pt x="279" y="65"/>
                    <a:pt x="279" y="65"/>
                    <a:pt x="279" y="65"/>
                  </a:cubicBezTo>
                  <a:cubicBezTo>
                    <a:pt x="281" y="65"/>
                    <a:pt x="283" y="64"/>
                    <a:pt x="283" y="61"/>
                  </a:cubicBezTo>
                  <a:cubicBezTo>
                    <a:pt x="283" y="39"/>
                    <a:pt x="283" y="39"/>
                    <a:pt x="283" y="39"/>
                  </a:cubicBezTo>
                  <a:cubicBezTo>
                    <a:pt x="283" y="38"/>
                    <a:pt x="283" y="36"/>
                    <a:pt x="279" y="36"/>
                  </a:cubicBezTo>
                  <a:cubicBezTo>
                    <a:pt x="276" y="36"/>
                    <a:pt x="275" y="38"/>
                    <a:pt x="275" y="39"/>
                  </a:cubicBezTo>
                  <a:cubicBezTo>
                    <a:pt x="275" y="57"/>
                    <a:pt x="275" y="57"/>
                    <a:pt x="275" y="57"/>
                  </a:cubicBezTo>
                  <a:lnTo>
                    <a:pt x="267" y="57"/>
                  </a:lnTo>
                  <a:close/>
                  <a:moveTo>
                    <a:pt x="310" y="0"/>
                  </a:moveTo>
                  <a:cubicBezTo>
                    <a:pt x="306" y="0"/>
                    <a:pt x="303" y="4"/>
                    <a:pt x="303" y="8"/>
                  </a:cubicBezTo>
                  <a:cubicBezTo>
                    <a:pt x="303" y="57"/>
                    <a:pt x="303" y="57"/>
                    <a:pt x="303" y="57"/>
                  </a:cubicBezTo>
                  <a:cubicBezTo>
                    <a:pt x="303" y="61"/>
                    <a:pt x="306" y="65"/>
                    <a:pt x="310" y="65"/>
                  </a:cubicBezTo>
                  <a:cubicBezTo>
                    <a:pt x="336" y="65"/>
                    <a:pt x="336" y="65"/>
                    <a:pt x="336" y="65"/>
                  </a:cubicBezTo>
                  <a:cubicBezTo>
                    <a:pt x="340" y="65"/>
                    <a:pt x="344" y="61"/>
                    <a:pt x="344" y="57"/>
                  </a:cubicBezTo>
                  <a:cubicBezTo>
                    <a:pt x="344" y="8"/>
                    <a:pt x="344" y="8"/>
                    <a:pt x="344" y="8"/>
                  </a:cubicBezTo>
                  <a:cubicBezTo>
                    <a:pt x="344" y="4"/>
                    <a:pt x="340" y="0"/>
                    <a:pt x="336" y="0"/>
                  </a:cubicBezTo>
                  <a:lnTo>
                    <a:pt x="310" y="0"/>
                  </a:lnTo>
                  <a:close/>
                  <a:moveTo>
                    <a:pt x="310" y="8"/>
                  </a:moveTo>
                  <a:cubicBezTo>
                    <a:pt x="336" y="8"/>
                    <a:pt x="336" y="8"/>
                    <a:pt x="336" y="8"/>
                  </a:cubicBezTo>
                  <a:cubicBezTo>
                    <a:pt x="336" y="57"/>
                    <a:pt x="336" y="57"/>
                    <a:pt x="336" y="57"/>
                  </a:cubicBezTo>
                  <a:cubicBezTo>
                    <a:pt x="310" y="57"/>
                    <a:pt x="310" y="57"/>
                    <a:pt x="310" y="57"/>
                  </a:cubicBezTo>
                  <a:lnTo>
                    <a:pt x="310" y="8"/>
                  </a:lnTo>
                  <a:close/>
                  <a:moveTo>
                    <a:pt x="388" y="57"/>
                  </a:move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7"/>
                    <a:pt x="380" y="57"/>
                    <a:pt x="380" y="57"/>
                  </a:cubicBezTo>
                  <a:cubicBezTo>
                    <a:pt x="367" y="57"/>
                    <a:pt x="367" y="57"/>
                    <a:pt x="367" y="57"/>
                  </a:cubicBezTo>
                  <a:cubicBezTo>
                    <a:pt x="365" y="57"/>
                    <a:pt x="363" y="58"/>
                    <a:pt x="363" y="61"/>
                  </a:cubicBezTo>
                  <a:cubicBezTo>
                    <a:pt x="363" y="64"/>
                    <a:pt x="365" y="65"/>
                    <a:pt x="367" y="65"/>
                  </a:cubicBezTo>
                  <a:cubicBezTo>
                    <a:pt x="401" y="65"/>
                    <a:pt x="401" y="65"/>
                    <a:pt x="401" y="65"/>
                  </a:cubicBezTo>
                  <a:cubicBezTo>
                    <a:pt x="402" y="65"/>
                    <a:pt x="404" y="64"/>
                    <a:pt x="404" y="61"/>
                  </a:cubicBezTo>
                  <a:cubicBezTo>
                    <a:pt x="404" y="39"/>
                    <a:pt x="404" y="39"/>
                    <a:pt x="404" y="39"/>
                  </a:cubicBezTo>
                  <a:cubicBezTo>
                    <a:pt x="404" y="38"/>
                    <a:pt x="403" y="36"/>
                    <a:pt x="401" y="36"/>
                  </a:cubicBezTo>
                  <a:cubicBezTo>
                    <a:pt x="397" y="36"/>
                    <a:pt x="396" y="38"/>
                    <a:pt x="396" y="39"/>
                  </a:cubicBezTo>
                  <a:cubicBezTo>
                    <a:pt x="396" y="57"/>
                    <a:pt x="396" y="57"/>
                    <a:pt x="396" y="57"/>
                  </a:cubicBezTo>
                  <a:lnTo>
                    <a:pt x="388" y="57"/>
                  </a:lnTo>
                  <a:close/>
                  <a:moveTo>
                    <a:pt x="432" y="0"/>
                  </a:moveTo>
                  <a:cubicBezTo>
                    <a:pt x="428" y="0"/>
                    <a:pt x="423" y="4"/>
                    <a:pt x="423" y="8"/>
                  </a:cubicBezTo>
                  <a:cubicBezTo>
                    <a:pt x="423" y="57"/>
                    <a:pt x="423" y="57"/>
                    <a:pt x="423" y="57"/>
                  </a:cubicBezTo>
                  <a:cubicBezTo>
                    <a:pt x="423" y="61"/>
                    <a:pt x="427" y="65"/>
                    <a:pt x="432" y="65"/>
                  </a:cubicBezTo>
                  <a:cubicBezTo>
                    <a:pt x="457" y="65"/>
                    <a:pt x="457" y="65"/>
                    <a:pt x="457" y="65"/>
                  </a:cubicBezTo>
                  <a:cubicBezTo>
                    <a:pt x="461" y="65"/>
                    <a:pt x="465" y="61"/>
                    <a:pt x="465" y="57"/>
                  </a:cubicBezTo>
                  <a:cubicBezTo>
                    <a:pt x="465" y="8"/>
                    <a:pt x="465" y="8"/>
                    <a:pt x="465" y="8"/>
                  </a:cubicBezTo>
                  <a:cubicBezTo>
                    <a:pt x="465" y="4"/>
                    <a:pt x="461" y="0"/>
                    <a:pt x="457" y="0"/>
                  </a:cubicBezTo>
                  <a:lnTo>
                    <a:pt x="432" y="0"/>
                  </a:lnTo>
                  <a:close/>
                  <a:moveTo>
                    <a:pt x="432" y="8"/>
                  </a:moveTo>
                  <a:cubicBezTo>
                    <a:pt x="457" y="8"/>
                    <a:pt x="457" y="8"/>
                    <a:pt x="457" y="8"/>
                  </a:cubicBezTo>
                  <a:cubicBezTo>
                    <a:pt x="457" y="57"/>
                    <a:pt x="457" y="57"/>
                    <a:pt x="457" y="57"/>
                  </a:cubicBezTo>
                  <a:cubicBezTo>
                    <a:pt x="432" y="57"/>
                    <a:pt x="432" y="57"/>
                    <a:pt x="432" y="57"/>
                  </a:cubicBezTo>
                  <a:lnTo>
                    <a:pt x="432" y="8"/>
                  </a:lnTo>
                  <a:close/>
                  <a:moveTo>
                    <a:pt x="493" y="0"/>
                  </a:moveTo>
                  <a:cubicBezTo>
                    <a:pt x="488" y="0"/>
                    <a:pt x="484" y="4"/>
                    <a:pt x="484" y="8"/>
                  </a:cubicBezTo>
                  <a:cubicBezTo>
                    <a:pt x="484" y="57"/>
                    <a:pt x="484" y="57"/>
                    <a:pt x="484" y="57"/>
                  </a:cubicBezTo>
                  <a:cubicBezTo>
                    <a:pt x="484" y="61"/>
                    <a:pt x="488" y="65"/>
                    <a:pt x="493" y="65"/>
                  </a:cubicBezTo>
                  <a:cubicBezTo>
                    <a:pt x="517" y="65"/>
                    <a:pt x="517" y="65"/>
                    <a:pt x="517" y="65"/>
                  </a:cubicBezTo>
                  <a:cubicBezTo>
                    <a:pt x="522" y="65"/>
                    <a:pt x="526" y="61"/>
                    <a:pt x="526" y="57"/>
                  </a:cubicBezTo>
                  <a:cubicBezTo>
                    <a:pt x="526" y="8"/>
                    <a:pt x="526" y="8"/>
                    <a:pt x="526" y="8"/>
                  </a:cubicBezTo>
                  <a:cubicBezTo>
                    <a:pt x="526" y="4"/>
                    <a:pt x="522" y="0"/>
                    <a:pt x="517" y="0"/>
                  </a:cubicBezTo>
                  <a:lnTo>
                    <a:pt x="493" y="0"/>
                  </a:lnTo>
                  <a:close/>
                  <a:moveTo>
                    <a:pt x="493" y="8"/>
                  </a:moveTo>
                  <a:cubicBezTo>
                    <a:pt x="517" y="8"/>
                    <a:pt x="517" y="8"/>
                    <a:pt x="517" y="8"/>
                  </a:cubicBezTo>
                  <a:cubicBezTo>
                    <a:pt x="517" y="57"/>
                    <a:pt x="517" y="57"/>
                    <a:pt x="517" y="57"/>
                  </a:cubicBezTo>
                  <a:cubicBezTo>
                    <a:pt x="493" y="57"/>
                    <a:pt x="493" y="57"/>
                    <a:pt x="493" y="57"/>
                  </a:cubicBezTo>
                  <a:lnTo>
                    <a:pt x="493"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5" name="Freeform 88"/>
            <p:cNvSpPr>
              <a:spLocks noEditPoints="1"/>
            </p:cNvSpPr>
            <p:nvPr/>
          </p:nvSpPr>
          <p:spPr bwMode="gray">
            <a:xfrm>
              <a:off x="6974139" y="4781591"/>
              <a:ext cx="823793" cy="102301"/>
            </a:xfrm>
            <a:custGeom>
              <a:avLst/>
              <a:gdLst>
                <a:gd name="T0" fmla="*/ 0 w 526"/>
                <a:gd name="T1" fmla="*/ 57 h 65"/>
                <a:gd name="T2" fmla="*/ 41 w 526"/>
                <a:gd name="T3" fmla="*/ 57 h 65"/>
                <a:gd name="T4" fmla="*/ 7 w 526"/>
                <a:gd name="T5" fmla="*/ 0 h 65"/>
                <a:gd name="T6" fmla="*/ 33 w 526"/>
                <a:gd name="T7" fmla="*/ 57 h 65"/>
                <a:gd name="T8" fmla="*/ 68 w 526"/>
                <a:gd name="T9" fmla="*/ 0 h 65"/>
                <a:gd name="T10" fmla="*/ 68 w 526"/>
                <a:gd name="T11" fmla="*/ 65 h 65"/>
                <a:gd name="T12" fmla="*/ 101 w 526"/>
                <a:gd name="T13" fmla="*/ 9 h 65"/>
                <a:gd name="T14" fmla="*/ 68 w 526"/>
                <a:gd name="T15" fmla="*/ 9 h 65"/>
                <a:gd name="T16" fmla="*/ 68 w 526"/>
                <a:gd name="T17" fmla="*/ 57 h 65"/>
                <a:gd name="T18" fmla="*/ 145 w 526"/>
                <a:gd name="T19" fmla="*/ 0 h 65"/>
                <a:gd name="T20" fmla="*/ 125 w 526"/>
                <a:gd name="T21" fmla="*/ 9 h 65"/>
                <a:gd name="T22" fmla="*/ 125 w 526"/>
                <a:gd name="T23" fmla="*/ 57 h 65"/>
                <a:gd name="T24" fmla="*/ 158 w 526"/>
                <a:gd name="T25" fmla="*/ 65 h 65"/>
                <a:gd name="T26" fmla="*/ 158 w 526"/>
                <a:gd name="T27" fmla="*/ 36 h 65"/>
                <a:gd name="T28" fmla="*/ 145 w 526"/>
                <a:gd name="T29" fmla="*/ 57 h 65"/>
                <a:gd name="T30" fmla="*/ 181 w 526"/>
                <a:gd name="T31" fmla="*/ 57 h 65"/>
                <a:gd name="T32" fmla="*/ 223 w 526"/>
                <a:gd name="T33" fmla="*/ 57 h 65"/>
                <a:gd name="T34" fmla="*/ 190 w 526"/>
                <a:gd name="T35" fmla="*/ 0 h 65"/>
                <a:gd name="T36" fmla="*/ 214 w 526"/>
                <a:gd name="T37" fmla="*/ 57 h 65"/>
                <a:gd name="T38" fmla="*/ 267 w 526"/>
                <a:gd name="T39" fmla="*/ 57 h 65"/>
                <a:gd name="T40" fmla="*/ 242 w 526"/>
                <a:gd name="T41" fmla="*/ 5 h 65"/>
                <a:gd name="T42" fmla="*/ 258 w 526"/>
                <a:gd name="T43" fmla="*/ 57 h 65"/>
                <a:gd name="T44" fmla="*/ 246 w 526"/>
                <a:gd name="T45" fmla="*/ 65 h 65"/>
                <a:gd name="T46" fmla="*/ 283 w 526"/>
                <a:gd name="T47" fmla="*/ 40 h 65"/>
                <a:gd name="T48" fmla="*/ 275 w 526"/>
                <a:gd name="T49" fmla="*/ 57 h 65"/>
                <a:gd name="T50" fmla="*/ 303 w 526"/>
                <a:gd name="T51" fmla="*/ 9 h 65"/>
                <a:gd name="T52" fmla="*/ 336 w 526"/>
                <a:gd name="T53" fmla="*/ 65 h 65"/>
                <a:gd name="T54" fmla="*/ 336 w 526"/>
                <a:gd name="T55" fmla="*/ 0 h 65"/>
                <a:gd name="T56" fmla="*/ 336 w 526"/>
                <a:gd name="T57" fmla="*/ 9 h 65"/>
                <a:gd name="T58" fmla="*/ 310 w 526"/>
                <a:gd name="T59" fmla="*/ 9 h 65"/>
                <a:gd name="T60" fmla="*/ 367 w 526"/>
                <a:gd name="T61" fmla="*/ 0 h 65"/>
                <a:gd name="T62" fmla="*/ 380 w 526"/>
                <a:gd name="T63" fmla="*/ 9 h 65"/>
                <a:gd name="T64" fmla="*/ 363 w 526"/>
                <a:gd name="T65" fmla="*/ 61 h 65"/>
                <a:gd name="T66" fmla="*/ 404 w 526"/>
                <a:gd name="T67" fmla="*/ 61 h 65"/>
                <a:gd name="T68" fmla="*/ 396 w 526"/>
                <a:gd name="T69" fmla="*/ 40 h 65"/>
                <a:gd name="T70" fmla="*/ 432 w 526"/>
                <a:gd name="T71" fmla="*/ 0 h 65"/>
                <a:gd name="T72" fmla="*/ 432 w 526"/>
                <a:gd name="T73" fmla="*/ 65 h 65"/>
                <a:gd name="T74" fmla="*/ 465 w 526"/>
                <a:gd name="T75" fmla="*/ 9 h 65"/>
                <a:gd name="T76" fmla="*/ 432 w 526"/>
                <a:gd name="T77" fmla="*/ 9 h 65"/>
                <a:gd name="T78" fmla="*/ 432 w 526"/>
                <a:gd name="T79" fmla="*/ 57 h 65"/>
                <a:gd name="T80" fmla="*/ 509 w 526"/>
                <a:gd name="T81" fmla="*/ 0 h 65"/>
                <a:gd name="T82" fmla="*/ 488 w 526"/>
                <a:gd name="T83" fmla="*/ 9 h 65"/>
                <a:gd name="T84" fmla="*/ 488 w 526"/>
                <a:gd name="T85" fmla="*/ 57 h 65"/>
                <a:gd name="T86" fmla="*/ 521 w 526"/>
                <a:gd name="T87" fmla="*/ 65 h 65"/>
                <a:gd name="T88" fmla="*/ 521 w 526"/>
                <a:gd name="T89" fmla="*/ 36 h 65"/>
                <a:gd name="T90" fmla="*/ 509 w 526"/>
                <a:gd name="T91" fmla="*/ 57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6" h="65">
                  <a:moveTo>
                    <a:pt x="7" y="0"/>
                  </a:moveTo>
                  <a:cubicBezTo>
                    <a:pt x="3" y="0"/>
                    <a:pt x="0" y="4"/>
                    <a:pt x="0" y="9"/>
                  </a:cubicBezTo>
                  <a:cubicBezTo>
                    <a:pt x="0" y="57"/>
                    <a:pt x="0" y="57"/>
                    <a:pt x="0" y="57"/>
                  </a:cubicBezTo>
                  <a:cubicBezTo>
                    <a:pt x="0" y="62"/>
                    <a:pt x="3" y="65"/>
                    <a:pt x="7" y="65"/>
                  </a:cubicBezTo>
                  <a:cubicBezTo>
                    <a:pt x="33" y="65"/>
                    <a:pt x="33" y="65"/>
                    <a:pt x="33" y="65"/>
                  </a:cubicBezTo>
                  <a:cubicBezTo>
                    <a:pt x="37" y="65"/>
                    <a:pt x="41" y="62"/>
                    <a:pt x="41" y="57"/>
                  </a:cubicBezTo>
                  <a:cubicBezTo>
                    <a:pt x="41" y="9"/>
                    <a:pt x="41" y="9"/>
                    <a:pt x="41" y="9"/>
                  </a:cubicBezTo>
                  <a:cubicBezTo>
                    <a:pt x="41" y="4"/>
                    <a:pt x="37" y="0"/>
                    <a:pt x="33" y="0"/>
                  </a:cubicBezTo>
                  <a:lnTo>
                    <a:pt x="7" y="0"/>
                  </a:lnTo>
                  <a:close/>
                  <a:moveTo>
                    <a:pt x="7" y="9"/>
                  </a:moveTo>
                  <a:cubicBezTo>
                    <a:pt x="33" y="9"/>
                    <a:pt x="33" y="9"/>
                    <a:pt x="33" y="9"/>
                  </a:cubicBezTo>
                  <a:cubicBezTo>
                    <a:pt x="33" y="57"/>
                    <a:pt x="33" y="57"/>
                    <a:pt x="33" y="57"/>
                  </a:cubicBezTo>
                  <a:cubicBezTo>
                    <a:pt x="7" y="57"/>
                    <a:pt x="7" y="57"/>
                    <a:pt x="7" y="57"/>
                  </a:cubicBezTo>
                  <a:lnTo>
                    <a:pt x="7" y="9"/>
                  </a:lnTo>
                  <a:close/>
                  <a:moveTo>
                    <a:pt x="68" y="0"/>
                  </a:moveTo>
                  <a:cubicBezTo>
                    <a:pt x="64" y="0"/>
                    <a:pt x="60" y="4"/>
                    <a:pt x="60" y="9"/>
                  </a:cubicBezTo>
                  <a:cubicBezTo>
                    <a:pt x="60" y="57"/>
                    <a:pt x="60" y="57"/>
                    <a:pt x="60" y="57"/>
                  </a:cubicBezTo>
                  <a:cubicBezTo>
                    <a:pt x="60" y="62"/>
                    <a:pt x="64" y="65"/>
                    <a:pt x="68" y="65"/>
                  </a:cubicBezTo>
                  <a:cubicBezTo>
                    <a:pt x="93" y="65"/>
                    <a:pt x="93" y="65"/>
                    <a:pt x="93" y="65"/>
                  </a:cubicBezTo>
                  <a:cubicBezTo>
                    <a:pt x="98" y="65"/>
                    <a:pt x="101" y="62"/>
                    <a:pt x="101" y="57"/>
                  </a:cubicBezTo>
                  <a:cubicBezTo>
                    <a:pt x="101" y="9"/>
                    <a:pt x="101" y="9"/>
                    <a:pt x="101" y="9"/>
                  </a:cubicBezTo>
                  <a:cubicBezTo>
                    <a:pt x="101" y="4"/>
                    <a:pt x="98" y="0"/>
                    <a:pt x="93" y="0"/>
                  </a:cubicBezTo>
                  <a:lnTo>
                    <a:pt x="68" y="0"/>
                  </a:lnTo>
                  <a:close/>
                  <a:moveTo>
                    <a:pt x="68" y="9"/>
                  </a:moveTo>
                  <a:cubicBezTo>
                    <a:pt x="93" y="9"/>
                    <a:pt x="93" y="9"/>
                    <a:pt x="93" y="9"/>
                  </a:cubicBezTo>
                  <a:cubicBezTo>
                    <a:pt x="93" y="57"/>
                    <a:pt x="93" y="57"/>
                    <a:pt x="93" y="57"/>
                  </a:cubicBezTo>
                  <a:cubicBezTo>
                    <a:pt x="68" y="57"/>
                    <a:pt x="68" y="57"/>
                    <a:pt x="68" y="57"/>
                  </a:cubicBezTo>
                  <a:lnTo>
                    <a:pt x="68" y="9"/>
                  </a:lnTo>
                  <a:close/>
                  <a:moveTo>
                    <a:pt x="145" y="57"/>
                  </a:moveTo>
                  <a:cubicBezTo>
                    <a:pt x="145" y="0"/>
                    <a:pt x="145" y="0"/>
                    <a:pt x="145" y="0"/>
                  </a:cubicBezTo>
                  <a:cubicBezTo>
                    <a:pt x="125" y="0"/>
                    <a:pt x="125" y="0"/>
                    <a:pt x="125" y="0"/>
                  </a:cubicBezTo>
                  <a:cubicBezTo>
                    <a:pt x="123" y="0"/>
                    <a:pt x="120" y="1"/>
                    <a:pt x="120" y="5"/>
                  </a:cubicBezTo>
                  <a:cubicBezTo>
                    <a:pt x="120" y="7"/>
                    <a:pt x="123" y="9"/>
                    <a:pt x="125" y="9"/>
                  </a:cubicBezTo>
                  <a:cubicBezTo>
                    <a:pt x="137" y="9"/>
                    <a:pt x="137" y="9"/>
                    <a:pt x="137" y="9"/>
                  </a:cubicBezTo>
                  <a:cubicBezTo>
                    <a:pt x="137" y="57"/>
                    <a:pt x="137" y="57"/>
                    <a:pt x="137" y="57"/>
                  </a:cubicBezTo>
                  <a:cubicBezTo>
                    <a:pt x="125" y="57"/>
                    <a:pt x="125" y="57"/>
                    <a:pt x="125" y="57"/>
                  </a:cubicBezTo>
                  <a:cubicBezTo>
                    <a:pt x="123" y="57"/>
                    <a:pt x="120" y="58"/>
                    <a:pt x="120" y="61"/>
                  </a:cubicBezTo>
                  <a:cubicBezTo>
                    <a:pt x="120" y="64"/>
                    <a:pt x="123" y="65"/>
                    <a:pt x="125" y="65"/>
                  </a:cubicBezTo>
                  <a:cubicBezTo>
                    <a:pt x="158" y="65"/>
                    <a:pt x="158" y="65"/>
                    <a:pt x="158" y="65"/>
                  </a:cubicBezTo>
                  <a:cubicBezTo>
                    <a:pt x="160" y="65"/>
                    <a:pt x="162" y="64"/>
                    <a:pt x="162" y="61"/>
                  </a:cubicBezTo>
                  <a:cubicBezTo>
                    <a:pt x="162" y="40"/>
                    <a:pt x="162" y="40"/>
                    <a:pt x="162" y="40"/>
                  </a:cubicBezTo>
                  <a:cubicBezTo>
                    <a:pt x="162" y="38"/>
                    <a:pt x="161" y="36"/>
                    <a:pt x="158" y="36"/>
                  </a:cubicBezTo>
                  <a:cubicBezTo>
                    <a:pt x="155" y="36"/>
                    <a:pt x="154" y="38"/>
                    <a:pt x="154" y="40"/>
                  </a:cubicBezTo>
                  <a:cubicBezTo>
                    <a:pt x="154" y="57"/>
                    <a:pt x="154" y="57"/>
                    <a:pt x="154" y="57"/>
                  </a:cubicBezTo>
                  <a:lnTo>
                    <a:pt x="145" y="57"/>
                  </a:lnTo>
                  <a:close/>
                  <a:moveTo>
                    <a:pt x="190" y="0"/>
                  </a:moveTo>
                  <a:cubicBezTo>
                    <a:pt x="184" y="0"/>
                    <a:pt x="181" y="4"/>
                    <a:pt x="181" y="9"/>
                  </a:cubicBezTo>
                  <a:cubicBezTo>
                    <a:pt x="181" y="57"/>
                    <a:pt x="181" y="57"/>
                    <a:pt x="181" y="57"/>
                  </a:cubicBezTo>
                  <a:cubicBezTo>
                    <a:pt x="181" y="62"/>
                    <a:pt x="184" y="65"/>
                    <a:pt x="190" y="65"/>
                  </a:cubicBezTo>
                  <a:cubicBezTo>
                    <a:pt x="214" y="65"/>
                    <a:pt x="214" y="65"/>
                    <a:pt x="214" y="65"/>
                  </a:cubicBezTo>
                  <a:cubicBezTo>
                    <a:pt x="219" y="65"/>
                    <a:pt x="223" y="62"/>
                    <a:pt x="223" y="57"/>
                  </a:cubicBezTo>
                  <a:cubicBezTo>
                    <a:pt x="223" y="9"/>
                    <a:pt x="223" y="9"/>
                    <a:pt x="223" y="9"/>
                  </a:cubicBezTo>
                  <a:cubicBezTo>
                    <a:pt x="223" y="4"/>
                    <a:pt x="219" y="0"/>
                    <a:pt x="214" y="0"/>
                  </a:cubicBezTo>
                  <a:lnTo>
                    <a:pt x="190" y="0"/>
                  </a:lnTo>
                  <a:close/>
                  <a:moveTo>
                    <a:pt x="190" y="9"/>
                  </a:moveTo>
                  <a:cubicBezTo>
                    <a:pt x="214" y="9"/>
                    <a:pt x="214" y="9"/>
                    <a:pt x="214" y="9"/>
                  </a:cubicBezTo>
                  <a:cubicBezTo>
                    <a:pt x="214" y="57"/>
                    <a:pt x="214" y="57"/>
                    <a:pt x="214" y="57"/>
                  </a:cubicBezTo>
                  <a:cubicBezTo>
                    <a:pt x="190" y="57"/>
                    <a:pt x="190" y="57"/>
                    <a:pt x="190" y="57"/>
                  </a:cubicBezTo>
                  <a:lnTo>
                    <a:pt x="190" y="9"/>
                  </a:lnTo>
                  <a:close/>
                  <a:moveTo>
                    <a:pt x="267" y="57"/>
                  </a:moveTo>
                  <a:cubicBezTo>
                    <a:pt x="267" y="0"/>
                    <a:pt x="267" y="0"/>
                    <a:pt x="267" y="0"/>
                  </a:cubicBezTo>
                  <a:cubicBezTo>
                    <a:pt x="246" y="0"/>
                    <a:pt x="246" y="0"/>
                    <a:pt x="246" y="0"/>
                  </a:cubicBezTo>
                  <a:cubicBezTo>
                    <a:pt x="244" y="0"/>
                    <a:pt x="242" y="1"/>
                    <a:pt x="242" y="5"/>
                  </a:cubicBezTo>
                  <a:cubicBezTo>
                    <a:pt x="242" y="7"/>
                    <a:pt x="244" y="9"/>
                    <a:pt x="246" y="9"/>
                  </a:cubicBezTo>
                  <a:cubicBezTo>
                    <a:pt x="258" y="9"/>
                    <a:pt x="258" y="9"/>
                    <a:pt x="258" y="9"/>
                  </a:cubicBezTo>
                  <a:cubicBezTo>
                    <a:pt x="258" y="57"/>
                    <a:pt x="258" y="57"/>
                    <a:pt x="258" y="57"/>
                  </a:cubicBezTo>
                  <a:cubicBezTo>
                    <a:pt x="246" y="57"/>
                    <a:pt x="246" y="57"/>
                    <a:pt x="246" y="57"/>
                  </a:cubicBezTo>
                  <a:cubicBezTo>
                    <a:pt x="244" y="57"/>
                    <a:pt x="242" y="58"/>
                    <a:pt x="242" y="61"/>
                  </a:cubicBezTo>
                  <a:cubicBezTo>
                    <a:pt x="242" y="64"/>
                    <a:pt x="244" y="65"/>
                    <a:pt x="246" y="65"/>
                  </a:cubicBezTo>
                  <a:cubicBezTo>
                    <a:pt x="279" y="65"/>
                    <a:pt x="279" y="65"/>
                    <a:pt x="279" y="65"/>
                  </a:cubicBezTo>
                  <a:cubicBezTo>
                    <a:pt x="281" y="65"/>
                    <a:pt x="283" y="64"/>
                    <a:pt x="283" y="61"/>
                  </a:cubicBezTo>
                  <a:cubicBezTo>
                    <a:pt x="283" y="40"/>
                    <a:pt x="283" y="40"/>
                    <a:pt x="283" y="40"/>
                  </a:cubicBezTo>
                  <a:cubicBezTo>
                    <a:pt x="283" y="38"/>
                    <a:pt x="283" y="36"/>
                    <a:pt x="279" y="36"/>
                  </a:cubicBezTo>
                  <a:cubicBezTo>
                    <a:pt x="276" y="36"/>
                    <a:pt x="275" y="38"/>
                    <a:pt x="275" y="40"/>
                  </a:cubicBezTo>
                  <a:cubicBezTo>
                    <a:pt x="275" y="57"/>
                    <a:pt x="275" y="57"/>
                    <a:pt x="275" y="57"/>
                  </a:cubicBezTo>
                  <a:lnTo>
                    <a:pt x="267" y="57"/>
                  </a:lnTo>
                  <a:close/>
                  <a:moveTo>
                    <a:pt x="310" y="0"/>
                  </a:moveTo>
                  <a:cubicBezTo>
                    <a:pt x="306" y="0"/>
                    <a:pt x="303" y="4"/>
                    <a:pt x="303" y="9"/>
                  </a:cubicBezTo>
                  <a:cubicBezTo>
                    <a:pt x="303" y="57"/>
                    <a:pt x="303" y="57"/>
                    <a:pt x="303" y="57"/>
                  </a:cubicBezTo>
                  <a:cubicBezTo>
                    <a:pt x="303" y="62"/>
                    <a:pt x="306" y="65"/>
                    <a:pt x="310" y="65"/>
                  </a:cubicBezTo>
                  <a:cubicBezTo>
                    <a:pt x="336" y="65"/>
                    <a:pt x="336" y="65"/>
                    <a:pt x="336" y="65"/>
                  </a:cubicBezTo>
                  <a:cubicBezTo>
                    <a:pt x="340" y="65"/>
                    <a:pt x="344" y="62"/>
                    <a:pt x="344" y="57"/>
                  </a:cubicBezTo>
                  <a:cubicBezTo>
                    <a:pt x="344" y="9"/>
                    <a:pt x="344" y="9"/>
                    <a:pt x="344" y="9"/>
                  </a:cubicBezTo>
                  <a:cubicBezTo>
                    <a:pt x="344" y="4"/>
                    <a:pt x="340" y="0"/>
                    <a:pt x="336" y="0"/>
                  </a:cubicBezTo>
                  <a:lnTo>
                    <a:pt x="310" y="0"/>
                  </a:lnTo>
                  <a:close/>
                  <a:moveTo>
                    <a:pt x="310" y="9"/>
                  </a:moveTo>
                  <a:cubicBezTo>
                    <a:pt x="336" y="9"/>
                    <a:pt x="336" y="9"/>
                    <a:pt x="336" y="9"/>
                  </a:cubicBezTo>
                  <a:cubicBezTo>
                    <a:pt x="336" y="57"/>
                    <a:pt x="336" y="57"/>
                    <a:pt x="336" y="57"/>
                  </a:cubicBezTo>
                  <a:cubicBezTo>
                    <a:pt x="310" y="57"/>
                    <a:pt x="310" y="57"/>
                    <a:pt x="310" y="57"/>
                  </a:cubicBezTo>
                  <a:lnTo>
                    <a:pt x="310" y="9"/>
                  </a:lnTo>
                  <a:close/>
                  <a:moveTo>
                    <a:pt x="388" y="57"/>
                  </a:moveTo>
                  <a:cubicBezTo>
                    <a:pt x="388" y="0"/>
                    <a:pt x="388" y="0"/>
                    <a:pt x="388" y="0"/>
                  </a:cubicBezTo>
                  <a:cubicBezTo>
                    <a:pt x="367" y="0"/>
                    <a:pt x="367" y="0"/>
                    <a:pt x="367" y="0"/>
                  </a:cubicBezTo>
                  <a:cubicBezTo>
                    <a:pt x="365" y="0"/>
                    <a:pt x="363" y="1"/>
                    <a:pt x="363" y="5"/>
                  </a:cubicBezTo>
                  <a:cubicBezTo>
                    <a:pt x="363" y="7"/>
                    <a:pt x="365" y="9"/>
                    <a:pt x="367" y="9"/>
                  </a:cubicBezTo>
                  <a:cubicBezTo>
                    <a:pt x="380" y="9"/>
                    <a:pt x="380" y="9"/>
                    <a:pt x="380" y="9"/>
                  </a:cubicBezTo>
                  <a:cubicBezTo>
                    <a:pt x="380" y="57"/>
                    <a:pt x="380" y="57"/>
                    <a:pt x="380" y="57"/>
                  </a:cubicBezTo>
                  <a:cubicBezTo>
                    <a:pt x="367" y="57"/>
                    <a:pt x="367" y="57"/>
                    <a:pt x="367" y="57"/>
                  </a:cubicBezTo>
                  <a:cubicBezTo>
                    <a:pt x="365" y="57"/>
                    <a:pt x="363" y="58"/>
                    <a:pt x="363" y="61"/>
                  </a:cubicBezTo>
                  <a:cubicBezTo>
                    <a:pt x="363" y="64"/>
                    <a:pt x="365" y="65"/>
                    <a:pt x="367" y="65"/>
                  </a:cubicBezTo>
                  <a:cubicBezTo>
                    <a:pt x="401" y="65"/>
                    <a:pt x="401" y="65"/>
                    <a:pt x="401" y="65"/>
                  </a:cubicBezTo>
                  <a:cubicBezTo>
                    <a:pt x="402" y="65"/>
                    <a:pt x="404" y="64"/>
                    <a:pt x="404" y="61"/>
                  </a:cubicBezTo>
                  <a:cubicBezTo>
                    <a:pt x="404" y="40"/>
                    <a:pt x="404" y="40"/>
                    <a:pt x="404" y="40"/>
                  </a:cubicBezTo>
                  <a:cubicBezTo>
                    <a:pt x="404" y="38"/>
                    <a:pt x="403" y="36"/>
                    <a:pt x="401" y="36"/>
                  </a:cubicBezTo>
                  <a:cubicBezTo>
                    <a:pt x="397" y="36"/>
                    <a:pt x="396" y="38"/>
                    <a:pt x="396" y="40"/>
                  </a:cubicBezTo>
                  <a:cubicBezTo>
                    <a:pt x="396" y="57"/>
                    <a:pt x="396" y="57"/>
                    <a:pt x="396" y="57"/>
                  </a:cubicBezTo>
                  <a:lnTo>
                    <a:pt x="388" y="57"/>
                  </a:lnTo>
                  <a:close/>
                  <a:moveTo>
                    <a:pt x="432" y="0"/>
                  </a:moveTo>
                  <a:cubicBezTo>
                    <a:pt x="428" y="0"/>
                    <a:pt x="423" y="4"/>
                    <a:pt x="423" y="9"/>
                  </a:cubicBezTo>
                  <a:cubicBezTo>
                    <a:pt x="423" y="57"/>
                    <a:pt x="423" y="57"/>
                    <a:pt x="423" y="57"/>
                  </a:cubicBezTo>
                  <a:cubicBezTo>
                    <a:pt x="423" y="62"/>
                    <a:pt x="427" y="65"/>
                    <a:pt x="432" y="65"/>
                  </a:cubicBezTo>
                  <a:cubicBezTo>
                    <a:pt x="457" y="65"/>
                    <a:pt x="457" y="65"/>
                    <a:pt x="457" y="65"/>
                  </a:cubicBezTo>
                  <a:cubicBezTo>
                    <a:pt x="461" y="65"/>
                    <a:pt x="465" y="62"/>
                    <a:pt x="465" y="57"/>
                  </a:cubicBezTo>
                  <a:cubicBezTo>
                    <a:pt x="465" y="9"/>
                    <a:pt x="465" y="9"/>
                    <a:pt x="465" y="9"/>
                  </a:cubicBezTo>
                  <a:cubicBezTo>
                    <a:pt x="465" y="4"/>
                    <a:pt x="461" y="0"/>
                    <a:pt x="457" y="0"/>
                  </a:cubicBezTo>
                  <a:lnTo>
                    <a:pt x="432" y="0"/>
                  </a:lnTo>
                  <a:close/>
                  <a:moveTo>
                    <a:pt x="432" y="9"/>
                  </a:moveTo>
                  <a:cubicBezTo>
                    <a:pt x="457" y="9"/>
                    <a:pt x="457" y="9"/>
                    <a:pt x="457" y="9"/>
                  </a:cubicBezTo>
                  <a:cubicBezTo>
                    <a:pt x="457" y="57"/>
                    <a:pt x="457" y="57"/>
                    <a:pt x="457" y="57"/>
                  </a:cubicBezTo>
                  <a:cubicBezTo>
                    <a:pt x="432" y="57"/>
                    <a:pt x="432" y="57"/>
                    <a:pt x="432" y="57"/>
                  </a:cubicBezTo>
                  <a:lnTo>
                    <a:pt x="432" y="9"/>
                  </a:lnTo>
                  <a:close/>
                  <a:moveTo>
                    <a:pt x="509" y="57"/>
                  </a:moveTo>
                  <a:cubicBezTo>
                    <a:pt x="509" y="0"/>
                    <a:pt x="509" y="0"/>
                    <a:pt x="509" y="0"/>
                  </a:cubicBezTo>
                  <a:cubicBezTo>
                    <a:pt x="488" y="0"/>
                    <a:pt x="488" y="0"/>
                    <a:pt x="488" y="0"/>
                  </a:cubicBezTo>
                  <a:cubicBezTo>
                    <a:pt x="486" y="0"/>
                    <a:pt x="484" y="1"/>
                    <a:pt x="484" y="5"/>
                  </a:cubicBezTo>
                  <a:cubicBezTo>
                    <a:pt x="484" y="7"/>
                    <a:pt x="486" y="9"/>
                    <a:pt x="488" y="9"/>
                  </a:cubicBezTo>
                  <a:cubicBezTo>
                    <a:pt x="500" y="9"/>
                    <a:pt x="500" y="9"/>
                    <a:pt x="500" y="9"/>
                  </a:cubicBezTo>
                  <a:cubicBezTo>
                    <a:pt x="500" y="57"/>
                    <a:pt x="500" y="57"/>
                    <a:pt x="500" y="57"/>
                  </a:cubicBezTo>
                  <a:cubicBezTo>
                    <a:pt x="488" y="57"/>
                    <a:pt x="488" y="57"/>
                    <a:pt x="488" y="57"/>
                  </a:cubicBezTo>
                  <a:cubicBezTo>
                    <a:pt x="486" y="57"/>
                    <a:pt x="484" y="58"/>
                    <a:pt x="484" y="61"/>
                  </a:cubicBezTo>
                  <a:cubicBezTo>
                    <a:pt x="484" y="64"/>
                    <a:pt x="486" y="65"/>
                    <a:pt x="488" y="65"/>
                  </a:cubicBezTo>
                  <a:cubicBezTo>
                    <a:pt x="521" y="65"/>
                    <a:pt x="521" y="65"/>
                    <a:pt x="521" y="65"/>
                  </a:cubicBezTo>
                  <a:cubicBezTo>
                    <a:pt x="524" y="65"/>
                    <a:pt x="526" y="64"/>
                    <a:pt x="526" y="61"/>
                  </a:cubicBezTo>
                  <a:cubicBezTo>
                    <a:pt x="526" y="40"/>
                    <a:pt x="526" y="40"/>
                    <a:pt x="526" y="40"/>
                  </a:cubicBezTo>
                  <a:cubicBezTo>
                    <a:pt x="526" y="38"/>
                    <a:pt x="525" y="36"/>
                    <a:pt x="521" y="36"/>
                  </a:cubicBezTo>
                  <a:cubicBezTo>
                    <a:pt x="519" y="36"/>
                    <a:pt x="517" y="38"/>
                    <a:pt x="517" y="40"/>
                  </a:cubicBezTo>
                  <a:cubicBezTo>
                    <a:pt x="517" y="57"/>
                    <a:pt x="517" y="57"/>
                    <a:pt x="517" y="57"/>
                  </a:cubicBezTo>
                  <a:lnTo>
                    <a:pt x="509"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6" name="Freeform 89"/>
            <p:cNvSpPr>
              <a:spLocks noEditPoints="1"/>
            </p:cNvSpPr>
            <p:nvPr/>
          </p:nvSpPr>
          <p:spPr bwMode="gray">
            <a:xfrm>
              <a:off x="6974139" y="4625447"/>
              <a:ext cx="823793" cy="102301"/>
            </a:xfrm>
            <a:custGeom>
              <a:avLst/>
              <a:gdLst>
                <a:gd name="T0" fmla="*/ 4 w 526"/>
                <a:gd name="T1" fmla="*/ 0 h 65"/>
                <a:gd name="T2" fmla="*/ 16 w 526"/>
                <a:gd name="T3" fmla="*/ 8 h 65"/>
                <a:gd name="T4" fmla="*/ 0 w 526"/>
                <a:gd name="T5" fmla="*/ 61 h 65"/>
                <a:gd name="T6" fmla="*/ 41 w 526"/>
                <a:gd name="T7" fmla="*/ 61 h 65"/>
                <a:gd name="T8" fmla="*/ 33 w 526"/>
                <a:gd name="T9" fmla="*/ 40 h 65"/>
                <a:gd name="T10" fmla="*/ 68 w 526"/>
                <a:gd name="T11" fmla="*/ 0 h 65"/>
                <a:gd name="T12" fmla="*/ 68 w 526"/>
                <a:gd name="T13" fmla="*/ 65 h 65"/>
                <a:gd name="T14" fmla="*/ 101 w 526"/>
                <a:gd name="T15" fmla="*/ 8 h 65"/>
                <a:gd name="T16" fmla="*/ 68 w 526"/>
                <a:gd name="T17" fmla="*/ 8 h 65"/>
                <a:gd name="T18" fmla="*/ 68 w 526"/>
                <a:gd name="T19" fmla="*/ 56 h 65"/>
                <a:gd name="T20" fmla="*/ 145 w 526"/>
                <a:gd name="T21" fmla="*/ 0 h 65"/>
                <a:gd name="T22" fmla="*/ 125 w 526"/>
                <a:gd name="T23" fmla="*/ 8 h 65"/>
                <a:gd name="T24" fmla="*/ 125 w 526"/>
                <a:gd name="T25" fmla="*/ 56 h 65"/>
                <a:gd name="T26" fmla="*/ 158 w 526"/>
                <a:gd name="T27" fmla="*/ 65 h 65"/>
                <a:gd name="T28" fmla="*/ 158 w 526"/>
                <a:gd name="T29" fmla="*/ 36 h 65"/>
                <a:gd name="T30" fmla="*/ 145 w 526"/>
                <a:gd name="T31" fmla="*/ 56 h 65"/>
                <a:gd name="T32" fmla="*/ 181 w 526"/>
                <a:gd name="T33" fmla="*/ 56 h 65"/>
                <a:gd name="T34" fmla="*/ 223 w 526"/>
                <a:gd name="T35" fmla="*/ 56 h 65"/>
                <a:gd name="T36" fmla="*/ 190 w 526"/>
                <a:gd name="T37" fmla="*/ 0 h 65"/>
                <a:gd name="T38" fmla="*/ 214 w 526"/>
                <a:gd name="T39" fmla="*/ 56 h 65"/>
                <a:gd name="T40" fmla="*/ 267 w 526"/>
                <a:gd name="T41" fmla="*/ 56 h 65"/>
                <a:gd name="T42" fmla="*/ 242 w 526"/>
                <a:gd name="T43" fmla="*/ 4 h 65"/>
                <a:gd name="T44" fmla="*/ 258 w 526"/>
                <a:gd name="T45" fmla="*/ 56 h 65"/>
                <a:gd name="T46" fmla="*/ 246 w 526"/>
                <a:gd name="T47" fmla="*/ 65 h 65"/>
                <a:gd name="T48" fmla="*/ 283 w 526"/>
                <a:gd name="T49" fmla="*/ 40 h 65"/>
                <a:gd name="T50" fmla="*/ 275 w 526"/>
                <a:gd name="T51" fmla="*/ 56 h 65"/>
                <a:gd name="T52" fmla="*/ 303 w 526"/>
                <a:gd name="T53" fmla="*/ 8 h 65"/>
                <a:gd name="T54" fmla="*/ 336 w 526"/>
                <a:gd name="T55" fmla="*/ 65 h 65"/>
                <a:gd name="T56" fmla="*/ 336 w 526"/>
                <a:gd name="T57" fmla="*/ 0 h 65"/>
                <a:gd name="T58" fmla="*/ 336 w 526"/>
                <a:gd name="T59" fmla="*/ 8 h 65"/>
                <a:gd name="T60" fmla="*/ 310 w 526"/>
                <a:gd name="T61" fmla="*/ 8 h 65"/>
                <a:gd name="T62" fmla="*/ 367 w 526"/>
                <a:gd name="T63" fmla="*/ 0 h 65"/>
                <a:gd name="T64" fmla="*/ 380 w 526"/>
                <a:gd name="T65" fmla="*/ 8 h 65"/>
                <a:gd name="T66" fmla="*/ 363 w 526"/>
                <a:gd name="T67" fmla="*/ 61 h 65"/>
                <a:gd name="T68" fmla="*/ 404 w 526"/>
                <a:gd name="T69" fmla="*/ 61 h 65"/>
                <a:gd name="T70" fmla="*/ 396 w 526"/>
                <a:gd name="T71" fmla="*/ 40 h 65"/>
                <a:gd name="T72" fmla="*/ 432 w 526"/>
                <a:gd name="T73" fmla="*/ 0 h 65"/>
                <a:gd name="T74" fmla="*/ 432 w 526"/>
                <a:gd name="T75" fmla="*/ 65 h 65"/>
                <a:gd name="T76" fmla="*/ 465 w 526"/>
                <a:gd name="T77" fmla="*/ 8 h 65"/>
                <a:gd name="T78" fmla="*/ 432 w 526"/>
                <a:gd name="T79" fmla="*/ 8 h 65"/>
                <a:gd name="T80" fmla="*/ 432 w 526"/>
                <a:gd name="T81" fmla="*/ 56 h 65"/>
                <a:gd name="T82" fmla="*/ 509 w 526"/>
                <a:gd name="T83" fmla="*/ 0 h 65"/>
                <a:gd name="T84" fmla="*/ 488 w 526"/>
                <a:gd name="T85" fmla="*/ 8 h 65"/>
                <a:gd name="T86" fmla="*/ 488 w 526"/>
                <a:gd name="T87" fmla="*/ 56 h 65"/>
                <a:gd name="T88" fmla="*/ 521 w 526"/>
                <a:gd name="T89" fmla="*/ 65 h 65"/>
                <a:gd name="T90" fmla="*/ 521 w 526"/>
                <a:gd name="T91" fmla="*/ 36 h 65"/>
                <a:gd name="T92" fmla="*/ 509 w 526"/>
                <a:gd name="T93" fmla="*/ 5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6" h="65">
                  <a:moveTo>
                    <a:pt x="25" y="56"/>
                  </a:move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6"/>
                    <a:pt x="16" y="56"/>
                    <a:pt x="16" y="56"/>
                  </a:cubicBezTo>
                  <a:cubicBezTo>
                    <a:pt x="4" y="56"/>
                    <a:pt x="4" y="56"/>
                    <a:pt x="4" y="56"/>
                  </a:cubicBezTo>
                  <a:cubicBezTo>
                    <a:pt x="1" y="56"/>
                    <a:pt x="0" y="58"/>
                    <a:pt x="0" y="61"/>
                  </a:cubicBezTo>
                  <a:cubicBezTo>
                    <a:pt x="0" y="64"/>
                    <a:pt x="1" y="65"/>
                    <a:pt x="4" y="65"/>
                  </a:cubicBezTo>
                  <a:cubicBezTo>
                    <a:pt x="37" y="65"/>
                    <a:pt x="37" y="65"/>
                    <a:pt x="37" y="65"/>
                  </a:cubicBezTo>
                  <a:cubicBezTo>
                    <a:pt x="39" y="65"/>
                    <a:pt x="41" y="64"/>
                    <a:pt x="41" y="61"/>
                  </a:cubicBezTo>
                  <a:cubicBezTo>
                    <a:pt x="41" y="40"/>
                    <a:pt x="41" y="40"/>
                    <a:pt x="41" y="40"/>
                  </a:cubicBezTo>
                  <a:cubicBezTo>
                    <a:pt x="41" y="37"/>
                    <a:pt x="40" y="36"/>
                    <a:pt x="37" y="36"/>
                  </a:cubicBezTo>
                  <a:cubicBezTo>
                    <a:pt x="33" y="36"/>
                    <a:pt x="33" y="37"/>
                    <a:pt x="33" y="40"/>
                  </a:cubicBezTo>
                  <a:cubicBezTo>
                    <a:pt x="33" y="56"/>
                    <a:pt x="33" y="56"/>
                    <a:pt x="33" y="56"/>
                  </a:cubicBezTo>
                  <a:lnTo>
                    <a:pt x="25" y="56"/>
                  </a:lnTo>
                  <a:close/>
                  <a:moveTo>
                    <a:pt x="68" y="0"/>
                  </a:moveTo>
                  <a:cubicBezTo>
                    <a:pt x="64" y="0"/>
                    <a:pt x="60" y="4"/>
                    <a:pt x="60" y="8"/>
                  </a:cubicBezTo>
                  <a:cubicBezTo>
                    <a:pt x="60" y="56"/>
                    <a:pt x="60" y="56"/>
                    <a:pt x="60" y="56"/>
                  </a:cubicBezTo>
                  <a:cubicBezTo>
                    <a:pt x="60" y="61"/>
                    <a:pt x="64" y="65"/>
                    <a:pt x="68" y="65"/>
                  </a:cubicBezTo>
                  <a:cubicBezTo>
                    <a:pt x="93" y="65"/>
                    <a:pt x="93" y="65"/>
                    <a:pt x="93" y="65"/>
                  </a:cubicBezTo>
                  <a:cubicBezTo>
                    <a:pt x="98" y="65"/>
                    <a:pt x="101" y="61"/>
                    <a:pt x="101" y="56"/>
                  </a:cubicBezTo>
                  <a:cubicBezTo>
                    <a:pt x="101" y="8"/>
                    <a:pt x="101" y="8"/>
                    <a:pt x="101" y="8"/>
                  </a:cubicBezTo>
                  <a:cubicBezTo>
                    <a:pt x="101" y="4"/>
                    <a:pt x="98" y="0"/>
                    <a:pt x="93" y="0"/>
                  </a:cubicBezTo>
                  <a:lnTo>
                    <a:pt x="68" y="0"/>
                  </a:lnTo>
                  <a:close/>
                  <a:moveTo>
                    <a:pt x="68" y="8"/>
                  </a:moveTo>
                  <a:cubicBezTo>
                    <a:pt x="93" y="8"/>
                    <a:pt x="93" y="8"/>
                    <a:pt x="93" y="8"/>
                  </a:cubicBezTo>
                  <a:cubicBezTo>
                    <a:pt x="93" y="56"/>
                    <a:pt x="93" y="56"/>
                    <a:pt x="93" y="56"/>
                  </a:cubicBezTo>
                  <a:cubicBezTo>
                    <a:pt x="68" y="56"/>
                    <a:pt x="68" y="56"/>
                    <a:pt x="68" y="56"/>
                  </a:cubicBezTo>
                  <a:lnTo>
                    <a:pt x="68" y="8"/>
                  </a:lnTo>
                  <a:close/>
                  <a:moveTo>
                    <a:pt x="145" y="56"/>
                  </a:move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6"/>
                    <a:pt x="137" y="56"/>
                    <a:pt x="137" y="56"/>
                  </a:cubicBezTo>
                  <a:cubicBezTo>
                    <a:pt x="125" y="56"/>
                    <a:pt x="125" y="56"/>
                    <a:pt x="125" y="56"/>
                  </a:cubicBezTo>
                  <a:cubicBezTo>
                    <a:pt x="123" y="56"/>
                    <a:pt x="120" y="58"/>
                    <a:pt x="120" y="61"/>
                  </a:cubicBezTo>
                  <a:cubicBezTo>
                    <a:pt x="120" y="64"/>
                    <a:pt x="123" y="65"/>
                    <a:pt x="125" y="65"/>
                  </a:cubicBezTo>
                  <a:cubicBezTo>
                    <a:pt x="158" y="65"/>
                    <a:pt x="158" y="65"/>
                    <a:pt x="158" y="65"/>
                  </a:cubicBezTo>
                  <a:cubicBezTo>
                    <a:pt x="160" y="65"/>
                    <a:pt x="162" y="64"/>
                    <a:pt x="162" y="61"/>
                  </a:cubicBezTo>
                  <a:cubicBezTo>
                    <a:pt x="162" y="40"/>
                    <a:pt x="162" y="40"/>
                    <a:pt x="162" y="40"/>
                  </a:cubicBezTo>
                  <a:cubicBezTo>
                    <a:pt x="162" y="37"/>
                    <a:pt x="161" y="36"/>
                    <a:pt x="158" y="36"/>
                  </a:cubicBezTo>
                  <a:cubicBezTo>
                    <a:pt x="155" y="36"/>
                    <a:pt x="154" y="37"/>
                    <a:pt x="154" y="40"/>
                  </a:cubicBezTo>
                  <a:cubicBezTo>
                    <a:pt x="154" y="56"/>
                    <a:pt x="154" y="56"/>
                    <a:pt x="154" y="56"/>
                  </a:cubicBezTo>
                  <a:lnTo>
                    <a:pt x="145" y="56"/>
                  </a:lnTo>
                  <a:close/>
                  <a:moveTo>
                    <a:pt x="190" y="0"/>
                  </a:moveTo>
                  <a:cubicBezTo>
                    <a:pt x="184" y="0"/>
                    <a:pt x="181" y="4"/>
                    <a:pt x="181" y="8"/>
                  </a:cubicBezTo>
                  <a:cubicBezTo>
                    <a:pt x="181" y="56"/>
                    <a:pt x="181" y="56"/>
                    <a:pt x="181" y="56"/>
                  </a:cubicBezTo>
                  <a:cubicBezTo>
                    <a:pt x="181" y="61"/>
                    <a:pt x="184" y="65"/>
                    <a:pt x="190" y="65"/>
                  </a:cubicBezTo>
                  <a:cubicBezTo>
                    <a:pt x="214" y="65"/>
                    <a:pt x="214" y="65"/>
                    <a:pt x="214" y="65"/>
                  </a:cubicBezTo>
                  <a:cubicBezTo>
                    <a:pt x="219" y="65"/>
                    <a:pt x="223" y="61"/>
                    <a:pt x="223" y="56"/>
                  </a:cubicBezTo>
                  <a:cubicBezTo>
                    <a:pt x="223" y="8"/>
                    <a:pt x="223" y="8"/>
                    <a:pt x="223" y="8"/>
                  </a:cubicBezTo>
                  <a:cubicBezTo>
                    <a:pt x="223" y="4"/>
                    <a:pt x="219" y="0"/>
                    <a:pt x="214" y="0"/>
                  </a:cubicBezTo>
                  <a:lnTo>
                    <a:pt x="190" y="0"/>
                  </a:lnTo>
                  <a:close/>
                  <a:moveTo>
                    <a:pt x="190" y="8"/>
                  </a:moveTo>
                  <a:cubicBezTo>
                    <a:pt x="214" y="8"/>
                    <a:pt x="214" y="8"/>
                    <a:pt x="214" y="8"/>
                  </a:cubicBezTo>
                  <a:cubicBezTo>
                    <a:pt x="214" y="56"/>
                    <a:pt x="214" y="56"/>
                    <a:pt x="214" y="56"/>
                  </a:cubicBezTo>
                  <a:cubicBezTo>
                    <a:pt x="190" y="56"/>
                    <a:pt x="190" y="56"/>
                    <a:pt x="190" y="56"/>
                  </a:cubicBezTo>
                  <a:lnTo>
                    <a:pt x="190" y="8"/>
                  </a:lnTo>
                  <a:close/>
                  <a:moveTo>
                    <a:pt x="267" y="56"/>
                  </a:move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6"/>
                    <a:pt x="258" y="56"/>
                    <a:pt x="258" y="56"/>
                  </a:cubicBezTo>
                  <a:cubicBezTo>
                    <a:pt x="246" y="56"/>
                    <a:pt x="246" y="56"/>
                    <a:pt x="246" y="56"/>
                  </a:cubicBezTo>
                  <a:cubicBezTo>
                    <a:pt x="244" y="56"/>
                    <a:pt x="242" y="58"/>
                    <a:pt x="242" y="61"/>
                  </a:cubicBezTo>
                  <a:cubicBezTo>
                    <a:pt x="242" y="64"/>
                    <a:pt x="244" y="65"/>
                    <a:pt x="246" y="65"/>
                  </a:cubicBezTo>
                  <a:cubicBezTo>
                    <a:pt x="279" y="65"/>
                    <a:pt x="279" y="65"/>
                    <a:pt x="279" y="65"/>
                  </a:cubicBezTo>
                  <a:cubicBezTo>
                    <a:pt x="281" y="65"/>
                    <a:pt x="283" y="64"/>
                    <a:pt x="283" y="61"/>
                  </a:cubicBezTo>
                  <a:cubicBezTo>
                    <a:pt x="283" y="40"/>
                    <a:pt x="283" y="40"/>
                    <a:pt x="283" y="40"/>
                  </a:cubicBezTo>
                  <a:cubicBezTo>
                    <a:pt x="283" y="37"/>
                    <a:pt x="283" y="36"/>
                    <a:pt x="279" y="36"/>
                  </a:cubicBezTo>
                  <a:cubicBezTo>
                    <a:pt x="276" y="36"/>
                    <a:pt x="275" y="37"/>
                    <a:pt x="275" y="40"/>
                  </a:cubicBezTo>
                  <a:cubicBezTo>
                    <a:pt x="275" y="56"/>
                    <a:pt x="275" y="56"/>
                    <a:pt x="275" y="56"/>
                  </a:cubicBezTo>
                  <a:lnTo>
                    <a:pt x="267" y="56"/>
                  </a:lnTo>
                  <a:close/>
                  <a:moveTo>
                    <a:pt x="310" y="0"/>
                  </a:moveTo>
                  <a:cubicBezTo>
                    <a:pt x="306" y="0"/>
                    <a:pt x="303" y="4"/>
                    <a:pt x="303" y="8"/>
                  </a:cubicBezTo>
                  <a:cubicBezTo>
                    <a:pt x="303" y="56"/>
                    <a:pt x="303" y="56"/>
                    <a:pt x="303" y="56"/>
                  </a:cubicBezTo>
                  <a:cubicBezTo>
                    <a:pt x="303" y="61"/>
                    <a:pt x="306" y="65"/>
                    <a:pt x="310" y="65"/>
                  </a:cubicBezTo>
                  <a:cubicBezTo>
                    <a:pt x="336" y="65"/>
                    <a:pt x="336" y="65"/>
                    <a:pt x="336" y="65"/>
                  </a:cubicBezTo>
                  <a:cubicBezTo>
                    <a:pt x="340" y="65"/>
                    <a:pt x="344" y="61"/>
                    <a:pt x="344" y="56"/>
                  </a:cubicBezTo>
                  <a:cubicBezTo>
                    <a:pt x="344" y="8"/>
                    <a:pt x="344" y="8"/>
                    <a:pt x="344" y="8"/>
                  </a:cubicBezTo>
                  <a:cubicBezTo>
                    <a:pt x="344" y="4"/>
                    <a:pt x="340" y="0"/>
                    <a:pt x="336" y="0"/>
                  </a:cubicBezTo>
                  <a:lnTo>
                    <a:pt x="310" y="0"/>
                  </a:lnTo>
                  <a:close/>
                  <a:moveTo>
                    <a:pt x="310" y="8"/>
                  </a:moveTo>
                  <a:cubicBezTo>
                    <a:pt x="336" y="8"/>
                    <a:pt x="336" y="8"/>
                    <a:pt x="336" y="8"/>
                  </a:cubicBezTo>
                  <a:cubicBezTo>
                    <a:pt x="336" y="56"/>
                    <a:pt x="336" y="56"/>
                    <a:pt x="336" y="56"/>
                  </a:cubicBezTo>
                  <a:cubicBezTo>
                    <a:pt x="310" y="56"/>
                    <a:pt x="310" y="56"/>
                    <a:pt x="310" y="56"/>
                  </a:cubicBezTo>
                  <a:lnTo>
                    <a:pt x="310" y="8"/>
                  </a:lnTo>
                  <a:close/>
                  <a:moveTo>
                    <a:pt x="388" y="56"/>
                  </a:move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6"/>
                    <a:pt x="380" y="56"/>
                    <a:pt x="380" y="56"/>
                  </a:cubicBezTo>
                  <a:cubicBezTo>
                    <a:pt x="367" y="56"/>
                    <a:pt x="367" y="56"/>
                    <a:pt x="367" y="56"/>
                  </a:cubicBezTo>
                  <a:cubicBezTo>
                    <a:pt x="365" y="56"/>
                    <a:pt x="363" y="58"/>
                    <a:pt x="363" y="61"/>
                  </a:cubicBezTo>
                  <a:cubicBezTo>
                    <a:pt x="363" y="64"/>
                    <a:pt x="365" y="65"/>
                    <a:pt x="367" y="65"/>
                  </a:cubicBezTo>
                  <a:cubicBezTo>
                    <a:pt x="401" y="65"/>
                    <a:pt x="401" y="65"/>
                    <a:pt x="401" y="65"/>
                  </a:cubicBezTo>
                  <a:cubicBezTo>
                    <a:pt x="402" y="65"/>
                    <a:pt x="404" y="64"/>
                    <a:pt x="404" y="61"/>
                  </a:cubicBezTo>
                  <a:cubicBezTo>
                    <a:pt x="404" y="40"/>
                    <a:pt x="404" y="40"/>
                    <a:pt x="404" y="40"/>
                  </a:cubicBezTo>
                  <a:cubicBezTo>
                    <a:pt x="404" y="37"/>
                    <a:pt x="403" y="36"/>
                    <a:pt x="401" y="36"/>
                  </a:cubicBezTo>
                  <a:cubicBezTo>
                    <a:pt x="397" y="36"/>
                    <a:pt x="396" y="37"/>
                    <a:pt x="396" y="40"/>
                  </a:cubicBezTo>
                  <a:cubicBezTo>
                    <a:pt x="396" y="56"/>
                    <a:pt x="396" y="56"/>
                    <a:pt x="396" y="56"/>
                  </a:cubicBezTo>
                  <a:lnTo>
                    <a:pt x="388" y="56"/>
                  </a:lnTo>
                  <a:close/>
                  <a:moveTo>
                    <a:pt x="432" y="0"/>
                  </a:moveTo>
                  <a:cubicBezTo>
                    <a:pt x="428" y="0"/>
                    <a:pt x="423" y="4"/>
                    <a:pt x="423" y="8"/>
                  </a:cubicBezTo>
                  <a:cubicBezTo>
                    <a:pt x="423" y="56"/>
                    <a:pt x="423" y="56"/>
                    <a:pt x="423" y="56"/>
                  </a:cubicBezTo>
                  <a:cubicBezTo>
                    <a:pt x="423" y="61"/>
                    <a:pt x="427" y="65"/>
                    <a:pt x="432" y="65"/>
                  </a:cubicBezTo>
                  <a:cubicBezTo>
                    <a:pt x="457" y="65"/>
                    <a:pt x="457" y="65"/>
                    <a:pt x="457" y="65"/>
                  </a:cubicBezTo>
                  <a:cubicBezTo>
                    <a:pt x="461" y="65"/>
                    <a:pt x="465" y="61"/>
                    <a:pt x="465" y="56"/>
                  </a:cubicBezTo>
                  <a:cubicBezTo>
                    <a:pt x="465" y="8"/>
                    <a:pt x="465" y="8"/>
                    <a:pt x="465" y="8"/>
                  </a:cubicBezTo>
                  <a:cubicBezTo>
                    <a:pt x="465" y="4"/>
                    <a:pt x="461" y="0"/>
                    <a:pt x="457" y="0"/>
                  </a:cubicBezTo>
                  <a:lnTo>
                    <a:pt x="432" y="0"/>
                  </a:lnTo>
                  <a:close/>
                  <a:moveTo>
                    <a:pt x="432" y="8"/>
                  </a:moveTo>
                  <a:cubicBezTo>
                    <a:pt x="457" y="8"/>
                    <a:pt x="457" y="8"/>
                    <a:pt x="457" y="8"/>
                  </a:cubicBezTo>
                  <a:cubicBezTo>
                    <a:pt x="457" y="56"/>
                    <a:pt x="457" y="56"/>
                    <a:pt x="457" y="56"/>
                  </a:cubicBezTo>
                  <a:cubicBezTo>
                    <a:pt x="432" y="56"/>
                    <a:pt x="432" y="56"/>
                    <a:pt x="432" y="56"/>
                  </a:cubicBezTo>
                  <a:lnTo>
                    <a:pt x="432" y="8"/>
                  </a:lnTo>
                  <a:close/>
                  <a:moveTo>
                    <a:pt x="509" y="56"/>
                  </a:moveTo>
                  <a:cubicBezTo>
                    <a:pt x="509" y="0"/>
                    <a:pt x="509" y="0"/>
                    <a:pt x="509" y="0"/>
                  </a:cubicBezTo>
                  <a:cubicBezTo>
                    <a:pt x="488" y="0"/>
                    <a:pt x="488" y="0"/>
                    <a:pt x="488" y="0"/>
                  </a:cubicBezTo>
                  <a:cubicBezTo>
                    <a:pt x="486" y="0"/>
                    <a:pt x="484" y="1"/>
                    <a:pt x="484" y="4"/>
                  </a:cubicBezTo>
                  <a:cubicBezTo>
                    <a:pt x="484" y="7"/>
                    <a:pt x="486" y="8"/>
                    <a:pt x="488" y="8"/>
                  </a:cubicBezTo>
                  <a:cubicBezTo>
                    <a:pt x="500" y="8"/>
                    <a:pt x="500" y="8"/>
                    <a:pt x="500" y="8"/>
                  </a:cubicBezTo>
                  <a:cubicBezTo>
                    <a:pt x="500" y="56"/>
                    <a:pt x="500" y="56"/>
                    <a:pt x="500" y="56"/>
                  </a:cubicBezTo>
                  <a:cubicBezTo>
                    <a:pt x="488" y="56"/>
                    <a:pt x="488" y="56"/>
                    <a:pt x="488" y="56"/>
                  </a:cubicBezTo>
                  <a:cubicBezTo>
                    <a:pt x="486" y="56"/>
                    <a:pt x="484" y="58"/>
                    <a:pt x="484" y="61"/>
                  </a:cubicBezTo>
                  <a:cubicBezTo>
                    <a:pt x="484" y="64"/>
                    <a:pt x="486" y="65"/>
                    <a:pt x="488" y="65"/>
                  </a:cubicBezTo>
                  <a:cubicBezTo>
                    <a:pt x="521" y="65"/>
                    <a:pt x="521" y="65"/>
                    <a:pt x="521" y="65"/>
                  </a:cubicBezTo>
                  <a:cubicBezTo>
                    <a:pt x="524" y="65"/>
                    <a:pt x="526" y="64"/>
                    <a:pt x="526" y="61"/>
                  </a:cubicBezTo>
                  <a:cubicBezTo>
                    <a:pt x="526" y="40"/>
                    <a:pt x="526" y="40"/>
                    <a:pt x="526" y="40"/>
                  </a:cubicBezTo>
                  <a:cubicBezTo>
                    <a:pt x="526" y="37"/>
                    <a:pt x="525" y="36"/>
                    <a:pt x="521" y="36"/>
                  </a:cubicBezTo>
                  <a:cubicBezTo>
                    <a:pt x="519" y="36"/>
                    <a:pt x="517" y="37"/>
                    <a:pt x="517" y="40"/>
                  </a:cubicBezTo>
                  <a:cubicBezTo>
                    <a:pt x="517" y="56"/>
                    <a:pt x="517" y="56"/>
                    <a:pt x="517" y="56"/>
                  </a:cubicBezTo>
                  <a:lnTo>
                    <a:pt x="509" y="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7" name="Freeform 90"/>
            <p:cNvSpPr>
              <a:spLocks noEditPoints="1"/>
            </p:cNvSpPr>
            <p:nvPr/>
          </p:nvSpPr>
          <p:spPr bwMode="gray">
            <a:xfrm>
              <a:off x="6974139" y="4625447"/>
              <a:ext cx="823793" cy="414588"/>
            </a:xfrm>
            <a:custGeom>
              <a:avLst/>
              <a:gdLst>
                <a:gd name="T0" fmla="*/ 493 w 526"/>
                <a:gd name="T1" fmla="*/ 266 h 266"/>
                <a:gd name="T2" fmla="*/ 517 w 526"/>
                <a:gd name="T3" fmla="*/ 258 h 266"/>
                <a:gd name="T4" fmla="*/ 509 w 526"/>
                <a:gd name="T5" fmla="*/ 100 h 266"/>
                <a:gd name="T6" fmla="*/ 484 w 526"/>
                <a:gd name="T7" fmla="*/ 161 h 266"/>
                <a:gd name="T8" fmla="*/ 517 w 526"/>
                <a:gd name="T9" fmla="*/ 40 h 266"/>
                <a:gd name="T10" fmla="*/ 500 w 526"/>
                <a:gd name="T11" fmla="*/ 8 h 266"/>
                <a:gd name="T12" fmla="*/ 465 w 526"/>
                <a:gd name="T13" fmla="*/ 258 h 266"/>
                <a:gd name="T14" fmla="*/ 457 w 526"/>
                <a:gd name="T15" fmla="*/ 266 h 266"/>
                <a:gd name="T16" fmla="*/ 465 w 526"/>
                <a:gd name="T17" fmla="*/ 157 h 266"/>
                <a:gd name="T18" fmla="*/ 457 w 526"/>
                <a:gd name="T19" fmla="*/ 165 h 266"/>
                <a:gd name="T20" fmla="*/ 465 w 526"/>
                <a:gd name="T21" fmla="*/ 56 h 266"/>
                <a:gd name="T22" fmla="*/ 457 w 526"/>
                <a:gd name="T23" fmla="*/ 65 h 266"/>
                <a:gd name="T24" fmla="*/ 404 w 526"/>
                <a:gd name="T25" fmla="*/ 262 h 266"/>
                <a:gd name="T26" fmla="*/ 367 w 526"/>
                <a:gd name="T27" fmla="*/ 201 h 266"/>
                <a:gd name="T28" fmla="*/ 367 w 526"/>
                <a:gd name="T29" fmla="*/ 266 h 266"/>
                <a:gd name="T30" fmla="*/ 396 w 526"/>
                <a:gd name="T31" fmla="*/ 157 h 266"/>
                <a:gd name="T32" fmla="*/ 380 w 526"/>
                <a:gd name="T33" fmla="*/ 157 h 266"/>
                <a:gd name="T34" fmla="*/ 404 w 526"/>
                <a:gd name="T35" fmla="*/ 40 h 266"/>
                <a:gd name="T36" fmla="*/ 363 w 526"/>
                <a:gd name="T37" fmla="*/ 4 h 266"/>
                <a:gd name="T38" fmla="*/ 401 w 526"/>
                <a:gd name="T39" fmla="*/ 65 h 266"/>
                <a:gd name="T40" fmla="*/ 303 w 526"/>
                <a:gd name="T41" fmla="*/ 258 h 266"/>
                <a:gd name="T42" fmla="*/ 336 w 526"/>
                <a:gd name="T43" fmla="*/ 209 h 266"/>
                <a:gd name="T44" fmla="*/ 303 w 526"/>
                <a:gd name="T45" fmla="*/ 157 h 266"/>
                <a:gd name="T46" fmla="*/ 336 w 526"/>
                <a:gd name="T47" fmla="*/ 109 h 266"/>
                <a:gd name="T48" fmla="*/ 303 w 526"/>
                <a:gd name="T49" fmla="*/ 56 h 266"/>
                <a:gd name="T50" fmla="*/ 336 w 526"/>
                <a:gd name="T51" fmla="*/ 8 h 266"/>
                <a:gd name="T52" fmla="*/ 267 w 526"/>
                <a:gd name="T53" fmla="*/ 258 h 266"/>
                <a:gd name="T54" fmla="*/ 246 w 526"/>
                <a:gd name="T55" fmla="*/ 258 h 266"/>
                <a:gd name="T56" fmla="*/ 279 w 526"/>
                <a:gd name="T57" fmla="*/ 136 h 266"/>
                <a:gd name="T58" fmla="*/ 246 w 526"/>
                <a:gd name="T59" fmla="*/ 109 h 266"/>
                <a:gd name="T60" fmla="*/ 283 w 526"/>
                <a:gd name="T61" fmla="*/ 161 h 266"/>
                <a:gd name="T62" fmla="*/ 267 w 526"/>
                <a:gd name="T63" fmla="*/ 0 h 266"/>
                <a:gd name="T64" fmla="*/ 242 w 526"/>
                <a:gd name="T65" fmla="*/ 61 h 266"/>
                <a:gd name="T66" fmla="*/ 190 w 526"/>
                <a:gd name="T67" fmla="*/ 201 h 266"/>
                <a:gd name="T68" fmla="*/ 190 w 526"/>
                <a:gd name="T69" fmla="*/ 258 h 266"/>
                <a:gd name="T70" fmla="*/ 190 w 526"/>
                <a:gd name="T71" fmla="*/ 100 h 266"/>
                <a:gd name="T72" fmla="*/ 190 w 526"/>
                <a:gd name="T73" fmla="*/ 157 h 266"/>
                <a:gd name="T74" fmla="*/ 190 w 526"/>
                <a:gd name="T75" fmla="*/ 0 h 266"/>
                <a:gd name="T76" fmla="*/ 190 w 526"/>
                <a:gd name="T77" fmla="*/ 56 h 266"/>
                <a:gd name="T78" fmla="*/ 154 w 526"/>
                <a:gd name="T79" fmla="*/ 240 h 266"/>
                <a:gd name="T80" fmla="*/ 137 w 526"/>
                <a:gd name="T81" fmla="*/ 209 h 266"/>
                <a:gd name="T82" fmla="*/ 162 w 526"/>
                <a:gd name="T83" fmla="*/ 161 h 266"/>
                <a:gd name="T84" fmla="*/ 125 w 526"/>
                <a:gd name="T85" fmla="*/ 100 h 266"/>
                <a:gd name="T86" fmla="*/ 125 w 526"/>
                <a:gd name="T87" fmla="*/ 165 h 266"/>
                <a:gd name="T88" fmla="*/ 154 w 526"/>
                <a:gd name="T89" fmla="*/ 56 h 266"/>
                <a:gd name="T90" fmla="*/ 137 w 526"/>
                <a:gd name="T91" fmla="*/ 56 h 266"/>
                <a:gd name="T92" fmla="*/ 101 w 526"/>
                <a:gd name="T93" fmla="*/ 209 h 266"/>
                <a:gd name="T94" fmla="*/ 101 w 526"/>
                <a:gd name="T95" fmla="*/ 258 h 266"/>
                <a:gd name="T96" fmla="*/ 101 w 526"/>
                <a:gd name="T97" fmla="*/ 109 h 266"/>
                <a:gd name="T98" fmla="*/ 101 w 526"/>
                <a:gd name="T99" fmla="*/ 157 h 266"/>
                <a:gd name="T100" fmla="*/ 101 w 526"/>
                <a:gd name="T101" fmla="*/ 8 h 266"/>
                <a:gd name="T102" fmla="*/ 101 w 526"/>
                <a:gd name="T103" fmla="*/ 56 h 266"/>
                <a:gd name="T104" fmla="*/ 41 w 526"/>
                <a:gd name="T105" fmla="*/ 240 h 266"/>
                <a:gd name="T106" fmla="*/ 0 w 526"/>
                <a:gd name="T107" fmla="*/ 205 h 266"/>
                <a:gd name="T108" fmla="*/ 37 w 526"/>
                <a:gd name="T109" fmla="*/ 266 h 266"/>
                <a:gd name="T110" fmla="*/ 0 w 526"/>
                <a:gd name="T111" fmla="*/ 157 h 266"/>
                <a:gd name="T112" fmla="*/ 33 w 526"/>
                <a:gd name="T113" fmla="*/ 109 h 266"/>
                <a:gd name="T114" fmla="*/ 25 w 526"/>
                <a:gd name="T115" fmla="*/ 56 h 266"/>
                <a:gd name="T116" fmla="*/ 4 w 526"/>
                <a:gd name="T117" fmla="*/ 56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26" h="266">
                  <a:moveTo>
                    <a:pt x="526" y="258"/>
                  </a:moveTo>
                  <a:cubicBezTo>
                    <a:pt x="526" y="209"/>
                    <a:pt x="526" y="209"/>
                    <a:pt x="526" y="209"/>
                  </a:cubicBezTo>
                  <a:cubicBezTo>
                    <a:pt x="526" y="205"/>
                    <a:pt x="522" y="201"/>
                    <a:pt x="517" y="201"/>
                  </a:cubicBezTo>
                  <a:cubicBezTo>
                    <a:pt x="493" y="201"/>
                    <a:pt x="493" y="201"/>
                    <a:pt x="493" y="201"/>
                  </a:cubicBezTo>
                  <a:cubicBezTo>
                    <a:pt x="488" y="201"/>
                    <a:pt x="484" y="205"/>
                    <a:pt x="484" y="209"/>
                  </a:cubicBezTo>
                  <a:cubicBezTo>
                    <a:pt x="484" y="258"/>
                    <a:pt x="484" y="258"/>
                    <a:pt x="484" y="258"/>
                  </a:cubicBezTo>
                  <a:cubicBezTo>
                    <a:pt x="484" y="262"/>
                    <a:pt x="488" y="266"/>
                    <a:pt x="493" y="266"/>
                  </a:cubicBezTo>
                  <a:cubicBezTo>
                    <a:pt x="517" y="266"/>
                    <a:pt x="517" y="266"/>
                    <a:pt x="517" y="266"/>
                  </a:cubicBezTo>
                  <a:cubicBezTo>
                    <a:pt x="522" y="266"/>
                    <a:pt x="526" y="262"/>
                    <a:pt x="526" y="258"/>
                  </a:cubicBezTo>
                  <a:close/>
                  <a:moveTo>
                    <a:pt x="517" y="258"/>
                  </a:moveTo>
                  <a:cubicBezTo>
                    <a:pt x="493" y="258"/>
                    <a:pt x="493" y="258"/>
                    <a:pt x="493" y="258"/>
                  </a:cubicBezTo>
                  <a:cubicBezTo>
                    <a:pt x="493" y="209"/>
                    <a:pt x="493" y="209"/>
                    <a:pt x="493" y="209"/>
                  </a:cubicBezTo>
                  <a:cubicBezTo>
                    <a:pt x="517" y="209"/>
                    <a:pt x="517" y="209"/>
                    <a:pt x="517" y="209"/>
                  </a:cubicBezTo>
                  <a:lnTo>
                    <a:pt x="517" y="258"/>
                  </a:lnTo>
                  <a:close/>
                  <a:moveTo>
                    <a:pt x="526" y="161"/>
                  </a:moveTo>
                  <a:cubicBezTo>
                    <a:pt x="526" y="140"/>
                    <a:pt x="526" y="140"/>
                    <a:pt x="526" y="140"/>
                  </a:cubicBezTo>
                  <a:cubicBezTo>
                    <a:pt x="526" y="138"/>
                    <a:pt x="525" y="136"/>
                    <a:pt x="521" y="136"/>
                  </a:cubicBezTo>
                  <a:cubicBezTo>
                    <a:pt x="519" y="136"/>
                    <a:pt x="517" y="138"/>
                    <a:pt x="517" y="140"/>
                  </a:cubicBezTo>
                  <a:cubicBezTo>
                    <a:pt x="517" y="157"/>
                    <a:pt x="517" y="157"/>
                    <a:pt x="517" y="157"/>
                  </a:cubicBezTo>
                  <a:cubicBezTo>
                    <a:pt x="509" y="157"/>
                    <a:pt x="509" y="157"/>
                    <a:pt x="509" y="157"/>
                  </a:cubicBezTo>
                  <a:cubicBezTo>
                    <a:pt x="509" y="100"/>
                    <a:pt x="509" y="100"/>
                    <a:pt x="509" y="100"/>
                  </a:cubicBezTo>
                  <a:cubicBezTo>
                    <a:pt x="488" y="100"/>
                    <a:pt x="488" y="100"/>
                    <a:pt x="488" y="100"/>
                  </a:cubicBezTo>
                  <a:cubicBezTo>
                    <a:pt x="486" y="100"/>
                    <a:pt x="484" y="101"/>
                    <a:pt x="484" y="105"/>
                  </a:cubicBezTo>
                  <a:cubicBezTo>
                    <a:pt x="484" y="107"/>
                    <a:pt x="486" y="109"/>
                    <a:pt x="488" y="109"/>
                  </a:cubicBezTo>
                  <a:cubicBezTo>
                    <a:pt x="500" y="109"/>
                    <a:pt x="500" y="109"/>
                    <a:pt x="500" y="109"/>
                  </a:cubicBezTo>
                  <a:cubicBezTo>
                    <a:pt x="500" y="157"/>
                    <a:pt x="500" y="157"/>
                    <a:pt x="500" y="157"/>
                  </a:cubicBezTo>
                  <a:cubicBezTo>
                    <a:pt x="488" y="157"/>
                    <a:pt x="488" y="157"/>
                    <a:pt x="488" y="157"/>
                  </a:cubicBezTo>
                  <a:cubicBezTo>
                    <a:pt x="486" y="157"/>
                    <a:pt x="484" y="158"/>
                    <a:pt x="484" y="161"/>
                  </a:cubicBezTo>
                  <a:cubicBezTo>
                    <a:pt x="484" y="164"/>
                    <a:pt x="486" y="165"/>
                    <a:pt x="488" y="165"/>
                  </a:cubicBezTo>
                  <a:cubicBezTo>
                    <a:pt x="521" y="165"/>
                    <a:pt x="521" y="165"/>
                    <a:pt x="521" y="165"/>
                  </a:cubicBezTo>
                  <a:cubicBezTo>
                    <a:pt x="524" y="165"/>
                    <a:pt x="526" y="164"/>
                    <a:pt x="526" y="161"/>
                  </a:cubicBezTo>
                  <a:close/>
                  <a:moveTo>
                    <a:pt x="526" y="61"/>
                  </a:moveTo>
                  <a:cubicBezTo>
                    <a:pt x="526" y="40"/>
                    <a:pt x="526" y="40"/>
                    <a:pt x="526" y="40"/>
                  </a:cubicBezTo>
                  <a:cubicBezTo>
                    <a:pt x="526" y="37"/>
                    <a:pt x="525" y="36"/>
                    <a:pt x="521" y="36"/>
                  </a:cubicBezTo>
                  <a:cubicBezTo>
                    <a:pt x="519" y="36"/>
                    <a:pt x="517" y="37"/>
                    <a:pt x="517" y="40"/>
                  </a:cubicBezTo>
                  <a:cubicBezTo>
                    <a:pt x="517" y="56"/>
                    <a:pt x="517" y="56"/>
                    <a:pt x="517" y="56"/>
                  </a:cubicBezTo>
                  <a:cubicBezTo>
                    <a:pt x="509" y="56"/>
                    <a:pt x="509" y="56"/>
                    <a:pt x="509" y="56"/>
                  </a:cubicBezTo>
                  <a:cubicBezTo>
                    <a:pt x="509" y="0"/>
                    <a:pt x="509" y="0"/>
                    <a:pt x="509" y="0"/>
                  </a:cubicBezTo>
                  <a:cubicBezTo>
                    <a:pt x="488" y="0"/>
                    <a:pt x="488" y="0"/>
                    <a:pt x="488" y="0"/>
                  </a:cubicBezTo>
                  <a:cubicBezTo>
                    <a:pt x="486" y="0"/>
                    <a:pt x="484" y="1"/>
                    <a:pt x="484" y="4"/>
                  </a:cubicBezTo>
                  <a:cubicBezTo>
                    <a:pt x="484" y="7"/>
                    <a:pt x="486" y="8"/>
                    <a:pt x="488" y="8"/>
                  </a:cubicBezTo>
                  <a:cubicBezTo>
                    <a:pt x="500" y="8"/>
                    <a:pt x="500" y="8"/>
                    <a:pt x="500" y="8"/>
                  </a:cubicBezTo>
                  <a:cubicBezTo>
                    <a:pt x="500" y="56"/>
                    <a:pt x="500" y="56"/>
                    <a:pt x="500" y="56"/>
                  </a:cubicBezTo>
                  <a:cubicBezTo>
                    <a:pt x="488" y="56"/>
                    <a:pt x="488" y="56"/>
                    <a:pt x="488" y="56"/>
                  </a:cubicBezTo>
                  <a:cubicBezTo>
                    <a:pt x="486" y="56"/>
                    <a:pt x="484" y="58"/>
                    <a:pt x="484" y="61"/>
                  </a:cubicBezTo>
                  <a:cubicBezTo>
                    <a:pt x="484" y="64"/>
                    <a:pt x="486" y="65"/>
                    <a:pt x="488" y="65"/>
                  </a:cubicBezTo>
                  <a:cubicBezTo>
                    <a:pt x="521" y="65"/>
                    <a:pt x="521" y="65"/>
                    <a:pt x="521" y="65"/>
                  </a:cubicBezTo>
                  <a:cubicBezTo>
                    <a:pt x="524" y="65"/>
                    <a:pt x="526" y="64"/>
                    <a:pt x="526" y="61"/>
                  </a:cubicBezTo>
                  <a:close/>
                  <a:moveTo>
                    <a:pt x="465" y="258"/>
                  </a:moveTo>
                  <a:cubicBezTo>
                    <a:pt x="465" y="209"/>
                    <a:pt x="465" y="209"/>
                    <a:pt x="465" y="209"/>
                  </a:cubicBezTo>
                  <a:cubicBezTo>
                    <a:pt x="465" y="205"/>
                    <a:pt x="461" y="201"/>
                    <a:pt x="457" y="201"/>
                  </a:cubicBezTo>
                  <a:cubicBezTo>
                    <a:pt x="432" y="201"/>
                    <a:pt x="432" y="201"/>
                    <a:pt x="432" y="201"/>
                  </a:cubicBezTo>
                  <a:cubicBezTo>
                    <a:pt x="428" y="201"/>
                    <a:pt x="423" y="205"/>
                    <a:pt x="423" y="209"/>
                  </a:cubicBezTo>
                  <a:cubicBezTo>
                    <a:pt x="423" y="258"/>
                    <a:pt x="423" y="258"/>
                    <a:pt x="423" y="258"/>
                  </a:cubicBezTo>
                  <a:cubicBezTo>
                    <a:pt x="423" y="262"/>
                    <a:pt x="427" y="266"/>
                    <a:pt x="432" y="266"/>
                  </a:cubicBezTo>
                  <a:cubicBezTo>
                    <a:pt x="457" y="266"/>
                    <a:pt x="457" y="266"/>
                    <a:pt x="457" y="266"/>
                  </a:cubicBezTo>
                  <a:cubicBezTo>
                    <a:pt x="461" y="266"/>
                    <a:pt x="465" y="262"/>
                    <a:pt x="465" y="258"/>
                  </a:cubicBezTo>
                  <a:close/>
                  <a:moveTo>
                    <a:pt x="457" y="258"/>
                  </a:moveTo>
                  <a:cubicBezTo>
                    <a:pt x="432" y="258"/>
                    <a:pt x="432" y="258"/>
                    <a:pt x="432" y="258"/>
                  </a:cubicBezTo>
                  <a:cubicBezTo>
                    <a:pt x="432" y="209"/>
                    <a:pt x="432" y="209"/>
                    <a:pt x="432" y="209"/>
                  </a:cubicBezTo>
                  <a:cubicBezTo>
                    <a:pt x="457" y="209"/>
                    <a:pt x="457" y="209"/>
                    <a:pt x="457" y="209"/>
                  </a:cubicBezTo>
                  <a:lnTo>
                    <a:pt x="457" y="258"/>
                  </a:lnTo>
                  <a:close/>
                  <a:moveTo>
                    <a:pt x="465" y="157"/>
                  </a:moveTo>
                  <a:cubicBezTo>
                    <a:pt x="465" y="109"/>
                    <a:pt x="465" y="109"/>
                    <a:pt x="465" y="109"/>
                  </a:cubicBezTo>
                  <a:cubicBezTo>
                    <a:pt x="465" y="104"/>
                    <a:pt x="461" y="100"/>
                    <a:pt x="457" y="100"/>
                  </a:cubicBezTo>
                  <a:cubicBezTo>
                    <a:pt x="432" y="100"/>
                    <a:pt x="432" y="100"/>
                    <a:pt x="432" y="100"/>
                  </a:cubicBezTo>
                  <a:cubicBezTo>
                    <a:pt x="428" y="100"/>
                    <a:pt x="423" y="104"/>
                    <a:pt x="423" y="109"/>
                  </a:cubicBezTo>
                  <a:cubicBezTo>
                    <a:pt x="423" y="157"/>
                    <a:pt x="423" y="157"/>
                    <a:pt x="423" y="157"/>
                  </a:cubicBezTo>
                  <a:cubicBezTo>
                    <a:pt x="423" y="162"/>
                    <a:pt x="427" y="165"/>
                    <a:pt x="432" y="165"/>
                  </a:cubicBezTo>
                  <a:cubicBezTo>
                    <a:pt x="457" y="165"/>
                    <a:pt x="457" y="165"/>
                    <a:pt x="457" y="165"/>
                  </a:cubicBezTo>
                  <a:cubicBezTo>
                    <a:pt x="461" y="165"/>
                    <a:pt x="465" y="162"/>
                    <a:pt x="465" y="157"/>
                  </a:cubicBezTo>
                  <a:close/>
                  <a:moveTo>
                    <a:pt x="457" y="157"/>
                  </a:moveTo>
                  <a:cubicBezTo>
                    <a:pt x="432" y="157"/>
                    <a:pt x="432" y="157"/>
                    <a:pt x="432" y="157"/>
                  </a:cubicBezTo>
                  <a:cubicBezTo>
                    <a:pt x="432" y="109"/>
                    <a:pt x="432" y="109"/>
                    <a:pt x="432" y="109"/>
                  </a:cubicBezTo>
                  <a:cubicBezTo>
                    <a:pt x="457" y="109"/>
                    <a:pt x="457" y="109"/>
                    <a:pt x="457" y="109"/>
                  </a:cubicBezTo>
                  <a:lnTo>
                    <a:pt x="457" y="157"/>
                  </a:lnTo>
                  <a:close/>
                  <a:moveTo>
                    <a:pt x="465" y="56"/>
                  </a:moveTo>
                  <a:cubicBezTo>
                    <a:pt x="465" y="8"/>
                    <a:pt x="465" y="8"/>
                    <a:pt x="465" y="8"/>
                  </a:cubicBezTo>
                  <a:cubicBezTo>
                    <a:pt x="465" y="4"/>
                    <a:pt x="461" y="0"/>
                    <a:pt x="457" y="0"/>
                  </a:cubicBezTo>
                  <a:cubicBezTo>
                    <a:pt x="432" y="0"/>
                    <a:pt x="432" y="0"/>
                    <a:pt x="432" y="0"/>
                  </a:cubicBezTo>
                  <a:cubicBezTo>
                    <a:pt x="428" y="0"/>
                    <a:pt x="423" y="4"/>
                    <a:pt x="423" y="8"/>
                  </a:cubicBezTo>
                  <a:cubicBezTo>
                    <a:pt x="423" y="56"/>
                    <a:pt x="423" y="56"/>
                    <a:pt x="423" y="56"/>
                  </a:cubicBezTo>
                  <a:cubicBezTo>
                    <a:pt x="423" y="61"/>
                    <a:pt x="427" y="65"/>
                    <a:pt x="432" y="65"/>
                  </a:cubicBezTo>
                  <a:cubicBezTo>
                    <a:pt x="457" y="65"/>
                    <a:pt x="457" y="65"/>
                    <a:pt x="457" y="65"/>
                  </a:cubicBezTo>
                  <a:cubicBezTo>
                    <a:pt x="461" y="65"/>
                    <a:pt x="465" y="61"/>
                    <a:pt x="465" y="56"/>
                  </a:cubicBezTo>
                  <a:close/>
                  <a:moveTo>
                    <a:pt x="457" y="56"/>
                  </a:moveTo>
                  <a:cubicBezTo>
                    <a:pt x="432" y="56"/>
                    <a:pt x="432" y="56"/>
                    <a:pt x="432" y="56"/>
                  </a:cubicBezTo>
                  <a:cubicBezTo>
                    <a:pt x="432" y="8"/>
                    <a:pt x="432" y="8"/>
                    <a:pt x="432" y="8"/>
                  </a:cubicBezTo>
                  <a:cubicBezTo>
                    <a:pt x="457" y="8"/>
                    <a:pt x="457" y="8"/>
                    <a:pt x="457" y="8"/>
                  </a:cubicBezTo>
                  <a:lnTo>
                    <a:pt x="457" y="56"/>
                  </a:lnTo>
                  <a:close/>
                  <a:moveTo>
                    <a:pt x="404" y="262"/>
                  </a:moveTo>
                  <a:cubicBezTo>
                    <a:pt x="404" y="240"/>
                    <a:pt x="404" y="240"/>
                    <a:pt x="404" y="240"/>
                  </a:cubicBezTo>
                  <a:cubicBezTo>
                    <a:pt x="404" y="239"/>
                    <a:pt x="403" y="237"/>
                    <a:pt x="401" y="237"/>
                  </a:cubicBezTo>
                  <a:cubicBezTo>
                    <a:pt x="397" y="237"/>
                    <a:pt x="396" y="239"/>
                    <a:pt x="396" y="240"/>
                  </a:cubicBezTo>
                  <a:cubicBezTo>
                    <a:pt x="396" y="258"/>
                    <a:pt x="396" y="258"/>
                    <a:pt x="396" y="258"/>
                  </a:cubicBezTo>
                  <a:cubicBezTo>
                    <a:pt x="388" y="258"/>
                    <a:pt x="388" y="258"/>
                    <a:pt x="388" y="258"/>
                  </a:cubicBezTo>
                  <a:cubicBezTo>
                    <a:pt x="388" y="201"/>
                    <a:pt x="388" y="201"/>
                    <a:pt x="388" y="201"/>
                  </a:cubicBezTo>
                  <a:cubicBezTo>
                    <a:pt x="367" y="201"/>
                    <a:pt x="367" y="201"/>
                    <a:pt x="367" y="201"/>
                  </a:cubicBezTo>
                  <a:cubicBezTo>
                    <a:pt x="365" y="201"/>
                    <a:pt x="363" y="202"/>
                    <a:pt x="363" y="205"/>
                  </a:cubicBezTo>
                  <a:cubicBezTo>
                    <a:pt x="363" y="208"/>
                    <a:pt x="365" y="209"/>
                    <a:pt x="367" y="209"/>
                  </a:cubicBezTo>
                  <a:cubicBezTo>
                    <a:pt x="380" y="209"/>
                    <a:pt x="380" y="209"/>
                    <a:pt x="380" y="209"/>
                  </a:cubicBezTo>
                  <a:cubicBezTo>
                    <a:pt x="380" y="258"/>
                    <a:pt x="380" y="258"/>
                    <a:pt x="380" y="258"/>
                  </a:cubicBezTo>
                  <a:cubicBezTo>
                    <a:pt x="367" y="258"/>
                    <a:pt x="367" y="258"/>
                    <a:pt x="367" y="258"/>
                  </a:cubicBezTo>
                  <a:cubicBezTo>
                    <a:pt x="365" y="258"/>
                    <a:pt x="363" y="259"/>
                    <a:pt x="363" y="262"/>
                  </a:cubicBezTo>
                  <a:cubicBezTo>
                    <a:pt x="363" y="265"/>
                    <a:pt x="365" y="266"/>
                    <a:pt x="367" y="266"/>
                  </a:cubicBezTo>
                  <a:cubicBezTo>
                    <a:pt x="401" y="266"/>
                    <a:pt x="401" y="266"/>
                    <a:pt x="401" y="266"/>
                  </a:cubicBezTo>
                  <a:cubicBezTo>
                    <a:pt x="402" y="266"/>
                    <a:pt x="404" y="265"/>
                    <a:pt x="404" y="262"/>
                  </a:cubicBezTo>
                  <a:close/>
                  <a:moveTo>
                    <a:pt x="404" y="161"/>
                  </a:moveTo>
                  <a:cubicBezTo>
                    <a:pt x="404" y="140"/>
                    <a:pt x="404" y="140"/>
                    <a:pt x="404" y="140"/>
                  </a:cubicBezTo>
                  <a:cubicBezTo>
                    <a:pt x="404" y="138"/>
                    <a:pt x="403" y="136"/>
                    <a:pt x="401" y="136"/>
                  </a:cubicBezTo>
                  <a:cubicBezTo>
                    <a:pt x="397" y="136"/>
                    <a:pt x="396" y="138"/>
                    <a:pt x="396" y="140"/>
                  </a:cubicBezTo>
                  <a:cubicBezTo>
                    <a:pt x="396" y="157"/>
                    <a:pt x="396" y="157"/>
                    <a:pt x="396" y="157"/>
                  </a:cubicBezTo>
                  <a:cubicBezTo>
                    <a:pt x="388" y="157"/>
                    <a:pt x="388" y="157"/>
                    <a:pt x="388" y="157"/>
                  </a:cubicBezTo>
                  <a:cubicBezTo>
                    <a:pt x="388" y="100"/>
                    <a:pt x="388" y="100"/>
                    <a:pt x="388" y="100"/>
                  </a:cubicBezTo>
                  <a:cubicBezTo>
                    <a:pt x="367" y="100"/>
                    <a:pt x="367" y="100"/>
                    <a:pt x="367" y="100"/>
                  </a:cubicBezTo>
                  <a:cubicBezTo>
                    <a:pt x="365" y="100"/>
                    <a:pt x="363" y="101"/>
                    <a:pt x="363" y="105"/>
                  </a:cubicBezTo>
                  <a:cubicBezTo>
                    <a:pt x="363" y="107"/>
                    <a:pt x="365" y="109"/>
                    <a:pt x="367" y="109"/>
                  </a:cubicBezTo>
                  <a:cubicBezTo>
                    <a:pt x="380" y="109"/>
                    <a:pt x="380" y="109"/>
                    <a:pt x="380" y="109"/>
                  </a:cubicBezTo>
                  <a:cubicBezTo>
                    <a:pt x="380" y="157"/>
                    <a:pt x="380" y="157"/>
                    <a:pt x="380" y="157"/>
                  </a:cubicBezTo>
                  <a:cubicBezTo>
                    <a:pt x="367" y="157"/>
                    <a:pt x="367" y="157"/>
                    <a:pt x="367" y="157"/>
                  </a:cubicBezTo>
                  <a:cubicBezTo>
                    <a:pt x="365" y="157"/>
                    <a:pt x="363" y="158"/>
                    <a:pt x="363" y="161"/>
                  </a:cubicBezTo>
                  <a:cubicBezTo>
                    <a:pt x="363" y="164"/>
                    <a:pt x="365" y="165"/>
                    <a:pt x="367" y="165"/>
                  </a:cubicBezTo>
                  <a:cubicBezTo>
                    <a:pt x="401" y="165"/>
                    <a:pt x="401" y="165"/>
                    <a:pt x="401" y="165"/>
                  </a:cubicBezTo>
                  <a:cubicBezTo>
                    <a:pt x="402" y="165"/>
                    <a:pt x="404" y="164"/>
                    <a:pt x="404" y="161"/>
                  </a:cubicBezTo>
                  <a:close/>
                  <a:moveTo>
                    <a:pt x="404" y="61"/>
                  </a:moveTo>
                  <a:cubicBezTo>
                    <a:pt x="404" y="40"/>
                    <a:pt x="404" y="40"/>
                    <a:pt x="404" y="40"/>
                  </a:cubicBezTo>
                  <a:cubicBezTo>
                    <a:pt x="404" y="37"/>
                    <a:pt x="403" y="36"/>
                    <a:pt x="401" y="36"/>
                  </a:cubicBezTo>
                  <a:cubicBezTo>
                    <a:pt x="397" y="36"/>
                    <a:pt x="396" y="37"/>
                    <a:pt x="396" y="40"/>
                  </a:cubicBezTo>
                  <a:cubicBezTo>
                    <a:pt x="396" y="56"/>
                    <a:pt x="396" y="56"/>
                    <a:pt x="396" y="56"/>
                  </a:cubicBezTo>
                  <a:cubicBezTo>
                    <a:pt x="388" y="56"/>
                    <a:pt x="388" y="56"/>
                    <a:pt x="388" y="56"/>
                  </a:cubicBez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6"/>
                    <a:pt x="380" y="56"/>
                    <a:pt x="380" y="56"/>
                  </a:cubicBezTo>
                  <a:cubicBezTo>
                    <a:pt x="367" y="56"/>
                    <a:pt x="367" y="56"/>
                    <a:pt x="367" y="56"/>
                  </a:cubicBezTo>
                  <a:cubicBezTo>
                    <a:pt x="365" y="56"/>
                    <a:pt x="363" y="58"/>
                    <a:pt x="363" y="61"/>
                  </a:cubicBezTo>
                  <a:cubicBezTo>
                    <a:pt x="363" y="64"/>
                    <a:pt x="365" y="65"/>
                    <a:pt x="367" y="65"/>
                  </a:cubicBezTo>
                  <a:cubicBezTo>
                    <a:pt x="401" y="65"/>
                    <a:pt x="401" y="65"/>
                    <a:pt x="401" y="65"/>
                  </a:cubicBezTo>
                  <a:cubicBezTo>
                    <a:pt x="402" y="65"/>
                    <a:pt x="404" y="64"/>
                    <a:pt x="404" y="61"/>
                  </a:cubicBezTo>
                  <a:close/>
                  <a:moveTo>
                    <a:pt x="344" y="258"/>
                  </a:moveTo>
                  <a:cubicBezTo>
                    <a:pt x="344" y="209"/>
                    <a:pt x="344" y="209"/>
                    <a:pt x="344" y="209"/>
                  </a:cubicBezTo>
                  <a:cubicBezTo>
                    <a:pt x="344" y="205"/>
                    <a:pt x="340" y="201"/>
                    <a:pt x="336" y="201"/>
                  </a:cubicBezTo>
                  <a:cubicBezTo>
                    <a:pt x="310" y="201"/>
                    <a:pt x="310" y="201"/>
                    <a:pt x="310" y="201"/>
                  </a:cubicBezTo>
                  <a:cubicBezTo>
                    <a:pt x="306" y="201"/>
                    <a:pt x="303" y="205"/>
                    <a:pt x="303" y="209"/>
                  </a:cubicBezTo>
                  <a:cubicBezTo>
                    <a:pt x="303" y="258"/>
                    <a:pt x="303" y="258"/>
                    <a:pt x="303" y="258"/>
                  </a:cubicBezTo>
                  <a:cubicBezTo>
                    <a:pt x="303" y="262"/>
                    <a:pt x="306" y="266"/>
                    <a:pt x="310" y="266"/>
                  </a:cubicBezTo>
                  <a:cubicBezTo>
                    <a:pt x="336" y="266"/>
                    <a:pt x="336" y="266"/>
                    <a:pt x="336" y="266"/>
                  </a:cubicBezTo>
                  <a:cubicBezTo>
                    <a:pt x="340" y="266"/>
                    <a:pt x="344" y="262"/>
                    <a:pt x="344" y="258"/>
                  </a:cubicBezTo>
                  <a:close/>
                  <a:moveTo>
                    <a:pt x="336" y="258"/>
                  </a:moveTo>
                  <a:cubicBezTo>
                    <a:pt x="310" y="258"/>
                    <a:pt x="310" y="258"/>
                    <a:pt x="310" y="258"/>
                  </a:cubicBezTo>
                  <a:cubicBezTo>
                    <a:pt x="310" y="209"/>
                    <a:pt x="310" y="209"/>
                    <a:pt x="310" y="209"/>
                  </a:cubicBezTo>
                  <a:cubicBezTo>
                    <a:pt x="336" y="209"/>
                    <a:pt x="336" y="209"/>
                    <a:pt x="336" y="209"/>
                  </a:cubicBezTo>
                  <a:lnTo>
                    <a:pt x="336" y="258"/>
                  </a:lnTo>
                  <a:close/>
                  <a:moveTo>
                    <a:pt x="344" y="157"/>
                  </a:moveTo>
                  <a:cubicBezTo>
                    <a:pt x="344" y="109"/>
                    <a:pt x="344" y="109"/>
                    <a:pt x="344" y="109"/>
                  </a:cubicBezTo>
                  <a:cubicBezTo>
                    <a:pt x="344" y="104"/>
                    <a:pt x="340" y="100"/>
                    <a:pt x="336" y="100"/>
                  </a:cubicBezTo>
                  <a:cubicBezTo>
                    <a:pt x="310" y="100"/>
                    <a:pt x="310" y="100"/>
                    <a:pt x="310" y="100"/>
                  </a:cubicBezTo>
                  <a:cubicBezTo>
                    <a:pt x="306" y="100"/>
                    <a:pt x="303" y="104"/>
                    <a:pt x="303" y="109"/>
                  </a:cubicBezTo>
                  <a:cubicBezTo>
                    <a:pt x="303" y="157"/>
                    <a:pt x="303" y="157"/>
                    <a:pt x="303" y="157"/>
                  </a:cubicBezTo>
                  <a:cubicBezTo>
                    <a:pt x="303" y="162"/>
                    <a:pt x="306" y="165"/>
                    <a:pt x="310" y="165"/>
                  </a:cubicBezTo>
                  <a:cubicBezTo>
                    <a:pt x="336" y="165"/>
                    <a:pt x="336" y="165"/>
                    <a:pt x="336" y="165"/>
                  </a:cubicBezTo>
                  <a:cubicBezTo>
                    <a:pt x="340" y="165"/>
                    <a:pt x="344" y="162"/>
                    <a:pt x="344" y="157"/>
                  </a:cubicBezTo>
                  <a:close/>
                  <a:moveTo>
                    <a:pt x="336" y="157"/>
                  </a:moveTo>
                  <a:cubicBezTo>
                    <a:pt x="310" y="157"/>
                    <a:pt x="310" y="157"/>
                    <a:pt x="310" y="157"/>
                  </a:cubicBezTo>
                  <a:cubicBezTo>
                    <a:pt x="310" y="109"/>
                    <a:pt x="310" y="109"/>
                    <a:pt x="310" y="109"/>
                  </a:cubicBezTo>
                  <a:cubicBezTo>
                    <a:pt x="336" y="109"/>
                    <a:pt x="336" y="109"/>
                    <a:pt x="336" y="109"/>
                  </a:cubicBezTo>
                  <a:lnTo>
                    <a:pt x="336" y="157"/>
                  </a:lnTo>
                  <a:close/>
                  <a:moveTo>
                    <a:pt x="344" y="56"/>
                  </a:moveTo>
                  <a:cubicBezTo>
                    <a:pt x="344" y="8"/>
                    <a:pt x="344" y="8"/>
                    <a:pt x="344" y="8"/>
                  </a:cubicBezTo>
                  <a:cubicBezTo>
                    <a:pt x="344" y="4"/>
                    <a:pt x="340" y="0"/>
                    <a:pt x="336" y="0"/>
                  </a:cubicBezTo>
                  <a:cubicBezTo>
                    <a:pt x="310" y="0"/>
                    <a:pt x="310" y="0"/>
                    <a:pt x="310" y="0"/>
                  </a:cubicBezTo>
                  <a:cubicBezTo>
                    <a:pt x="306" y="0"/>
                    <a:pt x="303" y="4"/>
                    <a:pt x="303" y="8"/>
                  </a:cubicBezTo>
                  <a:cubicBezTo>
                    <a:pt x="303" y="56"/>
                    <a:pt x="303" y="56"/>
                    <a:pt x="303" y="56"/>
                  </a:cubicBezTo>
                  <a:cubicBezTo>
                    <a:pt x="303" y="61"/>
                    <a:pt x="306" y="65"/>
                    <a:pt x="310" y="65"/>
                  </a:cubicBezTo>
                  <a:cubicBezTo>
                    <a:pt x="336" y="65"/>
                    <a:pt x="336" y="65"/>
                    <a:pt x="336" y="65"/>
                  </a:cubicBezTo>
                  <a:cubicBezTo>
                    <a:pt x="340" y="65"/>
                    <a:pt x="344" y="61"/>
                    <a:pt x="344" y="56"/>
                  </a:cubicBezTo>
                  <a:close/>
                  <a:moveTo>
                    <a:pt x="336" y="56"/>
                  </a:moveTo>
                  <a:cubicBezTo>
                    <a:pt x="310" y="56"/>
                    <a:pt x="310" y="56"/>
                    <a:pt x="310" y="56"/>
                  </a:cubicBezTo>
                  <a:cubicBezTo>
                    <a:pt x="310" y="8"/>
                    <a:pt x="310" y="8"/>
                    <a:pt x="310" y="8"/>
                  </a:cubicBezTo>
                  <a:cubicBezTo>
                    <a:pt x="336" y="8"/>
                    <a:pt x="336" y="8"/>
                    <a:pt x="336" y="8"/>
                  </a:cubicBezTo>
                  <a:lnTo>
                    <a:pt x="336" y="56"/>
                  </a:lnTo>
                  <a:close/>
                  <a:moveTo>
                    <a:pt x="283" y="262"/>
                  </a:moveTo>
                  <a:cubicBezTo>
                    <a:pt x="283" y="240"/>
                    <a:pt x="283" y="240"/>
                    <a:pt x="283" y="240"/>
                  </a:cubicBezTo>
                  <a:cubicBezTo>
                    <a:pt x="283" y="239"/>
                    <a:pt x="283" y="237"/>
                    <a:pt x="279" y="237"/>
                  </a:cubicBezTo>
                  <a:cubicBezTo>
                    <a:pt x="276" y="237"/>
                    <a:pt x="275" y="239"/>
                    <a:pt x="275" y="240"/>
                  </a:cubicBezTo>
                  <a:cubicBezTo>
                    <a:pt x="275" y="258"/>
                    <a:pt x="275" y="258"/>
                    <a:pt x="275" y="258"/>
                  </a:cubicBezTo>
                  <a:cubicBezTo>
                    <a:pt x="267" y="258"/>
                    <a:pt x="267" y="258"/>
                    <a:pt x="267" y="258"/>
                  </a:cubicBezTo>
                  <a:cubicBezTo>
                    <a:pt x="267" y="201"/>
                    <a:pt x="267" y="201"/>
                    <a:pt x="267" y="201"/>
                  </a:cubicBezTo>
                  <a:cubicBezTo>
                    <a:pt x="246" y="201"/>
                    <a:pt x="246" y="201"/>
                    <a:pt x="246" y="201"/>
                  </a:cubicBezTo>
                  <a:cubicBezTo>
                    <a:pt x="244" y="201"/>
                    <a:pt x="242" y="202"/>
                    <a:pt x="242" y="205"/>
                  </a:cubicBezTo>
                  <a:cubicBezTo>
                    <a:pt x="242" y="208"/>
                    <a:pt x="244" y="209"/>
                    <a:pt x="246" y="209"/>
                  </a:cubicBezTo>
                  <a:cubicBezTo>
                    <a:pt x="258" y="209"/>
                    <a:pt x="258" y="209"/>
                    <a:pt x="258" y="209"/>
                  </a:cubicBezTo>
                  <a:cubicBezTo>
                    <a:pt x="258" y="258"/>
                    <a:pt x="258" y="258"/>
                    <a:pt x="258" y="258"/>
                  </a:cubicBezTo>
                  <a:cubicBezTo>
                    <a:pt x="246" y="258"/>
                    <a:pt x="246" y="258"/>
                    <a:pt x="246" y="258"/>
                  </a:cubicBezTo>
                  <a:cubicBezTo>
                    <a:pt x="244" y="258"/>
                    <a:pt x="242" y="259"/>
                    <a:pt x="242" y="262"/>
                  </a:cubicBezTo>
                  <a:cubicBezTo>
                    <a:pt x="242" y="265"/>
                    <a:pt x="244" y="266"/>
                    <a:pt x="246" y="266"/>
                  </a:cubicBezTo>
                  <a:cubicBezTo>
                    <a:pt x="279" y="266"/>
                    <a:pt x="279" y="266"/>
                    <a:pt x="279" y="266"/>
                  </a:cubicBezTo>
                  <a:cubicBezTo>
                    <a:pt x="281" y="266"/>
                    <a:pt x="283" y="265"/>
                    <a:pt x="283" y="262"/>
                  </a:cubicBezTo>
                  <a:close/>
                  <a:moveTo>
                    <a:pt x="283" y="161"/>
                  </a:moveTo>
                  <a:cubicBezTo>
                    <a:pt x="283" y="140"/>
                    <a:pt x="283" y="140"/>
                    <a:pt x="283" y="140"/>
                  </a:cubicBezTo>
                  <a:cubicBezTo>
                    <a:pt x="283" y="138"/>
                    <a:pt x="283" y="136"/>
                    <a:pt x="279" y="136"/>
                  </a:cubicBezTo>
                  <a:cubicBezTo>
                    <a:pt x="276" y="136"/>
                    <a:pt x="275" y="138"/>
                    <a:pt x="275" y="140"/>
                  </a:cubicBezTo>
                  <a:cubicBezTo>
                    <a:pt x="275" y="157"/>
                    <a:pt x="275" y="157"/>
                    <a:pt x="275" y="157"/>
                  </a:cubicBezTo>
                  <a:cubicBezTo>
                    <a:pt x="267" y="157"/>
                    <a:pt x="267" y="157"/>
                    <a:pt x="267" y="157"/>
                  </a:cubicBezTo>
                  <a:cubicBezTo>
                    <a:pt x="267" y="100"/>
                    <a:pt x="267" y="100"/>
                    <a:pt x="267" y="100"/>
                  </a:cubicBezTo>
                  <a:cubicBezTo>
                    <a:pt x="246" y="100"/>
                    <a:pt x="246" y="100"/>
                    <a:pt x="246" y="100"/>
                  </a:cubicBezTo>
                  <a:cubicBezTo>
                    <a:pt x="244" y="100"/>
                    <a:pt x="242" y="101"/>
                    <a:pt x="242" y="105"/>
                  </a:cubicBezTo>
                  <a:cubicBezTo>
                    <a:pt x="242" y="107"/>
                    <a:pt x="244" y="109"/>
                    <a:pt x="246" y="109"/>
                  </a:cubicBezTo>
                  <a:cubicBezTo>
                    <a:pt x="258" y="109"/>
                    <a:pt x="258" y="109"/>
                    <a:pt x="258" y="109"/>
                  </a:cubicBezTo>
                  <a:cubicBezTo>
                    <a:pt x="258" y="157"/>
                    <a:pt x="258" y="157"/>
                    <a:pt x="258" y="157"/>
                  </a:cubicBezTo>
                  <a:cubicBezTo>
                    <a:pt x="246" y="157"/>
                    <a:pt x="246" y="157"/>
                    <a:pt x="246" y="157"/>
                  </a:cubicBezTo>
                  <a:cubicBezTo>
                    <a:pt x="244" y="157"/>
                    <a:pt x="242" y="158"/>
                    <a:pt x="242" y="161"/>
                  </a:cubicBezTo>
                  <a:cubicBezTo>
                    <a:pt x="242" y="164"/>
                    <a:pt x="244" y="165"/>
                    <a:pt x="246" y="165"/>
                  </a:cubicBezTo>
                  <a:cubicBezTo>
                    <a:pt x="279" y="165"/>
                    <a:pt x="279" y="165"/>
                    <a:pt x="279" y="165"/>
                  </a:cubicBezTo>
                  <a:cubicBezTo>
                    <a:pt x="281" y="165"/>
                    <a:pt x="283" y="164"/>
                    <a:pt x="283" y="161"/>
                  </a:cubicBezTo>
                  <a:close/>
                  <a:moveTo>
                    <a:pt x="283" y="61"/>
                  </a:moveTo>
                  <a:cubicBezTo>
                    <a:pt x="283" y="40"/>
                    <a:pt x="283" y="40"/>
                    <a:pt x="283" y="40"/>
                  </a:cubicBezTo>
                  <a:cubicBezTo>
                    <a:pt x="283" y="37"/>
                    <a:pt x="283" y="36"/>
                    <a:pt x="279" y="36"/>
                  </a:cubicBezTo>
                  <a:cubicBezTo>
                    <a:pt x="276" y="36"/>
                    <a:pt x="275" y="37"/>
                    <a:pt x="275" y="40"/>
                  </a:cubicBezTo>
                  <a:cubicBezTo>
                    <a:pt x="275" y="56"/>
                    <a:pt x="275" y="56"/>
                    <a:pt x="275" y="56"/>
                  </a:cubicBezTo>
                  <a:cubicBezTo>
                    <a:pt x="267" y="56"/>
                    <a:pt x="267" y="56"/>
                    <a:pt x="267" y="56"/>
                  </a:cubicBez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6"/>
                    <a:pt x="258" y="56"/>
                    <a:pt x="258" y="56"/>
                  </a:cubicBezTo>
                  <a:cubicBezTo>
                    <a:pt x="246" y="56"/>
                    <a:pt x="246" y="56"/>
                    <a:pt x="246" y="56"/>
                  </a:cubicBezTo>
                  <a:cubicBezTo>
                    <a:pt x="244" y="56"/>
                    <a:pt x="242" y="58"/>
                    <a:pt x="242" y="61"/>
                  </a:cubicBezTo>
                  <a:cubicBezTo>
                    <a:pt x="242" y="64"/>
                    <a:pt x="244" y="65"/>
                    <a:pt x="246" y="65"/>
                  </a:cubicBezTo>
                  <a:cubicBezTo>
                    <a:pt x="279" y="65"/>
                    <a:pt x="279" y="65"/>
                    <a:pt x="279" y="65"/>
                  </a:cubicBezTo>
                  <a:cubicBezTo>
                    <a:pt x="281" y="65"/>
                    <a:pt x="283" y="64"/>
                    <a:pt x="283" y="61"/>
                  </a:cubicBezTo>
                  <a:close/>
                  <a:moveTo>
                    <a:pt x="223" y="258"/>
                  </a:moveTo>
                  <a:cubicBezTo>
                    <a:pt x="223" y="209"/>
                    <a:pt x="223" y="209"/>
                    <a:pt x="223" y="209"/>
                  </a:cubicBezTo>
                  <a:cubicBezTo>
                    <a:pt x="223" y="205"/>
                    <a:pt x="219" y="201"/>
                    <a:pt x="214" y="201"/>
                  </a:cubicBezTo>
                  <a:cubicBezTo>
                    <a:pt x="190" y="201"/>
                    <a:pt x="190" y="201"/>
                    <a:pt x="190" y="201"/>
                  </a:cubicBezTo>
                  <a:cubicBezTo>
                    <a:pt x="184" y="201"/>
                    <a:pt x="181" y="205"/>
                    <a:pt x="181" y="209"/>
                  </a:cubicBezTo>
                  <a:cubicBezTo>
                    <a:pt x="181" y="258"/>
                    <a:pt x="181" y="258"/>
                    <a:pt x="181" y="258"/>
                  </a:cubicBezTo>
                  <a:cubicBezTo>
                    <a:pt x="181" y="262"/>
                    <a:pt x="184" y="266"/>
                    <a:pt x="190" y="266"/>
                  </a:cubicBezTo>
                  <a:cubicBezTo>
                    <a:pt x="214" y="266"/>
                    <a:pt x="214" y="266"/>
                    <a:pt x="214" y="266"/>
                  </a:cubicBezTo>
                  <a:cubicBezTo>
                    <a:pt x="219" y="266"/>
                    <a:pt x="223" y="262"/>
                    <a:pt x="223" y="258"/>
                  </a:cubicBezTo>
                  <a:close/>
                  <a:moveTo>
                    <a:pt x="214" y="258"/>
                  </a:moveTo>
                  <a:cubicBezTo>
                    <a:pt x="190" y="258"/>
                    <a:pt x="190" y="258"/>
                    <a:pt x="190" y="258"/>
                  </a:cubicBezTo>
                  <a:cubicBezTo>
                    <a:pt x="190" y="209"/>
                    <a:pt x="190" y="209"/>
                    <a:pt x="190" y="209"/>
                  </a:cubicBezTo>
                  <a:cubicBezTo>
                    <a:pt x="214" y="209"/>
                    <a:pt x="214" y="209"/>
                    <a:pt x="214" y="209"/>
                  </a:cubicBezTo>
                  <a:lnTo>
                    <a:pt x="214" y="258"/>
                  </a:lnTo>
                  <a:close/>
                  <a:moveTo>
                    <a:pt x="223" y="157"/>
                  </a:moveTo>
                  <a:cubicBezTo>
                    <a:pt x="223" y="109"/>
                    <a:pt x="223" y="109"/>
                    <a:pt x="223" y="109"/>
                  </a:cubicBezTo>
                  <a:cubicBezTo>
                    <a:pt x="223" y="104"/>
                    <a:pt x="219" y="100"/>
                    <a:pt x="214" y="100"/>
                  </a:cubicBezTo>
                  <a:cubicBezTo>
                    <a:pt x="190" y="100"/>
                    <a:pt x="190" y="100"/>
                    <a:pt x="190" y="100"/>
                  </a:cubicBezTo>
                  <a:cubicBezTo>
                    <a:pt x="184" y="100"/>
                    <a:pt x="181" y="104"/>
                    <a:pt x="181" y="109"/>
                  </a:cubicBezTo>
                  <a:cubicBezTo>
                    <a:pt x="181" y="157"/>
                    <a:pt x="181" y="157"/>
                    <a:pt x="181" y="157"/>
                  </a:cubicBezTo>
                  <a:cubicBezTo>
                    <a:pt x="181" y="162"/>
                    <a:pt x="184" y="165"/>
                    <a:pt x="190" y="165"/>
                  </a:cubicBezTo>
                  <a:cubicBezTo>
                    <a:pt x="214" y="165"/>
                    <a:pt x="214" y="165"/>
                    <a:pt x="214" y="165"/>
                  </a:cubicBezTo>
                  <a:cubicBezTo>
                    <a:pt x="219" y="165"/>
                    <a:pt x="223" y="162"/>
                    <a:pt x="223" y="157"/>
                  </a:cubicBezTo>
                  <a:close/>
                  <a:moveTo>
                    <a:pt x="214" y="157"/>
                  </a:moveTo>
                  <a:cubicBezTo>
                    <a:pt x="190" y="157"/>
                    <a:pt x="190" y="157"/>
                    <a:pt x="190" y="157"/>
                  </a:cubicBezTo>
                  <a:cubicBezTo>
                    <a:pt x="190" y="109"/>
                    <a:pt x="190" y="109"/>
                    <a:pt x="190" y="109"/>
                  </a:cubicBezTo>
                  <a:cubicBezTo>
                    <a:pt x="214" y="109"/>
                    <a:pt x="214" y="109"/>
                    <a:pt x="214" y="109"/>
                  </a:cubicBezTo>
                  <a:lnTo>
                    <a:pt x="214" y="157"/>
                  </a:lnTo>
                  <a:close/>
                  <a:moveTo>
                    <a:pt x="223" y="56"/>
                  </a:moveTo>
                  <a:cubicBezTo>
                    <a:pt x="223" y="8"/>
                    <a:pt x="223" y="8"/>
                    <a:pt x="223" y="8"/>
                  </a:cubicBezTo>
                  <a:cubicBezTo>
                    <a:pt x="223" y="4"/>
                    <a:pt x="219" y="0"/>
                    <a:pt x="214" y="0"/>
                  </a:cubicBezTo>
                  <a:cubicBezTo>
                    <a:pt x="190" y="0"/>
                    <a:pt x="190" y="0"/>
                    <a:pt x="190" y="0"/>
                  </a:cubicBezTo>
                  <a:cubicBezTo>
                    <a:pt x="184" y="0"/>
                    <a:pt x="181" y="4"/>
                    <a:pt x="181" y="8"/>
                  </a:cubicBezTo>
                  <a:cubicBezTo>
                    <a:pt x="181" y="56"/>
                    <a:pt x="181" y="56"/>
                    <a:pt x="181" y="56"/>
                  </a:cubicBezTo>
                  <a:cubicBezTo>
                    <a:pt x="181" y="61"/>
                    <a:pt x="184" y="65"/>
                    <a:pt x="190" y="65"/>
                  </a:cubicBezTo>
                  <a:cubicBezTo>
                    <a:pt x="214" y="65"/>
                    <a:pt x="214" y="65"/>
                    <a:pt x="214" y="65"/>
                  </a:cubicBezTo>
                  <a:cubicBezTo>
                    <a:pt x="219" y="65"/>
                    <a:pt x="223" y="61"/>
                    <a:pt x="223" y="56"/>
                  </a:cubicBezTo>
                  <a:close/>
                  <a:moveTo>
                    <a:pt x="214" y="56"/>
                  </a:moveTo>
                  <a:cubicBezTo>
                    <a:pt x="190" y="56"/>
                    <a:pt x="190" y="56"/>
                    <a:pt x="190" y="56"/>
                  </a:cubicBezTo>
                  <a:cubicBezTo>
                    <a:pt x="190" y="8"/>
                    <a:pt x="190" y="8"/>
                    <a:pt x="190" y="8"/>
                  </a:cubicBezTo>
                  <a:cubicBezTo>
                    <a:pt x="214" y="8"/>
                    <a:pt x="214" y="8"/>
                    <a:pt x="214" y="8"/>
                  </a:cubicBezTo>
                  <a:lnTo>
                    <a:pt x="214" y="56"/>
                  </a:lnTo>
                  <a:close/>
                  <a:moveTo>
                    <a:pt x="162" y="262"/>
                  </a:moveTo>
                  <a:cubicBezTo>
                    <a:pt x="162" y="240"/>
                    <a:pt x="162" y="240"/>
                    <a:pt x="162" y="240"/>
                  </a:cubicBezTo>
                  <a:cubicBezTo>
                    <a:pt x="162" y="239"/>
                    <a:pt x="161" y="237"/>
                    <a:pt x="158" y="237"/>
                  </a:cubicBezTo>
                  <a:cubicBezTo>
                    <a:pt x="155" y="237"/>
                    <a:pt x="154" y="239"/>
                    <a:pt x="154" y="240"/>
                  </a:cubicBezTo>
                  <a:cubicBezTo>
                    <a:pt x="154" y="258"/>
                    <a:pt x="154" y="258"/>
                    <a:pt x="154" y="258"/>
                  </a:cubicBezTo>
                  <a:cubicBezTo>
                    <a:pt x="145" y="258"/>
                    <a:pt x="145" y="258"/>
                    <a:pt x="145" y="258"/>
                  </a:cubicBezTo>
                  <a:cubicBezTo>
                    <a:pt x="145" y="201"/>
                    <a:pt x="145" y="201"/>
                    <a:pt x="145" y="201"/>
                  </a:cubicBezTo>
                  <a:cubicBezTo>
                    <a:pt x="125" y="201"/>
                    <a:pt x="125" y="201"/>
                    <a:pt x="125" y="201"/>
                  </a:cubicBezTo>
                  <a:cubicBezTo>
                    <a:pt x="123" y="201"/>
                    <a:pt x="120" y="202"/>
                    <a:pt x="120" y="205"/>
                  </a:cubicBezTo>
                  <a:cubicBezTo>
                    <a:pt x="120" y="208"/>
                    <a:pt x="123" y="209"/>
                    <a:pt x="125" y="209"/>
                  </a:cubicBezTo>
                  <a:cubicBezTo>
                    <a:pt x="137" y="209"/>
                    <a:pt x="137" y="209"/>
                    <a:pt x="137" y="209"/>
                  </a:cubicBezTo>
                  <a:cubicBezTo>
                    <a:pt x="137" y="258"/>
                    <a:pt x="137" y="258"/>
                    <a:pt x="137" y="258"/>
                  </a:cubicBezTo>
                  <a:cubicBezTo>
                    <a:pt x="125" y="258"/>
                    <a:pt x="125" y="258"/>
                    <a:pt x="125" y="258"/>
                  </a:cubicBezTo>
                  <a:cubicBezTo>
                    <a:pt x="123" y="258"/>
                    <a:pt x="120" y="259"/>
                    <a:pt x="120" y="262"/>
                  </a:cubicBezTo>
                  <a:cubicBezTo>
                    <a:pt x="120" y="265"/>
                    <a:pt x="123" y="266"/>
                    <a:pt x="125" y="266"/>
                  </a:cubicBezTo>
                  <a:cubicBezTo>
                    <a:pt x="158" y="266"/>
                    <a:pt x="158" y="266"/>
                    <a:pt x="158" y="266"/>
                  </a:cubicBezTo>
                  <a:cubicBezTo>
                    <a:pt x="160" y="266"/>
                    <a:pt x="162" y="265"/>
                    <a:pt x="162" y="262"/>
                  </a:cubicBezTo>
                  <a:close/>
                  <a:moveTo>
                    <a:pt x="162" y="161"/>
                  </a:moveTo>
                  <a:cubicBezTo>
                    <a:pt x="162" y="140"/>
                    <a:pt x="162" y="140"/>
                    <a:pt x="162" y="140"/>
                  </a:cubicBezTo>
                  <a:cubicBezTo>
                    <a:pt x="162" y="138"/>
                    <a:pt x="161" y="136"/>
                    <a:pt x="158" y="136"/>
                  </a:cubicBezTo>
                  <a:cubicBezTo>
                    <a:pt x="155" y="136"/>
                    <a:pt x="154" y="138"/>
                    <a:pt x="154" y="140"/>
                  </a:cubicBezTo>
                  <a:cubicBezTo>
                    <a:pt x="154" y="157"/>
                    <a:pt x="154" y="157"/>
                    <a:pt x="154" y="157"/>
                  </a:cubicBezTo>
                  <a:cubicBezTo>
                    <a:pt x="145" y="157"/>
                    <a:pt x="145" y="157"/>
                    <a:pt x="145" y="157"/>
                  </a:cubicBezTo>
                  <a:cubicBezTo>
                    <a:pt x="145" y="100"/>
                    <a:pt x="145" y="100"/>
                    <a:pt x="145" y="100"/>
                  </a:cubicBezTo>
                  <a:cubicBezTo>
                    <a:pt x="125" y="100"/>
                    <a:pt x="125" y="100"/>
                    <a:pt x="125" y="100"/>
                  </a:cubicBezTo>
                  <a:cubicBezTo>
                    <a:pt x="123" y="100"/>
                    <a:pt x="120" y="101"/>
                    <a:pt x="120" y="105"/>
                  </a:cubicBezTo>
                  <a:cubicBezTo>
                    <a:pt x="120" y="107"/>
                    <a:pt x="123" y="109"/>
                    <a:pt x="125" y="109"/>
                  </a:cubicBezTo>
                  <a:cubicBezTo>
                    <a:pt x="137" y="109"/>
                    <a:pt x="137" y="109"/>
                    <a:pt x="137" y="109"/>
                  </a:cubicBezTo>
                  <a:cubicBezTo>
                    <a:pt x="137" y="157"/>
                    <a:pt x="137" y="157"/>
                    <a:pt x="137" y="157"/>
                  </a:cubicBezTo>
                  <a:cubicBezTo>
                    <a:pt x="125" y="157"/>
                    <a:pt x="125" y="157"/>
                    <a:pt x="125" y="157"/>
                  </a:cubicBezTo>
                  <a:cubicBezTo>
                    <a:pt x="123" y="157"/>
                    <a:pt x="120" y="158"/>
                    <a:pt x="120" y="161"/>
                  </a:cubicBezTo>
                  <a:cubicBezTo>
                    <a:pt x="120" y="164"/>
                    <a:pt x="123" y="165"/>
                    <a:pt x="125" y="165"/>
                  </a:cubicBezTo>
                  <a:cubicBezTo>
                    <a:pt x="158" y="165"/>
                    <a:pt x="158" y="165"/>
                    <a:pt x="158" y="165"/>
                  </a:cubicBezTo>
                  <a:cubicBezTo>
                    <a:pt x="160" y="165"/>
                    <a:pt x="162" y="164"/>
                    <a:pt x="162" y="161"/>
                  </a:cubicBezTo>
                  <a:close/>
                  <a:moveTo>
                    <a:pt x="162" y="61"/>
                  </a:moveTo>
                  <a:cubicBezTo>
                    <a:pt x="162" y="40"/>
                    <a:pt x="162" y="40"/>
                    <a:pt x="162" y="40"/>
                  </a:cubicBezTo>
                  <a:cubicBezTo>
                    <a:pt x="162" y="37"/>
                    <a:pt x="161" y="36"/>
                    <a:pt x="158" y="36"/>
                  </a:cubicBezTo>
                  <a:cubicBezTo>
                    <a:pt x="155" y="36"/>
                    <a:pt x="154" y="37"/>
                    <a:pt x="154" y="40"/>
                  </a:cubicBezTo>
                  <a:cubicBezTo>
                    <a:pt x="154" y="56"/>
                    <a:pt x="154" y="56"/>
                    <a:pt x="154" y="56"/>
                  </a:cubicBezTo>
                  <a:cubicBezTo>
                    <a:pt x="145" y="56"/>
                    <a:pt x="145" y="56"/>
                    <a:pt x="145" y="56"/>
                  </a:cubicBez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6"/>
                    <a:pt x="137" y="56"/>
                    <a:pt x="137" y="56"/>
                  </a:cubicBezTo>
                  <a:cubicBezTo>
                    <a:pt x="125" y="56"/>
                    <a:pt x="125" y="56"/>
                    <a:pt x="125" y="56"/>
                  </a:cubicBezTo>
                  <a:cubicBezTo>
                    <a:pt x="123" y="56"/>
                    <a:pt x="120" y="58"/>
                    <a:pt x="120" y="61"/>
                  </a:cubicBezTo>
                  <a:cubicBezTo>
                    <a:pt x="120" y="64"/>
                    <a:pt x="123" y="65"/>
                    <a:pt x="125" y="65"/>
                  </a:cubicBezTo>
                  <a:cubicBezTo>
                    <a:pt x="158" y="65"/>
                    <a:pt x="158" y="65"/>
                    <a:pt x="158" y="65"/>
                  </a:cubicBezTo>
                  <a:cubicBezTo>
                    <a:pt x="160" y="65"/>
                    <a:pt x="162" y="64"/>
                    <a:pt x="162" y="61"/>
                  </a:cubicBezTo>
                  <a:close/>
                  <a:moveTo>
                    <a:pt x="101" y="258"/>
                  </a:moveTo>
                  <a:cubicBezTo>
                    <a:pt x="101" y="209"/>
                    <a:pt x="101" y="209"/>
                    <a:pt x="101" y="209"/>
                  </a:cubicBezTo>
                  <a:cubicBezTo>
                    <a:pt x="101" y="205"/>
                    <a:pt x="98" y="201"/>
                    <a:pt x="93" y="201"/>
                  </a:cubicBezTo>
                  <a:cubicBezTo>
                    <a:pt x="68" y="201"/>
                    <a:pt x="68" y="201"/>
                    <a:pt x="68" y="201"/>
                  </a:cubicBezTo>
                  <a:cubicBezTo>
                    <a:pt x="64" y="201"/>
                    <a:pt x="60" y="205"/>
                    <a:pt x="60" y="209"/>
                  </a:cubicBezTo>
                  <a:cubicBezTo>
                    <a:pt x="60" y="258"/>
                    <a:pt x="60" y="258"/>
                    <a:pt x="60" y="258"/>
                  </a:cubicBezTo>
                  <a:cubicBezTo>
                    <a:pt x="60" y="262"/>
                    <a:pt x="64" y="266"/>
                    <a:pt x="68" y="266"/>
                  </a:cubicBezTo>
                  <a:cubicBezTo>
                    <a:pt x="93" y="266"/>
                    <a:pt x="93" y="266"/>
                    <a:pt x="93" y="266"/>
                  </a:cubicBezTo>
                  <a:cubicBezTo>
                    <a:pt x="98" y="266"/>
                    <a:pt x="101" y="262"/>
                    <a:pt x="101" y="258"/>
                  </a:cubicBezTo>
                  <a:close/>
                  <a:moveTo>
                    <a:pt x="93" y="258"/>
                  </a:moveTo>
                  <a:cubicBezTo>
                    <a:pt x="68" y="258"/>
                    <a:pt x="68" y="258"/>
                    <a:pt x="68" y="258"/>
                  </a:cubicBezTo>
                  <a:cubicBezTo>
                    <a:pt x="68" y="209"/>
                    <a:pt x="68" y="209"/>
                    <a:pt x="68" y="209"/>
                  </a:cubicBezTo>
                  <a:cubicBezTo>
                    <a:pt x="93" y="209"/>
                    <a:pt x="93" y="209"/>
                    <a:pt x="93" y="209"/>
                  </a:cubicBezTo>
                  <a:lnTo>
                    <a:pt x="93" y="258"/>
                  </a:lnTo>
                  <a:close/>
                  <a:moveTo>
                    <a:pt x="101" y="157"/>
                  </a:moveTo>
                  <a:cubicBezTo>
                    <a:pt x="101" y="109"/>
                    <a:pt x="101" y="109"/>
                    <a:pt x="101" y="109"/>
                  </a:cubicBezTo>
                  <a:cubicBezTo>
                    <a:pt x="101" y="104"/>
                    <a:pt x="98" y="100"/>
                    <a:pt x="93" y="100"/>
                  </a:cubicBezTo>
                  <a:cubicBezTo>
                    <a:pt x="68" y="100"/>
                    <a:pt x="68" y="100"/>
                    <a:pt x="68" y="100"/>
                  </a:cubicBezTo>
                  <a:cubicBezTo>
                    <a:pt x="64" y="100"/>
                    <a:pt x="60" y="104"/>
                    <a:pt x="60" y="109"/>
                  </a:cubicBezTo>
                  <a:cubicBezTo>
                    <a:pt x="60" y="157"/>
                    <a:pt x="60" y="157"/>
                    <a:pt x="60" y="157"/>
                  </a:cubicBezTo>
                  <a:cubicBezTo>
                    <a:pt x="60" y="162"/>
                    <a:pt x="64" y="165"/>
                    <a:pt x="68" y="165"/>
                  </a:cubicBezTo>
                  <a:cubicBezTo>
                    <a:pt x="93" y="165"/>
                    <a:pt x="93" y="165"/>
                    <a:pt x="93" y="165"/>
                  </a:cubicBezTo>
                  <a:cubicBezTo>
                    <a:pt x="98" y="165"/>
                    <a:pt x="101" y="162"/>
                    <a:pt x="101" y="157"/>
                  </a:cubicBezTo>
                  <a:close/>
                  <a:moveTo>
                    <a:pt x="93" y="157"/>
                  </a:moveTo>
                  <a:cubicBezTo>
                    <a:pt x="68" y="157"/>
                    <a:pt x="68" y="157"/>
                    <a:pt x="68" y="157"/>
                  </a:cubicBezTo>
                  <a:cubicBezTo>
                    <a:pt x="68" y="109"/>
                    <a:pt x="68" y="109"/>
                    <a:pt x="68" y="109"/>
                  </a:cubicBezTo>
                  <a:cubicBezTo>
                    <a:pt x="93" y="109"/>
                    <a:pt x="93" y="109"/>
                    <a:pt x="93" y="109"/>
                  </a:cubicBezTo>
                  <a:lnTo>
                    <a:pt x="93" y="157"/>
                  </a:lnTo>
                  <a:close/>
                  <a:moveTo>
                    <a:pt x="101" y="56"/>
                  </a:moveTo>
                  <a:cubicBezTo>
                    <a:pt x="101" y="8"/>
                    <a:pt x="101" y="8"/>
                    <a:pt x="101" y="8"/>
                  </a:cubicBezTo>
                  <a:cubicBezTo>
                    <a:pt x="101" y="4"/>
                    <a:pt x="98" y="0"/>
                    <a:pt x="93" y="0"/>
                  </a:cubicBezTo>
                  <a:cubicBezTo>
                    <a:pt x="68" y="0"/>
                    <a:pt x="68" y="0"/>
                    <a:pt x="68" y="0"/>
                  </a:cubicBezTo>
                  <a:cubicBezTo>
                    <a:pt x="64" y="0"/>
                    <a:pt x="60" y="4"/>
                    <a:pt x="60" y="8"/>
                  </a:cubicBezTo>
                  <a:cubicBezTo>
                    <a:pt x="60" y="56"/>
                    <a:pt x="60" y="56"/>
                    <a:pt x="60" y="56"/>
                  </a:cubicBezTo>
                  <a:cubicBezTo>
                    <a:pt x="60" y="61"/>
                    <a:pt x="64" y="65"/>
                    <a:pt x="68" y="65"/>
                  </a:cubicBezTo>
                  <a:cubicBezTo>
                    <a:pt x="93" y="65"/>
                    <a:pt x="93" y="65"/>
                    <a:pt x="93" y="65"/>
                  </a:cubicBezTo>
                  <a:cubicBezTo>
                    <a:pt x="98" y="65"/>
                    <a:pt x="101" y="61"/>
                    <a:pt x="101" y="56"/>
                  </a:cubicBezTo>
                  <a:close/>
                  <a:moveTo>
                    <a:pt x="93" y="56"/>
                  </a:moveTo>
                  <a:cubicBezTo>
                    <a:pt x="68" y="56"/>
                    <a:pt x="68" y="56"/>
                    <a:pt x="68" y="56"/>
                  </a:cubicBezTo>
                  <a:cubicBezTo>
                    <a:pt x="68" y="8"/>
                    <a:pt x="68" y="8"/>
                    <a:pt x="68" y="8"/>
                  </a:cubicBezTo>
                  <a:cubicBezTo>
                    <a:pt x="93" y="8"/>
                    <a:pt x="93" y="8"/>
                    <a:pt x="93" y="8"/>
                  </a:cubicBezTo>
                  <a:lnTo>
                    <a:pt x="93" y="56"/>
                  </a:lnTo>
                  <a:close/>
                  <a:moveTo>
                    <a:pt x="41" y="262"/>
                  </a:moveTo>
                  <a:cubicBezTo>
                    <a:pt x="41" y="240"/>
                    <a:pt x="41" y="240"/>
                    <a:pt x="41" y="240"/>
                  </a:cubicBezTo>
                  <a:cubicBezTo>
                    <a:pt x="41" y="239"/>
                    <a:pt x="40" y="237"/>
                    <a:pt x="37" y="237"/>
                  </a:cubicBezTo>
                  <a:cubicBezTo>
                    <a:pt x="33" y="237"/>
                    <a:pt x="33" y="239"/>
                    <a:pt x="33" y="240"/>
                  </a:cubicBezTo>
                  <a:cubicBezTo>
                    <a:pt x="33" y="258"/>
                    <a:pt x="33" y="258"/>
                    <a:pt x="33" y="258"/>
                  </a:cubicBezTo>
                  <a:cubicBezTo>
                    <a:pt x="25" y="258"/>
                    <a:pt x="25" y="258"/>
                    <a:pt x="25" y="258"/>
                  </a:cubicBezTo>
                  <a:cubicBezTo>
                    <a:pt x="25" y="201"/>
                    <a:pt x="25" y="201"/>
                    <a:pt x="25" y="201"/>
                  </a:cubicBezTo>
                  <a:cubicBezTo>
                    <a:pt x="4" y="201"/>
                    <a:pt x="4" y="201"/>
                    <a:pt x="4" y="201"/>
                  </a:cubicBezTo>
                  <a:cubicBezTo>
                    <a:pt x="1" y="201"/>
                    <a:pt x="0" y="202"/>
                    <a:pt x="0" y="205"/>
                  </a:cubicBezTo>
                  <a:cubicBezTo>
                    <a:pt x="0" y="208"/>
                    <a:pt x="1" y="209"/>
                    <a:pt x="4" y="209"/>
                  </a:cubicBezTo>
                  <a:cubicBezTo>
                    <a:pt x="16" y="209"/>
                    <a:pt x="16" y="209"/>
                    <a:pt x="16" y="209"/>
                  </a:cubicBezTo>
                  <a:cubicBezTo>
                    <a:pt x="16" y="258"/>
                    <a:pt x="16" y="258"/>
                    <a:pt x="16" y="258"/>
                  </a:cubicBezTo>
                  <a:cubicBezTo>
                    <a:pt x="4" y="258"/>
                    <a:pt x="4" y="258"/>
                    <a:pt x="4" y="258"/>
                  </a:cubicBezTo>
                  <a:cubicBezTo>
                    <a:pt x="1" y="258"/>
                    <a:pt x="0" y="259"/>
                    <a:pt x="0" y="262"/>
                  </a:cubicBezTo>
                  <a:cubicBezTo>
                    <a:pt x="0" y="265"/>
                    <a:pt x="1" y="266"/>
                    <a:pt x="4" y="266"/>
                  </a:cubicBezTo>
                  <a:cubicBezTo>
                    <a:pt x="37" y="266"/>
                    <a:pt x="37" y="266"/>
                    <a:pt x="37" y="266"/>
                  </a:cubicBezTo>
                  <a:cubicBezTo>
                    <a:pt x="39" y="266"/>
                    <a:pt x="41" y="265"/>
                    <a:pt x="41" y="262"/>
                  </a:cubicBezTo>
                  <a:close/>
                  <a:moveTo>
                    <a:pt x="41" y="157"/>
                  </a:moveTo>
                  <a:cubicBezTo>
                    <a:pt x="41" y="109"/>
                    <a:pt x="41" y="109"/>
                    <a:pt x="41" y="109"/>
                  </a:cubicBezTo>
                  <a:cubicBezTo>
                    <a:pt x="41" y="104"/>
                    <a:pt x="37" y="100"/>
                    <a:pt x="33" y="100"/>
                  </a:cubicBezTo>
                  <a:cubicBezTo>
                    <a:pt x="7" y="100"/>
                    <a:pt x="7" y="100"/>
                    <a:pt x="7" y="100"/>
                  </a:cubicBezTo>
                  <a:cubicBezTo>
                    <a:pt x="3" y="100"/>
                    <a:pt x="0" y="104"/>
                    <a:pt x="0" y="109"/>
                  </a:cubicBezTo>
                  <a:cubicBezTo>
                    <a:pt x="0" y="157"/>
                    <a:pt x="0" y="157"/>
                    <a:pt x="0" y="157"/>
                  </a:cubicBezTo>
                  <a:cubicBezTo>
                    <a:pt x="0" y="162"/>
                    <a:pt x="3" y="165"/>
                    <a:pt x="7" y="165"/>
                  </a:cubicBezTo>
                  <a:cubicBezTo>
                    <a:pt x="33" y="165"/>
                    <a:pt x="33" y="165"/>
                    <a:pt x="33" y="165"/>
                  </a:cubicBezTo>
                  <a:cubicBezTo>
                    <a:pt x="37" y="165"/>
                    <a:pt x="41" y="162"/>
                    <a:pt x="41" y="157"/>
                  </a:cubicBezTo>
                  <a:close/>
                  <a:moveTo>
                    <a:pt x="33" y="157"/>
                  </a:moveTo>
                  <a:cubicBezTo>
                    <a:pt x="7" y="157"/>
                    <a:pt x="7" y="157"/>
                    <a:pt x="7" y="157"/>
                  </a:cubicBezTo>
                  <a:cubicBezTo>
                    <a:pt x="7" y="109"/>
                    <a:pt x="7" y="109"/>
                    <a:pt x="7" y="109"/>
                  </a:cubicBezTo>
                  <a:cubicBezTo>
                    <a:pt x="33" y="109"/>
                    <a:pt x="33" y="109"/>
                    <a:pt x="33" y="109"/>
                  </a:cubicBezTo>
                  <a:lnTo>
                    <a:pt x="33" y="157"/>
                  </a:lnTo>
                  <a:close/>
                  <a:moveTo>
                    <a:pt x="41" y="61"/>
                  </a:moveTo>
                  <a:cubicBezTo>
                    <a:pt x="41" y="40"/>
                    <a:pt x="41" y="40"/>
                    <a:pt x="41" y="40"/>
                  </a:cubicBezTo>
                  <a:cubicBezTo>
                    <a:pt x="41" y="37"/>
                    <a:pt x="40" y="36"/>
                    <a:pt x="37" y="36"/>
                  </a:cubicBezTo>
                  <a:cubicBezTo>
                    <a:pt x="33" y="36"/>
                    <a:pt x="33" y="37"/>
                    <a:pt x="33" y="40"/>
                  </a:cubicBezTo>
                  <a:cubicBezTo>
                    <a:pt x="33" y="56"/>
                    <a:pt x="33" y="56"/>
                    <a:pt x="33" y="56"/>
                  </a:cubicBezTo>
                  <a:cubicBezTo>
                    <a:pt x="25" y="56"/>
                    <a:pt x="25" y="56"/>
                    <a:pt x="25" y="56"/>
                  </a:cubicBez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6"/>
                    <a:pt x="16" y="56"/>
                    <a:pt x="16" y="56"/>
                  </a:cubicBezTo>
                  <a:cubicBezTo>
                    <a:pt x="4" y="56"/>
                    <a:pt x="4" y="56"/>
                    <a:pt x="4" y="56"/>
                  </a:cubicBezTo>
                  <a:cubicBezTo>
                    <a:pt x="1" y="56"/>
                    <a:pt x="0" y="58"/>
                    <a:pt x="0" y="61"/>
                  </a:cubicBezTo>
                  <a:cubicBezTo>
                    <a:pt x="0" y="64"/>
                    <a:pt x="1" y="65"/>
                    <a:pt x="4" y="65"/>
                  </a:cubicBezTo>
                  <a:cubicBezTo>
                    <a:pt x="37" y="65"/>
                    <a:pt x="37" y="65"/>
                    <a:pt x="37" y="65"/>
                  </a:cubicBezTo>
                  <a:cubicBezTo>
                    <a:pt x="39" y="65"/>
                    <a:pt x="41" y="64"/>
                    <a:pt x="41" y="6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3956632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17570247"/>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12321570"/>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a:t>Click to edit Master text styles</a:t>
            </a:r>
          </a:p>
          <a:p>
            <a:pPr marL="712788" marR="0" lvl="1" indent="-457200" algn="l" defTabSz="932742" rtl="0" eaLnBrk="1" fontAlgn="auto" latinLnBrk="0" hangingPunct="1">
              <a:lnSpc>
                <a:spcPct val="90000"/>
              </a:lnSpc>
              <a:spcBef>
                <a:spcPct val="20000"/>
              </a:spcBef>
              <a:spcAft>
                <a:spcPts val="0"/>
              </a:spcAft>
              <a:buClrTx/>
              <a:buSzPct val="90000"/>
              <a:tabLst/>
            </a:pPr>
            <a:r>
              <a:rPr lang="en-US"/>
              <a:t>Second level</a:t>
            </a:r>
          </a:p>
          <a:p>
            <a:pPr marL="908050" marR="0" lvl="2" indent="-457200" algn="l" defTabSz="932742" rtl="0" eaLnBrk="1" fontAlgn="auto" latinLnBrk="0" hangingPunct="1">
              <a:lnSpc>
                <a:spcPct val="90000"/>
              </a:lnSpc>
              <a:spcBef>
                <a:spcPct val="20000"/>
              </a:spcBef>
              <a:spcAft>
                <a:spcPts val="0"/>
              </a:spcAft>
              <a:buClrTx/>
              <a:buSzPct val="90000"/>
              <a:tabLst/>
            </a:pPr>
            <a:r>
              <a:rPr lang="en-US"/>
              <a:t>Third level</a:t>
            </a:r>
          </a:p>
          <a:p>
            <a:pPr marL="1109662" marR="0" lvl="3" indent="-457200" algn="l" defTabSz="932742" rtl="0" eaLnBrk="1" fontAlgn="auto" latinLnBrk="0" hangingPunct="1">
              <a:lnSpc>
                <a:spcPct val="90000"/>
              </a:lnSpc>
              <a:spcBef>
                <a:spcPct val="20000"/>
              </a:spcBef>
              <a:spcAft>
                <a:spcPts val="0"/>
              </a:spcAft>
              <a:buClrTx/>
              <a:buSzPct val="90000"/>
              <a:tabLst/>
            </a:pPr>
            <a:r>
              <a:rPr lang="en-US"/>
              <a:t>Fourth level</a:t>
            </a:r>
          </a:p>
          <a:p>
            <a:pPr marL="1311275" marR="0" lvl="4" indent="-457200" algn="l" defTabSz="932742" rtl="0" eaLnBrk="1" fontAlgn="auto" latinLnBrk="0" hangingPunct="1">
              <a:lnSpc>
                <a:spcPct val="90000"/>
              </a:lnSpc>
              <a:spcBef>
                <a:spcPct val="20000"/>
              </a:spcBef>
              <a:spcAft>
                <a:spcPts val="0"/>
              </a:spcAft>
              <a:buClrTx/>
              <a:buSzPct val="90000"/>
              <a:tabLst/>
            </a:pPr>
            <a:r>
              <a:rPr lang="en-US"/>
              <a:t>Fifth level</a:t>
            </a:r>
          </a:p>
        </p:txBody>
      </p:sp>
    </p:spTree>
    <p:extLst>
      <p:ext uri="{BB962C8B-B14F-4D97-AF65-F5344CB8AC3E}">
        <p14:creationId xmlns:p14="http://schemas.microsoft.com/office/powerpoint/2010/main" val="1954530601"/>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Click to edit Master text styles</a:t>
            </a:r>
          </a:p>
          <a:p>
            <a:pPr marL="427038" marR="0" lvl="1" indent="-17145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Second level</a:t>
            </a:r>
          </a:p>
          <a:p>
            <a:pPr marL="639763" marR="0" lvl="2" indent="-188913"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Third level</a:t>
            </a:r>
          </a:p>
          <a:p>
            <a:pPr marL="828675" marR="0" lvl="3" indent="-176213"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Fourth level</a:t>
            </a:r>
          </a:p>
          <a:p>
            <a:pPr marL="1023938" marR="0" lvl="4" indent="-169863"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679650135"/>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81027781"/>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7962452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4050760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574406291"/>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0074542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667155633"/>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03268474"/>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56420015"/>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20585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61737675"/>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81082"/>
            <a:ext cx="1483418" cy="310896"/>
          </a:xfrm>
          <a:prstGeom prst="rect">
            <a:avLst/>
          </a:prstGeom>
        </p:spPr>
      </p:pic>
    </p:spTree>
    <p:extLst>
      <p:ext uri="{BB962C8B-B14F-4D97-AF65-F5344CB8AC3E}">
        <p14:creationId xmlns:p14="http://schemas.microsoft.com/office/powerpoint/2010/main" val="40876120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477246813"/>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211263"/>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3041371"/>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a:t>Speaker name</a:t>
            </a:r>
          </a:p>
        </p:txBody>
      </p:sp>
      <p:sp>
        <p:nvSpPr>
          <p:cNvPr id="7" name="Rectangle 6"/>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a:stretch>
            <a:fillRect/>
          </a:stretch>
        </p:blipFill>
        <p:spPr>
          <a:xfrm>
            <a:off x="462280" y="6209084"/>
            <a:ext cx="1456418" cy="310896"/>
          </a:xfrm>
          <a:prstGeom prst="rect">
            <a:avLst/>
          </a:prstGeom>
        </p:spPr>
      </p:pic>
    </p:spTree>
    <p:extLst>
      <p:ext uri="{BB962C8B-B14F-4D97-AF65-F5344CB8AC3E}">
        <p14:creationId xmlns:p14="http://schemas.microsoft.com/office/powerpoint/2010/main" val="9127424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18668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68835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a:t>Edit Master text styles</a:t>
            </a:r>
          </a:p>
          <a:p>
            <a:pPr marL="514350" marR="0" lvl="1" indent="-514350" algn="l" defTabSz="932742" rtl="0" eaLnBrk="1" fontAlgn="auto" latinLnBrk="0" hangingPunct="1">
              <a:lnSpc>
                <a:spcPct val="90000"/>
              </a:lnSpc>
              <a:spcBef>
                <a:spcPts val="1224"/>
              </a:spcBef>
              <a:spcAft>
                <a:spcPts val="0"/>
              </a:spcAft>
              <a:buClr>
                <a:schemeClr val="tx1"/>
              </a:buClr>
              <a:buSzPct val="90000"/>
              <a:tabLst/>
            </a:pPr>
            <a:r>
              <a:rPr lang="en-US"/>
              <a:t>Second level</a:t>
            </a:r>
          </a:p>
          <a:p>
            <a:pPr marL="514350" marR="0" lvl="2" indent="-514350" algn="l" defTabSz="932742" rtl="0" eaLnBrk="1" fontAlgn="auto" latinLnBrk="0" hangingPunct="1">
              <a:lnSpc>
                <a:spcPct val="90000"/>
              </a:lnSpc>
              <a:spcBef>
                <a:spcPts val="1224"/>
              </a:spcBef>
              <a:spcAft>
                <a:spcPts val="0"/>
              </a:spcAft>
              <a:buClr>
                <a:schemeClr val="tx1"/>
              </a:buClr>
              <a:buSzPct val="90000"/>
              <a:tabLst/>
            </a:pPr>
            <a:r>
              <a:rPr lang="en-US"/>
              <a:t>Third level</a:t>
            </a:r>
          </a:p>
          <a:p>
            <a:pPr marL="514350" marR="0" lvl="3" indent="-514350" algn="l" defTabSz="932742" rtl="0" eaLnBrk="1" fontAlgn="auto" latinLnBrk="0" hangingPunct="1">
              <a:lnSpc>
                <a:spcPct val="90000"/>
              </a:lnSpc>
              <a:spcBef>
                <a:spcPts val="1224"/>
              </a:spcBef>
              <a:spcAft>
                <a:spcPts val="0"/>
              </a:spcAft>
              <a:buClr>
                <a:schemeClr val="tx1"/>
              </a:buClr>
              <a:buSzPct val="90000"/>
              <a:tabLst/>
            </a:pPr>
            <a:r>
              <a:rPr lang="en-US"/>
              <a:t>Fourth level</a:t>
            </a:r>
          </a:p>
          <a:p>
            <a:pPr marL="514350" marR="0" lvl="4" indent="-514350" algn="l" defTabSz="932742" rtl="0" eaLnBrk="1" fontAlgn="auto" latinLnBrk="0" hangingPunct="1">
              <a:lnSpc>
                <a:spcPct val="90000"/>
              </a:lnSpc>
              <a:spcBef>
                <a:spcPts val="1224"/>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3975737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775" marR="0" lvl="1"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75" marR="0" lvl="2"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75" marR="0" lvl="3"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75" marR="0" lvl="4"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3696140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a:t>Click to edit Master text styles</a:t>
            </a:r>
          </a:p>
          <a:p>
            <a:pPr marL="712788" marR="0" lvl="1" indent="-457200" algn="l" defTabSz="932742" rtl="0" eaLnBrk="1" fontAlgn="auto" latinLnBrk="0" hangingPunct="1">
              <a:lnSpc>
                <a:spcPct val="90000"/>
              </a:lnSpc>
              <a:spcBef>
                <a:spcPct val="20000"/>
              </a:spcBef>
              <a:spcAft>
                <a:spcPts val="0"/>
              </a:spcAft>
              <a:buClrTx/>
              <a:buSzPct val="90000"/>
              <a:tabLst/>
            </a:pPr>
            <a:r>
              <a:rPr lang="en-US"/>
              <a:t>Second level</a:t>
            </a:r>
          </a:p>
          <a:p>
            <a:pPr marL="908050" marR="0" lvl="2" indent="-457200" algn="l" defTabSz="932742" rtl="0" eaLnBrk="1" fontAlgn="auto" latinLnBrk="0" hangingPunct="1">
              <a:lnSpc>
                <a:spcPct val="90000"/>
              </a:lnSpc>
              <a:spcBef>
                <a:spcPct val="20000"/>
              </a:spcBef>
              <a:spcAft>
                <a:spcPts val="0"/>
              </a:spcAft>
              <a:buClrTx/>
              <a:buSzPct val="90000"/>
              <a:tabLst/>
            </a:pPr>
            <a:r>
              <a:rPr lang="en-US"/>
              <a:t>Third level</a:t>
            </a:r>
          </a:p>
          <a:p>
            <a:pPr marL="1109662" marR="0" lvl="3" indent="-457200" algn="l" defTabSz="932742" rtl="0" eaLnBrk="1" fontAlgn="auto" latinLnBrk="0" hangingPunct="1">
              <a:lnSpc>
                <a:spcPct val="90000"/>
              </a:lnSpc>
              <a:spcBef>
                <a:spcPct val="20000"/>
              </a:spcBef>
              <a:spcAft>
                <a:spcPts val="0"/>
              </a:spcAft>
              <a:buClrTx/>
              <a:buSzPct val="90000"/>
              <a:tabLst/>
            </a:pPr>
            <a:r>
              <a:rPr lang="en-US"/>
              <a:t>Fourth level</a:t>
            </a:r>
          </a:p>
          <a:p>
            <a:pPr marL="1311275" marR="0" lvl="4" indent="-457200" algn="l" defTabSz="932742" rtl="0" eaLnBrk="1" fontAlgn="auto" latinLnBrk="0" hangingPunct="1">
              <a:lnSpc>
                <a:spcPct val="90000"/>
              </a:lnSpc>
              <a:spcBef>
                <a:spcPct val="20000"/>
              </a:spcBef>
              <a:spcAft>
                <a:spcPts val="0"/>
              </a:spcAft>
              <a:buClrTx/>
              <a:buSzPct val="90000"/>
              <a:tabLst/>
            </a:pPr>
            <a:r>
              <a:rPr lang="en-US"/>
              <a:t>Fifth level</a:t>
            </a:r>
          </a:p>
        </p:txBody>
      </p:sp>
    </p:spTree>
    <p:extLst>
      <p:ext uri="{BB962C8B-B14F-4D97-AF65-F5344CB8AC3E}">
        <p14:creationId xmlns:p14="http://schemas.microsoft.com/office/powerpoint/2010/main" val="2192018982"/>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642926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Customer Evidence Slid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8584">
                      <a:schemeClr val="tx2"/>
                    </a:gs>
                    <a:gs pos="57000">
                      <a:schemeClr val="tx2"/>
                    </a:gs>
                  </a:gsLst>
                  <a:lin ang="5400000" scaled="0"/>
                </a:gradFill>
              </a:defRPr>
            </a:lvl1pPr>
          </a:lstStyle>
          <a:p>
            <a:r>
              <a:rPr lang="en-US"/>
              <a:t>Customer evidence slide</a:t>
            </a:r>
          </a:p>
        </p:txBody>
      </p:sp>
      <p:sp>
        <p:nvSpPr>
          <p:cNvPr id="4" name="Picture Placeholder 3"/>
          <p:cNvSpPr>
            <a:spLocks noGrp="1"/>
          </p:cNvSpPr>
          <p:nvPr>
            <p:ph type="pic" sz="quarter" idx="10"/>
          </p:nvPr>
        </p:nvSpPr>
        <p:spPr bwMode="gray">
          <a:xfrm>
            <a:off x="274638" y="1434069"/>
            <a:ext cx="5486400" cy="1827214"/>
          </a:xfrm>
          <a:blipFill>
            <a:blip r:embed="rId2"/>
            <a:stretch>
              <a:fillRect/>
            </a:stretch>
          </a:blipFill>
        </p:spPr>
        <p:txBody>
          <a:bodyPr lIns="182880" tIns="146304" rIns="182880" bIns="146304">
            <a:noAutofit/>
          </a:bodyPr>
          <a:lstStyle>
            <a:lvl1pPr marL="0" indent="0">
              <a:buNone/>
              <a:defRPr lang="en-US" sz="2400" kern="1200" spc="0" baseline="0" dirty="0">
                <a:noFill/>
                <a:latin typeface="+mn-lt"/>
                <a:ea typeface="+mn-ea"/>
                <a:cs typeface="+mn-cs"/>
              </a:defRPr>
            </a:lvl1pPr>
            <a:lvl2pPr>
              <a:defRPr lang="en-US" sz="2400"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pPr>
            <a:r>
              <a:rPr lang="en-US"/>
              <a:t>Click icon to add picture</a:t>
            </a:r>
          </a:p>
        </p:txBody>
      </p:sp>
      <p:sp>
        <p:nvSpPr>
          <p:cNvPr id="5" name="Rectangle 4"/>
          <p:cNvSpPr/>
          <p:nvPr userDrawn="1"/>
        </p:nvSpPr>
        <p:spPr bwMode="auto">
          <a:xfrm>
            <a:off x="6218237" y="4868863"/>
            <a:ext cx="5945966" cy="18288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46304" rIns="182880" bIns="146304" numCol="1" rtlCol="0" anchor="ctr" anchorCtr="0" compatLnSpc="1">
            <a:prstTxWarp prst="textNoShape">
              <a:avLst/>
            </a:prstTxWarp>
          </a:bodyPr>
          <a:lstStyle/>
          <a:p>
            <a:pPr algn="ctr" defTabSz="932472" fontAlgn="base">
              <a:spcBef>
                <a:spcPct val="0"/>
              </a:spcBef>
              <a:spcAft>
                <a:spcPct val="0"/>
              </a:spcAft>
            </a:pPr>
            <a:endParaRPr lang="en-US" sz="2000">
              <a:gradFill>
                <a:gsLst>
                  <a:gs pos="5439">
                    <a:srgbClr val="F8F8F8"/>
                  </a:gs>
                  <a:gs pos="10000">
                    <a:srgbClr val="F8F8F8"/>
                  </a:gs>
                </a:gsLst>
                <a:lin ang="5400000" scaled="0"/>
              </a:gradFill>
            </a:endParaRPr>
          </a:p>
        </p:txBody>
      </p:sp>
      <p:sp>
        <p:nvSpPr>
          <p:cNvPr id="6" name="Picture Placeholder 3"/>
          <p:cNvSpPr>
            <a:spLocks noGrp="1"/>
          </p:cNvSpPr>
          <p:nvPr>
            <p:ph type="pic" sz="quarter" idx="11" hasCustomPrompt="1"/>
          </p:nvPr>
        </p:nvSpPr>
        <p:spPr bwMode="gray">
          <a:xfrm>
            <a:off x="6218237" y="1434069"/>
            <a:ext cx="5943601" cy="3433208"/>
          </a:xfrm>
          <a:blipFill>
            <a:blip r:embed="rId3"/>
            <a:stretch>
              <a:fillRect/>
            </a:stretch>
          </a:blipFill>
        </p:spPr>
        <p:txBody>
          <a:bodyPr lIns="182880" tIns="146304" rIns="182880" bIns="146304">
            <a:noAutofit/>
          </a:bodyPr>
          <a:lstStyle>
            <a:lvl1pPr marL="0" indent="0">
              <a:buNone/>
              <a:defRPr lang="en-US" sz="2400" kern="1200" spc="0" baseline="0" dirty="0">
                <a:gradFill>
                  <a:gsLst>
                    <a:gs pos="1250">
                      <a:schemeClr val="tx1"/>
                    </a:gs>
                    <a:gs pos="100000">
                      <a:schemeClr val="tx1"/>
                    </a:gs>
                  </a:gsLst>
                  <a:lin ang="5400000" scaled="0"/>
                </a:gradFill>
                <a:latin typeface="+mn-lt"/>
                <a:ea typeface="+mn-ea"/>
                <a:cs typeface="+mn-cs"/>
              </a:defRPr>
            </a:lvl1pPr>
            <a:lvl2pPr algn="ctr">
              <a:defRPr lang="en-US" sz="2400"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pPr>
            <a:r>
              <a:rPr lang="en-US"/>
              <a:t>Your image here</a:t>
            </a:r>
          </a:p>
        </p:txBody>
      </p:sp>
      <p:cxnSp>
        <p:nvCxnSpPr>
          <p:cNvPr id="7" name="Straight Connector 6"/>
          <p:cNvCxnSpPr/>
          <p:nvPr userDrawn="1"/>
        </p:nvCxnSpPr>
        <p:spPr>
          <a:xfrm>
            <a:off x="5989638" y="1836883"/>
            <a:ext cx="0" cy="4754828"/>
          </a:xfrm>
          <a:prstGeom prst="line">
            <a:avLst/>
          </a:prstGeom>
          <a:ln w="3175">
            <a:solidFill>
              <a:schemeClr val="tx1">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274638" y="3260725"/>
            <a:ext cx="5486400" cy="3436938"/>
          </a:xfrm>
        </p:spPr>
        <p:txBody>
          <a:bodyPr lIns="182880" tIns="146304" rIns="182880" bIns="146304">
            <a:noAutofit/>
          </a:bodyPr>
          <a:lstStyle>
            <a:lvl1pPr marL="0" indent="0">
              <a:buNone/>
              <a:defRPr sz="2400">
                <a:latin typeface="+mn-lt"/>
              </a:defRPr>
            </a:lvl1pPr>
          </a:lstStyle>
          <a:p>
            <a:pPr lvl="0"/>
            <a:r>
              <a:rPr lang="en-US"/>
              <a:t>Edit Master text styles</a:t>
            </a:r>
          </a:p>
        </p:txBody>
      </p:sp>
      <p:sp>
        <p:nvSpPr>
          <p:cNvPr id="15" name="Text Placeholder 14"/>
          <p:cNvSpPr>
            <a:spLocks noGrp="1"/>
          </p:cNvSpPr>
          <p:nvPr>
            <p:ph type="body" sz="quarter" idx="13"/>
          </p:nvPr>
        </p:nvSpPr>
        <p:spPr>
          <a:xfrm>
            <a:off x="6218238" y="4868863"/>
            <a:ext cx="5943600" cy="1827214"/>
          </a:xfrm>
        </p:spPr>
        <p:txBody>
          <a:bodyPr lIns="182880" tIns="146304" rIns="182880" bIns="146304" anchor="ctr">
            <a:noAutofit/>
          </a:bodyPr>
          <a:lstStyle>
            <a:lvl1pPr marL="0" indent="0" algn="ctr">
              <a:buNone/>
              <a:defRPr sz="3200">
                <a:gradFill>
                  <a:gsLst>
                    <a:gs pos="27434">
                      <a:srgbClr val="FFFFFF"/>
                    </a:gs>
                    <a:gs pos="54000">
                      <a:srgbClr val="FFFFFF"/>
                    </a:gs>
                  </a:gsLst>
                  <a:lin ang="5400000" scaled="0"/>
                </a:gradFill>
                <a:latin typeface="+mj-lt"/>
              </a:defRPr>
            </a:lvl1pPr>
          </a:lstStyle>
          <a:p>
            <a:pPr lvl="0"/>
            <a:r>
              <a:rPr lang="en-US"/>
              <a:t>Edit Master text styles</a:t>
            </a:r>
          </a:p>
        </p:txBody>
      </p:sp>
    </p:spTree>
    <p:extLst>
      <p:ext uri="{BB962C8B-B14F-4D97-AF65-F5344CB8AC3E}">
        <p14:creationId xmlns:p14="http://schemas.microsoft.com/office/powerpoint/2010/main" val="220127080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7143758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16532483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165744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0048882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909638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786690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6846903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Evaluation Slide">
    <p:spTree>
      <p:nvGrpSpPr>
        <p:cNvPr id="1" name=""/>
        <p:cNvGrpSpPr/>
        <p:nvPr/>
      </p:nvGrpSpPr>
      <p:grpSpPr>
        <a:xfrm>
          <a:off x="0" y="0"/>
          <a:ext cx="0" cy="0"/>
          <a:chOff x="0" y="0"/>
          <a:chExt cx="0" cy="0"/>
        </a:xfrm>
      </p:grpSpPr>
      <p:sp>
        <p:nvSpPr>
          <p:cNvPr id="2" name="Title 1"/>
          <p:cNvSpPr>
            <a:spLocks noGrp="1"/>
          </p:cNvSpPr>
          <p:nvPr>
            <p:ph type="title"/>
          </p:nvPr>
        </p:nvSpPr>
        <p:spPr>
          <a:xfrm>
            <a:off x="5120969" y="295274"/>
            <a:ext cx="7043233" cy="917575"/>
          </a:xfrm>
        </p:spPr>
        <p:txBody>
          <a:bodyPr/>
          <a:lstStyle>
            <a:lvl1pPr>
              <a:defRPr sz="4000"/>
            </a:lvl1pPr>
          </a:lstStyle>
          <a:p>
            <a:r>
              <a:rPr lang="en-US"/>
              <a:t>Click to edit Master title style</a:t>
            </a:r>
          </a:p>
        </p:txBody>
      </p:sp>
      <p:sp>
        <p:nvSpPr>
          <p:cNvPr id="4" name="Text Placeholder 3"/>
          <p:cNvSpPr>
            <a:spLocks noGrp="1"/>
          </p:cNvSpPr>
          <p:nvPr>
            <p:ph type="body" sz="quarter" idx="10"/>
          </p:nvPr>
        </p:nvSpPr>
        <p:spPr>
          <a:xfrm>
            <a:off x="5120970" y="4868863"/>
            <a:ext cx="7042456" cy="1828800"/>
          </a:xfrm>
        </p:spPr>
        <p:txBody>
          <a:bodyPr wrap="square">
            <a:noAutofit/>
          </a:bodyPr>
          <a:lstStyle>
            <a:lvl1pPr marL="0" indent="0">
              <a:spcBef>
                <a:spcPts val="1800"/>
              </a:spcBef>
              <a:buNone/>
              <a:defRPr sz="2000">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p:txBody>
      </p:sp>
      <p:pic>
        <p:nvPicPr>
          <p:cNvPr id="5" name="Picture 4" descr="Image of Ignite app on a Windows Device." title="Ignite event image">
            <a:extLst>
              <a:ext uri="{FF2B5EF4-FFF2-40B4-BE49-F238E27FC236}">
                <a16:creationId xmlns:a16="http://schemas.microsoft.com/office/drawing/2014/main" id="{E803C22C-E970-4ADA-A60C-5127C1C2C1DE}"/>
              </a:ext>
            </a:extLst>
          </p:cNvPr>
          <p:cNvPicPr>
            <a:picLocks noChangeAspect="1"/>
          </p:cNvPicPr>
          <p:nvPr userDrawn="1"/>
        </p:nvPicPr>
        <p:blipFill rotWithShape="1">
          <a:blip r:embed="rId2"/>
          <a:srcRect l="17119" r="5881"/>
          <a:stretch/>
        </p:blipFill>
        <p:spPr>
          <a:xfrm>
            <a:off x="0" y="-1"/>
            <a:ext cx="4925696" cy="6995160"/>
          </a:xfrm>
          <a:prstGeom prst="rect">
            <a:avLst/>
          </a:prstGeom>
        </p:spPr>
      </p:pic>
    </p:spTree>
    <p:extLst>
      <p:ext uri="{BB962C8B-B14F-4D97-AF65-F5344CB8AC3E}">
        <p14:creationId xmlns:p14="http://schemas.microsoft.com/office/powerpoint/2010/main" val="27857112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Click to edit Master text styles</a:t>
            </a:r>
          </a:p>
          <a:p>
            <a:pPr marL="427038" marR="0" lvl="1" indent="-17145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Second level</a:t>
            </a:r>
          </a:p>
          <a:p>
            <a:pPr marL="639763" marR="0" lvl="2" indent="-188913"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Third level</a:t>
            </a:r>
          </a:p>
          <a:p>
            <a:pPr marL="828675" marR="0" lvl="3" indent="-176213"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Fourth level</a:t>
            </a:r>
          </a:p>
          <a:p>
            <a:pPr marL="1023938" marR="0" lvl="4" indent="-169863"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4179946700"/>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90341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spTree>
    <p:extLst>
      <p:ext uri="{BB962C8B-B14F-4D97-AF65-F5344CB8AC3E}">
        <p14:creationId xmlns:p14="http://schemas.microsoft.com/office/powerpoint/2010/main" val="37491435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247744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1"/>
            <a:ext cx="11887200" cy="2092881"/>
          </a:xfrm>
        </p:spPr>
        <p:txBody>
          <a:bodyPr>
            <a:spAutoFit/>
          </a:bodyPr>
          <a:lstStyle>
            <a:lvl1pPr>
              <a:buClr>
                <a:schemeClr val="tx2"/>
              </a:buClr>
              <a:defRPr sz="4000">
                <a:gradFill>
                  <a:gsLst>
                    <a:gs pos="7080">
                      <a:schemeClr val="tx2"/>
                    </a:gs>
                    <a:gs pos="36283">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96878089"/>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Title and non-bulleted Content with artwork">
    <p:spTree>
      <p:nvGrpSpPr>
        <p:cNvPr id="1" name=""/>
        <p:cNvGrpSpPr/>
        <p:nvPr/>
      </p:nvGrpSpPr>
      <p:grpSpPr>
        <a:xfrm>
          <a:off x="0" y="0"/>
          <a:ext cx="0" cy="0"/>
          <a:chOff x="0" y="0"/>
          <a:chExt cx="0" cy="0"/>
        </a:xfrm>
      </p:grpSpPr>
      <p:pic>
        <p:nvPicPr>
          <p:cNvPr id="5" name="Pictur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434888" cy="699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 Placeholder 3"/>
          <p:cNvSpPr>
            <a:spLocks noGrp="1"/>
          </p:cNvSpPr>
          <p:nvPr>
            <p:ph type="body" sz="quarter" idx="10"/>
          </p:nvPr>
        </p:nvSpPr>
        <p:spPr>
          <a:xfrm>
            <a:off x="274638" y="1212850"/>
            <a:ext cx="11887200" cy="683264"/>
          </a:xfrm>
        </p:spPr>
        <p:txBody>
          <a:bodyPr>
            <a:spAutoFit/>
          </a:bodyPr>
          <a:lstStyle>
            <a:lvl1pPr marL="0" indent="0">
              <a:buFontTx/>
              <a:buNone/>
              <a:defRPr sz="3600"/>
            </a:lvl1pPr>
            <a:lvl2pPr marL="342900" indent="0">
              <a:buFontTx/>
              <a:buNone/>
              <a:defRPr/>
            </a:lvl2pPr>
            <a:lvl3pPr marL="571500" indent="0">
              <a:buFontTx/>
              <a:buNone/>
              <a:defRPr/>
            </a:lvl3pPr>
            <a:lvl4pPr marL="800100" indent="0">
              <a:buFontTx/>
              <a:buNone/>
              <a:defRPr/>
            </a:lvl4pPr>
            <a:lvl5pPr marL="1028700" indent="0">
              <a:buFontTx/>
              <a:buNone/>
              <a:defRPr/>
            </a:lvl5pPr>
          </a:lstStyle>
          <a:p>
            <a:pPr lvl="0"/>
            <a:r>
              <a:rPr lang="en-US"/>
              <a:t>Click to edit Master text styles</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92812920"/>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49"/>
            <a:ext cx="5486399" cy="2049664"/>
          </a:xfrm>
        </p:spPr>
        <p:txBody>
          <a:bodyPr wrap="square">
            <a:spAutoFit/>
          </a:bodyPr>
          <a:lstStyle>
            <a:lvl1pPr marL="0" indent="0">
              <a:spcBef>
                <a:spcPts val="1224"/>
              </a:spcBef>
              <a:buClr>
                <a:schemeClr val="tx1"/>
              </a:buClr>
              <a:buFont typeface="Wingdings" pitchFamily="2" charset="2"/>
              <a:buNone/>
              <a:defRPr sz="3199">
                <a:gradFill>
                  <a:gsLst>
                    <a:gs pos="1250">
                      <a:schemeClr val="tx2"/>
                    </a:gs>
                    <a:gs pos="99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049664"/>
          </a:xfrm>
        </p:spPr>
        <p:txBody>
          <a:bodyPr wrap="square">
            <a:spAutoFit/>
          </a:bodyPr>
          <a:lstStyle>
            <a:lvl1pPr marL="0" indent="0">
              <a:spcBef>
                <a:spcPts val="1224"/>
              </a:spcBef>
              <a:buClr>
                <a:schemeClr val="tx1"/>
              </a:buClr>
              <a:buFont typeface="Wingdings" pitchFamily="2" charset="2"/>
              <a:buNone/>
              <a:defRPr sz="3199">
                <a:gradFill>
                  <a:gsLst>
                    <a:gs pos="1250">
                      <a:schemeClr val="tx2"/>
                    </a:gs>
                    <a:gs pos="99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39854000"/>
      </p:ext>
    </p:extLst>
  </p:cSld>
  <p:clrMapOvr>
    <a:overrideClrMapping bg1="lt1" tx1="dk1" bg2="lt2" tx2="dk2" accent1="accent1" accent2="accent2" accent3="accent3" accent4="accent4" accent5="accent5" accent6="accent6" hlink="hlink" folHlink="folHlink"/>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20354">
                      <a:schemeClr val="tx2"/>
                    </a:gs>
                    <a:gs pos="40000">
                      <a:schemeClr val="tx2"/>
                    </a:gs>
                  </a:gsLst>
                  <a:lin ang="5400000" scaled="0"/>
                </a:gradFill>
              </a:defRPr>
            </a:lvl1pPr>
            <a:lvl2pPr marL="0" indent="0">
              <a:buFontTx/>
              <a:buNone/>
              <a:defRPr sz="2000"/>
            </a:lvl2pPr>
            <a:lvl3pPr marL="228582" indent="0">
              <a:buNone/>
              <a:defRPr/>
            </a:lvl3pPr>
            <a:lvl4pPr marL="457163" indent="0">
              <a:buNone/>
              <a:defRPr/>
            </a:lvl4pPr>
            <a:lvl5pPr marL="68574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67986763"/>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type="obj">
  <p:cSld name="컨텐츠Type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71306341"/>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6_Walkin Ignite">
    <p:bg>
      <p:bgPr>
        <a:solidFill>
          <a:srgbClr val="17161B"/>
        </a:solidFill>
        <a:effectLst/>
      </p:bgPr>
    </p:bg>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03BE9AC3-0D4E-4D6E-86B1-301794A1CF4D}"/>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l="-3" r="-3"/>
          <a:stretch/>
        </p:blipFill>
        <p:spPr>
          <a:xfrm>
            <a:off x="-1" y="0"/>
            <a:ext cx="12436475" cy="6994525"/>
          </a:xfrm>
          <a:prstGeom prst="rect">
            <a:avLst/>
          </a:prstGeom>
        </p:spPr>
      </p:pic>
      <p:sp>
        <p:nvSpPr>
          <p:cNvPr id="28" name="Rectangle 27">
            <a:extLst>
              <a:ext uri="{FF2B5EF4-FFF2-40B4-BE49-F238E27FC236}">
                <a16:creationId xmlns:a16="http://schemas.microsoft.com/office/drawing/2014/main" id="{B97C472E-9683-4EB9-85E1-971E458BA354}"/>
              </a:ext>
            </a:extLst>
          </p:cNvPr>
          <p:cNvSpPr/>
          <p:nvPr userDrawn="1"/>
        </p:nvSpPr>
        <p:spPr bwMode="auto">
          <a:xfrm>
            <a:off x="457201" y="-1"/>
            <a:ext cx="5029200" cy="6994525"/>
          </a:xfrm>
          <a:prstGeom prst="rect">
            <a:avLst/>
          </a:prstGeom>
          <a:solidFill>
            <a:schemeClr val="tx1">
              <a:alpha val="80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lang="en-US" sz="3600">
              <a:solidFill>
                <a:schemeClr val="tx2">
                  <a:lumMod val="25000"/>
                </a:schemeClr>
              </a:solidFill>
              <a:latin typeface="+mn-lt"/>
            </a:endParaRPr>
          </a:p>
          <a:p>
            <a:pPr marL="0" marR="0" lvl="0" indent="0" algn="l" defTabSz="932472" rtl="0" eaLnBrk="1" fontAlgn="base" latinLnBrk="0" hangingPunct="1">
              <a:lnSpc>
                <a:spcPct val="90000"/>
              </a:lnSpc>
              <a:spcBef>
                <a:spcPct val="0"/>
              </a:spcBef>
              <a:spcAft>
                <a:spcPct val="0"/>
              </a:spcAft>
              <a:buClrTx/>
              <a:buSzTx/>
              <a:buFontTx/>
              <a:buNone/>
              <a:tabLst/>
              <a:defRPr/>
            </a:pPr>
            <a:endParaRPr lang="en-US" sz="3600">
              <a:solidFill>
                <a:schemeClr val="tx2">
                  <a:lumMod val="25000"/>
                </a:schemeClr>
              </a:solidFill>
              <a:latin typeface="+mn-lt"/>
            </a:endParaRPr>
          </a:p>
          <a:p>
            <a:pPr marL="0" marR="0" lvl="0" indent="0" algn="l" defTabSz="932472" rtl="0" eaLnBrk="1" fontAlgn="base" latinLnBrk="0" hangingPunct="1">
              <a:lnSpc>
                <a:spcPct val="90000"/>
              </a:lnSpc>
              <a:spcBef>
                <a:spcPct val="0"/>
              </a:spcBef>
              <a:spcAft>
                <a:spcPct val="0"/>
              </a:spcAft>
              <a:buClrTx/>
              <a:buSzTx/>
              <a:buFontTx/>
              <a:buNone/>
              <a:tabLst/>
              <a:defRPr/>
            </a:pPr>
            <a:endParaRPr lang="en-US" sz="3600">
              <a:solidFill>
                <a:schemeClr val="tx2">
                  <a:lumMod val="25000"/>
                </a:schemeClr>
              </a:solidFill>
              <a:latin typeface="+mn-lt"/>
            </a:endParaRPr>
          </a:p>
          <a:p>
            <a:pPr marL="0" marR="0" lvl="0" indent="0" algn="l" defTabSz="932472" rtl="0" eaLnBrk="1" fontAlgn="base" latinLnBrk="0" hangingPunct="1">
              <a:lnSpc>
                <a:spcPct val="90000"/>
              </a:lnSpc>
              <a:spcBef>
                <a:spcPct val="0"/>
              </a:spcBef>
              <a:spcAft>
                <a:spcPct val="0"/>
              </a:spcAft>
              <a:buClrTx/>
              <a:buSzTx/>
              <a:buFontTx/>
              <a:buNone/>
              <a:tabLst/>
              <a:defRPr/>
            </a:pPr>
            <a:endParaRPr lang="en-US" sz="3600">
              <a:solidFill>
                <a:schemeClr val="tx2">
                  <a:lumMod val="25000"/>
                </a:schemeClr>
              </a:solidFill>
              <a:latin typeface="+mn-lt"/>
            </a:endParaRPr>
          </a:p>
        </p:txBody>
      </p:sp>
      <p:grpSp>
        <p:nvGrpSpPr>
          <p:cNvPr id="2" name="Group 1">
            <a:extLst>
              <a:ext uri="{FF2B5EF4-FFF2-40B4-BE49-F238E27FC236}">
                <a16:creationId xmlns:a16="http://schemas.microsoft.com/office/drawing/2014/main" id="{613F3E83-AABB-4D92-877A-6ACB3C2A2235}"/>
              </a:ext>
            </a:extLst>
          </p:cNvPr>
          <p:cNvGrpSpPr/>
          <p:nvPr userDrawn="1"/>
        </p:nvGrpSpPr>
        <p:grpSpPr>
          <a:xfrm>
            <a:off x="5214361" y="-14605"/>
            <a:ext cx="181296" cy="7009130"/>
            <a:chOff x="4976236" y="-14605"/>
            <a:chExt cx="181296" cy="7009130"/>
          </a:xfrm>
        </p:grpSpPr>
        <p:sp>
          <p:nvSpPr>
            <p:cNvPr id="31" name="Rectangle 30">
              <a:extLst>
                <a:ext uri="{FF2B5EF4-FFF2-40B4-BE49-F238E27FC236}">
                  <a16:creationId xmlns:a16="http://schemas.microsoft.com/office/drawing/2014/main" id="{CDA6A6B9-061C-4754-B0F7-BF121FFF93D3}"/>
                </a:ext>
              </a:extLst>
            </p:cNvPr>
            <p:cNvSpPr/>
            <p:nvPr userDrawn="1"/>
          </p:nvSpPr>
          <p:spPr bwMode="auto">
            <a:xfrm rot="5400000">
              <a:off x="4976236" y="6813231"/>
              <a:ext cx="181294" cy="181294"/>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2" name="Rectangle 31">
              <a:extLst>
                <a:ext uri="{FF2B5EF4-FFF2-40B4-BE49-F238E27FC236}">
                  <a16:creationId xmlns:a16="http://schemas.microsoft.com/office/drawing/2014/main" id="{1ADDAB0D-A2F2-45D0-AA67-74847C7A15F3}"/>
                </a:ext>
              </a:extLst>
            </p:cNvPr>
            <p:cNvSpPr/>
            <p:nvPr userDrawn="1"/>
          </p:nvSpPr>
          <p:spPr bwMode="auto">
            <a:xfrm rot="5400000">
              <a:off x="4976236" y="6631937"/>
              <a:ext cx="181294" cy="181294"/>
            </a:xfrm>
            <a:prstGeom prst="rect">
              <a:avLst/>
            </a:prstGeom>
            <a:solidFill>
              <a:srgbClr val="EF4432"/>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33" name="Rectangle 32">
              <a:extLst>
                <a:ext uri="{FF2B5EF4-FFF2-40B4-BE49-F238E27FC236}">
                  <a16:creationId xmlns:a16="http://schemas.microsoft.com/office/drawing/2014/main" id="{600C5158-13F1-4BE2-92F3-AE1F88C84F1D}"/>
                </a:ext>
              </a:extLst>
            </p:cNvPr>
            <p:cNvSpPr/>
            <p:nvPr userDrawn="1"/>
          </p:nvSpPr>
          <p:spPr bwMode="auto">
            <a:xfrm rot="5400000">
              <a:off x="4976236" y="6450642"/>
              <a:ext cx="181294" cy="181294"/>
            </a:xfrm>
            <a:prstGeom prst="rect">
              <a:avLst/>
            </a:prstGeom>
            <a:solidFill>
              <a:srgbClr val="F8991D"/>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34" name="Rectangle 33">
              <a:extLst>
                <a:ext uri="{FF2B5EF4-FFF2-40B4-BE49-F238E27FC236}">
                  <a16:creationId xmlns:a16="http://schemas.microsoft.com/office/drawing/2014/main" id="{273DA3A1-4640-4574-8A03-7A2D9423328A}"/>
                </a:ext>
              </a:extLst>
            </p:cNvPr>
            <p:cNvSpPr/>
            <p:nvPr userDrawn="1"/>
          </p:nvSpPr>
          <p:spPr bwMode="auto">
            <a:xfrm rot="5400000">
              <a:off x="4976236" y="6269347"/>
              <a:ext cx="181294" cy="181294"/>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35" name="Rectangle 34">
              <a:extLst>
                <a:ext uri="{FF2B5EF4-FFF2-40B4-BE49-F238E27FC236}">
                  <a16:creationId xmlns:a16="http://schemas.microsoft.com/office/drawing/2014/main" id="{8931D653-1B77-4716-B122-4FC5BB8A67FE}"/>
                </a:ext>
              </a:extLst>
            </p:cNvPr>
            <p:cNvSpPr/>
            <p:nvPr userDrawn="1"/>
          </p:nvSpPr>
          <p:spPr bwMode="auto">
            <a:xfrm rot="5400000">
              <a:off x="4976236" y="6088053"/>
              <a:ext cx="181294" cy="181294"/>
            </a:xfrm>
            <a:prstGeom prst="rect">
              <a:avLst/>
            </a:prstGeom>
            <a:solidFill>
              <a:srgbClr val="F8991D"/>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36" name="Rectangle 35">
              <a:extLst>
                <a:ext uri="{FF2B5EF4-FFF2-40B4-BE49-F238E27FC236}">
                  <a16:creationId xmlns:a16="http://schemas.microsoft.com/office/drawing/2014/main" id="{A900EA13-294E-4D25-AF1B-CA3F60610064}"/>
                </a:ext>
              </a:extLst>
            </p:cNvPr>
            <p:cNvSpPr/>
            <p:nvPr userDrawn="1"/>
          </p:nvSpPr>
          <p:spPr bwMode="auto">
            <a:xfrm rot="5400000">
              <a:off x="4976236" y="5906759"/>
              <a:ext cx="181294" cy="181294"/>
            </a:xfrm>
            <a:prstGeom prst="rect">
              <a:avLst/>
            </a:prstGeom>
            <a:solidFill>
              <a:srgbClr val="FFD800"/>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37" name="Rectangle 36">
              <a:extLst>
                <a:ext uri="{FF2B5EF4-FFF2-40B4-BE49-F238E27FC236}">
                  <a16:creationId xmlns:a16="http://schemas.microsoft.com/office/drawing/2014/main" id="{49021344-FBDF-4045-AD96-6A327425A827}"/>
                </a:ext>
              </a:extLst>
            </p:cNvPr>
            <p:cNvSpPr/>
            <p:nvPr userDrawn="1"/>
          </p:nvSpPr>
          <p:spPr bwMode="auto">
            <a:xfrm rot="5400000">
              <a:off x="4976236" y="5549192"/>
              <a:ext cx="181294" cy="181294"/>
            </a:xfrm>
            <a:prstGeom prst="rect">
              <a:avLst/>
            </a:prstGeom>
            <a:solidFill>
              <a:srgbClr val="FFD800"/>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38" name="Rectangle 37">
              <a:extLst>
                <a:ext uri="{FF2B5EF4-FFF2-40B4-BE49-F238E27FC236}">
                  <a16:creationId xmlns:a16="http://schemas.microsoft.com/office/drawing/2014/main" id="{4D53F1D7-D0E0-4D67-8975-0603F77CECAA}"/>
                </a:ext>
              </a:extLst>
            </p:cNvPr>
            <p:cNvSpPr/>
            <p:nvPr userDrawn="1"/>
          </p:nvSpPr>
          <p:spPr bwMode="auto">
            <a:xfrm rot="5400000">
              <a:off x="4976236" y="5186604"/>
              <a:ext cx="181294" cy="181294"/>
            </a:xfrm>
            <a:prstGeom prst="rect">
              <a:avLst/>
            </a:prstGeom>
            <a:solidFill>
              <a:srgbClr val="FFF266"/>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39" name="Rectangle 38">
              <a:extLst>
                <a:ext uri="{FF2B5EF4-FFF2-40B4-BE49-F238E27FC236}">
                  <a16:creationId xmlns:a16="http://schemas.microsoft.com/office/drawing/2014/main" id="{A58BF75C-CFA4-4D56-9F75-C0C94584E514}"/>
                </a:ext>
              </a:extLst>
            </p:cNvPr>
            <p:cNvSpPr/>
            <p:nvPr userDrawn="1"/>
          </p:nvSpPr>
          <p:spPr bwMode="auto">
            <a:xfrm rot="5400000">
              <a:off x="4976236" y="4642721"/>
              <a:ext cx="181294" cy="181294"/>
            </a:xfrm>
            <a:prstGeom prst="rect">
              <a:avLst/>
            </a:prstGeom>
            <a:solidFill>
              <a:srgbClr val="0089CF"/>
            </a:solidFill>
            <a:ln w="9525" cap="flat">
              <a:noFill/>
              <a:prstDash val="solid"/>
              <a:miter/>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0" name="Rectangle 39">
              <a:extLst>
                <a:ext uri="{FF2B5EF4-FFF2-40B4-BE49-F238E27FC236}">
                  <a16:creationId xmlns:a16="http://schemas.microsoft.com/office/drawing/2014/main" id="{DC0DC68F-50A2-4F56-872A-491B467AF0F2}"/>
                </a:ext>
              </a:extLst>
            </p:cNvPr>
            <p:cNvSpPr/>
            <p:nvPr userDrawn="1"/>
          </p:nvSpPr>
          <p:spPr bwMode="auto">
            <a:xfrm rot="5400000">
              <a:off x="4976236" y="4461426"/>
              <a:ext cx="181294" cy="181294"/>
            </a:xfrm>
            <a:prstGeom prst="rect">
              <a:avLst/>
            </a:prstGeom>
            <a:solidFill>
              <a:srgbClr val="CDCECC"/>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grpSp>
          <p:nvGrpSpPr>
            <p:cNvPr id="41" name="Group 40">
              <a:extLst>
                <a:ext uri="{FF2B5EF4-FFF2-40B4-BE49-F238E27FC236}">
                  <a16:creationId xmlns:a16="http://schemas.microsoft.com/office/drawing/2014/main" id="{E449503C-9DBF-449F-AE86-FF3D6B647638}"/>
                </a:ext>
              </a:extLst>
            </p:cNvPr>
            <p:cNvGrpSpPr/>
            <p:nvPr userDrawn="1"/>
          </p:nvGrpSpPr>
          <p:grpSpPr>
            <a:xfrm rot="5400000">
              <a:off x="4704296" y="257337"/>
              <a:ext cx="725177" cy="181294"/>
              <a:chOff x="1" y="930369"/>
              <a:chExt cx="1105464" cy="276366"/>
            </a:xfrm>
          </p:grpSpPr>
          <p:sp>
            <p:nvSpPr>
              <p:cNvPr id="42" name="Rectangle 41">
                <a:extLst>
                  <a:ext uri="{FF2B5EF4-FFF2-40B4-BE49-F238E27FC236}">
                    <a16:creationId xmlns:a16="http://schemas.microsoft.com/office/drawing/2014/main" id="{2E47B48A-1FE3-446E-96E3-96C266DE494F}"/>
                  </a:ext>
                </a:extLst>
              </p:cNvPr>
              <p:cNvSpPr/>
              <p:nvPr/>
            </p:nvSpPr>
            <p:spPr bwMode="auto">
              <a:xfrm>
                <a:off x="829099" y="930369"/>
                <a:ext cx="276366" cy="276366"/>
              </a:xfrm>
              <a:prstGeom prst="rect">
                <a:avLst/>
              </a:prstGeom>
              <a:solidFill>
                <a:srgbClr val="B7B7B6"/>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43" name="Rectangle 42">
                <a:extLst>
                  <a:ext uri="{FF2B5EF4-FFF2-40B4-BE49-F238E27FC236}">
                    <a16:creationId xmlns:a16="http://schemas.microsoft.com/office/drawing/2014/main" id="{DDD05129-A212-46B7-B80C-03B4A85774F5}"/>
                  </a:ext>
                </a:extLst>
              </p:cNvPr>
              <p:cNvSpPr/>
              <p:nvPr/>
            </p:nvSpPr>
            <p:spPr bwMode="auto">
              <a:xfrm>
                <a:off x="552733" y="930369"/>
                <a:ext cx="276366" cy="276366"/>
              </a:xfrm>
              <a:prstGeom prst="rect">
                <a:avLst/>
              </a:prstGeom>
              <a:solidFill>
                <a:srgbClr val="0060A7"/>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44" name="Rectangle 43">
                <a:extLst>
                  <a:ext uri="{FF2B5EF4-FFF2-40B4-BE49-F238E27FC236}">
                    <a16:creationId xmlns:a16="http://schemas.microsoft.com/office/drawing/2014/main" id="{26DA1EF7-D9A1-415B-98E2-076E315FD291}"/>
                  </a:ext>
                </a:extLst>
              </p:cNvPr>
              <p:cNvSpPr/>
              <p:nvPr/>
            </p:nvSpPr>
            <p:spPr bwMode="auto">
              <a:xfrm>
                <a:off x="1" y="930369"/>
                <a:ext cx="276366" cy="276366"/>
              </a:xfrm>
              <a:prstGeom prst="rect">
                <a:avLst/>
              </a:prstGeom>
              <a:solidFill>
                <a:srgbClr val="0089CF"/>
              </a:solidFill>
              <a:ln w="9525" cap="flat">
                <a:noFill/>
                <a:prstDash val="solid"/>
                <a:miter/>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grpSp>
        <p:sp>
          <p:nvSpPr>
            <p:cNvPr id="45" name="Rectangle 44">
              <a:extLst>
                <a:ext uri="{FF2B5EF4-FFF2-40B4-BE49-F238E27FC236}">
                  <a16:creationId xmlns:a16="http://schemas.microsoft.com/office/drawing/2014/main" id="{B405517E-1EAD-4F67-B1A1-9377A7530A65}"/>
                </a:ext>
              </a:extLst>
            </p:cNvPr>
            <p:cNvSpPr/>
            <p:nvPr userDrawn="1"/>
          </p:nvSpPr>
          <p:spPr bwMode="auto">
            <a:xfrm rot="5400000">
              <a:off x="4976236" y="1397102"/>
              <a:ext cx="181294" cy="181294"/>
            </a:xfrm>
            <a:prstGeom prst="rect">
              <a:avLst/>
            </a:prstGeom>
            <a:solidFill>
              <a:srgbClr val="CDCECC"/>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grpSp>
      <p:pic>
        <p:nvPicPr>
          <p:cNvPr id="46" name="Picture 45">
            <a:extLst>
              <a:ext uri="{FF2B5EF4-FFF2-40B4-BE49-F238E27FC236}">
                <a16:creationId xmlns:a16="http://schemas.microsoft.com/office/drawing/2014/main" id="{3B50BD10-F876-46E9-BCE1-600A33CC2C1C}"/>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932176" y="448469"/>
            <a:ext cx="1451843" cy="311006"/>
          </a:xfrm>
          <a:prstGeom prst="rect">
            <a:avLst/>
          </a:prstGeom>
        </p:spPr>
      </p:pic>
    </p:spTree>
    <p:extLst>
      <p:ext uri="{BB962C8B-B14F-4D97-AF65-F5344CB8AC3E}">
        <p14:creationId xmlns:p14="http://schemas.microsoft.com/office/powerpoint/2010/main" val="3592075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436475" cy="1188720"/>
          </a:xfrm>
          <a:solidFill>
            <a:srgbClr val="0070C0"/>
          </a:solidFill>
        </p:spPr>
        <p:txBody>
          <a:bodyPr anchor="ctr"/>
          <a:lstStyle>
            <a:lvl1pPr algn="ct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2456989893"/>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89335521"/>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2626832"/>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8964400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rgbClr val="0070C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71349" y="2340151"/>
            <a:ext cx="10972800" cy="1098762"/>
          </a:xfrm>
          <a:noFill/>
        </p:spPr>
        <p:txBody>
          <a:bodyPr wrap="square" tIns="91440" bIns="91440" anchor="t" anchorCtr="0">
            <a:spAutoFit/>
          </a:bodyPr>
          <a:lstStyle>
            <a:lvl1pPr algn="ctr">
              <a:defRPr sz="66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5962521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End Slide">
    <p:bg>
      <p:bgPr>
        <a:solidFill>
          <a:srgbClr val="0070C0"/>
        </a:solidFill>
        <a:effectLst/>
      </p:bgPr>
    </p:bg>
    <p:spTree>
      <p:nvGrpSpPr>
        <p:cNvPr id="1" name=""/>
        <p:cNvGrpSpPr/>
        <p:nvPr/>
      </p:nvGrpSpPr>
      <p:grpSpPr>
        <a:xfrm>
          <a:off x="0" y="0"/>
          <a:ext cx="0" cy="0"/>
          <a:chOff x="0" y="0"/>
          <a:chExt cx="0" cy="0"/>
        </a:xfrm>
      </p:grpSpPr>
      <p:sp>
        <p:nvSpPr>
          <p:cNvPr id="4" name="Text Box 3"/>
          <p:cNvSpPr txBox="1">
            <a:spLocks noChangeArrowheads="1"/>
          </p:cNvSpPr>
          <p:nvPr userDrawn="1"/>
        </p:nvSpPr>
        <p:spPr bwMode="blackWhite">
          <a:xfrm>
            <a:off x="232433" y="5882087"/>
            <a:ext cx="11950187" cy="972158"/>
          </a:xfrm>
          <a:prstGeom prst="rect">
            <a:avLst/>
          </a:prstGeom>
        </p:spPr>
        <p:txBody>
          <a:bodyPr vert="horz" wrap="square" lIns="182624" tIns="146098" rIns="182624" bIns="146098" numCol="1" anchor="t" anchorCtr="0" compatLnSpc="1">
            <a:prstTxWarp prst="textNoShape">
              <a:avLst/>
            </a:prstTxWarp>
            <a:spAutoFit/>
          </a:bodyPr>
          <a:lstStyle/>
          <a:p>
            <a:pPr defTabSz="930882" eaLnBrk="0" hangingPunct="0"/>
            <a:r>
              <a:rPr lang="en-US" sz="1100">
                <a:solidFill>
                  <a:schemeClr val="bg1"/>
                </a:solidFill>
                <a:cs typeface="Segoe UI" pitchFamily="34" charset="0"/>
              </a:rPr>
              <a:t>© 2017 Microsoft Corporation. All rights reserved. Microsoft, Windows, and other product names are or may be registered trademarks and/or trademarks in the U.S. and/or other countries.</a:t>
            </a:r>
          </a:p>
          <a:p>
            <a:pPr defTabSz="930882" eaLnBrk="0" hangingPunct="0"/>
            <a:r>
              <a:rPr lang="en-US" sz="1100">
                <a:solidFill>
                  <a:schemeClr val="bg1"/>
                </a:soli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5" name="Picture 4"/>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274638" y="3040131"/>
            <a:ext cx="3646979" cy="781125"/>
          </a:xfrm>
          <a:prstGeom prst="rect">
            <a:avLst/>
          </a:prstGeom>
        </p:spPr>
      </p:pic>
    </p:spTree>
    <p:extLst>
      <p:ext uri="{BB962C8B-B14F-4D97-AF65-F5344CB8AC3E}">
        <p14:creationId xmlns:p14="http://schemas.microsoft.com/office/powerpoint/2010/main" val="3387646937"/>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529669" y="233169"/>
            <a:ext cx="11375536" cy="621531"/>
          </a:xfrm>
          <a:prstGeom prst="rect">
            <a:avLst/>
          </a:prstGeom>
        </p:spPr>
        <p:txBody>
          <a:bodyPr/>
          <a:lstStyle/>
          <a:p>
            <a:r>
              <a:rPr lang="en-US"/>
              <a:t>Click to edit Master title style</a:t>
            </a:r>
          </a:p>
        </p:txBody>
      </p:sp>
      <p:sp>
        <p:nvSpPr>
          <p:cNvPr id="3" name="Slide Number Placeholder 2"/>
          <p:cNvSpPr>
            <a:spLocks noGrp="1"/>
          </p:cNvSpPr>
          <p:nvPr>
            <p:ph type="sldNum" sz="quarter" idx="10"/>
          </p:nvPr>
        </p:nvSpPr>
        <p:spPr>
          <a:xfrm>
            <a:off x="1090711" y="6727477"/>
            <a:ext cx="554070" cy="156952"/>
          </a:xfrm>
          <a:prstGeom prst="rect">
            <a:avLst/>
          </a:prstGeom>
        </p:spPr>
        <p:txBody>
          <a:bodyPr/>
          <a:lstStyle/>
          <a:p>
            <a:pPr defTabSz="1241829">
              <a:defRPr/>
            </a:pPr>
            <a:fld id="{71F47D9D-8D60-4698-A495-89D102E182A2}" type="slidenum">
              <a:rPr lang="en-US" sz="1020" smtClean="0"/>
              <a:pPr defTabSz="1241829">
                <a:defRPr/>
              </a:pPr>
              <a:t>‹#›</a:t>
            </a:fld>
            <a:endParaRPr lang="en-US" sz="1020"/>
          </a:p>
        </p:txBody>
      </p:sp>
    </p:spTree>
    <p:extLst>
      <p:ext uri="{BB962C8B-B14F-4D97-AF65-F5344CB8AC3E}">
        <p14:creationId xmlns:p14="http://schemas.microsoft.com/office/powerpoint/2010/main" val="2080086072"/>
      </p:ext>
    </p:extLst>
  </p:cSld>
  <p:clrMapOvr>
    <a:masterClrMapping/>
  </p:clrMapOvr>
  <p:transition spd="slow">
    <p:push/>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23145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Title Slide 1">
    <p:bg>
      <p:bgPr>
        <a:solidFill>
          <a:srgbClr val="0171B0"/>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3408" tIns="89631" rIns="143408" bIns="89631" anchor="t" anchorCtr="0"/>
          <a:lstStyle>
            <a:lvl1pPr>
              <a:defRPr sz="6017" spc="-100" baseline="0">
                <a:gradFill>
                  <a:gsLst>
                    <a:gs pos="5833">
                      <a:schemeClr val="tx1"/>
                    </a:gs>
                    <a:gs pos="53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3" y="3955786"/>
            <a:ext cx="9143937" cy="1828007"/>
          </a:xfrm>
          <a:noFill/>
        </p:spPr>
        <p:txBody>
          <a:bodyPr lIns="179261" tIns="143408" rIns="179261" bIns="143408">
            <a:noAutofit/>
          </a:bodyPr>
          <a:lstStyle>
            <a:lvl1pPr marL="0" indent="0">
              <a:spcBef>
                <a:spcPts val="0"/>
              </a:spcBef>
              <a:buNone/>
              <a:defRPr sz="3570" spc="0" baseline="0">
                <a:gradFill>
                  <a:gsLst>
                    <a:gs pos="5833">
                      <a:schemeClr val="tx1"/>
                    </a:gs>
                    <a:gs pos="53000">
                      <a:schemeClr val="tx1"/>
                    </a:gs>
                  </a:gsLst>
                  <a:lin ang="5400000" scaled="0"/>
                </a:gradFill>
                <a:latin typeface="+mj-lt"/>
              </a:defRPr>
            </a:lvl1pPr>
          </a:lstStyle>
          <a:p>
            <a:pPr lvl="0"/>
            <a:r>
              <a:rPr lang="en-US"/>
              <a:t>Speaker Name</a:t>
            </a:r>
          </a:p>
        </p:txBody>
      </p:sp>
      <p:sp>
        <p:nvSpPr>
          <p:cNvPr id="2" name="Footer Placeholder 1"/>
          <p:cNvSpPr>
            <a:spLocks noGrp="1"/>
          </p:cNvSpPr>
          <p:nvPr>
            <p:ph type="ftr" sz="quarter" idx="13"/>
          </p:nvPr>
        </p:nvSpPr>
        <p:spPr>
          <a:xfrm>
            <a:off x="274638" y="6689365"/>
            <a:ext cx="3937000" cy="137160"/>
          </a:xfrm>
          <a:prstGeom prst="rect">
            <a:avLst/>
          </a:prstGeom>
        </p:spPr>
        <p:txBody>
          <a:bodyPr/>
          <a:lstStyle/>
          <a:p>
            <a:endParaRPr>
              <a:gradFill>
                <a:gsLst>
                  <a:gs pos="2239">
                    <a:srgbClr val="FFFFFF"/>
                  </a:gs>
                  <a:gs pos="11940">
                    <a:srgbClr val="FFFFFF"/>
                  </a:gs>
                </a:gsLst>
                <a:lin ang="5400000" scaled="0"/>
              </a:gradFill>
            </a:endParaRP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FFFFFF"/>
                    </a:gs>
                    <a:gs pos="11940">
                      <a:srgbClr val="FFFFFF"/>
                    </a:gs>
                  </a:gsLst>
                  <a:lin ang="5400000" scaled="0"/>
                </a:gradFill>
              </a:rPr>
              <a:pPr/>
              <a:t>‹#›</a:t>
            </a:fld>
            <a:endParaRPr>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64356" y="479775"/>
            <a:ext cx="1639084" cy="359162"/>
          </a:xfrm>
          <a:prstGeom prst="rect">
            <a:avLst/>
          </a:prstGeom>
        </p:spPr>
      </p:pic>
    </p:spTree>
    <p:extLst>
      <p:ext uri="{BB962C8B-B14F-4D97-AF65-F5344CB8AC3E}">
        <p14:creationId xmlns:p14="http://schemas.microsoft.com/office/powerpoint/2010/main" val="27347076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46348532"/>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p>
        </p:txBody>
      </p:sp>
      <p:sp>
        <p:nvSpPr>
          <p:cNvPr id="3" name="Subtitle 2"/>
          <p:cNvSpPr>
            <a:spLocks noGrp="1"/>
          </p:cNvSpPr>
          <p:nvPr>
            <p:ph type="subTitle" idx="1"/>
          </p:nvPr>
        </p:nvSpPr>
        <p:spPr>
          <a:xfrm>
            <a:off x="1554560" y="3673745"/>
            <a:ext cx="9327356" cy="1688724"/>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a:t>Microsoft Azure Confidential</a:t>
            </a:r>
          </a:p>
        </p:txBody>
      </p:sp>
      <p:sp>
        <p:nvSpPr>
          <p:cNvPr id="6" name="Slide Number Placeholder 5"/>
          <p:cNvSpPr>
            <a:spLocks noGrp="1"/>
          </p:cNvSpPr>
          <p:nvPr>
            <p:ph type="sldNum" sz="quarter" idx="12"/>
          </p:nvPr>
        </p:nvSpPr>
        <p:spPr/>
        <p:txBody>
          <a:bodyPr/>
          <a:lstStyle/>
          <a:p>
            <a:fld id="{7E2C55F7-A641-4004-8C1B-F54139906045}" type="slidenum">
              <a:rPr lang="en-US" smtClean="0"/>
              <a:t>‹#›</a:t>
            </a:fld>
            <a:endParaRPr lang="en-US"/>
          </a:p>
        </p:txBody>
      </p:sp>
    </p:spTree>
    <p:extLst>
      <p:ext uri="{BB962C8B-B14F-4D97-AF65-F5344CB8AC3E}">
        <p14:creationId xmlns:p14="http://schemas.microsoft.com/office/powerpoint/2010/main" val="77166212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a:t>Microsoft Azure Confidential</a:t>
            </a:r>
          </a:p>
        </p:txBody>
      </p:sp>
      <p:sp>
        <p:nvSpPr>
          <p:cNvPr id="6" name="Slide Number Placeholder 5"/>
          <p:cNvSpPr>
            <a:spLocks noGrp="1"/>
          </p:cNvSpPr>
          <p:nvPr>
            <p:ph type="sldNum" sz="quarter" idx="12"/>
          </p:nvPr>
        </p:nvSpPr>
        <p:spPr/>
        <p:txBody>
          <a:bodyPr/>
          <a:lstStyle/>
          <a:p>
            <a:fld id="{7E2C55F7-A641-4004-8C1B-F54139906045}" type="slidenum">
              <a:rPr lang="en-US" smtClean="0"/>
              <a:t>‹#›</a:t>
            </a:fld>
            <a:endParaRPr lang="en-US"/>
          </a:p>
        </p:txBody>
      </p:sp>
    </p:spTree>
    <p:extLst>
      <p:ext uri="{BB962C8B-B14F-4D97-AF65-F5344CB8AC3E}">
        <p14:creationId xmlns:p14="http://schemas.microsoft.com/office/powerpoint/2010/main" val="29426154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48530" y="1743775"/>
            <a:ext cx="10726460" cy="2909528"/>
          </a:xfrm>
        </p:spPr>
        <p:txBody>
          <a:bodyPr anchor="b"/>
          <a:lstStyle>
            <a:lvl1pPr>
              <a:defRPr sz="6119"/>
            </a:lvl1pPr>
          </a:lstStyle>
          <a:p>
            <a:r>
              <a:rPr lang="en-US"/>
              <a:t>Click to edit Master title style</a:t>
            </a:r>
          </a:p>
        </p:txBody>
      </p:sp>
      <p:sp>
        <p:nvSpPr>
          <p:cNvPr id="3" name="Text Placeholder 2"/>
          <p:cNvSpPr>
            <a:spLocks noGrp="1"/>
          </p:cNvSpPr>
          <p:nvPr>
            <p:ph type="body" idx="1"/>
          </p:nvPr>
        </p:nvSpPr>
        <p:spPr>
          <a:xfrm>
            <a:off x="848530" y="4680828"/>
            <a:ext cx="10726460" cy="1530052"/>
          </a:xfrm>
        </p:spPr>
        <p:txBody>
          <a:bodyPr/>
          <a:lstStyle>
            <a:lvl1pPr marL="0" indent="0">
              <a:buNone/>
              <a:defRPr sz="2448">
                <a:solidFill>
                  <a:schemeClr val="tx1">
                    <a:tint val="75000"/>
                  </a:schemeClr>
                </a:solidFill>
              </a:defRPr>
            </a:lvl1pPr>
            <a:lvl2pPr marL="466298" indent="0">
              <a:buNone/>
              <a:defRPr sz="2040">
                <a:solidFill>
                  <a:schemeClr val="tx1">
                    <a:tint val="75000"/>
                  </a:schemeClr>
                </a:solidFill>
              </a:defRPr>
            </a:lvl2pPr>
            <a:lvl3pPr marL="932597" indent="0">
              <a:buNone/>
              <a:defRPr sz="1836">
                <a:solidFill>
                  <a:schemeClr val="tx1">
                    <a:tint val="75000"/>
                  </a:schemeClr>
                </a:solidFill>
              </a:defRPr>
            </a:lvl3pPr>
            <a:lvl4pPr marL="1398895" indent="0">
              <a:buNone/>
              <a:defRPr sz="1632">
                <a:solidFill>
                  <a:schemeClr val="tx1">
                    <a:tint val="75000"/>
                  </a:schemeClr>
                </a:solidFill>
              </a:defRPr>
            </a:lvl4pPr>
            <a:lvl5pPr marL="1865193" indent="0">
              <a:buNone/>
              <a:defRPr sz="1632">
                <a:solidFill>
                  <a:schemeClr val="tx1">
                    <a:tint val="75000"/>
                  </a:schemeClr>
                </a:solidFill>
              </a:defRPr>
            </a:lvl5pPr>
            <a:lvl6pPr marL="2331491" indent="0">
              <a:buNone/>
              <a:defRPr sz="1632">
                <a:solidFill>
                  <a:schemeClr val="tx1">
                    <a:tint val="75000"/>
                  </a:schemeClr>
                </a:solidFill>
              </a:defRPr>
            </a:lvl6pPr>
            <a:lvl7pPr marL="2797790" indent="0">
              <a:buNone/>
              <a:defRPr sz="1632">
                <a:solidFill>
                  <a:schemeClr val="tx1">
                    <a:tint val="75000"/>
                  </a:schemeClr>
                </a:solidFill>
              </a:defRPr>
            </a:lvl7pPr>
            <a:lvl8pPr marL="3264088" indent="0">
              <a:buNone/>
              <a:defRPr sz="1632">
                <a:solidFill>
                  <a:schemeClr val="tx1">
                    <a:tint val="75000"/>
                  </a:schemeClr>
                </a:solidFill>
              </a:defRPr>
            </a:lvl8pPr>
            <a:lvl9pPr marL="3730386" indent="0">
              <a:buNone/>
              <a:defRPr sz="1632">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a:t>Microsoft Azure Confidential</a:t>
            </a:r>
          </a:p>
        </p:txBody>
      </p:sp>
      <p:sp>
        <p:nvSpPr>
          <p:cNvPr id="6" name="Slide Number Placeholder 5"/>
          <p:cNvSpPr>
            <a:spLocks noGrp="1"/>
          </p:cNvSpPr>
          <p:nvPr>
            <p:ph type="sldNum" sz="quarter" idx="12"/>
          </p:nvPr>
        </p:nvSpPr>
        <p:spPr/>
        <p:txBody>
          <a:bodyPr/>
          <a:lstStyle/>
          <a:p>
            <a:fld id="{7E2C55F7-A641-4004-8C1B-F54139906045}" type="slidenum">
              <a:rPr lang="en-US" smtClean="0"/>
              <a:t>‹#›</a:t>
            </a:fld>
            <a:endParaRPr lang="en-US"/>
          </a:p>
        </p:txBody>
      </p:sp>
    </p:spTree>
    <p:extLst>
      <p:ext uri="{BB962C8B-B14F-4D97-AF65-F5344CB8AC3E}">
        <p14:creationId xmlns:p14="http://schemas.microsoft.com/office/powerpoint/2010/main" val="2829680498"/>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55008" y="1861968"/>
            <a:ext cx="5285502" cy="44379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95965" y="1861968"/>
            <a:ext cx="5285502" cy="44379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r>
              <a:rPr lang="en-US"/>
              <a:t>Microsoft Azure Confidential</a:t>
            </a:r>
          </a:p>
        </p:txBody>
      </p:sp>
      <p:sp>
        <p:nvSpPr>
          <p:cNvPr id="7" name="Slide Number Placeholder 6"/>
          <p:cNvSpPr>
            <a:spLocks noGrp="1"/>
          </p:cNvSpPr>
          <p:nvPr>
            <p:ph type="sldNum" sz="quarter" idx="12"/>
          </p:nvPr>
        </p:nvSpPr>
        <p:spPr/>
        <p:txBody>
          <a:bodyPr/>
          <a:lstStyle/>
          <a:p>
            <a:fld id="{7E2C55F7-A641-4004-8C1B-F54139906045}" type="slidenum">
              <a:rPr lang="en-US" smtClean="0"/>
              <a:t>‹#›</a:t>
            </a:fld>
            <a:endParaRPr lang="en-US"/>
          </a:p>
        </p:txBody>
      </p:sp>
    </p:spTree>
    <p:extLst>
      <p:ext uri="{BB962C8B-B14F-4D97-AF65-F5344CB8AC3E}">
        <p14:creationId xmlns:p14="http://schemas.microsoft.com/office/powerpoint/2010/main" val="2748847442"/>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56627" y="372394"/>
            <a:ext cx="10726460" cy="1351952"/>
          </a:xfrm>
        </p:spPr>
        <p:txBody>
          <a:bodyPr/>
          <a:lstStyle/>
          <a:p>
            <a:r>
              <a:rPr lang="en-US"/>
              <a:t>Click to edit Master title style</a:t>
            </a:r>
          </a:p>
        </p:txBody>
      </p:sp>
      <p:sp>
        <p:nvSpPr>
          <p:cNvPr id="3" name="Text Placeholder 2"/>
          <p:cNvSpPr>
            <a:spLocks noGrp="1"/>
          </p:cNvSpPr>
          <p:nvPr>
            <p:ph type="body" idx="1"/>
          </p:nvPr>
        </p:nvSpPr>
        <p:spPr>
          <a:xfrm>
            <a:off x="856628" y="1714631"/>
            <a:ext cx="5261211"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Edit Master text styles</a:t>
            </a:r>
          </a:p>
        </p:txBody>
      </p:sp>
      <p:sp>
        <p:nvSpPr>
          <p:cNvPr id="4" name="Content Placeholder 3"/>
          <p:cNvSpPr>
            <a:spLocks noGrp="1"/>
          </p:cNvSpPr>
          <p:nvPr>
            <p:ph sz="half" idx="2"/>
          </p:nvPr>
        </p:nvSpPr>
        <p:spPr>
          <a:xfrm>
            <a:off x="856628" y="2554944"/>
            <a:ext cx="5261211" cy="375793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95965" y="1714631"/>
            <a:ext cx="5287122"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Edit Master text styles</a:t>
            </a:r>
          </a:p>
        </p:txBody>
      </p:sp>
      <p:sp>
        <p:nvSpPr>
          <p:cNvPr id="6" name="Content Placeholder 5"/>
          <p:cNvSpPr>
            <a:spLocks noGrp="1"/>
          </p:cNvSpPr>
          <p:nvPr>
            <p:ph sz="quarter" idx="4"/>
          </p:nvPr>
        </p:nvSpPr>
        <p:spPr>
          <a:xfrm>
            <a:off x="6295965" y="2554944"/>
            <a:ext cx="5287122" cy="375793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r>
              <a:rPr lang="en-US"/>
              <a:t>Microsoft Azure Confidential</a:t>
            </a:r>
          </a:p>
        </p:txBody>
      </p:sp>
      <p:sp>
        <p:nvSpPr>
          <p:cNvPr id="9" name="Slide Number Placeholder 8"/>
          <p:cNvSpPr>
            <a:spLocks noGrp="1"/>
          </p:cNvSpPr>
          <p:nvPr>
            <p:ph type="sldNum" sz="quarter" idx="12"/>
          </p:nvPr>
        </p:nvSpPr>
        <p:spPr/>
        <p:txBody>
          <a:bodyPr/>
          <a:lstStyle/>
          <a:p>
            <a:fld id="{7E2C55F7-A641-4004-8C1B-F54139906045}" type="slidenum">
              <a:rPr lang="en-US" smtClean="0"/>
              <a:t>‹#›</a:t>
            </a:fld>
            <a:endParaRPr lang="en-US"/>
          </a:p>
        </p:txBody>
      </p:sp>
    </p:spTree>
    <p:extLst>
      <p:ext uri="{BB962C8B-B14F-4D97-AF65-F5344CB8AC3E}">
        <p14:creationId xmlns:p14="http://schemas.microsoft.com/office/powerpoint/2010/main" val="4197553184"/>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r>
              <a:rPr lang="en-US"/>
              <a:t>Microsoft Azure Confidential</a:t>
            </a:r>
          </a:p>
        </p:txBody>
      </p:sp>
      <p:sp>
        <p:nvSpPr>
          <p:cNvPr id="5" name="Slide Number Placeholder 4"/>
          <p:cNvSpPr>
            <a:spLocks noGrp="1"/>
          </p:cNvSpPr>
          <p:nvPr>
            <p:ph type="sldNum" sz="quarter" idx="12"/>
          </p:nvPr>
        </p:nvSpPr>
        <p:spPr/>
        <p:txBody>
          <a:bodyPr/>
          <a:lstStyle/>
          <a:p>
            <a:fld id="{7E2C55F7-A641-4004-8C1B-F54139906045}" type="slidenum">
              <a:rPr lang="en-US" smtClean="0"/>
              <a:t>‹#›</a:t>
            </a:fld>
            <a:endParaRPr lang="en-US"/>
          </a:p>
        </p:txBody>
      </p:sp>
    </p:spTree>
    <p:extLst>
      <p:ext uri="{BB962C8B-B14F-4D97-AF65-F5344CB8AC3E}">
        <p14:creationId xmlns:p14="http://schemas.microsoft.com/office/powerpoint/2010/main" val="150178939"/>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r>
              <a:rPr lang="en-US"/>
              <a:t>Microsoft Azure Confidential</a:t>
            </a:r>
          </a:p>
        </p:txBody>
      </p:sp>
      <p:sp>
        <p:nvSpPr>
          <p:cNvPr id="4" name="Slide Number Placeholder 3"/>
          <p:cNvSpPr>
            <a:spLocks noGrp="1"/>
          </p:cNvSpPr>
          <p:nvPr>
            <p:ph type="sldNum" sz="quarter" idx="12"/>
          </p:nvPr>
        </p:nvSpPr>
        <p:spPr/>
        <p:txBody>
          <a:bodyPr/>
          <a:lstStyle/>
          <a:p>
            <a:fld id="{7E2C55F7-A641-4004-8C1B-F54139906045}" type="slidenum">
              <a:rPr lang="en-US" smtClean="0"/>
              <a:t>‹#›</a:t>
            </a:fld>
            <a:endParaRPr lang="en-US"/>
          </a:p>
        </p:txBody>
      </p:sp>
    </p:spTree>
    <p:extLst>
      <p:ext uri="{BB962C8B-B14F-4D97-AF65-F5344CB8AC3E}">
        <p14:creationId xmlns:p14="http://schemas.microsoft.com/office/powerpoint/2010/main" val="1901395025"/>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28" y="466302"/>
            <a:ext cx="4011087" cy="1632056"/>
          </a:xfrm>
        </p:spPr>
        <p:txBody>
          <a:bodyPr anchor="b"/>
          <a:lstStyle>
            <a:lvl1pPr>
              <a:defRPr sz="3264"/>
            </a:lvl1pPr>
          </a:lstStyle>
          <a:p>
            <a:r>
              <a:rPr lang="en-US"/>
              <a:t>Click to edit Master title style</a:t>
            </a:r>
          </a:p>
        </p:txBody>
      </p:sp>
      <p:sp>
        <p:nvSpPr>
          <p:cNvPr id="3" name="Content Placeholder 2"/>
          <p:cNvSpPr>
            <a:spLocks noGrp="1"/>
          </p:cNvSpPr>
          <p:nvPr>
            <p:ph idx="1"/>
          </p:nvPr>
        </p:nvSpPr>
        <p:spPr>
          <a:xfrm>
            <a:off x="5287122" y="1007083"/>
            <a:ext cx="6295965" cy="4970646"/>
          </a:xfrm>
        </p:spPr>
        <p:txBody>
          <a:bodyPr/>
          <a:lstStyle>
            <a:lvl1pPr>
              <a:defRPr sz="3264"/>
            </a:lvl1pPr>
            <a:lvl2pPr>
              <a:defRPr sz="2856"/>
            </a:lvl2pPr>
            <a:lvl3pPr>
              <a:defRPr sz="2448"/>
            </a:lvl3pPr>
            <a:lvl4pPr>
              <a:defRPr sz="2040"/>
            </a:lvl4pPr>
            <a:lvl5pPr>
              <a:defRPr sz="2040"/>
            </a:lvl5pPr>
            <a:lvl6pPr>
              <a:defRPr sz="2040"/>
            </a:lvl6pPr>
            <a:lvl7pPr>
              <a:defRPr sz="2040"/>
            </a:lvl7pPr>
            <a:lvl8pPr>
              <a:defRPr sz="2040"/>
            </a:lvl8pPr>
            <a:lvl9pPr>
              <a:defRPr sz="204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r>
              <a:rPr lang="en-US"/>
              <a:t>Microsoft Azure Confidential</a:t>
            </a:r>
          </a:p>
        </p:txBody>
      </p:sp>
      <p:sp>
        <p:nvSpPr>
          <p:cNvPr id="7" name="Slide Number Placeholder 6"/>
          <p:cNvSpPr>
            <a:spLocks noGrp="1"/>
          </p:cNvSpPr>
          <p:nvPr>
            <p:ph type="sldNum" sz="quarter" idx="12"/>
          </p:nvPr>
        </p:nvSpPr>
        <p:spPr/>
        <p:txBody>
          <a:bodyPr/>
          <a:lstStyle/>
          <a:p>
            <a:fld id="{7E2C55F7-A641-4004-8C1B-F54139906045}" type="slidenum">
              <a:rPr lang="en-US" smtClean="0"/>
              <a:t>‹#›</a:t>
            </a:fld>
            <a:endParaRPr lang="en-US"/>
          </a:p>
        </p:txBody>
      </p:sp>
    </p:spTree>
    <p:extLst>
      <p:ext uri="{BB962C8B-B14F-4D97-AF65-F5344CB8AC3E}">
        <p14:creationId xmlns:p14="http://schemas.microsoft.com/office/powerpoint/2010/main" val="2949282860"/>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28" y="466302"/>
            <a:ext cx="4011087" cy="1632056"/>
          </a:xfrm>
        </p:spPr>
        <p:txBody>
          <a:bodyPr anchor="b"/>
          <a:lstStyle>
            <a:lvl1pPr>
              <a:defRPr sz="3264"/>
            </a:lvl1pPr>
          </a:lstStyle>
          <a:p>
            <a:r>
              <a:rPr lang="en-US"/>
              <a:t>Click to edit Master title style</a:t>
            </a:r>
          </a:p>
        </p:txBody>
      </p:sp>
      <p:sp>
        <p:nvSpPr>
          <p:cNvPr id="3" name="Picture Placeholder 2"/>
          <p:cNvSpPr>
            <a:spLocks noGrp="1"/>
          </p:cNvSpPr>
          <p:nvPr>
            <p:ph type="pic" idx="1"/>
          </p:nvPr>
        </p:nvSpPr>
        <p:spPr>
          <a:xfrm>
            <a:off x="5287122" y="1007083"/>
            <a:ext cx="6295965" cy="4970646"/>
          </a:xfrm>
        </p:spPr>
        <p:txBody>
          <a:bodyPr/>
          <a:lstStyle>
            <a:lvl1pPr marL="0" indent="0">
              <a:buNone/>
              <a:defRPr sz="3264"/>
            </a:lvl1pPr>
            <a:lvl2pPr marL="466298" indent="0">
              <a:buNone/>
              <a:defRPr sz="2856"/>
            </a:lvl2pPr>
            <a:lvl3pPr marL="932597" indent="0">
              <a:buNone/>
              <a:defRPr sz="2448"/>
            </a:lvl3pPr>
            <a:lvl4pPr marL="1398895" indent="0">
              <a:buNone/>
              <a:defRPr sz="2040"/>
            </a:lvl4pPr>
            <a:lvl5pPr marL="1865193" indent="0">
              <a:buNone/>
              <a:defRPr sz="2040"/>
            </a:lvl5pPr>
            <a:lvl6pPr marL="2331491" indent="0">
              <a:buNone/>
              <a:defRPr sz="2040"/>
            </a:lvl6pPr>
            <a:lvl7pPr marL="2797790" indent="0">
              <a:buNone/>
              <a:defRPr sz="2040"/>
            </a:lvl7pPr>
            <a:lvl8pPr marL="3264088" indent="0">
              <a:buNone/>
              <a:defRPr sz="2040"/>
            </a:lvl8pPr>
            <a:lvl9pPr marL="3730386" indent="0">
              <a:buNone/>
              <a:defRPr sz="2040"/>
            </a:lvl9pPr>
          </a:lstStyle>
          <a:p>
            <a:endParaRPr lang="en-US"/>
          </a:p>
        </p:txBody>
      </p:sp>
      <p:sp>
        <p:nvSpPr>
          <p:cNvPr id="4" name="Text Placeholder 3"/>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r>
              <a:rPr lang="en-US"/>
              <a:t>Microsoft Azure Confidential</a:t>
            </a:r>
          </a:p>
        </p:txBody>
      </p:sp>
      <p:sp>
        <p:nvSpPr>
          <p:cNvPr id="7" name="Slide Number Placeholder 6"/>
          <p:cNvSpPr>
            <a:spLocks noGrp="1"/>
          </p:cNvSpPr>
          <p:nvPr>
            <p:ph type="sldNum" sz="quarter" idx="12"/>
          </p:nvPr>
        </p:nvSpPr>
        <p:spPr/>
        <p:txBody>
          <a:bodyPr/>
          <a:lstStyle/>
          <a:p>
            <a:fld id="{7E2C55F7-A641-4004-8C1B-F54139906045}" type="slidenum">
              <a:rPr lang="en-US" smtClean="0"/>
              <a:t>‹#›</a:t>
            </a:fld>
            <a:endParaRPr lang="en-US"/>
          </a:p>
        </p:txBody>
      </p:sp>
    </p:spTree>
    <p:extLst>
      <p:ext uri="{BB962C8B-B14F-4D97-AF65-F5344CB8AC3E}">
        <p14:creationId xmlns:p14="http://schemas.microsoft.com/office/powerpoint/2010/main" val="379349317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a:t>Microsoft Azure Confidential</a:t>
            </a:r>
          </a:p>
        </p:txBody>
      </p:sp>
      <p:sp>
        <p:nvSpPr>
          <p:cNvPr id="6" name="Slide Number Placeholder 5"/>
          <p:cNvSpPr>
            <a:spLocks noGrp="1"/>
          </p:cNvSpPr>
          <p:nvPr>
            <p:ph type="sldNum" sz="quarter" idx="12"/>
          </p:nvPr>
        </p:nvSpPr>
        <p:spPr/>
        <p:txBody>
          <a:bodyPr/>
          <a:lstStyle/>
          <a:p>
            <a:fld id="{7E2C55F7-A641-4004-8C1B-F54139906045}" type="slidenum">
              <a:rPr lang="en-US" smtClean="0"/>
              <a:t>‹#›</a:t>
            </a:fld>
            <a:endParaRPr lang="en-US"/>
          </a:p>
        </p:txBody>
      </p:sp>
    </p:spTree>
    <p:extLst>
      <p:ext uri="{BB962C8B-B14F-4D97-AF65-F5344CB8AC3E}">
        <p14:creationId xmlns:p14="http://schemas.microsoft.com/office/powerpoint/2010/main" val="3395759029"/>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99852" y="372394"/>
            <a:ext cx="2681615" cy="59275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55008" y="372394"/>
            <a:ext cx="7889389" cy="592753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a:t>Microsoft Azure Confidential</a:t>
            </a:r>
          </a:p>
        </p:txBody>
      </p:sp>
      <p:sp>
        <p:nvSpPr>
          <p:cNvPr id="6" name="Slide Number Placeholder 5"/>
          <p:cNvSpPr>
            <a:spLocks noGrp="1"/>
          </p:cNvSpPr>
          <p:nvPr>
            <p:ph type="sldNum" sz="quarter" idx="12"/>
          </p:nvPr>
        </p:nvSpPr>
        <p:spPr/>
        <p:txBody>
          <a:bodyPr/>
          <a:lstStyle/>
          <a:p>
            <a:fld id="{7E2C55F7-A641-4004-8C1B-F54139906045}" type="slidenum">
              <a:rPr lang="en-US" smtClean="0"/>
              <a:t>‹#›</a:t>
            </a:fld>
            <a:endParaRPr lang="en-US"/>
          </a:p>
        </p:txBody>
      </p:sp>
    </p:spTree>
    <p:extLst>
      <p:ext uri="{BB962C8B-B14F-4D97-AF65-F5344CB8AC3E}">
        <p14:creationId xmlns:p14="http://schemas.microsoft.com/office/powerpoint/2010/main" val="55686557"/>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199">
                <a:gradFill>
                  <a:gsLst>
                    <a:gs pos="1250">
                      <a:schemeClr val="tx2"/>
                    </a:gs>
                    <a:gs pos="99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9">
                <a:gradFill>
                  <a:gsLst>
                    <a:gs pos="1250">
                      <a:schemeClr val="tx2"/>
                    </a:gs>
                    <a:gs pos="99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8819442"/>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92.xml"/><Relationship Id="rId13" Type="http://schemas.openxmlformats.org/officeDocument/2006/relationships/slideLayout" Target="../slideLayouts/slideLayout197.xml"/><Relationship Id="rId18" Type="http://schemas.openxmlformats.org/officeDocument/2006/relationships/slideLayout" Target="../slideLayouts/slideLayout202.xml"/><Relationship Id="rId26" Type="http://schemas.openxmlformats.org/officeDocument/2006/relationships/slideLayout" Target="../slideLayouts/slideLayout210.xml"/><Relationship Id="rId3" Type="http://schemas.openxmlformats.org/officeDocument/2006/relationships/slideLayout" Target="../slideLayouts/slideLayout187.xml"/><Relationship Id="rId21" Type="http://schemas.openxmlformats.org/officeDocument/2006/relationships/slideLayout" Target="../slideLayouts/slideLayout205.xml"/><Relationship Id="rId7" Type="http://schemas.openxmlformats.org/officeDocument/2006/relationships/slideLayout" Target="../slideLayouts/slideLayout191.xml"/><Relationship Id="rId12" Type="http://schemas.openxmlformats.org/officeDocument/2006/relationships/slideLayout" Target="../slideLayouts/slideLayout196.xml"/><Relationship Id="rId17" Type="http://schemas.openxmlformats.org/officeDocument/2006/relationships/slideLayout" Target="../slideLayouts/slideLayout201.xml"/><Relationship Id="rId25" Type="http://schemas.openxmlformats.org/officeDocument/2006/relationships/slideLayout" Target="../slideLayouts/slideLayout209.xml"/><Relationship Id="rId2" Type="http://schemas.openxmlformats.org/officeDocument/2006/relationships/slideLayout" Target="../slideLayouts/slideLayout186.xml"/><Relationship Id="rId16" Type="http://schemas.openxmlformats.org/officeDocument/2006/relationships/slideLayout" Target="../slideLayouts/slideLayout200.xml"/><Relationship Id="rId20" Type="http://schemas.openxmlformats.org/officeDocument/2006/relationships/slideLayout" Target="../slideLayouts/slideLayout204.xml"/><Relationship Id="rId29" Type="http://schemas.openxmlformats.org/officeDocument/2006/relationships/slideLayout" Target="../slideLayouts/slideLayout213.xml"/><Relationship Id="rId1" Type="http://schemas.openxmlformats.org/officeDocument/2006/relationships/slideLayout" Target="../slideLayouts/slideLayout185.xml"/><Relationship Id="rId6" Type="http://schemas.openxmlformats.org/officeDocument/2006/relationships/slideLayout" Target="../slideLayouts/slideLayout190.xml"/><Relationship Id="rId11" Type="http://schemas.openxmlformats.org/officeDocument/2006/relationships/slideLayout" Target="../slideLayouts/slideLayout195.xml"/><Relationship Id="rId24" Type="http://schemas.openxmlformats.org/officeDocument/2006/relationships/slideLayout" Target="../slideLayouts/slideLayout208.xml"/><Relationship Id="rId5" Type="http://schemas.openxmlformats.org/officeDocument/2006/relationships/slideLayout" Target="../slideLayouts/slideLayout189.xml"/><Relationship Id="rId15" Type="http://schemas.openxmlformats.org/officeDocument/2006/relationships/slideLayout" Target="../slideLayouts/slideLayout199.xml"/><Relationship Id="rId23" Type="http://schemas.openxmlformats.org/officeDocument/2006/relationships/slideLayout" Target="../slideLayouts/slideLayout207.xml"/><Relationship Id="rId28" Type="http://schemas.openxmlformats.org/officeDocument/2006/relationships/slideLayout" Target="../slideLayouts/slideLayout212.xml"/><Relationship Id="rId10" Type="http://schemas.openxmlformats.org/officeDocument/2006/relationships/slideLayout" Target="../slideLayouts/slideLayout194.xml"/><Relationship Id="rId19" Type="http://schemas.openxmlformats.org/officeDocument/2006/relationships/slideLayout" Target="../slideLayouts/slideLayout203.xml"/><Relationship Id="rId4" Type="http://schemas.openxmlformats.org/officeDocument/2006/relationships/slideLayout" Target="../slideLayouts/slideLayout188.xml"/><Relationship Id="rId9" Type="http://schemas.openxmlformats.org/officeDocument/2006/relationships/slideLayout" Target="../slideLayouts/slideLayout193.xml"/><Relationship Id="rId14" Type="http://schemas.openxmlformats.org/officeDocument/2006/relationships/slideLayout" Target="../slideLayouts/slideLayout198.xml"/><Relationship Id="rId22" Type="http://schemas.openxmlformats.org/officeDocument/2006/relationships/slideLayout" Target="../slideLayouts/slideLayout206.xml"/><Relationship Id="rId27" Type="http://schemas.openxmlformats.org/officeDocument/2006/relationships/slideLayout" Target="../slideLayouts/slideLayout211.xml"/><Relationship Id="rId30" Type="http://schemas.openxmlformats.org/officeDocument/2006/relationships/theme" Target="../theme/theme10.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21.xml"/><Relationship Id="rId13" Type="http://schemas.openxmlformats.org/officeDocument/2006/relationships/slideLayout" Target="../slideLayouts/slideLayout226.xml"/><Relationship Id="rId18" Type="http://schemas.openxmlformats.org/officeDocument/2006/relationships/image" Target="../media/image1.emf"/><Relationship Id="rId3" Type="http://schemas.openxmlformats.org/officeDocument/2006/relationships/slideLayout" Target="../slideLayouts/slideLayout216.xml"/><Relationship Id="rId7" Type="http://schemas.openxmlformats.org/officeDocument/2006/relationships/slideLayout" Target="../slideLayouts/slideLayout220.xml"/><Relationship Id="rId12" Type="http://schemas.openxmlformats.org/officeDocument/2006/relationships/slideLayout" Target="../slideLayouts/slideLayout225.xml"/><Relationship Id="rId17" Type="http://schemas.openxmlformats.org/officeDocument/2006/relationships/theme" Target="../theme/theme11.xml"/><Relationship Id="rId2" Type="http://schemas.openxmlformats.org/officeDocument/2006/relationships/slideLayout" Target="../slideLayouts/slideLayout215.xml"/><Relationship Id="rId16" Type="http://schemas.openxmlformats.org/officeDocument/2006/relationships/slideLayout" Target="../slideLayouts/slideLayout229.xml"/><Relationship Id="rId1" Type="http://schemas.openxmlformats.org/officeDocument/2006/relationships/slideLayout" Target="../slideLayouts/slideLayout214.xml"/><Relationship Id="rId6" Type="http://schemas.openxmlformats.org/officeDocument/2006/relationships/slideLayout" Target="../slideLayouts/slideLayout219.xml"/><Relationship Id="rId11" Type="http://schemas.openxmlformats.org/officeDocument/2006/relationships/slideLayout" Target="../slideLayouts/slideLayout224.xml"/><Relationship Id="rId5" Type="http://schemas.openxmlformats.org/officeDocument/2006/relationships/slideLayout" Target="../slideLayouts/slideLayout218.xml"/><Relationship Id="rId15" Type="http://schemas.openxmlformats.org/officeDocument/2006/relationships/slideLayout" Target="../slideLayouts/slideLayout228.xml"/><Relationship Id="rId10" Type="http://schemas.openxmlformats.org/officeDocument/2006/relationships/slideLayout" Target="../slideLayouts/slideLayout223.xml"/><Relationship Id="rId4" Type="http://schemas.openxmlformats.org/officeDocument/2006/relationships/slideLayout" Target="../slideLayouts/slideLayout217.xml"/><Relationship Id="rId9" Type="http://schemas.openxmlformats.org/officeDocument/2006/relationships/slideLayout" Target="../slideLayouts/slideLayout222.xml"/><Relationship Id="rId14" Type="http://schemas.openxmlformats.org/officeDocument/2006/relationships/slideLayout" Target="../slideLayouts/slideLayout227.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237.xml"/><Relationship Id="rId13" Type="http://schemas.openxmlformats.org/officeDocument/2006/relationships/slideLayout" Target="../slideLayouts/slideLayout242.xml"/><Relationship Id="rId18" Type="http://schemas.openxmlformats.org/officeDocument/2006/relationships/slideLayout" Target="../slideLayouts/slideLayout247.xml"/><Relationship Id="rId26" Type="http://schemas.openxmlformats.org/officeDocument/2006/relationships/slideLayout" Target="../slideLayouts/slideLayout255.xml"/><Relationship Id="rId3" Type="http://schemas.openxmlformats.org/officeDocument/2006/relationships/slideLayout" Target="../slideLayouts/slideLayout232.xml"/><Relationship Id="rId21" Type="http://schemas.openxmlformats.org/officeDocument/2006/relationships/slideLayout" Target="../slideLayouts/slideLayout250.xml"/><Relationship Id="rId7" Type="http://schemas.openxmlformats.org/officeDocument/2006/relationships/slideLayout" Target="../slideLayouts/slideLayout236.xml"/><Relationship Id="rId12" Type="http://schemas.openxmlformats.org/officeDocument/2006/relationships/slideLayout" Target="../slideLayouts/slideLayout241.xml"/><Relationship Id="rId17" Type="http://schemas.openxmlformats.org/officeDocument/2006/relationships/slideLayout" Target="../slideLayouts/slideLayout246.xml"/><Relationship Id="rId25" Type="http://schemas.openxmlformats.org/officeDocument/2006/relationships/slideLayout" Target="../slideLayouts/slideLayout254.xml"/><Relationship Id="rId2" Type="http://schemas.openxmlformats.org/officeDocument/2006/relationships/slideLayout" Target="../slideLayouts/slideLayout231.xml"/><Relationship Id="rId16" Type="http://schemas.openxmlformats.org/officeDocument/2006/relationships/slideLayout" Target="../slideLayouts/slideLayout245.xml"/><Relationship Id="rId20" Type="http://schemas.openxmlformats.org/officeDocument/2006/relationships/slideLayout" Target="../slideLayouts/slideLayout249.xml"/><Relationship Id="rId29" Type="http://schemas.openxmlformats.org/officeDocument/2006/relationships/slideLayout" Target="../slideLayouts/slideLayout258.xml"/><Relationship Id="rId1" Type="http://schemas.openxmlformats.org/officeDocument/2006/relationships/slideLayout" Target="../slideLayouts/slideLayout230.xml"/><Relationship Id="rId6" Type="http://schemas.openxmlformats.org/officeDocument/2006/relationships/slideLayout" Target="../slideLayouts/slideLayout235.xml"/><Relationship Id="rId11" Type="http://schemas.openxmlformats.org/officeDocument/2006/relationships/slideLayout" Target="../slideLayouts/slideLayout240.xml"/><Relationship Id="rId24" Type="http://schemas.openxmlformats.org/officeDocument/2006/relationships/slideLayout" Target="../slideLayouts/slideLayout253.xml"/><Relationship Id="rId32" Type="http://schemas.openxmlformats.org/officeDocument/2006/relationships/theme" Target="../theme/theme12.xml"/><Relationship Id="rId5" Type="http://schemas.openxmlformats.org/officeDocument/2006/relationships/slideLayout" Target="../slideLayouts/slideLayout234.xml"/><Relationship Id="rId15" Type="http://schemas.openxmlformats.org/officeDocument/2006/relationships/slideLayout" Target="../slideLayouts/slideLayout244.xml"/><Relationship Id="rId23" Type="http://schemas.openxmlformats.org/officeDocument/2006/relationships/slideLayout" Target="../slideLayouts/slideLayout252.xml"/><Relationship Id="rId28" Type="http://schemas.openxmlformats.org/officeDocument/2006/relationships/slideLayout" Target="../slideLayouts/slideLayout257.xml"/><Relationship Id="rId10" Type="http://schemas.openxmlformats.org/officeDocument/2006/relationships/slideLayout" Target="../slideLayouts/slideLayout239.xml"/><Relationship Id="rId19" Type="http://schemas.openxmlformats.org/officeDocument/2006/relationships/slideLayout" Target="../slideLayouts/slideLayout248.xml"/><Relationship Id="rId31" Type="http://schemas.openxmlformats.org/officeDocument/2006/relationships/slideLayout" Target="../slideLayouts/slideLayout260.xml"/><Relationship Id="rId4" Type="http://schemas.openxmlformats.org/officeDocument/2006/relationships/slideLayout" Target="../slideLayouts/slideLayout233.xml"/><Relationship Id="rId9" Type="http://schemas.openxmlformats.org/officeDocument/2006/relationships/slideLayout" Target="../slideLayouts/slideLayout238.xml"/><Relationship Id="rId14" Type="http://schemas.openxmlformats.org/officeDocument/2006/relationships/slideLayout" Target="../slideLayouts/slideLayout243.xml"/><Relationship Id="rId22" Type="http://schemas.openxmlformats.org/officeDocument/2006/relationships/slideLayout" Target="../slideLayouts/slideLayout251.xml"/><Relationship Id="rId27" Type="http://schemas.openxmlformats.org/officeDocument/2006/relationships/slideLayout" Target="../slideLayouts/slideLayout256.xml"/><Relationship Id="rId30" Type="http://schemas.openxmlformats.org/officeDocument/2006/relationships/slideLayout" Target="../slideLayouts/slideLayout25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slideLayout" Target="../slideLayouts/slideLayout31.xml"/><Relationship Id="rId18" Type="http://schemas.openxmlformats.org/officeDocument/2006/relationships/slideLayout" Target="../slideLayouts/slideLayout36.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17" Type="http://schemas.openxmlformats.org/officeDocument/2006/relationships/slideLayout" Target="../slideLayouts/slideLayout35.xml"/><Relationship Id="rId2" Type="http://schemas.openxmlformats.org/officeDocument/2006/relationships/slideLayout" Target="../slideLayouts/slideLayout20.xml"/><Relationship Id="rId16" Type="http://schemas.openxmlformats.org/officeDocument/2006/relationships/slideLayout" Target="../slideLayouts/slideLayout34.xml"/><Relationship Id="rId20" Type="http://schemas.openxmlformats.org/officeDocument/2006/relationships/image" Target="../media/image1.emf"/><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5" Type="http://schemas.openxmlformats.org/officeDocument/2006/relationships/slideLayout" Target="../slideLayouts/slideLayout33.xml"/><Relationship Id="rId10" Type="http://schemas.openxmlformats.org/officeDocument/2006/relationships/slideLayout" Target="../slideLayouts/slideLayout28.xml"/><Relationship Id="rId19" Type="http://schemas.openxmlformats.org/officeDocument/2006/relationships/theme" Target="../theme/theme2.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slideLayout" Target="../slideLayouts/slideLayout3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slideLayout" Target="../slideLayouts/slideLayout49.xml"/><Relationship Id="rId18" Type="http://schemas.openxmlformats.org/officeDocument/2006/relationships/slideLayout" Target="../slideLayouts/slideLayout5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17" Type="http://schemas.openxmlformats.org/officeDocument/2006/relationships/slideLayout" Target="../slideLayouts/slideLayout53.xml"/><Relationship Id="rId2" Type="http://schemas.openxmlformats.org/officeDocument/2006/relationships/slideLayout" Target="../slideLayouts/slideLayout38.xml"/><Relationship Id="rId16" Type="http://schemas.openxmlformats.org/officeDocument/2006/relationships/slideLayout" Target="../slideLayouts/slideLayout52.xml"/><Relationship Id="rId20" Type="http://schemas.openxmlformats.org/officeDocument/2006/relationships/image" Target="../media/image1.emf"/><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5" Type="http://schemas.openxmlformats.org/officeDocument/2006/relationships/slideLayout" Target="../slideLayouts/slideLayout51.xml"/><Relationship Id="rId10" Type="http://schemas.openxmlformats.org/officeDocument/2006/relationships/slideLayout" Target="../slideLayouts/slideLayout46.xml"/><Relationship Id="rId19" Type="http://schemas.openxmlformats.org/officeDocument/2006/relationships/theme" Target="../theme/theme3.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slideLayout" Target="../slideLayouts/slideLayout50.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2.xml"/><Relationship Id="rId13" Type="http://schemas.openxmlformats.org/officeDocument/2006/relationships/slideLayout" Target="../slideLayouts/slideLayout67.xml"/><Relationship Id="rId18" Type="http://schemas.openxmlformats.org/officeDocument/2006/relationships/slideLayout" Target="../slideLayouts/slideLayout72.xml"/><Relationship Id="rId3" Type="http://schemas.openxmlformats.org/officeDocument/2006/relationships/slideLayout" Target="../slideLayouts/slideLayout57.xml"/><Relationship Id="rId21" Type="http://schemas.openxmlformats.org/officeDocument/2006/relationships/slideLayout" Target="../slideLayouts/slideLayout75.xml"/><Relationship Id="rId7" Type="http://schemas.openxmlformats.org/officeDocument/2006/relationships/slideLayout" Target="../slideLayouts/slideLayout61.xml"/><Relationship Id="rId12" Type="http://schemas.openxmlformats.org/officeDocument/2006/relationships/slideLayout" Target="../slideLayouts/slideLayout66.xml"/><Relationship Id="rId17" Type="http://schemas.openxmlformats.org/officeDocument/2006/relationships/slideLayout" Target="../slideLayouts/slideLayout71.xml"/><Relationship Id="rId25" Type="http://schemas.openxmlformats.org/officeDocument/2006/relationships/image" Target="../media/image1.emf"/><Relationship Id="rId2" Type="http://schemas.openxmlformats.org/officeDocument/2006/relationships/slideLayout" Target="../slideLayouts/slideLayout56.xml"/><Relationship Id="rId16" Type="http://schemas.openxmlformats.org/officeDocument/2006/relationships/slideLayout" Target="../slideLayouts/slideLayout70.xml"/><Relationship Id="rId20" Type="http://schemas.openxmlformats.org/officeDocument/2006/relationships/slideLayout" Target="../slideLayouts/slideLayout74.xml"/><Relationship Id="rId1" Type="http://schemas.openxmlformats.org/officeDocument/2006/relationships/slideLayout" Target="../slideLayouts/slideLayout55.xml"/><Relationship Id="rId6" Type="http://schemas.openxmlformats.org/officeDocument/2006/relationships/slideLayout" Target="../slideLayouts/slideLayout60.xml"/><Relationship Id="rId11" Type="http://schemas.openxmlformats.org/officeDocument/2006/relationships/slideLayout" Target="../slideLayouts/slideLayout65.xml"/><Relationship Id="rId24" Type="http://schemas.openxmlformats.org/officeDocument/2006/relationships/theme" Target="../theme/theme4.xml"/><Relationship Id="rId5" Type="http://schemas.openxmlformats.org/officeDocument/2006/relationships/slideLayout" Target="../slideLayouts/slideLayout59.xml"/><Relationship Id="rId15" Type="http://schemas.openxmlformats.org/officeDocument/2006/relationships/slideLayout" Target="../slideLayouts/slideLayout69.xml"/><Relationship Id="rId23" Type="http://schemas.openxmlformats.org/officeDocument/2006/relationships/slideLayout" Target="../slideLayouts/slideLayout77.xml"/><Relationship Id="rId10" Type="http://schemas.openxmlformats.org/officeDocument/2006/relationships/slideLayout" Target="../slideLayouts/slideLayout64.xml"/><Relationship Id="rId19" Type="http://schemas.openxmlformats.org/officeDocument/2006/relationships/slideLayout" Target="../slideLayouts/slideLayout73.xml"/><Relationship Id="rId4" Type="http://schemas.openxmlformats.org/officeDocument/2006/relationships/slideLayout" Target="../slideLayouts/slideLayout58.xml"/><Relationship Id="rId9" Type="http://schemas.openxmlformats.org/officeDocument/2006/relationships/slideLayout" Target="../slideLayouts/slideLayout63.xml"/><Relationship Id="rId14" Type="http://schemas.openxmlformats.org/officeDocument/2006/relationships/slideLayout" Target="../slideLayouts/slideLayout68.xml"/><Relationship Id="rId22" Type="http://schemas.openxmlformats.org/officeDocument/2006/relationships/slideLayout" Target="../slideLayouts/slideLayout76.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85.xml"/><Relationship Id="rId3" Type="http://schemas.openxmlformats.org/officeDocument/2006/relationships/slideLayout" Target="../slideLayouts/slideLayout80.xml"/><Relationship Id="rId7" Type="http://schemas.openxmlformats.org/officeDocument/2006/relationships/slideLayout" Target="../slideLayouts/slideLayout84.xml"/><Relationship Id="rId2" Type="http://schemas.openxmlformats.org/officeDocument/2006/relationships/slideLayout" Target="../slideLayouts/slideLayout79.xml"/><Relationship Id="rId1" Type="http://schemas.openxmlformats.org/officeDocument/2006/relationships/slideLayout" Target="../slideLayouts/slideLayout78.xml"/><Relationship Id="rId6" Type="http://schemas.openxmlformats.org/officeDocument/2006/relationships/slideLayout" Target="../slideLayouts/slideLayout83.xml"/><Relationship Id="rId11" Type="http://schemas.openxmlformats.org/officeDocument/2006/relationships/theme" Target="../theme/theme5.xml"/><Relationship Id="rId5" Type="http://schemas.openxmlformats.org/officeDocument/2006/relationships/slideLayout" Target="../slideLayouts/slideLayout82.xml"/><Relationship Id="rId10" Type="http://schemas.openxmlformats.org/officeDocument/2006/relationships/slideLayout" Target="../slideLayouts/slideLayout87.xml"/><Relationship Id="rId4" Type="http://schemas.openxmlformats.org/officeDocument/2006/relationships/slideLayout" Target="../slideLayouts/slideLayout81.xml"/><Relationship Id="rId9" Type="http://schemas.openxmlformats.org/officeDocument/2006/relationships/slideLayout" Target="../slideLayouts/slideLayout86.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95.xml"/><Relationship Id="rId13" Type="http://schemas.openxmlformats.org/officeDocument/2006/relationships/slideLayout" Target="../slideLayouts/slideLayout100.xml"/><Relationship Id="rId3" Type="http://schemas.openxmlformats.org/officeDocument/2006/relationships/slideLayout" Target="../slideLayouts/slideLayout90.xml"/><Relationship Id="rId7" Type="http://schemas.openxmlformats.org/officeDocument/2006/relationships/slideLayout" Target="../slideLayouts/slideLayout94.xml"/><Relationship Id="rId12" Type="http://schemas.openxmlformats.org/officeDocument/2006/relationships/slideLayout" Target="../slideLayouts/slideLayout99.xml"/><Relationship Id="rId17" Type="http://schemas.openxmlformats.org/officeDocument/2006/relationships/theme" Target="../theme/theme6.xml"/><Relationship Id="rId2" Type="http://schemas.openxmlformats.org/officeDocument/2006/relationships/slideLayout" Target="../slideLayouts/slideLayout89.xml"/><Relationship Id="rId16" Type="http://schemas.openxmlformats.org/officeDocument/2006/relationships/slideLayout" Target="../slideLayouts/slideLayout103.xml"/><Relationship Id="rId1" Type="http://schemas.openxmlformats.org/officeDocument/2006/relationships/slideLayout" Target="../slideLayouts/slideLayout88.xml"/><Relationship Id="rId6" Type="http://schemas.openxmlformats.org/officeDocument/2006/relationships/slideLayout" Target="../slideLayouts/slideLayout93.xml"/><Relationship Id="rId11" Type="http://schemas.openxmlformats.org/officeDocument/2006/relationships/slideLayout" Target="../slideLayouts/slideLayout98.xml"/><Relationship Id="rId5" Type="http://schemas.openxmlformats.org/officeDocument/2006/relationships/slideLayout" Target="../slideLayouts/slideLayout92.xml"/><Relationship Id="rId15" Type="http://schemas.openxmlformats.org/officeDocument/2006/relationships/slideLayout" Target="../slideLayouts/slideLayout102.xml"/><Relationship Id="rId10" Type="http://schemas.openxmlformats.org/officeDocument/2006/relationships/slideLayout" Target="../slideLayouts/slideLayout97.xml"/><Relationship Id="rId4" Type="http://schemas.openxmlformats.org/officeDocument/2006/relationships/slideLayout" Target="../slideLayouts/slideLayout91.xml"/><Relationship Id="rId9" Type="http://schemas.openxmlformats.org/officeDocument/2006/relationships/slideLayout" Target="../slideLayouts/slideLayout96.xml"/><Relationship Id="rId14" Type="http://schemas.openxmlformats.org/officeDocument/2006/relationships/slideLayout" Target="../slideLayouts/slideLayout101.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11.xml"/><Relationship Id="rId13" Type="http://schemas.openxmlformats.org/officeDocument/2006/relationships/slideLayout" Target="../slideLayouts/slideLayout116.xml"/><Relationship Id="rId18" Type="http://schemas.openxmlformats.org/officeDocument/2006/relationships/slideLayout" Target="../slideLayouts/slideLayout121.xml"/><Relationship Id="rId26" Type="http://schemas.openxmlformats.org/officeDocument/2006/relationships/theme" Target="../theme/theme7.xml"/><Relationship Id="rId3" Type="http://schemas.openxmlformats.org/officeDocument/2006/relationships/slideLayout" Target="../slideLayouts/slideLayout106.xml"/><Relationship Id="rId21" Type="http://schemas.openxmlformats.org/officeDocument/2006/relationships/slideLayout" Target="../slideLayouts/slideLayout124.xml"/><Relationship Id="rId7" Type="http://schemas.openxmlformats.org/officeDocument/2006/relationships/slideLayout" Target="../slideLayouts/slideLayout110.xml"/><Relationship Id="rId12" Type="http://schemas.openxmlformats.org/officeDocument/2006/relationships/slideLayout" Target="../slideLayouts/slideLayout115.xml"/><Relationship Id="rId17" Type="http://schemas.openxmlformats.org/officeDocument/2006/relationships/slideLayout" Target="../slideLayouts/slideLayout120.xml"/><Relationship Id="rId25" Type="http://schemas.openxmlformats.org/officeDocument/2006/relationships/slideLayout" Target="../slideLayouts/slideLayout128.xml"/><Relationship Id="rId2" Type="http://schemas.openxmlformats.org/officeDocument/2006/relationships/slideLayout" Target="../slideLayouts/slideLayout105.xml"/><Relationship Id="rId16" Type="http://schemas.openxmlformats.org/officeDocument/2006/relationships/slideLayout" Target="../slideLayouts/slideLayout119.xml"/><Relationship Id="rId20" Type="http://schemas.openxmlformats.org/officeDocument/2006/relationships/slideLayout" Target="../slideLayouts/slideLayout123.xml"/><Relationship Id="rId1" Type="http://schemas.openxmlformats.org/officeDocument/2006/relationships/slideLayout" Target="../slideLayouts/slideLayout104.xml"/><Relationship Id="rId6" Type="http://schemas.openxmlformats.org/officeDocument/2006/relationships/slideLayout" Target="../slideLayouts/slideLayout109.xml"/><Relationship Id="rId11" Type="http://schemas.openxmlformats.org/officeDocument/2006/relationships/slideLayout" Target="../slideLayouts/slideLayout114.xml"/><Relationship Id="rId24" Type="http://schemas.openxmlformats.org/officeDocument/2006/relationships/slideLayout" Target="../slideLayouts/slideLayout127.xml"/><Relationship Id="rId5" Type="http://schemas.openxmlformats.org/officeDocument/2006/relationships/slideLayout" Target="../slideLayouts/slideLayout108.xml"/><Relationship Id="rId15" Type="http://schemas.openxmlformats.org/officeDocument/2006/relationships/slideLayout" Target="../slideLayouts/slideLayout118.xml"/><Relationship Id="rId23" Type="http://schemas.openxmlformats.org/officeDocument/2006/relationships/slideLayout" Target="../slideLayouts/slideLayout126.xml"/><Relationship Id="rId10" Type="http://schemas.openxmlformats.org/officeDocument/2006/relationships/slideLayout" Target="../slideLayouts/slideLayout113.xml"/><Relationship Id="rId19" Type="http://schemas.openxmlformats.org/officeDocument/2006/relationships/slideLayout" Target="../slideLayouts/slideLayout122.xml"/><Relationship Id="rId4" Type="http://schemas.openxmlformats.org/officeDocument/2006/relationships/slideLayout" Target="../slideLayouts/slideLayout107.xml"/><Relationship Id="rId9" Type="http://schemas.openxmlformats.org/officeDocument/2006/relationships/slideLayout" Target="../slideLayouts/slideLayout112.xml"/><Relationship Id="rId14" Type="http://schemas.openxmlformats.org/officeDocument/2006/relationships/slideLayout" Target="../slideLayouts/slideLayout117.xml"/><Relationship Id="rId22" Type="http://schemas.openxmlformats.org/officeDocument/2006/relationships/slideLayout" Target="../slideLayouts/slideLayout125.xml"/><Relationship Id="rId27" Type="http://schemas.openxmlformats.org/officeDocument/2006/relationships/image" Target="../media/image1.emf"/></Relationships>
</file>

<file path=ppt/slideMasters/_rels/slideMaster8.xml.rels><?xml version="1.0" encoding="UTF-8" standalone="yes"?>
<Relationships xmlns="http://schemas.openxmlformats.org/package/2006/relationships"><Relationship Id="rId13" Type="http://schemas.openxmlformats.org/officeDocument/2006/relationships/slideLayout" Target="../slideLayouts/slideLayout141.xml"/><Relationship Id="rId18" Type="http://schemas.openxmlformats.org/officeDocument/2006/relationships/slideLayout" Target="../slideLayouts/slideLayout146.xml"/><Relationship Id="rId26" Type="http://schemas.openxmlformats.org/officeDocument/2006/relationships/slideLayout" Target="../slideLayouts/slideLayout154.xml"/><Relationship Id="rId3" Type="http://schemas.openxmlformats.org/officeDocument/2006/relationships/slideLayout" Target="../slideLayouts/slideLayout131.xml"/><Relationship Id="rId21" Type="http://schemas.openxmlformats.org/officeDocument/2006/relationships/slideLayout" Target="../slideLayouts/slideLayout149.xml"/><Relationship Id="rId7" Type="http://schemas.openxmlformats.org/officeDocument/2006/relationships/slideLayout" Target="../slideLayouts/slideLayout135.xml"/><Relationship Id="rId12" Type="http://schemas.openxmlformats.org/officeDocument/2006/relationships/slideLayout" Target="../slideLayouts/slideLayout140.xml"/><Relationship Id="rId17" Type="http://schemas.openxmlformats.org/officeDocument/2006/relationships/slideLayout" Target="../slideLayouts/slideLayout145.xml"/><Relationship Id="rId25" Type="http://schemas.openxmlformats.org/officeDocument/2006/relationships/slideLayout" Target="../slideLayouts/slideLayout153.xml"/><Relationship Id="rId33" Type="http://schemas.openxmlformats.org/officeDocument/2006/relationships/theme" Target="../theme/theme8.xml"/><Relationship Id="rId2" Type="http://schemas.openxmlformats.org/officeDocument/2006/relationships/slideLayout" Target="../slideLayouts/slideLayout130.xml"/><Relationship Id="rId16" Type="http://schemas.openxmlformats.org/officeDocument/2006/relationships/slideLayout" Target="../slideLayouts/slideLayout144.xml"/><Relationship Id="rId20" Type="http://schemas.openxmlformats.org/officeDocument/2006/relationships/slideLayout" Target="../slideLayouts/slideLayout148.xml"/><Relationship Id="rId29" Type="http://schemas.openxmlformats.org/officeDocument/2006/relationships/slideLayout" Target="../slideLayouts/slideLayout157.xml"/><Relationship Id="rId1" Type="http://schemas.openxmlformats.org/officeDocument/2006/relationships/slideLayout" Target="../slideLayouts/slideLayout129.xml"/><Relationship Id="rId6" Type="http://schemas.openxmlformats.org/officeDocument/2006/relationships/slideLayout" Target="../slideLayouts/slideLayout134.xml"/><Relationship Id="rId11" Type="http://schemas.openxmlformats.org/officeDocument/2006/relationships/slideLayout" Target="../slideLayouts/slideLayout139.xml"/><Relationship Id="rId24" Type="http://schemas.openxmlformats.org/officeDocument/2006/relationships/slideLayout" Target="../slideLayouts/slideLayout152.xml"/><Relationship Id="rId32" Type="http://schemas.openxmlformats.org/officeDocument/2006/relationships/slideLayout" Target="../slideLayouts/slideLayout160.xml"/><Relationship Id="rId5" Type="http://schemas.openxmlformats.org/officeDocument/2006/relationships/slideLayout" Target="../slideLayouts/slideLayout133.xml"/><Relationship Id="rId15" Type="http://schemas.openxmlformats.org/officeDocument/2006/relationships/slideLayout" Target="../slideLayouts/slideLayout143.xml"/><Relationship Id="rId23" Type="http://schemas.openxmlformats.org/officeDocument/2006/relationships/slideLayout" Target="../slideLayouts/slideLayout151.xml"/><Relationship Id="rId28" Type="http://schemas.openxmlformats.org/officeDocument/2006/relationships/slideLayout" Target="../slideLayouts/slideLayout156.xml"/><Relationship Id="rId10" Type="http://schemas.openxmlformats.org/officeDocument/2006/relationships/slideLayout" Target="../slideLayouts/slideLayout138.xml"/><Relationship Id="rId19" Type="http://schemas.openxmlformats.org/officeDocument/2006/relationships/slideLayout" Target="../slideLayouts/slideLayout147.xml"/><Relationship Id="rId31" Type="http://schemas.openxmlformats.org/officeDocument/2006/relationships/slideLayout" Target="../slideLayouts/slideLayout159.xml"/><Relationship Id="rId4" Type="http://schemas.openxmlformats.org/officeDocument/2006/relationships/slideLayout" Target="../slideLayouts/slideLayout132.xml"/><Relationship Id="rId9" Type="http://schemas.openxmlformats.org/officeDocument/2006/relationships/slideLayout" Target="../slideLayouts/slideLayout137.xml"/><Relationship Id="rId14" Type="http://schemas.openxmlformats.org/officeDocument/2006/relationships/slideLayout" Target="../slideLayouts/slideLayout142.xml"/><Relationship Id="rId22" Type="http://schemas.openxmlformats.org/officeDocument/2006/relationships/slideLayout" Target="../slideLayouts/slideLayout150.xml"/><Relationship Id="rId27" Type="http://schemas.openxmlformats.org/officeDocument/2006/relationships/slideLayout" Target="../slideLayouts/slideLayout155.xml"/><Relationship Id="rId30" Type="http://schemas.openxmlformats.org/officeDocument/2006/relationships/slideLayout" Target="../slideLayouts/slideLayout158.xml"/><Relationship Id="rId8" Type="http://schemas.openxmlformats.org/officeDocument/2006/relationships/slideLayout" Target="../slideLayouts/slideLayout136.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68.xml"/><Relationship Id="rId13" Type="http://schemas.openxmlformats.org/officeDocument/2006/relationships/slideLayout" Target="../slideLayouts/slideLayout173.xml"/><Relationship Id="rId18" Type="http://schemas.openxmlformats.org/officeDocument/2006/relationships/slideLayout" Target="../slideLayouts/slideLayout178.xml"/><Relationship Id="rId26" Type="http://schemas.openxmlformats.org/officeDocument/2006/relationships/image" Target="../media/image1.emf"/><Relationship Id="rId3" Type="http://schemas.openxmlformats.org/officeDocument/2006/relationships/slideLayout" Target="../slideLayouts/slideLayout163.xml"/><Relationship Id="rId21" Type="http://schemas.openxmlformats.org/officeDocument/2006/relationships/slideLayout" Target="../slideLayouts/slideLayout181.xml"/><Relationship Id="rId7" Type="http://schemas.openxmlformats.org/officeDocument/2006/relationships/slideLayout" Target="../slideLayouts/slideLayout167.xml"/><Relationship Id="rId12" Type="http://schemas.openxmlformats.org/officeDocument/2006/relationships/slideLayout" Target="../slideLayouts/slideLayout172.xml"/><Relationship Id="rId17" Type="http://schemas.openxmlformats.org/officeDocument/2006/relationships/slideLayout" Target="../slideLayouts/slideLayout177.xml"/><Relationship Id="rId25" Type="http://schemas.openxmlformats.org/officeDocument/2006/relationships/theme" Target="../theme/theme9.xml"/><Relationship Id="rId2" Type="http://schemas.openxmlformats.org/officeDocument/2006/relationships/slideLayout" Target="../slideLayouts/slideLayout162.xml"/><Relationship Id="rId16" Type="http://schemas.openxmlformats.org/officeDocument/2006/relationships/slideLayout" Target="../slideLayouts/slideLayout176.xml"/><Relationship Id="rId20" Type="http://schemas.openxmlformats.org/officeDocument/2006/relationships/slideLayout" Target="../slideLayouts/slideLayout180.xml"/><Relationship Id="rId1" Type="http://schemas.openxmlformats.org/officeDocument/2006/relationships/slideLayout" Target="../slideLayouts/slideLayout161.xml"/><Relationship Id="rId6" Type="http://schemas.openxmlformats.org/officeDocument/2006/relationships/slideLayout" Target="../slideLayouts/slideLayout166.xml"/><Relationship Id="rId11" Type="http://schemas.openxmlformats.org/officeDocument/2006/relationships/slideLayout" Target="../slideLayouts/slideLayout171.xml"/><Relationship Id="rId24" Type="http://schemas.openxmlformats.org/officeDocument/2006/relationships/slideLayout" Target="../slideLayouts/slideLayout184.xml"/><Relationship Id="rId5" Type="http://schemas.openxmlformats.org/officeDocument/2006/relationships/slideLayout" Target="../slideLayouts/slideLayout165.xml"/><Relationship Id="rId15" Type="http://schemas.openxmlformats.org/officeDocument/2006/relationships/slideLayout" Target="../slideLayouts/slideLayout175.xml"/><Relationship Id="rId23" Type="http://schemas.openxmlformats.org/officeDocument/2006/relationships/slideLayout" Target="../slideLayouts/slideLayout183.xml"/><Relationship Id="rId10" Type="http://schemas.openxmlformats.org/officeDocument/2006/relationships/slideLayout" Target="../slideLayouts/slideLayout170.xml"/><Relationship Id="rId19" Type="http://schemas.openxmlformats.org/officeDocument/2006/relationships/slideLayout" Target="../slideLayouts/slideLayout179.xml"/><Relationship Id="rId4" Type="http://schemas.openxmlformats.org/officeDocument/2006/relationships/slideLayout" Target="../slideLayouts/slideLayout164.xml"/><Relationship Id="rId9" Type="http://schemas.openxmlformats.org/officeDocument/2006/relationships/slideLayout" Target="../slideLayouts/slideLayout169.xml"/><Relationship Id="rId14" Type="http://schemas.openxmlformats.org/officeDocument/2006/relationships/slideLayout" Target="../slideLayouts/slideLayout174.xml"/><Relationship Id="rId22" Type="http://schemas.openxmlformats.org/officeDocument/2006/relationships/slideLayout" Target="../slideLayouts/slideLayout18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0"/>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236" r:id="rId1"/>
    <p:sldLayoutId id="2147484467" r:id="rId2"/>
    <p:sldLayoutId id="2147484266" r:id="rId3"/>
    <p:sldLayoutId id="2147484240" r:id="rId4"/>
    <p:sldLayoutId id="2147484241" r:id="rId5"/>
    <p:sldLayoutId id="2147484474" r:id="rId6"/>
    <p:sldLayoutId id="2147484245" r:id="rId7"/>
    <p:sldLayoutId id="2147484247" r:id="rId8"/>
    <p:sldLayoutId id="2147484249" r:id="rId9"/>
    <p:sldLayoutId id="2147484250" r:id="rId10"/>
    <p:sldLayoutId id="2147484264" r:id="rId11"/>
    <p:sldLayoutId id="2147484251" r:id="rId12"/>
    <p:sldLayoutId id="2147484463" r:id="rId13"/>
    <p:sldLayoutId id="2147484256" r:id="rId14"/>
    <p:sldLayoutId id="2147484257" r:id="rId15"/>
    <p:sldLayoutId id="2147484260" r:id="rId16"/>
    <p:sldLayoutId id="2147484299" r:id="rId17"/>
    <p:sldLayoutId id="2147484263" r:id="rId18"/>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1" y="296898"/>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1" y="1212851"/>
            <a:ext cx="11887198" cy="2228302"/>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2"/>
          <p:cNvSpPr>
            <a:spLocks noGrp="1"/>
          </p:cNvSpPr>
          <p:nvPr>
            <p:ph type="ftr" sz="quarter" idx="3"/>
          </p:nvPr>
        </p:nvSpPr>
        <p:spPr>
          <a:xfrm>
            <a:off x="274638" y="6689365"/>
            <a:ext cx="3937000" cy="137160"/>
          </a:xfrm>
          <a:prstGeom prst="rect">
            <a:avLst/>
          </a:prstGeom>
        </p:spPr>
        <p:txBody>
          <a:bodyPr vert="horz" lIns="0" tIns="0" rIns="91440" bIns="0" rtlCol="0" anchor="ctr"/>
          <a:lstStyle>
            <a:lvl1pPr marL="0" algn="l" defTabSz="932563" rtl="0" eaLnBrk="1" latinLnBrk="0" hangingPunct="1">
              <a:defRPr lang="en-US" sz="900" kern="1200">
                <a:gradFill>
                  <a:gsLst>
                    <a:gs pos="2239">
                      <a:schemeClr val="tx1"/>
                    </a:gs>
                    <a:gs pos="11940">
                      <a:schemeClr val="tx1"/>
                    </a:gs>
                  </a:gsLst>
                  <a:lin ang="5400000" scaled="0"/>
                </a:gradFill>
                <a:latin typeface="+mn-lt"/>
                <a:ea typeface="+mn-ea"/>
                <a:cs typeface="+mn-cs"/>
              </a:defRPr>
            </a:lvl1pPr>
          </a:lstStyle>
          <a:p>
            <a:r>
              <a:rPr lang="en-US"/>
              <a:t>Microsoft Confidential</a:t>
            </a:r>
          </a:p>
        </p:txBody>
      </p:sp>
      <p:sp>
        <p:nvSpPr>
          <p:cNvPr id="6" name="Slide Number Placeholder 4"/>
          <p:cNvSpPr>
            <a:spLocks noGrp="1"/>
          </p:cNvSpPr>
          <p:nvPr>
            <p:ph type="sldNum" sz="quarter" idx="4"/>
          </p:nvPr>
        </p:nvSpPr>
        <p:spPr>
          <a:xfrm>
            <a:off x="11595101" y="6689365"/>
            <a:ext cx="566737" cy="137160"/>
          </a:xfrm>
          <a:prstGeom prst="rect">
            <a:avLst/>
          </a:prstGeom>
        </p:spPr>
        <p:txBody>
          <a:bodyPr vert="horz" lIns="91440" tIns="0" rIns="0" bIns="0" rtlCol="0" anchor="ctr"/>
          <a:lstStyle>
            <a:lvl1pPr algn="r">
              <a:defRPr lang="en-US" sz="900" b="0" kern="1200" smtClean="0">
                <a:gradFill>
                  <a:gsLst>
                    <a:gs pos="2239">
                      <a:schemeClr val="tx1"/>
                    </a:gs>
                    <a:gs pos="11940">
                      <a:schemeClr val="tx1"/>
                    </a:gs>
                  </a:gsLst>
                  <a:lin ang="5400000" scaled="0"/>
                </a:gradFill>
                <a:latin typeface="+mn-lt"/>
                <a:ea typeface="+mn-ea"/>
                <a:cs typeface="+mn-cs"/>
              </a:defRPr>
            </a:lvl1pPr>
          </a:lstStyle>
          <a:p>
            <a:fld id="{27258FFF-F925-446B-8502-81C933981705}" type="slidenum">
              <a:rPr lang="en-US" smtClean="0"/>
              <a:pPr/>
              <a:t>‹#›</a:t>
            </a:fld>
            <a:endParaRPr lang="en-US"/>
          </a:p>
        </p:txBody>
      </p:sp>
    </p:spTree>
    <p:extLst>
      <p:ext uri="{BB962C8B-B14F-4D97-AF65-F5344CB8AC3E}">
        <p14:creationId xmlns:p14="http://schemas.microsoft.com/office/powerpoint/2010/main" val="1771154644"/>
      </p:ext>
    </p:extLst>
  </p:cSld>
  <p:clrMap bg1="lt1" tx1="dk1" bg2="lt2" tx2="dk2" accent1="accent1" accent2="accent2" accent3="accent3" accent4="accent4" accent5="accent5" accent6="accent6" hlink="hlink" folHlink="folHlink"/>
  <p:sldLayoutIdLst>
    <p:sldLayoutId id="2147484655" r:id="rId1"/>
    <p:sldLayoutId id="2147484656" r:id="rId2"/>
    <p:sldLayoutId id="2147484657" r:id="rId3"/>
    <p:sldLayoutId id="2147484658" r:id="rId4"/>
    <p:sldLayoutId id="2147484659" r:id="rId5"/>
    <p:sldLayoutId id="2147484660" r:id="rId6"/>
    <p:sldLayoutId id="2147484661" r:id="rId7"/>
    <p:sldLayoutId id="2147484662" r:id="rId8"/>
    <p:sldLayoutId id="2147484663" r:id="rId9"/>
    <p:sldLayoutId id="2147484664" r:id="rId10"/>
    <p:sldLayoutId id="2147484665" r:id="rId11"/>
    <p:sldLayoutId id="2147484666" r:id="rId12"/>
    <p:sldLayoutId id="2147484667" r:id="rId13"/>
    <p:sldLayoutId id="2147484668" r:id="rId14"/>
    <p:sldLayoutId id="2147484669" r:id="rId15"/>
    <p:sldLayoutId id="2147484670" r:id="rId16"/>
    <p:sldLayoutId id="2147484671" r:id="rId17"/>
    <p:sldLayoutId id="2147484672" r:id="rId18"/>
    <p:sldLayoutId id="2147484673" r:id="rId19"/>
    <p:sldLayoutId id="2147484674" r:id="rId20"/>
    <p:sldLayoutId id="2147484675" r:id="rId21"/>
    <p:sldLayoutId id="2147484676" r:id="rId22"/>
    <p:sldLayoutId id="2147484677" r:id="rId23"/>
    <p:sldLayoutId id="2147484678" r:id="rId24"/>
    <p:sldLayoutId id="2147484679" r:id="rId25"/>
    <p:sldLayoutId id="2147484680" r:id="rId26"/>
    <p:sldLayoutId id="2147484681" r:id="rId27"/>
    <p:sldLayoutId id="2147484682" r:id="rId28"/>
    <p:sldLayoutId id="2147484683" r:id="rId29"/>
  </p:sldLayoutIdLst>
  <p:transition>
    <p:fade/>
  </p:transition>
  <p:hf sldNum="0" hdr="0" dt="0"/>
  <p:txStyles>
    <p:titleStyle>
      <a:lvl1pPr algn="l" defTabSz="932563" rtl="0" eaLnBrk="1" latinLnBrk="0" hangingPunct="1">
        <a:lnSpc>
          <a:spcPct val="90000"/>
        </a:lnSpc>
        <a:spcBef>
          <a:spcPct val="0"/>
        </a:spcBef>
        <a:buNone/>
        <a:defRPr lang="en-US" sz="53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18"/>
          <a:stretch>
            <a:fillRect/>
          </a:stretch>
        </p:blipFill>
        <p:spPr>
          <a:xfrm rot="5400000">
            <a:off x="9371796" y="3072300"/>
            <a:ext cx="6995160" cy="849926"/>
          </a:xfrm>
          <a:prstGeom prst="rect">
            <a:avLst/>
          </a:prstGeom>
        </p:spPr>
      </p:pic>
    </p:spTree>
    <p:extLst>
      <p:ext uri="{BB962C8B-B14F-4D97-AF65-F5344CB8AC3E}">
        <p14:creationId xmlns:p14="http://schemas.microsoft.com/office/powerpoint/2010/main" val="2803603439"/>
      </p:ext>
    </p:extLst>
  </p:cSld>
  <p:clrMap bg1="dk1" tx1="lt1" bg2="dk2" tx2="lt2" accent1="accent1" accent2="accent2" accent3="accent3" accent4="accent4" accent5="accent5" accent6="accent6" hlink="hlink" folHlink="folHlink"/>
  <p:sldLayoutIdLst>
    <p:sldLayoutId id="2147484685" r:id="rId1"/>
    <p:sldLayoutId id="2147484686" r:id="rId2"/>
    <p:sldLayoutId id="2147484687" r:id="rId3"/>
    <p:sldLayoutId id="2147484688" r:id="rId4"/>
    <p:sldLayoutId id="2147484689" r:id="rId5"/>
    <p:sldLayoutId id="2147484690" r:id="rId6"/>
    <p:sldLayoutId id="2147484691" r:id="rId7"/>
    <p:sldLayoutId id="2147484692" r:id="rId8"/>
    <p:sldLayoutId id="2147484693" r:id="rId9"/>
    <p:sldLayoutId id="2147484694" r:id="rId10"/>
    <p:sldLayoutId id="2147484695" r:id="rId11"/>
    <p:sldLayoutId id="2147484696" r:id="rId12"/>
    <p:sldLayoutId id="2147484697" r:id="rId13"/>
    <p:sldLayoutId id="2147484698" r:id="rId14"/>
    <p:sldLayoutId id="2147484699" r:id="rId15"/>
    <p:sldLayoutId id="2147484700" r:id="rId16"/>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1" y="1212852"/>
            <a:ext cx="11887198" cy="173274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42936956"/>
      </p:ext>
    </p:extLst>
  </p:cSld>
  <p:clrMap bg1="lt1" tx1="dk1" bg2="lt2" tx2="dk2" accent1="accent1" accent2="accent2" accent3="accent3" accent4="accent4" accent5="accent5" accent6="accent6" hlink="hlink" folHlink="folHlink"/>
  <p:sldLayoutIdLst>
    <p:sldLayoutId id="2147484702" r:id="rId1"/>
    <p:sldLayoutId id="2147484703" r:id="rId2"/>
    <p:sldLayoutId id="2147484704" r:id="rId3"/>
    <p:sldLayoutId id="2147484705" r:id="rId4"/>
    <p:sldLayoutId id="2147484706" r:id="rId5"/>
    <p:sldLayoutId id="2147484707" r:id="rId6"/>
    <p:sldLayoutId id="2147484708" r:id="rId7"/>
    <p:sldLayoutId id="2147484709" r:id="rId8"/>
    <p:sldLayoutId id="2147484710" r:id="rId9"/>
    <p:sldLayoutId id="2147484711" r:id="rId10"/>
    <p:sldLayoutId id="2147484712" r:id="rId11"/>
    <p:sldLayoutId id="2147484713" r:id="rId12"/>
    <p:sldLayoutId id="2147484714" r:id="rId13"/>
    <p:sldLayoutId id="2147484715" r:id="rId14"/>
    <p:sldLayoutId id="2147484716" r:id="rId15"/>
    <p:sldLayoutId id="2147484717" r:id="rId16"/>
    <p:sldLayoutId id="2147484718" r:id="rId17"/>
    <p:sldLayoutId id="2147484719" r:id="rId18"/>
    <p:sldLayoutId id="2147484720" r:id="rId19"/>
    <p:sldLayoutId id="2147484721" r:id="rId20"/>
    <p:sldLayoutId id="2147484722" r:id="rId21"/>
    <p:sldLayoutId id="2147484723" r:id="rId22"/>
    <p:sldLayoutId id="2147484724" r:id="rId23"/>
    <p:sldLayoutId id="2147484725" r:id="rId24"/>
    <p:sldLayoutId id="2147484726" r:id="rId25"/>
    <p:sldLayoutId id="2147484727" r:id="rId26"/>
    <p:sldLayoutId id="2147484728" r:id="rId27"/>
    <p:sldLayoutId id="2147484729" r:id="rId28"/>
    <p:sldLayoutId id="2147484730" r:id="rId29"/>
    <p:sldLayoutId id="2147484731" r:id="rId30"/>
    <p:sldLayoutId id="2147484732" r:id="rId31"/>
  </p:sldLayoutIdLst>
  <p:transition>
    <p:fade/>
  </p:transition>
  <p:txStyles>
    <p:titleStyle>
      <a:lvl1pPr algn="ctr" defTabSz="932563" rtl="0" eaLnBrk="1" latinLnBrk="0" hangingPunct="1">
        <a:lnSpc>
          <a:spcPct val="90000"/>
        </a:lnSpc>
        <a:spcBef>
          <a:spcPct val="0"/>
        </a:spcBef>
        <a:buNone/>
        <a:defRPr lang="en-US" sz="2856" b="0" kern="1200" cap="all" spc="510" baseline="0" dirty="0">
          <a:ln w="3175">
            <a:noFill/>
          </a:ln>
          <a:solidFill>
            <a:schemeClr val="tx2"/>
          </a:solidFill>
          <a:effectLst/>
          <a:latin typeface="Segoe UI Semilight" charset="0"/>
          <a:ea typeface="+mn-ea"/>
          <a:cs typeface="Segoe UI Semilight" charset="0"/>
        </a:defRPr>
      </a:lvl1pPr>
    </p:titleStyle>
    <p:bodyStyle>
      <a:lvl1pPr marL="342834" marR="0" indent="-342834" algn="l" defTabSz="932563" rtl="0" eaLnBrk="1" fontAlgn="auto" latinLnBrk="0" hangingPunct="1">
        <a:lnSpc>
          <a:spcPct val="100000"/>
        </a:lnSpc>
        <a:spcBef>
          <a:spcPct val="20000"/>
        </a:spcBef>
        <a:spcAft>
          <a:spcPts val="0"/>
        </a:spcAft>
        <a:buClrTx/>
        <a:buSzPct val="90000"/>
        <a:buFont typeface="Arial" pitchFamily="34" charset="0"/>
        <a:buChar char="•"/>
        <a:tabLst/>
        <a:defRPr sz="2448" kern="1200" spc="0" baseline="0">
          <a:solidFill>
            <a:schemeClr val="tx1"/>
          </a:solidFill>
          <a:latin typeface="+mj-lt"/>
          <a:ea typeface="+mn-ea"/>
          <a:cs typeface="+mn-cs"/>
        </a:defRPr>
      </a:lvl1pPr>
      <a:lvl2pPr marL="584088" marR="0" indent="-241253" algn="l" defTabSz="932563" rtl="0" eaLnBrk="1" fontAlgn="auto" latinLnBrk="0" hangingPunct="1">
        <a:lnSpc>
          <a:spcPct val="100000"/>
        </a:lnSpc>
        <a:spcBef>
          <a:spcPct val="20000"/>
        </a:spcBef>
        <a:spcAft>
          <a:spcPts val="0"/>
        </a:spcAft>
        <a:buClrTx/>
        <a:buSzPct val="90000"/>
        <a:buFont typeface="Arial" pitchFamily="34" charset="0"/>
        <a:buChar char="•"/>
        <a:tabLst/>
        <a:defRPr sz="1836" kern="1200" spc="0" baseline="0">
          <a:solidFill>
            <a:schemeClr val="tx1"/>
          </a:solidFill>
          <a:latin typeface="+mn-lt"/>
          <a:ea typeface="+mn-ea"/>
          <a:cs typeface="+mn-cs"/>
        </a:defRPr>
      </a:lvl2pPr>
      <a:lvl3pPr marL="799946" marR="0" indent="-228557" algn="l" defTabSz="932563" rtl="0" eaLnBrk="1" fontAlgn="auto" latinLnBrk="0" hangingPunct="1">
        <a:lnSpc>
          <a:spcPct val="100000"/>
        </a:lnSpc>
        <a:spcBef>
          <a:spcPct val="20000"/>
        </a:spcBef>
        <a:spcAft>
          <a:spcPts val="0"/>
        </a:spcAft>
        <a:buClrTx/>
        <a:buSzPct val="90000"/>
        <a:buFont typeface="Arial" pitchFamily="34" charset="0"/>
        <a:buChar char="•"/>
        <a:tabLst/>
        <a:defRPr sz="1632" kern="1200" spc="0" baseline="0">
          <a:solidFill>
            <a:schemeClr val="tx1"/>
          </a:solidFill>
          <a:latin typeface="+mn-lt"/>
          <a:ea typeface="+mn-ea"/>
          <a:cs typeface="+mn-cs"/>
        </a:defRPr>
      </a:lvl3pPr>
      <a:lvl4pPr marL="1028503" marR="0" indent="-228557" algn="l" defTabSz="932563" rtl="0" eaLnBrk="1" fontAlgn="auto" latinLnBrk="0" hangingPunct="1">
        <a:lnSpc>
          <a:spcPct val="100000"/>
        </a:lnSpc>
        <a:spcBef>
          <a:spcPct val="20000"/>
        </a:spcBef>
        <a:spcAft>
          <a:spcPts val="0"/>
        </a:spcAft>
        <a:buClrTx/>
        <a:buSzPct val="90000"/>
        <a:buFont typeface="Arial" pitchFamily="34" charset="0"/>
        <a:buChar char="•"/>
        <a:tabLst/>
        <a:defRPr sz="1428" kern="1200" spc="0" baseline="0">
          <a:solidFill>
            <a:schemeClr val="tx1"/>
          </a:solidFill>
          <a:latin typeface="+mn-lt"/>
          <a:ea typeface="+mn-ea"/>
          <a:cs typeface="+mn-cs"/>
        </a:defRPr>
      </a:lvl4pPr>
      <a:lvl5pPr marL="1257058" marR="0" indent="-228557" algn="l" defTabSz="932563" rtl="0" eaLnBrk="1" fontAlgn="auto" latinLnBrk="0" hangingPunct="1">
        <a:lnSpc>
          <a:spcPct val="100000"/>
        </a:lnSpc>
        <a:spcBef>
          <a:spcPct val="20000"/>
        </a:spcBef>
        <a:spcAft>
          <a:spcPts val="0"/>
        </a:spcAft>
        <a:buClrTx/>
        <a:buSzPct val="90000"/>
        <a:buFont typeface="Arial" pitchFamily="34" charset="0"/>
        <a:buChar char="•"/>
        <a:tabLst/>
        <a:defRPr sz="1428" kern="1200" spc="0" baseline="0">
          <a:solidFill>
            <a:schemeClr val="tx1"/>
          </a:soli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0"/>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4059602932"/>
      </p:ext>
    </p:extLst>
  </p:cSld>
  <p:clrMap bg1="lt1" tx1="dk1" bg2="lt2" tx2="dk2" accent1="accent1" accent2="accent2" accent3="accent3" accent4="accent4" accent5="accent5" accent6="accent6" hlink="hlink" folHlink="folHlink"/>
  <p:sldLayoutIdLst>
    <p:sldLayoutId id="2147484476" r:id="rId1"/>
    <p:sldLayoutId id="2147484478" r:id="rId2"/>
    <p:sldLayoutId id="2147484479" r:id="rId3"/>
    <p:sldLayoutId id="2147484480" r:id="rId4"/>
    <p:sldLayoutId id="2147484481" r:id="rId5"/>
    <p:sldLayoutId id="2147484482" r:id="rId6"/>
    <p:sldLayoutId id="2147484483" r:id="rId7"/>
    <p:sldLayoutId id="2147484484" r:id="rId8"/>
    <p:sldLayoutId id="2147484485" r:id="rId9"/>
    <p:sldLayoutId id="2147484486" r:id="rId10"/>
    <p:sldLayoutId id="2147484487" r:id="rId11"/>
    <p:sldLayoutId id="2147484488" r:id="rId12"/>
    <p:sldLayoutId id="2147484489" r:id="rId13"/>
    <p:sldLayoutId id="2147484490" r:id="rId14"/>
    <p:sldLayoutId id="2147484491" r:id="rId15"/>
    <p:sldLayoutId id="2147484492" r:id="rId16"/>
    <p:sldLayoutId id="2147484493" r:id="rId17"/>
    <p:sldLayoutId id="2147484494" r:id="rId18"/>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0"/>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2005544715"/>
      </p:ext>
    </p:extLst>
  </p:cSld>
  <p:clrMap bg1="dk1" tx1="lt1" bg2="dk2" tx2="lt2" accent1="accent1" accent2="accent2" accent3="accent3" accent4="accent4" accent5="accent5" accent6="accent6" hlink="hlink" folHlink="folHlink"/>
  <p:sldLayoutIdLst>
    <p:sldLayoutId id="2147484496" r:id="rId1"/>
    <p:sldLayoutId id="2147484498" r:id="rId2"/>
    <p:sldLayoutId id="2147484499" r:id="rId3"/>
    <p:sldLayoutId id="2147484500" r:id="rId4"/>
    <p:sldLayoutId id="2147484501" r:id="rId5"/>
    <p:sldLayoutId id="2147484502" r:id="rId6"/>
    <p:sldLayoutId id="2147484503" r:id="rId7"/>
    <p:sldLayoutId id="2147484504" r:id="rId8"/>
    <p:sldLayoutId id="2147484505" r:id="rId9"/>
    <p:sldLayoutId id="2147484506" r:id="rId10"/>
    <p:sldLayoutId id="2147484507" r:id="rId11"/>
    <p:sldLayoutId id="2147484508" r:id="rId12"/>
    <p:sldLayoutId id="2147484509" r:id="rId13"/>
    <p:sldLayoutId id="2147484510" r:id="rId14"/>
    <p:sldLayoutId id="2147484511" r:id="rId15"/>
    <p:sldLayoutId id="2147484512" r:id="rId16"/>
    <p:sldLayoutId id="2147484513" r:id="rId17"/>
    <p:sldLayoutId id="2147484514" r:id="rId18"/>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5"/>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3857201801"/>
      </p:ext>
    </p:extLst>
  </p:cSld>
  <p:clrMap bg1="lt1" tx1="dk1" bg2="lt2" tx2="dk2" accent1="accent1" accent2="accent2" accent3="accent3" accent4="accent4" accent5="accent5" accent6="accent6" hlink="hlink" folHlink="folHlink"/>
  <p:sldLayoutIdLst>
    <p:sldLayoutId id="2147484516" r:id="rId1"/>
    <p:sldLayoutId id="2147484517" r:id="rId2"/>
    <p:sldLayoutId id="2147484518" r:id="rId3"/>
    <p:sldLayoutId id="2147484519" r:id="rId4"/>
    <p:sldLayoutId id="2147484520" r:id="rId5"/>
    <p:sldLayoutId id="2147484521" r:id="rId6"/>
    <p:sldLayoutId id="2147484522" r:id="rId7"/>
    <p:sldLayoutId id="2147484523" r:id="rId8"/>
    <p:sldLayoutId id="2147484524" r:id="rId9"/>
    <p:sldLayoutId id="2147484525" r:id="rId10"/>
    <p:sldLayoutId id="2147484526" r:id="rId11"/>
    <p:sldLayoutId id="2147484527" r:id="rId12"/>
    <p:sldLayoutId id="2147484528" r:id="rId13"/>
    <p:sldLayoutId id="2147484529" r:id="rId14"/>
    <p:sldLayoutId id="2147484530" r:id="rId15"/>
    <p:sldLayoutId id="2147484531" r:id="rId16"/>
    <p:sldLayoutId id="2147484532" r:id="rId17"/>
    <p:sldLayoutId id="2147484533" r:id="rId18"/>
    <p:sldLayoutId id="2147484534" r:id="rId19"/>
    <p:sldLayoutId id="2147484535" r:id="rId20"/>
    <p:sldLayoutId id="2147484536" r:id="rId21"/>
    <p:sldLayoutId id="2147484537" r:id="rId22"/>
    <p:sldLayoutId id="2147484538" r:id="rId23"/>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049792"/>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6" name="Group 5">
            <a:extLst>
              <a:ext uri="{FF2B5EF4-FFF2-40B4-BE49-F238E27FC236}">
                <a16:creationId xmlns:a16="http://schemas.microsoft.com/office/drawing/2014/main" id="{A6E36078-F0D7-41C0-A98A-34F1FF9B4067}"/>
              </a:ext>
            </a:extLst>
          </p:cNvPr>
          <p:cNvGrpSpPr/>
          <p:nvPr userDrawn="1"/>
        </p:nvGrpSpPr>
        <p:grpSpPr>
          <a:xfrm rot="5400000">
            <a:off x="9671013" y="2912327"/>
            <a:ext cx="6020687" cy="196036"/>
            <a:chOff x="-1" y="-415111"/>
            <a:chExt cx="6020687" cy="81820"/>
          </a:xfrm>
        </p:grpSpPr>
        <p:sp>
          <p:nvSpPr>
            <p:cNvPr id="7" name="Rectangle 6">
              <a:extLst>
                <a:ext uri="{FF2B5EF4-FFF2-40B4-BE49-F238E27FC236}">
                  <a16:creationId xmlns:a16="http://schemas.microsoft.com/office/drawing/2014/main" id="{E1525ACE-57A9-4532-B949-9F3145F3109A}"/>
                </a:ext>
              </a:extLst>
            </p:cNvPr>
            <p:cNvSpPr/>
            <p:nvPr/>
          </p:nvSpPr>
          <p:spPr bwMode="auto">
            <a:xfrm>
              <a:off x="-1" y="-415111"/>
              <a:ext cx="1078130" cy="415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300" b="1" i="0" u="none" strike="noStrike" kern="120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R:</a:t>
              </a:r>
              <a:r>
                <a:rPr kumimoji="0" lang="en-US" sz="3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 0 </a:t>
              </a:r>
              <a:r>
                <a:rPr kumimoji="0" lang="en-US" sz="300" b="1" i="0" u="none" strike="noStrike" kern="120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G:</a:t>
              </a:r>
              <a:r>
                <a:rPr kumimoji="0" lang="en-US" sz="3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 137 </a:t>
              </a:r>
              <a:r>
                <a:rPr kumimoji="0" lang="en-US" sz="300" b="1" i="0" u="none" strike="noStrike" kern="120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B: </a:t>
              </a:r>
              <a:r>
                <a:rPr kumimoji="0" lang="en-US" sz="3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207</a:t>
              </a:r>
            </a:p>
          </p:txBody>
        </p:sp>
        <p:sp>
          <p:nvSpPr>
            <p:cNvPr id="8" name="Rectangle 7">
              <a:extLst>
                <a:ext uri="{FF2B5EF4-FFF2-40B4-BE49-F238E27FC236}">
                  <a16:creationId xmlns:a16="http://schemas.microsoft.com/office/drawing/2014/main" id="{EB5698BB-7C97-45FE-8000-590E6E8AC8FB}"/>
                </a:ext>
              </a:extLst>
            </p:cNvPr>
            <p:cNvSpPr/>
            <p:nvPr/>
          </p:nvSpPr>
          <p:spPr bwMode="auto">
            <a:xfrm>
              <a:off x="-1" y="-374841"/>
              <a:ext cx="539065" cy="41550"/>
            </a:xfrm>
            <a:prstGeom prst="rect">
              <a:avLst/>
            </a:prstGeom>
            <a:solidFill>
              <a:srgbClr val="0060A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300" b="1" i="0" u="none" strike="noStrike" kern="120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R:</a:t>
              </a:r>
              <a:r>
                <a:rPr kumimoji="0" lang="en-US" sz="3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 0 </a:t>
              </a:r>
              <a:r>
                <a:rPr kumimoji="0" lang="en-US" sz="300" b="1" i="0" u="none" strike="noStrike" kern="120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G:</a:t>
              </a:r>
              <a:r>
                <a:rPr kumimoji="0" lang="en-US" sz="3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 96 </a:t>
              </a:r>
              <a:r>
                <a:rPr kumimoji="0" lang="en-US" sz="300" b="1" i="0" u="none" strike="noStrike" kern="120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B: </a:t>
              </a:r>
              <a:r>
                <a:rPr kumimoji="0" lang="en-US" sz="3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167</a:t>
              </a:r>
            </a:p>
          </p:txBody>
        </p:sp>
        <p:sp>
          <p:nvSpPr>
            <p:cNvPr id="9" name="Rectangle 8">
              <a:extLst>
                <a:ext uri="{FF2B5EF4-FFF2-40B4-BE49-F238E27FC236}">
                  <a16:creationId xmlns:a16="http://schemas.microsoft.com/office/drawing/2014/main" id="{6B43D21C-E247-4F12-B6BD-ADC01E7F39E5}"/>
                </a:ext>
              </a:extLst>
            </p:cNvPr>
            <p:cNvSpPr/>
            <p:nvPr/>
          </p:nvSpPr>
          <p:spPr bwMode="auto">
            <a:xfrm>
              <a:off x="539064" y="-374841"/>
              <a:ext cx="539065" cy="41550"/>
            </a:xfrm>
            <a:prstGeom prst="rect">
              <a:avLst/>
            </a:prstGeom>
            <a:solidFill>
              <a:srgbClr val="19287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300" b="1" i="0" u="none" strike="noStrike" kern="120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R:</a:t>
              </a:r>
              <a:r>
                <a:rPr kumimoji="0" lang="en-US" sz="3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 25 </a:t>
              </a:r>
              <a:r>
                <a:rPr kumimoji="0" lang="en-US" sz="300" b="1" i="0" u="none" strike="noStrike" kern="120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G:</a:t>
              </a:r>
              <a:r>
                <a:rPr kumimoji="0" lang="en-US" sz="3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 40 </a:t>
              </a:r>
              <a:r>
                <a:rPr kumimoji="0" lang="en-US" sz="300" b="1" i="0" u="none" strike="noStrike" kern="120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B: </a:t>
              </a:r>
              <a:r>
                <a:rPr kumimoji="0" lang="en-US" sz="3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116</a:t>
              </a:r>
            </a:p>
          </p:txBody>
        </p:sp>
        <p:sp>
          <p:nvSpPr>
            <p:cNvPr id="10" name="Rectangle 9">
              <a:extLst>
                <a:ext uri="{FF2B5EF4-FFF2-40B4-BE49-F238E27FC236}">
                  <a16:creationId xmlns:a16="http://schemas.microsoft.com/office/drawing/2014/main" id="{ED8A131B-B7AD-40FD-9964-25FB97E50CEF}"/>
                </a:ext>
              </a:extLst>
            </p:cNvPr>
            <p:cNvSpPr/>
            <p:nvPr/>
          </p:nvSpPr>
          <p:spPr bwMode="auto">
            <a:xfrm>
              <a:off x="1121819" y="-415111"/>
              <a:ext cx="1078131" cy="4155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300" b="1" i="0" u="none" strike="noStrike" kern="1200" cap="none" spc="0" normalizeH="0" baseline="0" noProof="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R:</a:t>
              </a:r>
              <a:r>
                <a:rPr kumimoji="0" lang="en-US" sz="300" b="0" i="0" u="none" strike="noStrike" kern="1200" cap="none" spc="0" normalizeH="0" baseline="0" noProof="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 245 </a:t>
              </a:r>
              <a:r>
                <a:rPr kumimoji="0" lang="en-US" sz="300" b="1" i="0" u="none" strike="noStrike" kern="1200" cap="none" spc="0" normalizeH="0" baseline="0" noProof="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G:</a:t>
              </a:r>
              <a:r>
                <a:rPr kumimoji="0" lang="en-US" sz="300" b="0" i="0" u="none" strike="noStrike" kern="1200" cap="none" spc="0" normalizeH="0" baseline="0" noProof="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 25 </a:t>
              </a:r>
              <a:r>
                <a:rPr kumimoji="0" lang="en-US" sz="300" b="1" i="0" u="none" strike="noStrike" kern="1200" cap="none" spc="0" normalizeH="0" baseline="0" noProof="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B: </a:t>
              </a:r>
              <a:r>
                <a:rPr kumimoji="0" lang="en-US" sz="300" b="0" i="0" u="none" strike="noStrike" kern="1200" cap="none" spc="0" normalizeH="0" baseline="0" noProof="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51</a:t>
              </a:r>
            </a:p>
          </p:txBody>
        </p:sp>
        <p:sp>
          <p:nvSpPr>
            <p:cNvPr id="11" name="Rectangle 10">
              <a:extLst>
                <a:ext uri="{FF2B5EF4-FFF2-40B4-BE49-F238E27FC236}">
                  <a16:creationId xmlns:a16="http://schemas.microsoft.com/office/drawing/2014/main" id="{AC162A0D-F522-4F74-A444-462F89CCD003}"/>
                </a:ext>
              </a:extLst>
            </p:cNvPr>
            <p:cNvSpPr/>
            <p:nvPr/>
          </p:nvSpPr>
          <p:spPr bwMode="auto">
            <a:xfrm>
              <a:off x="1121819" y="-374841"/>
              <a:ext cx="539065" cy="41550"/>
            </a:xfrm>
            <a:prstGeom prst="rect">
              <a:avLst/>
            </a:prstGeom>
            <a:solidFill>
              <a:srgbClr val="F8991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300" b="1" i="0" u="none" strike="noStrike" kern="1200" cap="none" spc="0" normalizeH="0" baseline="0" noProof="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R:</a:t>
              </a:r>
              <a:r>
                <a:rPr kumimoji="0" lang="en-US" sz="300" b="0" i="0" u="none" strike="noStrike" kern="1200" cap="none" spc="0" normalizeH="0" baseline="0" noProof="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 248 </a:t>
              </a:r>
              <a:r>
                <a:rPr kumimoji="0" lang="en-US" sz="300" b="1" i="0" u="none" strike="noStrike" kern="1200" cap="none" spc="0" normalizeH="0" baseline="0" noProof="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G:</a:t>
              </a:r>
              <a:r>
                <a:rPr kumimoji="0" lang="en-US" sz="300" b="0" i="0" u="none" strike="noStrike" kern="1200" cap="none" spc="0" normalizeH="0" baseline="0" noProof="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 153 </a:t>
              </a:r>
              <a:r>
                <a:rPr kumimoji="0" lang="en-US" sz="300" b="1" i="0" u="none" strike="noStrike" kern="1200" cap="none" spc="0" normalizeH="0" baseline="0" noProof="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B: </a:t>
              </a:r>
              <a:r>
                <a:rPr kumimoji="0" lang="en-US" sz="300" b="0" i="0" u="none" strike="noStrike" kern="1200" cap="none" spc="0" normalizeH="0" baseline="0" noProof="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29</a:t>
              </a:r>
            </a:p>
          </p:txBody>
        </p:sp>
        <p:sp>
          <p:nvSpPr>
            <p:cNvPr id="12" name="Rectangle 11">
              <a:extLst>
                <a:ext uri="{FF2B5EF4-FFF2-40B4-BE49-F238E27FC236}">
                  <a16:creationId xmlns:a16="http://schemas.microsoft.com/office/drawing/2014/main" id="{239A8846-617E-4112-B7AD-7F10D8E53D6C}"/>
                </a:ext>
              </a:extLst>
            </p:cNvPr>
            <p:cNvSpPr/>
            <p:nvPr/>
          </p:nvSpPr>
          <p:spPr bwMode="auto">
            <a:xfrm>
              <a:off x="1660884" y="-374841"/>
              <a:ext cx="539065" cy="41550"/>
            </a:xfrm>
            <a:prstGeom prst="rect">
              <a:avLst/>
            </a:prstGeom>
            <a:solidFill>
              <a:srgbClr val="EF443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300" b="1" i="0" u="none" strike="noStrike" kern="120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R:</a:t>
              </a:r>
              <a:r>
                <a:rPr kumimoji="0" lang="en-US" sz="3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 239 </a:t>
              </a:r>
              <a:r>
                <a:rPr kumimoji="0" lang="en-US" sz="300" b="1" i="0" u="none" strike="noStrike" kern="120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G:</a:t>
              </a:r>
              <a:r>
                <a:rPr kumimoji="0" lang="en-US" sz="3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 68 </a:t>
              </a:r>
              <a:r>
                <a:rPr kumimoji="0" lang="en-US" sz="300" b="1" i="0" u="none" strike="noStrike" kern="120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B: </a:t>
              </a:r>
              <a:r>
                <a:rPr kumimoji="0" lang="en-US" sz="3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50</a:t>
              </a:r>
            </a:p>
          </p:txBody>
        </p:sp>
        <p:sp>
          <p:nvSpPr>
            <p:cNvPr id="13" name="Rectangle 12">
              <a:extLst>
                <a:ext uri="{FF2B5EF4-FFF2-40B4-BE49-F238E27FC236}">
                  <a16:creationId xmlns:a16="http://schemas.microsoft.com/office/drawing/2014/main" id="{36A92BE1-3B07-4B0D-881F-18B15A3FCFF4}"/>
                </a:ext>
              </a:extLst>
            </p:cNvPr>
            <p:cNvSpPr/>
            <p:nvPr/>
          </p:nvSpPr>
          <p:spPr bwMode="auto">
            <a:xfrm>
              <a:off x="2199949" y="-374841"/>
              <a:ext cx="539065" cy="41550"/>
            </a:xfrm>
            <a:prstGeom prst="rect">
              <a:avLst/>
            </a:prstGeom>
            <a:solidFill>
              <a:srgbClr val="FBC11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300" b="1" i="0" u="none" strike="noStrike" kern="1200" cap="none" spc="0" normalizeH="0" baseline="0" noProof="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R:</a:t>
              </a:r>
              <a:r>
                <a:rPr kumimoji="0" lang="en-US" sz="300" b="0" i="0" u="none" strike="noStrike" kern="1200" cap="none" spc="0" normalizeH="0" baseline="0" noProof="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 251 </a:t>
              </a:r>
              <a:r>
                <a:rPr kumimoji="0" lang="en-US" sz="300" b="1" i="0" u="none" strike="noStrike" kern="1200" cap="none" spc="0" normalizeH="0" baseline="0" noProof="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G:</a:t>
              </a:r>
              <a:r>
                <a:rPr kumimoji="0" lang="en-US" sz="300" b="0" i="0" u="none" strike="noStrike" kern="1200" cap="none" spc="0" normalizeH="0" baseline="0" noProof="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 193 </a:t>
              </a:r>
              <a:r>
                <a:rPr kumimoji="0" lang="en-US" sz="300" b="1" i="0" u="none" strike="noStrike" kern="1200" cap="none" spc="0" normalizeH="0" baseline="0" noProof="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B: </a:t>
              </a:r>
              <a:r>
                <a:rPr kumimoji="0" lang="en-US" sz="300" b="0" i="0" u="none" strike="noStrike" kern="1200" cap="none" spc="0" normalizeH="0" baseline="0" noProof="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18</a:t>
              </a:r>
            </a:p>
          </p:txBody>
        </p:sp>
        <p:sp>
          <p:nvSpPr>
            <p:cNvPr id="14" name="Rectangle 13">
              <a:extLst>
                <a:ext uri="{FF2B5EF4-FFF2-40B4-BE49-F238E27FC236}">
                  <a16:creationId xmlns:a16="http://schemas.microsoft.com/office/drawing/2014/main" id="{BF7CAE23-7C7C-4E21-B5E0-C9AE0A015D77}"/>
                </a:ext>
              </a:extLst>
            </p:cNvPr>
            <p:cNvSpPr/>
            <p:nvPr/>
          </p:nvSpPr>
          <p:spPr bwMode="auto">
            <a:xfrm>
              <a:off x="2739015" y="-374841"/>
              <a:ext cx="539065" cy="41550"/>
            </a:xfrm>
            <a:prstGeom prst="rect">
              <a:avLst/>
            </a:prstGeom>
            <a:solidFill>
              <a:srgbClr val="FFD8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300" b="1" i="0" u="none" strike="noStrike" kern="1200" cap="none" spc="0" normalizeH="0" baseline="0" noProof="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R:</a:t>
              </a:r>
              <a:r>
                <a:rPr kumimoji="0" lang="en-US" sz="300" b="0" i="0" u="none" strike="noStrike" kern="1200" cap="none" spc="0" normalizeH="0" baseline="0" noProof="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 255 </a:t>
              </a:r>
              <a:r>
                <a:rPr kumimoji="0" lang="en-US" sz="300" b="1" i="0" u="none" strike="noStrike" kern="1200" cap="none" spc="0" normalizeH="0" baseline="0" noProof="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G:</a:t>
              </a:r>
              <a:r>
                <a:rPr kumimoji="0" lang="en-US" sz="300" b="0" i="0" u="none" strike="noStrike" kern="1200" cap="none" spc="0" normalizeH="0" baseline="0" noProof="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 216 </a:t>
              </a:r>
              <a:r>
                <a:rPr kumimoji="0" lang="en-US" sz="300" b="1" i="0" u="none" strike="noStrike" kern="1200" cap="none" spc="0" normalizeH="0" baseline="0" noProof="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B: </a:t>
              </a:r>
              <a:r>
                <a:rPr kumimoji="0" lang="en-US" sz="300" b="0" i="0" u="none" strike="noStrike" kern="1200" cap="none" spc="0" normalizeH="0" baseline="0" noProof="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0</a:t>
              </a:r>
            </a:p>
          </p:txBody>
        </p:sp>
        <p:sp>
          <p:nvSpPr>
            <p:cNvPr id="15" name="Rectangle 14">
              <a:extLst>
                <a:ext uri="{FF2B5EF4-FFF2-40B4-BE49-F238E27FC236}">
                  <a16:creationId xmlns:a16="http://schemas.microsoft.com/office/drawing/2014/main" id="{C4A06A75-69E2-4425-8804-387DED59EA2E}"/>
                </a:ext>
              </a:extLst>
            </p:cNvPr>
            <p:cNvSpPr/>
            <p:nvPr/>
          </p:nvSpPr>
          <p:spPr bwMode="auto">
            <a:xfrm>
              <a:off x="3278080" y="-374841"/>
              <a:ext cx="539065" cy="41550"/>
            </a:xfrm>
            <a:prstGeom prst="rect">
              <a:avLst/>
            </a:prstGeom>
            <a:solidFill>
              <a:srgbClr val="FFF26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300" b="1" i="0" u="none" strike="noStrike" kern="1200" cap="none" spc="0" normalizeH="0" baseline="0" noProof="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R:</a:t>
              </a:r>
              <a:r>
                <a:rPr kumimoji="0" lang="en-US" sz="300" b="0" i="0" u="none" strike="noStrike" kern="1200" cap="none" spc="0" normalizeH="0" baseline="0" noProof="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 255 </a:t>
              </a:r>
              <a:r>
                <a:rPr kumimoji="0" lang="en-US" sz="300" b="1" i="0" u="none" strike="noStrike" kern="1200" cap="none" spc="0" normalizeH="0" baseline="0" noProof="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G:</a:t>
              </a:r>
              <a:r>
                <a:rPr kumimoji="0" lang="en-US" sz="300" b="0" i="0" u="none" strike="noStrike" kern="1200" cap="none" spc="0" normalizeH="0" baseline="0" noProof="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 242 </a:t>
              </a:r>
              <a:r>
                <a:rPr kumimoji="0" lang="en-US" sz="300" b="1" i="0" u="none" strike="noStrike" kern="1200" cap="none" spc="0" normalizeH="0" baseline="0" noProof="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B: </a:t>
              </a:r>
              <a:r>
                <a:rPr kumimoji="0" lang="en-US" sz="300" b="0" i="0" u="none" strike="noStrike" kern="1200" cap="none" spc="0" normalizeH="0" baseline="0" noProof="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102</a:t>
              </a:r>
            </a:p>
          </p:txBody>
        </p:sp>
        <p:sp>
          <p:nvSpPr>
            <p:cNvPr id="16" name="Rectangle 15">
              <a:extLst>
                <a:ext uri="{FF2B5EF4-FFF2-40B4-BE49-F238E27FC236}">
                  <a16:creationId xmlns:a16="http://schemas.microsoft.com/office/drawing/2014/main" id="{F02CC011-6D8F-43EC-BFDE-2187F35EE822}"/>
                </a:ext>
              </a:extLst>
            </p:cNvPr>
            <p:cNvSpPr/>
            <p:nvPr/>
          </p:nvSpPr>
          <p:spPr bwMode="auto">
            <a:xfrm>
              <a:off x="3864425" y="-415111"/>
              <a:ext cx="1078131" cy="41550"/>
            </a:xfrm>
            <a:prstGeom prst="rect">
              <a:avLst/>
            </a:prstGeom>
            <a:solidFill>
              <a:srgbClr val="4F504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300" b="1" i="0" u="none" strike="noStrike" kern="120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R:</a:t>
              </a:r>
              <a:r>
                <a:rPr kumimoji="0" lang="en-US" sz="3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 79 </a:t>
              </a:r>
              <a:r>
                <a:rPr kumimoji="0" lang="en-US" sz="300" b="1" i="0" u="none" strike="noStrike" kern="120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G:</a:t>
              </a:r>
              <a:r>
                <a:rPr kumimoji="0" lang="en-US" sz="3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 80 </a:t>
              </a:r>
              <a:r>
                <a:rPr kumimoji="0" lang="en-US" sz="300" b="1" i="0" u="none" strike="noStrike" kern="120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B: </a:t>
              </a:r>
              <a:r>
                <a:rPr kumimoji="0" lang="en-US" sz="3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79</a:t>
              </a:r>
            </a:p>
          </p:txBody>
        </p:sp>
        <p:sp>
          <p:nvSpPr>
            <p:cNvPr id="17" name="Rectangle 16">
              <a:extLst>
                <a:ext uri="{FF2B5EF4-FFF2-40B4-BE49-F238E27FC236}">
                  <a16:creationId xmlns:a16="http://schemas.microsoft.com/office/drawing/2014/main" id="{DD4ED002-B840-4BE9-8BDC-19D68C9CB88C}"/>
                </a:ext>
              </a:extLst>
            </p:cNvPr>
            <p:cNvSpPr/>
            <p:nvPr/>
          </p:nvSpPr>
          <p:spPr bwMode="auto">
            <a:xfrm>
              <a:off x="3864425" y="-374841"/>
              <a:ext cx="539065" cy="41550"/>
            </a:xfrm>
            <a:prstGeom prst="rect">
              <a:avLst/>
            </a:prstGeom>
            <a:solidFill>
              <a:srgbClr val="75787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300" b="1" i="0" u="none" strike="noStrike" kern="120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R:</a:t>
              </a:r>
              <a:r>
                <a:rPr kumimoji="0" lang="en-US" sz="3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 117 </a:t>
              </a:r>
              <a:r>
                <a:rPr kumimoji="0" lang="en-US" sz="300" b="1" i="0" u="none" strike="noStrike" kern="120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G:</a:t>
              </a:r>
              <a:r>
                <a:rPr kumimoji="0" lang="en-US" sz="3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 120 </a:t>
              </a:r>
              <a:r>
                <a:rPr kumimoji="0" lang="en-US" sz="300" b="1" i="0" u="none" strike="noStrike" kern="120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B: </a:t>
              </a:r>
              <a:r>
                <a:rPr kumimoji="0" lang="en-US" sz="3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123</a:t>
              </a:r>
            </a:p>
          </p:txBody>
        </p:sp>
        <p:sp>
          <p:nvSpPr>
            <p:cNvPr id="18" name="Rectangle 17">
              <a:extLst>
                <a:ext uri="{FF2B5EF4-FFF2-40B4-BE49-F238E27FC236}">
                  <a16:creationId xmlns:a16="http://schemas.microsoft.com/office/drawing/2014/main" id="{A15776BA-12B5-4501-B416-66A3D642344B}"/>
                </a:ext>
              </a:extLst>
            </p:cNvPr>
            <p:cNvSpPr/>
            <p:nvPr/>
          </p:nvSpPr>
          <p:spPr bwMode="auto">
            <a:xfrm>
              <a:off x="4403490" y="-374841"/>
              <a:ext cx="539065" cy="41550"/>
            </a:xfrm>
            <a:prstGeom prst="rect">
              <a:avLst/>
            </a:prstGeom>
            <a:solidFill>
              <a:srgbClr val="B7B7B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300" b="1" i="0" u="none" strike="noStrike" kern="1200" cap="none" spc="0" normalizeH="0" baseline="0" noProof="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R:</a:t>
              </a:r>
              <a:r>
                <a:rPr kumimoji="0" lang="en-US" sz="300" b="0" i="0" u="none" strike="noStrike" kern="1200" cap="none" spc="0" normalizeH="0" baseline="0" noProof="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 183 </a:t>
              </a:r>
              <a:r>
                <a:rPr kumimoji="0" lang="en-US" sz="300" b="1" i="0" u="none" strike="noStrike" kern="1200" cap="none" spc="0" normalizeH="0" baseline="0" noProof="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G:</a:t>
              </a:r>
              <a:r>
                <a:rPr kumimoji="0" lang="en-US" sz="300" b="0" i="0" u="none" strike="noStrike" kern="1200" cap="none" spc="0" normalizeH="0" baseline="0" noProof="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 183 </a:t>
              </a:r>
              <a:r>
                <a:rPr kumimoji="0" lang="en-US" sz="300" b="1" i="0" u="none" strike="noStrike" kern="1200" cap="none" spc="0" normalizeH="0" baseline="0" noProof="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B: </a:t>
              </a:r>
              <a:r>
                <a:rPr kumimoji="0" lang="en-US" sz="300" b="0" i="0" u="none" strike="noStrike" kern="1200" cap="none" spc="0" normalizeH="0" baseline="0" noProof="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182</a:t>
              </a:r>
            </a:p>
          </p:txBody>
        </p:sp>
        <p:sp>
          <p:nvSpPr>
            <p:cNvPr id="19" name="Rectangle 18">
              <a:extLst>
                <a:ext uri="{FF2B5EF4-FFF2-40B4-BE49-F238E27FC236}">
                  <a16:creationId xmlns:a16="http://schemas.microsoft.com/office/drawing/2014/main" id="{EFFA4665-56AC-4516-980B-4A684F51BBAF}"/>
                </a:ext>
              </a:extLst>
            </p:cNvPr>
            <p:cNvSpPr/>
            <p:nvPr/>
          </p:nvSpPr>
          <p:spPr bwMode="auto">
            <a:xfrm>
              <a:off x="4942555" y="-374841"/>
              <a:ext cx="539065" cy="41550"/>
            </a:xfrm>
            <a:prstGeom prst="rect">
              <a:avLst/>
            </a:prstGeom>
            <a:solidFill>
              <a:srgbClr val="CDCEC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300" b="1" i="0" u="none" strike="noStrike" kern="1200" cap="none" spc="0" normalizeH="0" baseline="0" noProof="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R:</a:t>
              </a:r>
              <a:r>
                <a:rPr kumimoji="0" lang="en-US" sz="300" b="0" i="0" u="none" strike="noStrike" kern="1200" cap="none" spc="0" normalizeH="0" baseline="0" noProof="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 205 </a:t>
              </a:r>
              <a:r>
                <a:rPr kumimoji="0" lang="en-US" sz="300" b="1" i="0" u="none" strike="noStrike" kern="1200" cap="none" spc="0" normalizeH="0" baseline="0" noProof="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G:</a:t>
              </a:r>
              <a:r>
                <a:rPr kumimoji="0" lang="en-US" sz="300" b="0" i="0" u="none" strike="noStrike" kern="1200" cap="none" spc="0" normalizeH="0" baseline="0" noProof="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 206 </a:t>
              </a:r>
              <a:r>
                <a:rPr kumimoji="0" lang="en-US" sz="300" b="1" i="0" u="none" strike="noStrike" kern="1200" cap="none" spc="0" normalizeH="0" baseline="0" noProof="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B: </a:t>
              </a:r>
              <a:r>
                <a:rPr kumimoji="0" lang="en-US" sz="300" b="0" i="0" u="none" strike="noStrike" kern="1200" cap="none" spc="0" normalizeH="0" baseline="0" noProof="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204</a:t>
              </a:r>
            </a:p>
          </p:txBody>
        </p:sp>
        <p:sp>
          <p:nvSpPr>
            <p:cNvPr id="20" name="Rectangle 19">
              <a:extLst>
                <a:ext uri="{FF2B5EF4-FFF2-40B4-BE49-F238E27FC236}">
                  <a16:creationId xmlns:a16="http://schemas.microsoft.com/office/drawing/2014/main" id="{B93BB0C0-397C-40AD-9E95-4EB8307FD4A4}"/>
                </a:ext>
              </a:extLst>
            </p:cNvPr>
            <p:cNvSpPr/>
            <p:nvPr/>
          </p:nvSpPr>
          <p:spPr bwMode="auto">
            <a:xfrm>
              <a:off x="5481621" y="-374841"/>
              <a:ext cx="539065" cy="4155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300" b="1" i="0" u="none" strike="noStrike" kern="1200" cap="none" spc="0" normalizeH="0" baseline="0" noProof="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R:</a:t>
              </a:r>
              <a:r>
                <a:rPr kumimoji="0" lang="en-US" sz="300" b="0" i="0" u="none" strike="noStrike" kern="1200" cap="none" spc="0" normalizeH="0" baseline="0" noProof="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 255 </a:t>
              </a:r>
              <a:r>
                <a:rPr kumimoji="0" lang="en-US" sz="300" b="1" i="0" u="none" strike="noStrike" kern="1200" cap="none" spc="0" normalizeH="0" baseline="0" noProof="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G:</a:t>
              </a:r>
              <a:r>
                <a:rPr kumimoji="0" lang="en-US" sz="300" b="0" i="0" u="none" strike="noStrike" kern="1200" cap="none" spc="0" normalizeH="0" baseline="0" noProof="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 255 </a:t>
              </a:r>
              <a:r>
                <a:rPr kumimoji="0" lang="en-US" sz="300" b="1" i="0" u="none" strike="noStrike" kern="1200" cap="none" spc="0" normalizeH="0" baseline="0" noProof="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B: </a:t>
              </a:r>
              <a:r>
                <a:rPr kumimoji="0" lang="en-US" sz="300" b="0" i="0" u="none" strike="noStrike" kern="1200" cap="none" spc="0" normalizeH="0" baseline="0" noProof="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255</a:t>
              </a:r>
            </a:p>
          </p:txBody>
        </p:sp>
      </p:grpSp>
    </p:spTree>
    <p:extLst>
      <p:ext uri="{BB962C8B-B14F-4D97-AF65-F5344CB8AC3E}">
        <p14:creationId xmlns:p14="http://schemas.microsoft.com/office/powerpoint/2010/main" val="4222007827"/>
      </p:ext>
    </p:extLst>
  </p:cSld>
  <p:clrMap bg1="lt1" tx1="dk1" bg2="lt2" tx2="dk2" accent1="accent1" accent2="accent2" accent3="accent3" accent4="accent4" accent5="accent5" accent6="accent6" hlink="hlink" folHlink="folHlink"/>
  <p:sldLayoutIdLst>
    <p:sldLayoutId id="2147484540" r:id="rId1"/>
    <p:sldLayoutId id="2147484541" r:id="rId2"/>
    <p:sldLayoutId id="2147484542" r:id="rId3"/>
    <p:sldLayoutId id="2147484543" r:id="rId4"/>
    <p:sldLayoutId id="2147484544" r:id="rId5"/>
    <p:sldLayoutId id="2147484545" r:id="rId6"/>
    <p:sldLayoutId id="2147484546" r:id="rId7"/>
    <p:sldLayoutId id="2147484547" r:id="rId8"/>
    <p:sldLayoutId id="2147484548" r:id="rId9"/>
    <p:sldLayoutId id="2147484549" r:id="rId10"/>
  </p:sldLayoutIdLst>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Arial" panose="020B0604020202020204" pitchFamily="34" charset="0"/>
        <a:buChar char="•"/>
        <a:tabLst/>
        <a:defRPr lang="en-US" sz="3200" kern="1200" spc="0" baseline="0" dirty="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Courier New" panose="02070309020205020404" pitchFamily="49" charset="0"/>
        <a:buChar char="o"/>
        <a:tabLst/>
        <a:defRPr lang="en-US" sz="2400" kern="1200" spc="0" baseline="0" dirty="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lang="en-US" sz="2000" kern="1200" spc="0" baseline="0" dirty="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Ø"/>
        <a:tabLst/>
        <a:defRPr lang="en-US" sz="2000" kern="1200" spc="0" baseline="0" dirty="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v"/>
        <a:tabLst/>
        <a:defRPr lang="en-US" sz="2000" kern="1200" spc="0" baseline="0" dirty="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55008" y="372394"/>
            <a:ext cx="10726460" cy="135195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55008" y="1861968"/>
            <a:ext cx="10726460" cy="443796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55008" y="6482889"/>
            <a:ext cx="2798207" cy="372394"/>
          </a:xfrm>
          <a:prstGeom prst="rect">
            <a:avLst/>
          </a:prstGeom>
        </p:spPr>
        <p:txBody>
          <a:bodyPr vert="horz" lIns="91440" tIns="45720" rIns="91440" bIns="45720" rtlCol="0" anchor="ctr"/>
          <a:lstStyle>
            <a:lvl1pPr algn="l">
              <a:defRPr sz="1224">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4119583" y="6482889"/>
            <a:ext cx="4197310" cy="372394"/>
          </a:xfrm>
          <a:prstGeom prst="rect">
            <a:avLst/>
          </a:prstGeom>
        </p:spPr>
        <p:txBody>
          <a:bodyPr vert="horz" lIns="91440" tIns="45720" rIns="91440" bIns="45720" rtlCol="0" anchor="ctr"/>
          <a:lstStyle>
            <a:lvl1pPr algn="ctr">
              <a:defRPr sz="1224">
                <a:solidFill>
                  <a:schemeClr val="tx1">
                    <a:tint val="75000"/>
                  </a:schemeClr>
                </a:solidFill>
              </a:defRPr>
            </a:lvl1pPr>
          </a:lstStyle>
          <a:p>
            <a:r>
              <a:rPr lang="en-US"/>
              <a:t>Microsoft Azure Confidential</a:t>
            </a:r>
          </a:p>
        </p:txBody>
      </p:sp>
      <p:sp>
        <p:nvSpPr>
          <p:cNvPr id="6" name="Slide Number Placeholder 5"/>
          <p:cNvSpPr>
            <a:spLocks noGrp="1"/>
          </p:cNvSpPr>
          <p:nvPr>
            <p:ph type="sldNum" sz="quarter" idx="4"/>
          </p:nvPr>
        </p:nvSpPr>
        <p:spPr>
          <a:xfrm>
            <a:off x="8783260" y="6482889"/>
            <a:ext cx="2798207" cy="372394"/>
          </a:xfrm>
          <a:prstGeom prst="rect">
            <a:avLst/>
          </a:prstGeom>
        </p:spPr>
        <p:txBody>
          <a:bodyPr vert="horz" lIns="91440" tIns="45720" rIns="91440" bIns="45720" rtlCol="0" anchor="ctr"/>
          <a:lstStyle>
            <a:lvl1pPr algn="r">
              <a:defRPr sz="1224">
                <a:solidFill>
                  <a:schemeClr val="tx1">
                    <a:tint val="75000"/>
                  </a:schemeClr>
                </a:solidFill>
              </a:defRPr>
            </a:lvl1pPr>
          </a:lstStyle>
          <a:p>
            <a:fld id="{7E2C55F7-A641-4004-8C1B-F54139906045}" type="slidenum">
              <a:rPr lang="en-US" smtClean="0"/>
              <a:t>‹#›</a:t>
            </a:fld>
            <a:endParaRPr lang="en-US"/>
          </a:p>
        </p:txBody>
      </p:sp>
    </p:spTree>
    <p:extLst>
      <p:ext uri="{BB962C8B-B14F-4D97-AF65-F5344CB8AC3E}">
        <p14:creationId xmlns:p14="http://schemas.microsoft.com/office/powerpoint/2010/main" val="3997739900"/>
      </p:ext>
    </p:extLst>
  </p:cSld>
  <p:clrMap bg1="lt1" tx1="dk1" bg2="lt2" tx2="dk2" accent1="accent1" accent2="accent2" accent3="accent3" accent4="accent4" accent5="accent5" accent6="accent6" hlink="hlink" folHlink="folHlink"/>
  <p:sldLayoutIdLst>
    <p:sldLayoutId id="2147484551" r:id="rId1"/>
    <p:sldLayoutId id="2147484552" r:id="rId2"/>
    <p:sldLayoutId id="2147484553" r:id="rId3"/>
    <p:sldLayoutId id="2147484554" r:id="rId4"/>
    <p:sldLayoutId id="2147484555" r:id="rId5"/>
    <p:sldLayoutId id="2147484556" r:id="rId6"/>
    <p:sldLayoutId id="2147484557" r:id="rId7"/>
    <p:sldLayoutId id="2147484558" r:id="rId8"/>
    <p:sldLayoutId id="2147484559" r:id="rId9"/>
    <p:sldLayoutId id="2147484560" r:id="rId10"/>
    <p:sldLayoutId id="2147484561" r:id="rId11"/>
    <p:sldLayoutId id="2147484562" r:id="rId12"/>
    <p:sldLayoutId id="2147484563" r:id="rId13"/>
    <p:sldLayoutId id="2147484564" r:id="rId14"/>
    <p:sldLayoutId id="2147484565" r:id="rId15"/>
    <p:sldLayoutId id="2147484567" r:id="rId16"/>
  </p:sldLayoutIdLst>
  <p:hf sldNum="0" hdr="0" dt="0"/>
  <p:txStyles>
    <p:titleStyle>
      <a:lvl1pPr algn="l" defTabSz="932597" rtl="0" eaLnBrk="1" latinLnBrk="0" hangingPunct="1">
        <a:lnSpc>
          <a:spcPct val="90000"/>
        </a:lnSpc>
        <a:spcBef>
          <a:spcPct val="0"/>
        </a:spcBef>
        <a:buNone/>
        <a:defRPr sz="4488" kern="1200">
          <a:solidFill>
            <a:schemeClr val="tx1"/>
          </a:solidFill>
          <a:latin typeface="+mj-lt"/>
          <a:ea typeface="+mj-ea"/>
          <a:cs typeface="+mj-cs"/>
        </a:defRPr>
      </a:lvl1pPr>
    </p:titleStyle>
    <p:body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7" cstate="screen">
            <a:extLst>
              <a:ext uri="{28A0092B-C50C-407E-A947-70E740481C1C}">
                <a14:useLocalDpi xmlns:a14="http://schemas.microsoft.com/office/drawing/2010/main"/>
              </a:ext>
            </a:extLst>
          </a:blip>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2368513140"/>
      </p:ext>
    </p:extLst>
  </p:cSld>
  <p:clrMap bg1="lt1" tx1="dk1" bg2="lt2" tx2="dk2" accent1="accent1" accent2="accent2" accent3="accent3" accent4="accent4" accent5="accent5" accent6="accent6" hlink="hlink" folHlink="folHlink"/>
  <p:sldLayoutIdLst>
    <p:sldLayoutId id="2147484569" r:id="rId1"/>
    <p:sldLayoutId id="2147484570" r:id="rId2"/>
    <p:sldLayoutId id="2147484571" r:id="rId3"/>
    <p:sldLayoutId id="2147484572" r:id="rId4"/>
    <p:sldLayoutId id="2147484573" r:id="rId5"/>
    <p:sldLayoutId id="2147484574" r:id="rId6"/>
    <p:sldLayoutId id="2147484575" r:id="rId7"/>
    <p:sldLayoutId id="2147484576" r:id="rId8"/>
    <p:sldLayoutId id="2147484577" r:id="rId9"/>
    <p:sldLayoutId id="2147484578" r:id="rId10"/>
    <p:sldLayoutId id="2147484579" r:id="rId11"/>
    <p:sldLayoutId id="2147484580" r:id="rId12"/>
    <p:sldLayoutId id="2147484581" r:id="rId13"/>
    <p:sldLayoutId id="2147484582" r:id="rId14"/>
    <p:sldLayoutId id="2147484583" r:id="rId15"/>
    <p:sldLayoutId id="2147484584" r:id="rId16"/>
    <p:sldLayoutId id="2147484585" r:id="rId17"/>
    <p:sldLayoutId id="2147484586" r:id="rId18"/>
    <p:sldLayoutId id="2147484587" r:id="rId19"/>
    <p:sldLayoutId id="2147484588" r:id="rId20"/>
    <p:sldLayoutId id="2147484589" r:id="rId21"/>
    <p:sldLayoutId id="2147484590" r:id="rId22"/>
    <p:sldLayoutId id="2147484591" r:id="rId23"/>
    <p:sldLayoutId id="2147484593" r:id="rId24"/>
    <p:sldLayoutId id="2147484594" r:id="rId25"/>
  </p:sldLayoutIdLst>
  <p:transition spd="med" advClick="0" advTm="3000">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6"/>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2"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12" name="Group 11"/>
          <p:cNvGrpSpPr/>
          <p:nvPr userDrawn="1"/>
        </p:nvGrpSpPr>
        <p:grpSpPr>
          <a:xfrm>
            <a:off x="12530668" y="35279"/>
            <a:ext cx="316089" cy="6923971"/>
            <a:chOff x="12519377" y="-15171"/>
            <a:chExt cx="349955" cy="5130095"/>
          </a:xfrm>
        </p:grpSpPr>
        <p:sp>
          <p:nvSpPr>
            <p:cNvPr id="3" name="Rectangle 2"/>
            <p:cNvSpPr/>
            <p:nvPr userDrawn="1"/>
          </p:nvSpPr>
          <p:spPr bwMode="auto">
            <a:xfrm>
              <a:off x="12519377" y="-15171"/>
              <a:ext cx="349955" cy="620889"/>
            </a:xfrm>
            <a:prstGeom prst="rect">
              <a:avLst/>
            </a:prstGeom>
            <a:solidFill>
              <a:schemeClr val="bg1"/>
            </a:solid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Rectangle 4"/>
            <p:cNvSpPr/>
            <p:nvPr userDrawn="1"/>
          </p:nvSpPr>
          <p:spPr bwMode="auto">
            <a:xfrm>
              <a:off x="12519377" y="629001"/>
              <a:ext cx="349955" cy="62088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Rectangle 5"/>
            <p:cNvSpPr/>
            <p:nvPr userDrawn="1"/>
          </p:nvSpPr>
          <p:spPr bwMode="auto">
            <a:xfrm>
              <a:off x="12519377" y="1273173"/>
              <a:ext cx="349955" cy="62088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Rectangle 6"/>
            <p:cNvSpPr/>
            <p:nvPr userDrawn="1"/>
          </p:nvSpPr>
          <p:spPr bwMode="auto">
            <a:xfrm>
              <a:off x="12519377" y="1917345"/>
              <a:ext cx="349955" cy="62088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Rectangle 7"/>
            <p:cNvSpPr/>
            <p:nvPr userDrawn="1"/>
          </p:nvSpPr>
          <p:spPr bwMode="auto">
            <a:xfrm>
              <a:off x="12519377" y="2561517"/>
              <a:ext cx="349955" cy="620889"/>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Rectangle 8"/>
            <p:cNvSpPr/>
            <p:nvPr userDrawn="1"/>
          </p:nvSpPr>
          <p:spPr bwMode="auto">
            <a:xfrm>
              <a:off x="12519377" y="3205689"/>
              <a:ext cx="349955" cy="620889"/>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Rectangle 9"/>
            <p:cNvSpPr/>
            <p:nvPr userDrawn="1"/>
          </p:nvSpPr>
          <p:spPr bwMode="auto">
            <a:xfrm>
              <a:off x="12519377" y="3849861"/>
              <a:ext cx="349955" cy="620889"/>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Rectangle 10"/>
            <p:cNvSpPr/>
            <p:nvPr userDrawn="1"/>
          </p:nvSpPr>
          <p:spPr bwMode="auto">
            <a:xfrm>
              <a:off x="12519377" y="4494035"/>
              <a:ext cx="349955" cy="620889"/>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3183851935"/>
      </p:ext>
    </p:extLst>
  </p:cSld>
  <p:clrMap bg1="lt1" tx1="dk1" bg2="lt2" tx2="dk2" accent1="accent1" accent2="accent2" accent3="accent3" accent4="accent4" accent5="accent5" accent6="accent6" hlink="hlink" folHlink="folHlink"/>
  <p:sldLayoutIdLst>
    <p:sldLayoutId id="2147484597" r:id="rId1"/>
    <p:sldLayoutId id="2147484598" r:id="rId2"/>
    <p:sldLayoutId id="2147484599" r:id="rId3"/>
    <p:sldLayoutId id="2147484600" r:id="rId4"/>
    <p:sldLayoutId id="2147484601" r:id="rId5"/>
    <p:sldLayoutId id="2147484602" r:id="rId6"/>
    <p:sldLayoutId id="2147484603" r:id="rId7"/>
    <p:sldLayoutId id="2147484604" r:id="rId8"/>
    <p:sldLayoutId id="2147484605" r:id="rId9"/>
    <p:sldLayoutId id="2147484606" r:id="rId10"/>
    <p:sldLayoutId id="2147484607" r:id="rId11"/>
    <p:sldLayoutId id="2147484608" r:id="rId12"/>
    <p:sldLayoutId id="2147484609" r:id="rId13"/>
    <p:sldLayoutId id="2147484610" r:id="rId14"/>
    <p:sldLayoutId id="2147484611" r:id="rId15"/>
    <p:sldLayoutId id="2147484612" r:id="rId16"/>
    <p:sldLayoutId id="2147484613" r:id="rId17"/>
    <p:sldLayoutId id="2147484614" r:id="rId18"/>
    <p:sldLayoutId id="2147484615" r:id="rId19"/>
    <p:sldLayoutId id="2147484616" r:id="rId20"/>
    <p:sldLayoutId id="2147484617" r:id="rId21"/>
    <p:sldLayoutId id="2147484618" r:id="rId22"/>
    <p:sldLayoutId id="2147484619" r:id="rId23"/>
    <p:sldLayoutId id="2147484620" r:id="rId24"/>
    <p:sldLayoutId id="2147484621" r:id="rId25"/>
    <p:sldLayoutId id="2147484622" r:id="rId26"/>
    <p:sldLayoutId id="2147484623" r:id="rId27"/>
    <p:sldLayoutId id="2147484624" r:id="rId28"/>
    <p:sldLayoutId id="2147484625" r:id="rId29"/>
    <p:sldLayoutId id="2147484626" r:id="rId30"/>
    <p:sldLayoutId id="2147484627" r:id="rId31"/>
    <p:sldLayoutId id="2147484628" r:id="rId32"/>
  </p:sldLayoutIdLst>
  <p:transition>
    <p:fade/>
  </p:transition>
  <p:hf sldNum="0" hdr="0" ftr="0" dt="0"/>
  <p:txStyles>
    <p:titleStyle>
      <a:lvl1pPr algn="l" defTabSz="932563" rtl="0" eaLnBrk="1" latinLnBrk="0" hangingPunct="1">
        <a:lnSpc>
          <a:spcPct val="90000"/>
        </a:lnSpc>
        <a:spcBef>
          <a:spcPct val="0"/>
        </a:spcBef>
        <a:buNone/>
        <a:defRPr lang="en-US" sz="4799" b="0" kern="1200" cap="none" spc="-102" baseline="0" dirty="0" smtClean="0">
          <a:ln w="3175">
            <a:noFill/>
          </a:ln>
          <a:solidFill>
            <a:srgbClr val="3F3F3F"/>
          </a:solidFill>
          <a:effectLst/>
          <a:latin typeface="+mj-lt"/>
          <a:ea typeface="+mn-ea"/>
          <a:cs typeface="Segoe UI Semibold" panose="020B0702040204020203" pitchFamily="34" charset="0"/>
        </a:defRPr>
      </a:lvl1pPr>
    </p:titleStyle>
    <p:bodyStyle>
      <a:lvl1pPr marL="0" marR="0" indent="0" algn="l" defTabSz="932563" rtl="0" eaLnBrk="1" fontAlgn="auto" latinLnBrk="0" hangingPunct="1">
        <a:lnSpc>
          <a:spcPct val="90000"/>
        </a:lnSpc>
        <a:spcBef>
          <a:spcPct val="20000"/>
        </a:spcBef>
        <a:spcAft>
          <a:spcPts val="0"/>
        </a:spcAft>
        <a:buClrTx/>
        <a:buSzPct val="90000"/>
        <a:buFont typeface="Arial" pitchFamily="34" charset="0"/>
        <a:buNone/>
        <a:tabLst/>
        <a:defRPr sz="3999" kern="1200" spc="0" baseline="0">
          <a:gradFill>
            <a:gsLst>
              <a:gs pos="1250">
                <a:schemeClr val="tx2"/>
              </a:gs>
              <a:gs pos="100000">
                <a:schemeClr val="tx1"/>
              </a:gs>
            </a:gsLst>
            <a:lin ang="5400000" scaled="0"/>
          </a:gradFill>
          <a:latin typeface="Segoe UI Light" panose="020B0502040204020203" pitchFamily="34" charset="0"/>
          <a:ea typeface="+mn-ea"/>
          <a:cs typeface="Segoe UI Light" panose="020B0502040204020203" pitchFamily="34" charset="0"/>
        </a:defRPr>
      </a:lvl1pPr>
      <a:lvl2pPr marL="342834" marR="0" indent="0" algn="l" defTabSz="932563" rtl="0" eaLnBrk="1" fontAlgn="auto" latinLnBrk="0" hangingPunct="1">
        <a:lnSpc>
          <a:spcPct val="90000"/>
        </a:lnSpc>
        <a:spcBef>
          <a:spcPct val="20000"/>
        </a:spcBef>
        <a:spcAft>
          <a:spcPts val="0"/>
        </a:spcAft>
        <a:buClrTx/>
        <a:buSzPct val="90000"/>
        <a:buFont typeface="Arial" pitchFamily="34" charset="0"/>
        <a:buNone/>
        <a:tabLst/>
        <a:defRPr sz="2400" kern="1200" spc="0" baseline="0">
          <a:gradFill>
            <a:gsLst>
              <a:gs pos="1250">
                <a:schemeClr val="tx2"/>
              </a:gs>
              <a:gs pos="100000">
                <a:schemeClr val="tx1"/>
              </a:gs>
            </a:gsLst>
            <a:lin ang="5400000" scaled="0"/>
          </a:gradFill>
          <a:latin typeface="Segoe UI Semilight" panose="020B0402040204020203" pitchFamily="34" charset="0"/>
          <a:ea typeface="+mn-ea"/>
          <a:cs typeface="Segoe UI Semilight" panose="020B0402040204020203" pitchFamily="34" charset="0"/>
        </a:defRPr>
      </a:lvl2pPr>
      <a:lvl3pPr marL="571390" marR="0" indent="0" algn="l" defTabSz="932563"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2"/>
              </a:gs>
              <a:gs pos="100000">
                <a:schemeClr val="tx1"/>
              </a:gs>
            </a:gsLst>
            <a:lin ang="5400000" scaled="0"/>
          </a:gradFill>
          <a:latin typeface="Segoe UI Semilight" panose="020B0402040204020203" pitchFamily="34" charset="0"/>
          <a:ea typeface="+mn-ea"/>
          <a:cs typeface="Segoe UI Semilight" panose="020B0402040204020203" pitchFamily="34" charset="0"/>
        </a:defRPr>
      </a:lvl3pPr>
      <a:lvl4pPr marL="799946" marR="0" indent="0" algn="l" defTabSz="932563"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2"/>
              </a:gs>
              <a:gs pos="100000">
                <a:schemeClr val="tx1"/>
              </a:gs>
            </a:gsLst>
            <a:lin ang="5400000" scaled="0"/>
          </a:gradFill>
          <a:latin typeface="Segoe UI Semilight" panose="020B0402040204020203" pitchFamily="34" charset="0"/>
          <a:ea typeface="+mn-ea"/>
          <a:cs typeface="Segoe UI Semilight" panose="020B0402040204020203" pitchFamily="34" charset="0"/>
        </a:defRPr>
      </a:lvl4pPr>
      <a:lvl5pPr marL="1028503" marR="0" indent="0" algn="l" defTabSz="932563"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2"/>
              </a:gs>
              <a:gs pos="100000">
                <a:schemeClr val="tx1"/>
              </a:gs>
            </a:gsLst>
            <a:lin ang="5400000" scaled="0"/>
          </a:gradFill>
          <a:latin typeface="Segoe UI Semilight" panose="020B0402040204020203" pitchFamily="34" charset="0"/>
          <a:ea typeface="+mn-ea"/>
          <a:cs typeface="Segoe UI Semilight" panose="020B0402040204020203" pitchFamily="34" charset="0"/>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68">
          <p15:clr>
            <a:srgbClr val="5ACBF0"/>
          </p15:clr>
        </p15:guide>
        <p15:guide id="3" pos="672">
          <p15:clr>
            <a:srgbClr val="5ACBF0"/>
          </p15:clr>
        </p15:guide>
        <p15:guide id="4" pos="1248">
          <p15:clr>
            <a:srgbClr val="5ACBF0"/>
          </p15:clr>
        </p15:guide>
        <p15:guide id="5" pos="1824">
          <p15:clr>
            <a:srgbClr val="5ACBF0"/>
          </p15:clr>
        </p15:guide>
        <p15:guide id="6" pos="2400">
          <p15:clr>
            <a:srgbClr val="5ACBF0"/>
          </p15:clr>
        </p15:guide>
        <p15:guide id="7" pos="2976">
          <p15:clr>
            <a:srgbClr val="5ACBF0"/>
          </p15:clr>
        </p15:guide>
        <p15:guide id="8" pos="3552">
          <p15:clr>
            <a:srgbClr val="5ACBF0"/>
          </p15:clr>
        </p15:guide>
        <p15:guide id="9" pos="4128">
          <p15:clr>
            <a:srgbClr val="5ACBF0"/>
          </p15:clr>
        </p15:guide>
        <p15:guide id="10" pos="4704">
          <p15:clr>
            <a:srgbClr val="5ACBF0"/>
          </p15:clr>
        </p15:guide>
        <p15:guide id="11" pos="5280">
          <p15:clr>
            <a:srgbClr val="5ACBF0"/>
          </p15:clr>
        </p15:guide>
        <p15:guide id="12" pos="5856">
          <p15:clr>
            <a:srgbClr val="5ACBF0"/>
          </p15:clr>
        </p15:guide>
        <p15:guide id="13" pos="6432">
          <p15:clr>
            <a:srgbClr val="5ACBF0"/>
          </p15:clr>
        </p15:guide>
        <p15:guide id="14" pos="7008">
          <p15:clr>
            <a:srgbClr val="5ACBF0"/>
          </p15:clr>
        </p15:guide>
        <p15:guide id="15" pos="7525">
          <p15:clr>
            <a:srgbClr val="5ACBF0"/>
          </p15:clr>
        </p15:guide>
        <p15:guide id="16" pos="274">
          <p15:clr>
            <a:srgbClr val="C35EA4"/>
          </p15:clr>
        </p15:guide>
        <p15:guide id="17" pos="7402">
          <p15:clr>
            <a:srgbClr val="C35EA4"/>
          </p15:clr>
        </p15:guide>
        <p15:guide id="18" orient="horz" pos="720">
          <p15:clr>
            <a:srgbClr val="5ACBF0"/>
          </p15:clr>
        </p15:guide>
        <p15:guide id="19" orient="horz" pos="1296">
          <p15:clr>
            <a:srgbClr val="5ACBF0"/>
          </p15:clr>
        </p15:guide>
        <p15:guide id="20" orient="horz" pos="1872">
          <p15:clr>
            <a:srgbClr val="5ACBF0"/>
          </p15:clr>
        </p15:guide>
        <p15:guide id="21" orient="horz" pos="2448">
          <p15:clr>
            <a:srgbClr val="5ACBF0"/>
          </p15:clr>
        </p15:guide>
        <p15:guide id="22" orient="horz" pos="3024">
          <p15:clr>
            <a:srgbClr val="5ACBF0"/>
          </p15:clr>
        </p15:guide>
        <p15:guide id="23" orient="horz" pos="3600">
          <p15:clr>
            <a:srgbClr val="5ACBF0"/>
          </p15:clr>
        </p15:guide>
        <p15:guide id="24" orient="horz" pos="4219">
          <p15:clr>
            <a:srgbClr val="5ACBF0"/>
          </p15:clr>
        </p15:guide>
        <p15:guide id="25" orient="horz" pos="288">
          <p15:clr>
            <a:srgbClr val="C35EA4"/>
          </p15:clr>
        </p15:guide>
        <p15:guide id="26" orient="horz" pos="4040">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6"/>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2"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6"/>
          <a:stretch>
            <a:fillRect/>
          </a:stretch>
        </p:blipFill>
        <p:spPr>
          <a:xfrm rot="5400000">
            <a:off x="9371797" y="3072300"/>
            <a:ext cx="6995160" cy="849926"/>
          </a:xfrm>
          <a:prstGeom prst="rect">
            <a:avLst/>
          </a:prstGeom>
        </p:spPr>
      </p:pic>
    </p:spTree>
    <p:extLst>
      <p:ext uri="{BB962C8B-B14F-4D97-AF65-F5344CB8AC3E}">
        <p14:creationId xmlns:p14="http://schemas.microsoft.com/office/powerpoint/2010/main" val="3944160211"/>
      </p:ext>
    </p:extLst>
  </p:cSld>
  <p:clrMap bg1="lt1" tx1="dk1" bg2="lt2" tx2="dk2" accent1="accent1" accent2="accent2" accent3="accent3" accent4="accent4" accent5="accent5" accent6="accent6" hlink="hlink" folHlink="folHlink"/>
  <p:sldLayoutIdLst>
    <p:sldLayoutId id="2147484630" r:id="rId1"/>
    <p:sldLayoutId id="2147484631" r:id="rId2"/>
    <p:sldLayoutId id="2147484632" r:id="rId3"/>
    <p:sldLayoutId id="2147484633" r:id="rId4"/>
    <p:sldLayoutId id="2147484634" r:id="rId5"/>
    <p:sldLayoutId id="2147484635" r:id="rId6"/>
    <p:sldLayoutId id="2147484636" r:id="rId7"/>
    <p:sldLayoutId id="2147484637" r:id="rId8"/>
    <p:sldLayoutId id="2147484638" r:id="rId9"/>
    <p:sldLayoutId id="2147484639" r:id="rId10"/>
    <p:sldLayoutId id="2147484640" r:id="rId11"/>
    <p:sldLayoutId id="2147484641" r:id="rId12"/>
    <p:sldLayoutId id="2147484642" r:id="rId13"/>
    <p:sldLayoutId id="2147484643" r:id="rId14"/>
    <p:sldLayoutId id="2147484644" r:id="rId15"/>
    <p:sldLayoutId id="2147484645" r:id="rId16"/>
    <p:sldLayoutId id="2147484646" r:id="rId17"/>
    <p:sldLayoutId id="2147484647" r:id="rId18"/>
    <p:sldLayoutId id="2147484648" r:id="rId19"/>
    <p:sldLayoutId id="2147484649" r:id="rId20"/>
    <p:sldLayoutId id="2147484650" r:id="rId21"/>
    <p:sldLayoutId id="2147484651" r:id="rId22"/>
    <p:sldLayoutId id="2147484652" r:id="rId23"/>
    <p:sldLayoutId id="2147484653" r:id="rId24"/>
  </p:sldLayoutIdLst>
  <p:transition>
    <p:fade/>
  </p:transition>
  <p:txStyles>
    <p:titleStyle>
      <a:lvl1pPr algn="l" defTabSz="914191"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1" marR="0" indent="-336081" algn="l" defTabSz="914191"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1" algn="l" defTabSz="914191"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8" marR="0" indent="-224054" algn="l" defTabSz="914191"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gradFill>
            <a:gsLst>
              <a:gs pos="1250">
                <a:schemeClr val="tx1"/>
              </a:gs>
              <a:gs pos="100000">
                <a:schemeClr val="tx1"/>
              </a:gs>
            </a:gsLst>
            <a:lin ang="5400000" scaled="0"/>
          </a:gradFill>
          <a:latin typeface="+mn-lt"/>
          <a:ea typeface="+mn-ea"/>
          <a:cs typeface="+mn-cs"/>
        </a:defRPr>
      </a:lvl3pPr>
      <a:lvl4pPr marL="1008242" marR="0" indent="-224054" algn="l" defTabSz="914191"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1"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5pPr>
      <a:lvl6pPr marL="2514026" indent="-228548" algn="l" defTabSz="914191"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123" indent="-228548" algn="l" defTabSz="914191"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218" indent="-228548" algn="l" defTabSz="914191"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315" indent="-228548" algn="l" defTabSz="914191"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91" rtl="0" eaLnBrk="1" latinLnBrk="0" hangingPunct="1">
        <a:defRPr sz="1764" kern="1200">
          <a:solidFill>
            <a:schemeClr val="tx1"/>
          </a:solidFill>
          <a:latin typeface="+mn-lt"/>
          <a:ea typeface="+mn-ea"/>
          <a:cs typeface="+mn-cs"/>
        </a:defRPr>
      </a:lvl1pPr>
      <a:lvl2pPr marL="457095" algn="l" defTabSz="914191" rtl="0" eaLnBrk="1" latinLnBrk="0" hangingPunct="1">
        <a:defRPr sz="1764" kern="1200">
          <a:solidFill>
            <a:schemeClr val="tx1"/>
          </a:solidFill>
          <a:latin typeface="+mn-lt"/>
          <a:ea typeface="+mn-ea"/>
          <a:cs typeface="+mn-cs"/>
        </a:defRPr>
      </a:lvl2pPr>
      <a:lvl3pPr marL="914191" algn="l" defTabSz="914191" rtl="0" eaLnBrk="1" latinLnBrk="0" hangingPunct="1">
        <a:defRPr sz="1764" kern="1200">
          <a:solidFill>
            <a:schemeClr val="tx1"/>
          </a:solidFill>
          <a:latin typeface="+mn-lt"/>
          <a:ea typeface="+mn-ea"/>
          <a:cs typeface="+mn-cs"/>
        </a:defRPr>
      </a:lvl3pPr>
      <a:lvl4pPr marL="1371286" algn="l" defTabSz="914191" rtl="0" eaLnBrk="1" latinLnBrk="0" hangingPunct="1">
        <a:defRPr sz="1764" kern="1200">
          <a:solidFill>
            <a:schemeClr val="tx1"/>
          </a:solidFill>
          <a:latin typeface="+mn-lt"/>
          <a:ea typeface="+mn-ea"/>
          <a:cs typeface="+mn-cs"/>
        </a:defRPr>
      </a:lvl4pPr>
      <a:lvl5pPr marL="1828383" algn="l" defTabSz="914191" rtl="0" eaLnBrk="1" latinLnBrk="0" hangingPunct="1">
        <a:defRPr sz="1764" kern="1200">
          <a:solidFill>
            <a:schemeClr val="tx1"/>
          </a:solidFill>
          <a:latin typeface="+mn-lt"/>
          <a:ea typeface="+mn-ea"/>
          <a:cs typeface="+mn-cs"/>
        </a:defRPr>
      </a:lvl5pPr>
      <a:lvl6pPr marL="2285479" algn="l" defTabSz="914191" rtl="0" eaLnBrk="1" latinLnBrk="0" hangingPunct="1">
        <a:defRPr sz="1764" kern="1200">
          <a:solidFill>
            <a:schemeClr val="tx1"/>
          </a:solidFill>
          <a:latin typeface="+mn-lt"/>
          <a:ea typeface="+mn-ea"/>
          <a:cs typeface="+mn-cs"/>
        </a:defRPr>
      </a:lvl6pPr>
      <a:lvl7pPr marL="2742574" algn="l" defTabSz="914191" rtl="0" eaLnBrk="1" latinLnBrk="0" hangingPunct="1">
        <a:defRPr sz="1764" kern="1200">
          <a:solidFill>
            <a:schemeClr val="tx1"/>
          </a:solidFill>
          <a:latin typeface="+mn-lt"/>
          <a:ea typeface="+mn-ea"/>
          <a:cs typeface="+mn-cs"/>
        </a:defRPr>
      </a:lvl7pPr>
      <a:lvl8pPr marL="3199669" algn="l" defTabSz="914191" rtl="0" eaLnBrk="1" latinLnBrk="0" hangingPunct="1">
        <a:defRPr sz="1764" kern="1200">
          <a:solidFill>
            <a:schemeClr val="tx1"/>
          </a:solidFill>
          <a:latin typeface="+mn-lt"/>
          <a:ea typeface="+mn-ea"/>
          <a:cs typeface="+mn-cs"/>
        </a:defRPr>
      </a:lvl8pPr>
      <a:lvl9pPr marL="3656767" algn="l" defTabSz="914191"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63">
          <p15:clr>
            <a:srgbClr val="5ACBF0"/>
          </p15:clr>
        </p15:guide>
        <p15:guide id="2" pos="173">
          <p15:clr>
            <a:srgbClr val="5ACBF0"/>
          </p15:clr>
        </p15:guide>
        <p15:guide id="3" pos="764">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53">
          <p15:clr>
            <a:srgbClr val="5ACBF0"/>
          </p15:clr>
        </p15:guide>
        <p15:guide id="9" pos="4205">
          <p15:clr>
            <a:srgbClr val="5ACBF0"/>
          </p15:clr>
        </p15:guide>
        <p15:guide id="10" pos="4781">
          <p15:clr>
            <a:srgbClr val="5ACBF0"/>
          </p15:clr>
        </p15:guide>
        <p15:guide id="11" pos="5381">
          <p15:clr>
            <a:srgbClr val="5ACBF0"/>
          </p15:clr>
        </p15:guide>
        <p15:guide id="12" pos="5933">
          <p15:clr>
            <a:srgbClr val="5ACBF0"/>
          </p15:clr>
        </p15:guide>
        <p15:guide id="13" pos="6509">
          <p15:clr>
            <a:srgbClr val="5ACBF0"/>
          </p15:clr>
        </p15:guide>
        <p15:guide id="14" pos="7109">
          <p15:clr>
            <a:srgbClr val="5ACBF0"/>
          </p15:clr>
        </p15:guide>
        <p15:guide id="15" pos="7661">
          <p15:clr>
            <a:srgbClr val="5ACBF0"/>
          </p15:clr>
        </p15:guide>
        <p15:guide id="16" pos="294">
          <p15:clr>
            <a:srgbClr val="C35EA4"/>
          </p15:clr>
        </p15:guide>
        <p15:guide id="17" pos="7541">
          <p15:clr>
            <a:srgbClr val="C35EA4"/>
          </p15:clr>
        </p15:guide>
        <p15:guide id="18" orient="horz" pos="778">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43">
          <p15:clr>
            <a:srgbClr val="5ACBF0"/>
          </p15:clr>
        </p15:guide>
        <p15:guide id="25" orient="horz" pos="283">
          <p15:clr>
            <a:srgbClr val="C35EA4"/>
          </p15:clr>
        </p15:guide>
        <p15:guide id="26" orient="horz" pos="4123">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59.svg"/><Relationship Id="rId2" Type="http://schemas.openxmlformats.org/officeDocument/2006/relationships/image" Target="../media/image58.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xml"/><Relationship Id="rId1" Type="http://schemas.openxmlformats.org/officeDocument/2006/relationships/slideLayout" Target="../slideLayouts/slideLayout60.xml"/></Relationships>
</file>

<file path=ppt/slides/_rels/slide12.xml.rels><?xml version="1.0" encoding="UTF-8" standalone="yes"?>
<Relationships xmlns="http://schemas.openxmlformats.org/package/2006/relationships"><Relationship Id="rId8" Type="http://schemas.openxmlformats.org/officeDocument/2006/relationships/image" Target="../media/image66.png"/><Relationship Id="rId13" Type="http://schemas.microsoft.com/office/2007/relationships/hdphoto" Target="../media/hdphoto1.wdp"/><Relationship Id="rId3" Type="http://schemas.openxmlformats.org/officeDocument/2006/relationships/image" Target="../media/image61.png"/><Relationship Id="rId7" Type="http://schemas.openxmlformats.org/officeDocument/2006/relationships/image" Target="../media/image65.png"/><Relationship Id="rId12" Type="http://schemas.openxmlformats.org/officeDocument/2006/relationships/image" Target="../media/image70.png"/><Relationship Id="rId2" Type="http://schemas.openxmlformats.org/officeDocument/2006/relationships/notesSlide" Target="../notesSlides/notesSlide5.xml"/><Relationship Id="rId1" Type="http://schemas.openxmlformats.org/officeDocument/2006/relationships/slideLayout" Target="../slideLayouts/slideLayout79.xml"/><Relationship Id="rId6" Type="http://schemas.openxmlformats.org/officeDocument/2006/relationships/image" Target="../media/image64.png"/><Relationship Id="rId11" Type="http://schemas.openxmlformats.org/officeDocument/2006/relationships/image" Target="../media/image69.png"/><Relationship Id="rId5" Type="http://schemas.openxmlformats.org/officeDocument/2006/relationships/image" Target="../media/image63.png"/><Relationship Id="rId10" Type="http://schemas.openxmlformats.org/officeDocument/2006/relationships/image" Target="../media/image68.png"/><Relationship Id="rId4" Type="http://schemas.openxmlformats.org/officeDocument/2006/relationships/image" Target="../media/image62.png"/><Relationship Id="rId9" Type="http://schemas.openxmlformats.org/officeDocument/2006/relationships/image" Target="../media/image67.png"/><Relationship Id="rId14" Type="http://schemas.openxmlformats.org/officeDocument/2006/relationships/image" Target="../media/image71.png"/></Relationships>
</file>

<file path=ppt/slides/_rels/slide1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6.xml"/><Relationship Id="rId1" Type="http://schemas.openxmlformats.org/officeDocument/2006/relationships/slideLayout" Target="../slideLayouts/slideLayout99.xml"/></Relationships>
</file>

<file path=ppt/slides/_rels/slide14.xml.rels><?xml version="1.0" encoding="UTF-8" standalone="yes"?>
<Relationships xmlns="http://schemas.openxmlformats.org/package/2006/relationships"><Relationship Id="rId8" Type="http://schemas.openxmlformats.org/officeDocument/2006/relationships/image" Target="../media/image77.emf"/><Relationship Id="rId3" Type="http://schemas.openxmlformats.org/officeDocument/2006/relationships/image" Target="../media/image73.png"/><Relationship Id="rId7" Type="http://schemas.openxmlformats.org/officeDocument/2006/relationships/image" Target="../media/image76.png"/><Relationship Id="rId12" Type="http://schemas.openxmlformats.org/officeDocument/2006/relationships/image" Target="../media/image81.png"/><Relationship Id="rId2" Type="http://schemas.openxmlformats.org/officeDocument/2006/relationships/notesSlide" Target="../notesSlides/notesSlide7.xml"/><Relationship Id="rId1" Type="http://schemas.openxmlformats.org/officeDocument/2006/relationships/slideLayout" Target="../slideLayouts/slideLayout93.xml"/><Relationship Id="rId6" Type="http://schemas.openxmlformats.org/officeDocument/2006/relationships/image" Target="../media/image69.png"/><Relationship Id="rId11" Type="http://schemas.openxmlformats.org/officeDocument/2006/relationships/image" Target="../media/image80.png"/><Relationship Id="rId5" Type="http://schemas.openxmlformats.org/officeDocument/2006/relationships/image" Target="../media/image75.png"/><Relationship Id="rId10" Type="http://schemas.openxmlformats.org/officeDocument/2006/relationships/image" Target="../media/image79.jpg"/><Relationship Id="rId4" Type="http://schemas.openxmlformats.org/officeDocument/2006/relationships/image" Target="../media/image74.png"/><Relationship Id="rId9" Type="http://schemas.openxmlformats.org/officeDocument/2006/relationships/image" Target="../media/image78.png"/></Relationships>
</file>

<file path=ppt/slides/_rels/slide1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8.xml"/><Relationship Id="rId1" Type="http://schemas.openxmlformats.org/officeDocument/2006/relationships/slideLayout" Target="../slideLayouts/slideLayout93.xml"/><Relationship Id="rId6" Type="http://schemas.openxmlformats.org/officeDocument/2006/relationships/image" Target="../media/image60.png"/><Relationship Id="rId5" Type="http://schemas.openxmlformats.org/officeDocument/2006/relationships/image" Target="../media/image62.png"/><Relationship Id="rId4" Type="http://schemas.openxmlformats.org/officeDocument/2006/relationships/image" Target="../media/image83.png"/></Relationships>
</file>

<file path=ppt/slides/_rels/slide16.xml.rels><?xml version="1.0" encoding="UTF-8" standalone="yes"?>
<Relationships xmlns="http://schemas.openxmlformats.org/package/2006/relationships"><Relationship Id="rId3" Type="http://schemas.openxmlformats.org/officeDocument/2006/relationships/image" Target="../media/image59.svg"/><Relationship Id="rId2" Type="http://schemas.openxmlformats.org/officeDocument/2006/relationships/image" Target="../media/image58.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8" Type="http://schemas.openxmlformats.org/officeDocument/2006/relationships/slide" Target="slide10.xml"/><Relationship Id="rId3" Type="http://schemas.openxmlformats.org/officeDocument/2006/relationships/image" Target="../media/image84.tiff"/><Relationship Id="rId7" Type="http://schemas.openxmlformats.org/officeDocument/2006/relationships/slide" Target="slide3.xml"/><Relationship Id="rId2" Type="http://schemas.openxmlformats.org/officeDocument/2006/relationships/notesSlide" Target="../notesSlides/notesSlide9.xml"/><Relationship Id="rId1" Type="http://schemas.openxmlformats.org/officeDocument/2006/relationships/slideLayout" Target="../slideLayouts/slideLayout199.xml"/><Relationship Id="rId6" Type="http://schemas.openxmlformats.org/officeDocument/2006/relationships/image" Target="../media/image87.svg"/><Relationship Id="rId11" Type="http://schemas.openxmlformats.org/officeDocument/2006/relationships/slide" Target="slide20.xml"/><Relationship Id="rId5" Type="http://schemas.openxmlformats.org/officeDocument/2006/relationships/image" Target="../media/image86.png"/><Relationship Id="rId10" Type="http://schemas.openxmlformats.org/officeDocument/2006/relationships/slide" Target="slide16.xml"/><Relationship Id="rId4" Type="http://schemas.openxmlformats.org/officeDocument/2006/relationships/image" Target="../media/image85.tiff"/><Relationship Id="rId9" Type="http://schemas.openxmlformats.org/officeDocument/2006/relationships/slide" Target="slide1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6.xml"/></Relationships>
</file>

<file path=ppt/slides/_rels/slide2.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0.xml"/><Relationship Id="rId1" Type="http://schemas.openxmlformats.org/officeDocument/2006/relationships/slideLayout" Target="../slideLayouts/slideLayout220.xml"/></Relationships>
</file>

<file path=ppt/slides/_rels/slide21.xml.rels><?xml version="1.0" encoding="UTF-8" standalone="yes"?>
<Relationships xmlns="http://schemas.openxmlformats.org/package/2006/relationships"><Relationship Id="rId3" Type="http://schemas.openxmlformats.org/officeDocument/2006/relationships/image" Target="../media/image89.png"/><Relationship Id="rId7" Type="http://schemas.openxmlformats.org/officeDocument/2006/relationships/image" Target="../media/image93.svg"/><Relationship Id="rId2" Type="http://schemas.openxmlformats.org/officeDocument/2006/relationships/notesSlide" Target="../notesSlides/notesSlide11.xml"/><Relationship Id="rId1" Type="http://schemas.openxmlformats.org/officeDocument/2006/relationships/slideLayout" Target="../slideLayouts/slideLayout228.xml"/><Relationship Id="rId6" Type="http://schemas.openxmlformats.org/officeDocument/2006/relationships/image" Target="../media/image92.png"/><Relationship Id="rId5" Type="http://schemas.openxmlformats.org/officeDocument/2006/relationships/image" Target="../media/image91.svg"/><Relationship Id="rId4" Type="http://schemas.openxmlformats.org/officeDocument/2006/relationships/image" Target="../media/image90.png"/></Relationships>
</file>

<file path=ppt/slides/_rels/slide2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2.xml"/><Relationship Id="rId1" Type="http://schemas.openxmlformats.org/officeDocument/2006/relationships/slideLayout" Target="../slideLayouts/slideLayout240.xml"/><Relationship Id="rId5" Type="http://schemas.openxmlformats.org/officeDocument/2006/relationships/image" Target="../media/image96.png"/><Relationship Id="rId4" Type="http://schemas.openxmlformats.org/officeDocument/2006/relationships/image" Target="../media/image95.png"/></Relationships>
</file>

<file path=ppt/slides/_rels/slide23.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13.xml"/><Relationship Id="rId1" Type="http://schemas.openxmlformats.org/officeDocument/2006/relationships/slideLayout" Target="../slideLayouts/slideLayout24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60.xml"/></Relationships>
</file>

<file path=ppt/slides/_rels/slide25.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jpeg"/><Relationship Id="rId1" Type="http://schemas.openxmlformats.org/officeDocument/2006/relationships/slideLayout" Target="../slideLayouts/slideLayout240.xml"/><Relationship Id="rId5" Type="http://schemas.microsoft.com/office/2007/relationships/hdphoto" Target="../media/hdphoto2.wdp"/><Relationship Id="rId4" Type="http://schemas.openxmlformats.org/officeDocument/2006/relationships/image" Target="../media/image10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8" Type="http://schemas.openxmlformats.org/officeDocument/2006/relationships/hyperlink" Target="https://azure.microsoft.com/en-us/services/bot-service/" TargetMode="External"/><Relationship Id="rId13" Type="http://schemas.openxmlformats.org/officeDocument/2006/relationships/image" Target="../media/image105.png"/><Relationship Id="rId3" Type="http://schemas.openxmlformats.org/officeDocument/2006/relationships/hyperlink" Target="https://azure.microsoft.com/en-us/services/cosmos-db/" TargetMode="External"/><Relationship Id="rId7" Type="http://schemas.openxmlformats.org/officeDocument/2006/relationships/image" Target="../media/image102.png"/><Relationship Id="rId12" Type="http://schemas.openxmlformats.org/officeDocument/2006/relationships/hyperlink" Target="https://azure.microsoft.com/en-us/services/event-grid/" TargetMode="External"/><Relationship Id="rId17" Type="http://schemas.openxmlformats.org/officeDocument/2006/relationships/image" Target="../media/image108.png"/><Relationship Id="rId2" Type="http://schemas.openxmlformats.org/officeDocument/2006/relationships/notesSlide" Target="../notesSlides/notesSlide15.xml"/><Relationship Id="rId16" Type="http://schemas.openxmlformats.org/officeDocument/2006/relationships/image" Target="../media/image107.png"/><Relationship Id="rId1" Type="http://schemas.openxmlformats.org/officeDocument/2006/relationships/slideLayout" Target="../slideLayouts/slideLayout8.xml"/><Relationship Id="rId6" Type="http://schemas.openxmlformats.org/officeDocument/2006/relationships/hyperlink" Target="https://azure.microsoft.com/en-us/services/storage/?v=16.50" TargetMode="External"/><Relationship Id="rId11" Type="http://schemas.openxmlformats.org/officeDocument/2006/relationships/image" Target="../media/image104.png"/><Relationship Id="rId5" Type="http://schemas.microsoft.com/office/2007/relationships/hdphoto" Target="../media/hdphoto3.wdp"/><Relationship Id="rId15" Type="http://schemas.openxmlformats.org/officeDocument/2006/relationships/image" Target="../media/image106.png"/><Relationship Id="rId10" Type="http://schemas.openxmlformats.org/officeDocument/2006/relationships/hyperlink" Target="https://azure.microsoft.com/en-us/services/stream-analytics/" TargetMode="External"/><Relationship Id="rId4" Type="http://schemas.openxmlformats.org/officeDocument/2006/relationships/image" Target="../media/image101.png"/><Relationship Id="rId9" Type="http://schemas.openxmlformats.org/officeDocument/2006/relationships/image" Target="../media/image103.png"/><Relationship Id="rId14" Type="http://schemas.openxmlformats.org/officeDocument/2006/relationships/hyperlink" Target="https://azure.microsoft.com/en-us/services/active-directory/" TargetMode="External"/></Relationships>
</file>

<file path=ppt/slides/_rels/slide28.xml.rels><?xml version="1.0" encoding="UTF-8" standalone="yes"?>
<Relationships xmlns="http://schemas.openxmlformats.org/package/2006/relationships"><Relationship Id="rId8" Type="http://schemas.openxmlformats.org/officeDocument/2006/relationships/image" Target="../media/image114.png"/><Relationship Id="rId3" Type="http://schemas.openxmlformats.org/officeDocument/2006/relationships/image" Target="../media/image109.png"/><Relationship Id="rId7" Type="http://schemas.openxmlformats.org/officeDocument/2006/relationships/image" Target="../media/image113.png"/><Relationship Id="rId2" Type="http://schemas.openxmlformats.org/officeDocument/2006/relationships/notesSlide" Target="../notesSlides/notesSlide16.xml"/><Relationship Id="rId1" Type="http://schemas.openxmlformats.org/officeDocument/2006/relationships/slideLayout" Target="../slideLayouts/slideLayout5.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110.png"/></Relationships>
</file>

<file path=ppt/slides/_rels/slide29.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17.xml"/><Relationship Id="rId1" Type="http://schemas.openxmlformats.org/officeDocument/2006/relationships/slideLayout" Target="../slideLayouts/slideLayout5.xml"/><Relationship Id="rId4" Type="http://schemas.openxmlformats.org/officeDocument/2006/relationships/image" Target="../media/image116.png"/></Relationships>
</file>

<file path=ppt/slides/_rels/slide3.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image" Target="../media/image54.png"/><Relationship Id="rId1" Type="http://schemas.openxmlformats.org/officeDocument/2006/relationships/slideLayout" Target="../slideLayouts/slideLayout4.xml"/><Relationship Id="rId5" Type="http://schemas.openxmlformats.org/officeDocument/2006/relationships/image" Target="../media/image57.jpg"/><Relationship Id="rId4" Type="http://schemas.openxmlformats.org/officeDocument/2006/relationships/image" Target="../media/image5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118.svg"/><Relationship Id="rId2" Type="http://schemas.openxmlformats.org/officeDocument/2006/relationships/image" Target="../media/image117.png"/><Relationship Id="rId1" Type="http://schemas.openxmlformats.org/officeDocument/2006/relationships/slideLayout" Target="../slideLayouts/slideLayout12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10.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14.xml"/><Relationship Id="rId4" Type="http://schemas.openxmlformats.org/officeDocument/2006/relationships/image" Target="../media/image12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b="1"/>
              <a:t>Microsoft Build Updates and Announcements</a:t>
            </a:r>
            <a:endParaRPr lang="en-US"/>
          </a:p>
        </p:txBody>
      </p:sp>
      <p:sp>
        <p:nvSpPr>
          <p:cNvPr id="5" name="Text Placeholder 4"/>
          <p:cNvSpPr>
            <a:spLocks noGrp="1"/>
          </p:cNvSpPr>
          <p:nvPr>
            <p:ph type="body" sz="quarter" idx="12"/>
          </p:nvPr>
        </p:nvSpPr>
        <p:spPr>
          <a:xfrm>
            <a:off x="274701" y="3955786"/>
            <a:ext cx="7315137" cy="2650402"/>
          </a:xfrm>
        </p:spPr>
        <p:txBody>
          <a:bodyPr/>
          <a:lstStyle/>
          <a:p>
            <a:r>
              <a:rPr lang="en-US"/>
              <a:t>Nirmal Thewarathanthri</a:t>
            </a:r>
          </a:p>
          <a:p>
            <a:r>
              <a:rPr lang="en-US" sz="2400"/>
              <a:t>public string Title = “Cloud Solutions Architect”;</a:t>
            </a:r>
          </a:p>
          <a:p>
            <a:endParaRPr lang="en-US"/>
          </a:p>
          <a:p>
            <a:r>
              <a:rPr lang="en-US"/>
              <a:t>Jonathan Wade</a:t>
            </a:r>
          </a:p>
          <a:p>
            <a:r>
              <a:rPr lang="en-US" sz="2400"/>
              <a:t>public string Title = “Cloud Solutions Architect”;</a:t>
            </a:r>
          </a:p>
        </p:txBody>
      </p:sp>
    </p:spTree>
    <p:extLst>
      <p:ext uri="{BB962C8B-B14F-4D97-AF65-F5344CB8AC3E}">
        <p14:creationId xmlns:p14="http://schemas.microsoft.com/office/powerpoint/2010/main" val="1005736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F56AFD6-3FBA-49FE-AE87-F9CB2A755BDE}"/>
              </a:ext>
            </a:extLst>
          </p:cNvPr>
          <p:cNvSpPr>
            <a:spLocks noGrp="1"/>
          </p:cNvSpPr>
          <p:nvPr>
            <p:ph type="title"/>
          </p:nvPr>
        </p:nvSpPr>
        <p:spPr/>
        <p:txBody>
          <a:bodyPr/>
          <a:lstStyle/>
          <a:p>
            <a:r>
              <a:rPr lang="en-AU" b="1"/>
              <a:t>Cloud Infrastructure + Management</a:t>
            </a:r>
            <a:endParaRPr lang="en-AU"/>
          </a:p>
        </p:txBody>
      </p:sp>
      <p:sp>
        <p:nvSpPr>
          <p:cNvPr id="4" name="Text Placeholder 3">
            <a:extLst>
              <a:ext uri="{FF2B5EF4-FFF2-40B4-BE49-F238E27FC236}">
                <a16:creationId xmlns:a16="http://schemas.microsoft.com/office/drawing/2014/main" id="{497AAE88-7F37-441A-8D30-CEA169E51679}"/>
              </a:ext>
            </a:extLst>
          </p:cNvPr>
          <p:cNvSpPr>
            <a:spLocks noGrp="1"/>
          </p:cNvSpPr>
          <p:nvPr>
            <p:ph type="body" sz="quarter" idx="10"/>
          </p:nvPr>
        </p:nvSpPr>
        <p:spPr>
          <a:xfrm>
            <a:off x="274638" y="1212850"/>
            <a:ext cx="11888787" cy="5558445"/>
          </a:xfrm>
        </p:spPr>
        <p:txBody>
          <a:bodyPr vert="horz" wrap="square" lIns="146304" tIns="91440" rIns="146304" bIns="91440" rtlCol="0" anchor="t">
            <a:spAutoFit/>
          </a:bodyPr>
          <a:lstStyle/>
          <a:p>
            <a:pPr marL="571500" indent="-571500">
              <a:buFont typeface="Arial" panose="020B0604020202020204" pitchFamily="34" charset="0"/>
              <a:buChar char="•"/>
            </a:pPr>
            <a:r>
              <a:rPr lang="en-AU"/>
              <a:t>DDoS</a:t>
            </a:r>
          </a:p>
          <a:p>
            <a:pPr marL="571500" indent="-571500">
              <a:buFont typeface="Arial" panose="020B0604020202020204" pitchFamily="34" charset="0"/>
              <a:buChar char="•"/>
            </a:pPr>
            <a:r>
              <a:rPr lang="en-AU"/>
              <a:t>VNET Service Endpoints </a:t>
            </a:r>
            <a:endParaRPr lang="en-AU">
              <a:cs typeface="Segoe UI Light"/>
            </a:endParaRPr>
          </a:p>
          <a:p>
            <a:pPr marL="571500" indent="-571500">
              <a:buFont typeface="Arial" panose="020B0604020202020204" pitchFamily="34" charset="0"/>
              <a:buChar char="•"/>
            </a:pPr>
            <a:r>
              <a:rPr lang="en-AU"/>
              <a:t>Global VNET Peering </a:t>
            </a:r>
            <a:endParaRPr lang="en-AU">
              <a:cs typeface="Segoe UI Light"/>
            </a:endParaRPr>
          </a:p>
          <a:p>
            <a:pPr marL="571500" indent="-571500">
              <a:buFont typeface="Arial" panose="020B0604020202020204" pitchFamily="34" charset="0"/>
              <a:buChar char="•"/>
            </a:pPr>
            <a:r>
              <a:rPr lang="en-AU"/>
              <a:t>M Series </a:t>
            </a:r>
            <a:endParaRPr lang="en-AU" i="1">
              <a:cs typeface="Segoe UI Light"/>
            </a:endParaRPr>
          </a:p>
          <a:p>
            <a:pPr marL="571500" indent="-571500">
              <a:buFont typeface="Arial" panose="020B0604020202020204" pitchFamily="34" charset="0"/>
              <a:buChar char="•"/>
            </a:pPr>
            <a:r>
              <a:rPr lang="en-AU"/>
              <a:t>Console Access </a:t>
            </a:r>
            <a:endParaRPr lang="en-AU" i="1">
              <a:cs typeface="Segoe UI Light"/>
            </a:endParaRPr>
          </a:p>
          <a:p>
            <a:pPr marL="571500" indent="-571500">
              <a:buFont typeface="Arial" panose="020B0604020202020204" pitchFamily="34" charset="0"/>
              <a:buChar char="•"/>
            </a:pPr>
            <a:r>
              <a:rPr lang="en-AU"/>
              <a:t>Container Time! – </a:t>
            </a:r>
            <a:r>
              <a:rPr lang="en-AU" i="1"/>
              <a:t>I</a:t>
            </a:r>
            <a:r>
              <a:rPr lang="en-AU"/>
              <a:t>      </a:t>
            </a:r>
            <a:r>
              <a:rPr lang="en-AU" i="1"/>
              <a:t>K8s </a:t>
            </a:r>
          </a:p>
          <a:p>
            <a:pPr marL="571500" indent="-571500">
              <a:buFont typeface="Arial" panose="020B0604020202020204" pitchFamily="34" charset="0"/>
              <a:buChar char="•"/>
            </a:pPr>
            <a:endParaRPr lang="en-AU"/>
          </a:p>
          <a:p>
            <a:pPr marL="571500" indent="-571500">
              <a:buFont typeface="Arial" panose="020B0604020202020204" pitchFamily="34" charset="0"/>
              <a:buChar char="•"/>
            </a:pPr>
            <a:endParaRPr lang="en-AU"/>
          </a:p>
          <a:p>
            <a:endParaRPr lang="en-AU"/>
          </a:p>
        </p:txBody>
      </p:sp>
      <p:pic>
        <p:nvPicPr>
          <p:cNvPr id="6" name="Graphic 5" descr="Heart">
            <a:extLst>
              <a:ext uri="{FF2B5EF4-FFF2-40B4-BE49-F238E27FC236}">
                <a16:creationId xmlns:a16="http://schemas.microsoft.com/office/drawing/2014/main" id="{193B9D22-E966-482A-A1C6-DBAF8CC4635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663774" y="4228774"/>
            <a:ext cx="640073" cy="640073"/>
          </a:xfrm>
          <a:prstGeom prst="rect">
            <a:avLst/>
          </a:prstGeom>
        </p:spPr>
      </p:pic>
    </p:spTree>
    <p:extLst>
      <p:ext uri="{BB962C8B-B14F-4D97-AF65-F5344CB8AC3E}">
        <p14:creationId xmlns:p14="http://schemas.microsoft.com/office/powerpoint/2010/main" val="1756192595"/>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0D1B745-2E81-4737-80C0-D4ADC884CA7D}"/>
              </a:ext>
            </a:extLst>
          </p:cNvPr>
          <p:cNvSpPr/>
          <p:nvPr/>
        </p:nvSpPr>
        <p:spPr bwMode="auto">
          <a:xfrm>
            <a:off x="9052" y="-39118"/>
            <a:ext cx="12436475" cy="6994525"/>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222" name="Group 221"/>
          <p:cNvGrpSpPr/>
          <p:nvPr/>
        </p:nvGrpSpPr>
        <p:grpSpPr>
          <a:xfrm>
            <a:off x="883" y="5458198"/>
            <a:ext cx="12434711" cy="1536327"/>
            <a:chOff x="0" y="5465752"/>
            <a:chExt cx="12436475" cy="1536546"/>
          </a:xfrm>
        </p:grpSpPr>
        <p:grpSp>
          <p:nvGrpSpPr>
            <p:cNvPr id="223" name="Group 222"/>
            <p:cNvGrpSpPr/>
            <p:nvPr/>
          </p:nvGrpSpPr>
          <p:grpSpPr>
            <a:xfrm>
              <a:off x="0" y="5534025"/>
              <a:ext cx="12436475" cy="1468273"/>
              <a:chOff x="0" y="5534025"/>
              <a:chExt cx="12436475" cy="1468273"/>
            </a:xfrm>
          </p:grpSpPr>
          <p:sp>
            <p:nvSpPr>
              <p:cNvPr id="351" name="Rectangle 350"/>
              <p:cNvSpPr>
                <a:spLocks noChangeArrowheads="1"/>
              </p:cNvSpPr>
              <p:nvPr/>
            </p:nvSpPr>
            <p:spPr bwMode="auto">
              <a:xfrm>
                <a:off x="2029099" y="6931760"/>
                <a:ext cx="10407376" cy="70538"/>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32316" rtl="0" eaLnBrk="1" latinLnBrk="0" hangingPunct="1">
                  <a:defRPr sz="1836" kern="1200">
                    <a:solidFill>
                      <a:schemeClr val="tx1"/>
                    </a:solidFill>
                    <a:latin typeface="+mn-lt"/>
                    <a:ea typeface="+mn-ea"/>
                    <a:cs typeface="+mn-cs"/>
                  </a:defRPr>
                </a:lvl1pPr>
                <a:lvl2pPr marL="466155" algn="l" defTabSz="932316" rtl="0" eaLnBrk="1" latinLnBrk="0" hangingPunct="1">
                  <a:defRPr sz="1836" kern="1200">
                    <a:solidFill>
                      <a:schemeClr val="tx1"/>
                    </a:solidFill>
                    <a:latin typeface="+mn-lt"/>
                    <a:ea typeface="+mn-ea"/>
                    <a:cs typeface="+mn-cs"/>
                  </a:defRPr>
                </a:lvl2pPr>
                <a:lvl3pPr marL="932316" algn="l" defTabSz="932316" rtl="0" eaLnBrk="1" latinLnBrk="0" hangingPunct="1">
                  <a:defRPr sz="1836" kern="1200">
                    <a:solidFill>
                      <a:schemeClr val="tx1"/>
                    </a:solidFill>
                    <a:latin typeface="+mn-lt"/>
                    <a:ea typeface="+mn-ea"/>
                    <a:cs typeface="+mn-cs"/>
                  </a:defRPr>
                </a:lvl3pPr>
                <a:lvl4pPr marL="1398471" algn="l" defTabSz="932316" rtl="0" eaLnBrk="1" latinLnBrk="0" hangingPunct="1">
                  <a:defRPr sz="1836" kern="1200">
                    <a:solidFill>
                      <a:schemeClr val="tx1"/>
                    </a:solidFill>
                    <a:latin typeface="+mn-lt"/>
                    <a:ea typeface="+mn-ea"/>
                    <a:cs typeface="+mn-cs"/>
                  </a:defRPr>
                </a:lvl4pPr>
                <a:lvl5pPr marL="1864631" algn="l" defTabSz="932316" rtl="0" eaLnBrk="1" latinLnBrk="0" hangingPunct="1">
                  <a:defRPr sz="1836" kern="1200">
                    <a:solidFill>
                      <a:schemeClr val="tx1"/>
                    </a:solidFill>
                    <a:latin typeface="+mn-lt"/>
                    <a:ea typeface="+mn-ea"/>
                    <a:cs typeface="+mn-cs"/>
                  </a:defRPr>
                </a:lvl5pPr>
                <a:lvl6pPr marL="2330787" algn="l" defTabSz="932316" rtl="0" eaLnBrk="1" latinLnBrk="0" hangingPunct="1">
                  <a:defRPr sz="1836" kern="1200">
                    <a:solidFill>
                      <a:schemeClr val="tx1"/>
                    </a:solidFill>
                    <a:latin typeface="+mn-lt"/>
                    <a:ea typeface="+mn-ea"/>
                    <a:cs typeface="+mn-cs"/>
                  </a:defRPr>
                </a:lvl6pPr>
                <a:lvl7pPr marL="2796947" algn="l" defTabSz="932316" rtl="0" eaLnBrk="1" latinLnBrk="0" hangingPunct="1">
                  <a:defRPr sz="1836" kern="1200">
                    <a:solidFill>
                      <a:schemeClr val="tx1"/>
                    </a:solidFill>
                    <a:latin typeface="+mn-lt"/>
                    <a:ea typeface="+mn-ea"/>
                    <a:cs typeface="+mn-cs"/>
                  </a:defRPr>
                </a:lvl7pPr>
                <a:lvl8pPr marL="3263102" algn="l" defTabSz="932316" rtl="0" eaLnBrk="1" latinLnBrk="0" hangingPunct="1">
                  <a:defRPr sz="1836" kern="1200">
                    <a:solidFill>
                      <a:schemeClr val="tx1"/>
                    </a:solidFill>
                    <a:latin typeface="+mn-lt"/>
                    <a:ea typeface="+mn-ea"/>
                    <a:cs typeface="+mn-cs"/>
                  </a:defRPr>
                </a:lvl8pPr>
                <a:lvl9pPr marL="3729258" algn="l" defTabSz="932316" rtl="0" eaLnBrk="1" latinLnBrk="0" hangingPunct="1">
                  <a:defRPr sz="1836" kern="1200">
                    <a:solidFill>
                      <a:schemeClr val="tx1"/>
                    </a:solidFill>
                    <a:latin typeface="+mn-lt"/>
                    <a:ea typeface="+mn-ea"/>
                    <a:cs typeface="+mn-cs"/>
                  </a:defRPr>
                </a:lvl9pPr>
              </a:lstStyle>
              <a:p>
                <a:pPr marL="0" marR="0" lvl="0" indent="0" algn="l" defTabSz="932316"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352" name="Freeform 335"/>
              <p:cNvSpPr>
                <a:spLocks/>
              </p:cNvSpPr>
              <p:nvPr/>
            </p:nvSpPr>
            <p:spPr bwMode="auto">
              <a:xfrm>
                <a:off x="634857" y="6279781"/>
                <a:ext cx="850079" cy="714744"/>
              </a:xfrm>
              <a:custGeom>
                <a:avLst/>
                <a:gdLst>
                  <a:gd name="T0" fmla="*/ 332 w 603"/>
                  <a:gd name="T1" fmla="*/ 86 h 507"/>
                  <a:gd name="T2" fmla="*/ 332 w 603"/>
                  <a:gd name="T3" fmla="*/ 0 h 507"/>
                  <a:gd name="T4" fmla="*/ 398 w 603"/>
                  <a:gd name="T5" fmla="*/ 0 h 507"/>
                  <a:gd name="T6" fmla="*/ 398 w 603"/>
                  <a:gd name="T7" fmla="*/ 86 h 507"/>
                  <a:gd name="T8" fmla="*/ 420 w 603"/>
                  <a:gd name="T9" fmla="*/ 86 h 507"/>
                  <a:gd name="T10" fmla="*/ 420 w 603"/>
                  <a:gd name="T11" fmla="*/ 0 h 507"/>
                  <a:gd name="T12" fmla="*/ 486 w 603"/>
                  <a:gd name="T13" fmla="*/ 0 h 507"/>
                  <a:gd name="T14" fmla="*/ 486 w 603"/>
                  <a:gd name="T15" fmla="*/ 86 h 507"/>
                  <a:gd name="T16" fmla="*/ 603 w 603"/>
                  <a:gd name="T17" fmla="*/ 86 h 507"/>
                  <a:gd name="T18" fmla="*/ 603 w 603"/>
                  <a:gd name="T19" fmla="*/ 106 h 507"/>
                  <a:gd name="T20" fmla="*/ 576 w 603"/>
                  <a:gd name="T21" fmla="*/ 106 h 507"/>
                  <a:gd name="T22" fmla="*/ 576 w 603"/>
                  <a:gd name="T23" fmla="*/ 507 h 507"/>
                  <a:gd name="T24" fmla="*/ 28 w 603"/>
                  <a:gd name="T25" fmla="*/ 507 h 507"/>
                  <a:gd name="T26" fmla="*/ 28 w 603"/>
                  <a:gd name="T27" fmla="*/ 106 h 507"/>
                  <a:gd name="T28" fmla="*/ 0 w 603"/>
                  <a:gd name="T29" fmla="*/ 106 h 507"/>
                  <a:gd name="T30" fmla="*/ 0 w 603"/>
                  <a:gd name="T31" fmla="*/ 86 h 507"/>
                  <a:gd name="T32" fmla="*/ 332 w 603"/>
                  <a:gd name="T33" fmla="*/ 86 h 5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03" h="507">
                    <a:moveTo>
                      <a:pt x="332" y="86"/>
                    </a:moveTo>
                    <a:lnTo>
                      <a:pt x="332" y="0"/>
                    </a:lnTo>
                    <a:lnTo>
                      <a:pt x="398" y="0"/>
                    </a:lnTo>
                    <a:lnTo>
                      <a:pt x="398" y="86"/>
                    </a:lnTo>
                    <a:lnTo>
                      <a:pt x="420" y="86"/>
                    </a:lnTo>
                    <a:lnTo>
                      <a:pt x="420" y="0"/>
                    </a:lnTo>
                    <a:lnTo>
                      <a:pt x="486" y="0"/>
                    </a:lnTo>
                    <a:lnTo>
                      <a:pt x="486" y="86"/>
                    </a:lnTo>
                    <a:lnTo>
                      <a:pt x="603" y="86"/>
                    </a:lnTo>
                    <a:lnTo>
                      <a:pt x="603" y="106"/>
                    </a:lnTo>
                    <a:lnTo>
                      <a:pt x="576" y="106"/>
                    </a:lnTo>
                    <a:lnTo>
                      <a:pt x="576" y="507"/>
                    </a:lnTo>
                    <a:lnTo>
                      <a:pt x="28" y="507"/>
                    </a:lnTo>
                    <a:lnTo>
                      <a:pt x="28" y="106"/>
                    </a:lnTo>
                    <a:lnTo>
                      <a:pt x="0" y="106"/>
                    </a:lnTo>
                    <a:lnTo>
                      <a:pt x="0" y="86"/>
                    </a:lnTo>
                    <a:lnTo>
                      <a:pt x="332" y="86"/>
                    </a:lnTo>
                    <a:close/>
                  </a:path>
                </a:pathLst>
              </a:custGeom>
              <a:solidFill>
                <a:sysClr val="window" lastClr="FFFFFF">
                  <a:lumMod val="75000"/>
                </a:sysClr>
              </a:solidFill>
              <a:ln>
                <a:noFill/>
              </a:ln>
            </p:spPr>
            <p:txBody>
              <a:bodyPr vert="horz" wrap="square" lIns="91427" tIns="45713" rIns="91427" bIns="45713" numCol="1" anchor="t" anchorCtr="0" compatLnSpc="1">
                <a:prstTxWarp prst="textNoShape">
                  <a:avLst/>
                </a:prstTxWarp>
              </a:bodyPr>
              <a:lstStyle>
                <a:defPPr>
                  <a:defRPr lang="en-US"/>
                </a:defPPr>
                <a:lvl1pPr marL="0" algn="l" defTabSz="932316" rtl="0" eaLnBrk="1" latinLnBrk="0" hangingPunct="1">
                  <a:defRPr sz="1836" kern="1200">
                    <a:solidFill>
                      <a:schemeClr val="tx1"/>
                    </a:solidFill>
                    <a:latin typeface="+mn-lt"/>
                    <a:ea typeface="+mn-ea"/>
                    <a:cs typeface="+mn-cs"/>
                  </a:defRPr>
                </a:lvl1pPr>
                <a:lvl2pPr marL="466155" algn="l" defTabSz="932316" rtl="0" eaLnBrk="1" latinLnBrk="0" hangingPunct="1">
                  <a:defRPr sz="1836" kern="1200">
                    <a:solidFill>
                      <a:schemeClr val="tx1"/>
                    </a:solidFill>
                    <a:latin typeface="+mn-lt"/>
                    <a:ea typeface="+mn-ea"/>
                    <a:cs typeface="+mn-cs"/>
                  </a:defRPr>
                </a:lvl2pPr>
                <a:lvl3pPr marL="932316" algn="l" defTabSz="932316" rtl="0" eaLnBrk="1" latinLnBrk="0" hangingPunct="1">
                  <a:defRPr sz="1836" kern="1200">
                    <a:solidFill>
                      <a:schemeClr val="tx1"/>
                    </a:solidFill>
                    <a:latin typeface="+mn-lt"/>
                    <a:ea typeface="+mn-ea"/>
                    <a:cs typeface="+mn-cs"/>
                  </a:defRPr>
                </a:lvl3pPr>
                <a:lvl4pPr marL="1398471" algn="l" defTabSz="932316" rtl="0" eaLnBrk="1" latinLnBrk="0" hangingPunct="1">
                  <a:defRPr sz="1836" kern="1200">
                    <a:solidFill>
                      <a:schemeClr val="tx1"/>
                    </a:solidFill>
                    <a:latin typeface="+mn-lt"/>
                    <a:ea typeface="+mn-ea"/>
                    <a:cs typeface="+mn-cs"/>
                  </a:defRPr>
                </a:lvl4pPr>
                <a:lvl5pPr marL="1864631" algn="l" defTabSz="932316" rtl="0" eaLnBrk="1" latinLnBrk="0" hangingPunct="1">
                  <a:defRPr sz="1836" kern="1200">
                    <a:solidFill>
                      <a:schemeClr val="tx1"/>
                    </a:solidFill>
                    <a:latin typeface="+mn-lt"/>
                    <a:ea typeface="+mn-ea"/>
                    <a:cs typeface="+mn-cs"/>
                  </a:defRPr>
                </a:lvl5pPr>
                <a:lvl6pPr marL="2330787" algn="l" defTabSz="932316" rtl="0" eaLnBrk="1" latinLnBrk="0" hangingPunct="1">
                  <a:defRPr sz="1836" kern="1200">
                    <a:solidFill>
                      <a:schemeClr val="tx1"/>
                    </a:solidFill>
                    <a:latin typeface="+mn-lt"/>
                    <a:ea typeface="+mn-ea"/>
                    <a:cs typeface="+mn-cs"/>
                  </a:defRPr>
                </a:lvl6pPr>
                <a:lvl7pPr marL="2796947" algn="l" defTabSz="932316" rtl="0" eaLnBrk="1" latinLnBrk="0" hangingPunct="1">
                  <a:defRPr sz="1836" kern="1200">
                    <a:solidFill>
                      <a:schemeClr val="tx1"/>
                    </a:solidFill>
                    <a:latin typeface="+mn-lt"/>
                    <a:ea typeface="+mn-ea"/>
                    <a:cs typeface="+mn-cs"/>
                  </a:defRPr>
                </a:lvl7pPr>
                <a:lvl8pPr marL="3263102" algn="l" defTabSz="932316" rtl="0" eaLnBrk="1" latinLnBrk="0" hangingPunct="1">
                  <a:defRPr sz="1836" kern="1200">
                    <a:solidFill>
                      <a:schemeClr val="tx1"/>
                    </a:solidFill>
                    <a:latin typeface="+mn-lt"/>
                    <a:ea typeface="+mn-ea"/>
                    <a:cs typeface="+mn-cs"/>
                  </a:defRPr>
                </a:lvl8pPr>
                <a:lvl9pPr marL="3729258" algn="l" defTabSz="932316" rtl="0" eaLnBrk="1" latinLnBrk="0" hangingPunct="1">
                  <a:defRPr sz="1836" kern="1200">
                    <a:solidFill>
                      <a:schemeClr val="tx1"/>
                    </a:solidFill>
                    <a:latin typeface="+mn-lt"/>
                    <a:ea typeface="+mn-ea"/>
                    <a:cs typeface="+mn-cs"/>
                  </a:defRPr>
                </a:lvl9pPr>
              </a:lstStyle>
              <a:p>
                <a:pPr marL="0" marR="0" lvl="0" indent="0" algn="l" defTabSz="932316"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353" name="Freeform 336"/>
              <p:cNvSpPr>
                <a:spLocks/>
              </p:cNvSpPr>
              <p:nvPr/>
            </p:nvSpPr>
            <p:spPr bwMode="auto">
              <a:xfrm>
                <a:off x="1525952" y="6279781"/>
                <a:ext cx="850079" cy="714744"/>
              </a:xfrm>
              <a:custGeom>
                <a:avLst/>
                <a:gdLst>
                  <a:gd name="T0" fmla="*/ 333 w 603"/>
                  <a:gd name="T1" fmla="*/ 86 h 507"/>
                  <a:gd name="T2" fmla="*/ 333 w 603"/>
                  <a:gd name="T3" fmla="*/ 0 h 507"/>
                  <a:gd name="T4" fmla="*/ 397 w 603"/>
                  <a:gd name="T5" fmla="*/ 0 h 507"/>
                  <a:gd name="T6" fmla="*/ 397 w 603"/>
                  <a:gd name="T7" fmla="*/ 86 h 507"/>
                  <a:gd name="T8" fmla="*/ 420 w 603"/>
                  <a:gd name="T9" fmla="*/ 86 h 507"/>
                  <a:gd name="T10" fmla="*/ 420 w 603"/>
                  <a:gd name="T11" fmla="*/ 0 h 507"/>
                  <a:gd name="T12" fmla="*/ 486 w 603"/>
                  <a:gd name="T13" fmla="*/ 0 h 507"/>
                  <a:gd name="T14" fmla="*/ 486 w 603"/>
                  <a:gd name="T15" fmla="*/ 86 h 507"/>
                  <a:gd name="T16" fmla="*/ 603 w 603"/>
                  <a:gd name="T17" fmla="*/ 86 h 507"/>
                  <a:gd name="T18" fmla="*/ 603 w 603"/>
                  <a:gd name="T19" fmla="*/ 106 h 507"/>
                  <a:gd name="T20" fmla="*/ 576 w 603"/>
                  <a:gd name="T21" fmla="*/ 106 h 507"/>
                  <a:gd name="T22" fmla="*/ 576 w 603"/>
                  <a:gd name="T23" fmla="*/ 507 h 507"/>
                  <a:gd name="T24" fmla="*/ 28 w 603"/>
                  <a:gd name="T25" fmla="*/ 507 h 507"/>
                  <a:gd name="T26" fmla="*/ 28 w 603"/>
                  <a:gd name="T27" fmla="*/ 106 h 507"/>
                  <a:gd name="T28" fmla="*/ 0 w 603"/>
                  <a:gd name="T29" fmla="*/ 106 h 507"/>
                  <a:gd name="T30" fmla="*/ 0 w 603"/>
                  <a:gd name="T31" fmla="*/ 86 h 507"/>
                  <a:gd name="T32" fmla="*/ 333 w 603"/>
                  <a:gd name="T33" fmla="*/ 86 h 5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03" h="507">
                    <a:moveTo>
                      <a:pt x="333" y="86"/>
                    </a:moveTo>
                    <a:lnTo>
                      <a:pt x="333" y="0"/>
                    </a:lnTo>
                    <a:lnTo>
                      <a:pt x="397" y="0"/>
                    </a:lnTo>
                    <a:lnTo>
                      <a:pt x="397" y="86"/>
                    </a:lnTo>
                    <a:lnTo>
                      <a:pt x="420" y="86"/>
                    </a:lnTo>
                    <a:lnTo>
                      <a:pt x="420" y="0"/>
                    </a:lnTo>
                    <a:lnTo>
                      <a:pt x="486" y="0"/>
                    </a:lnTo>
                    <a:lnTo>
                      <a:pt x="486" y="86"/>
                    </a:lnTo>
                    <a:lnTo>
                      <a:pt x="603" y="86"/>
                    </a:lnTo>
                    <a:lnTo>
                      <a:pt x="603" y="106"/>
                    </a:lnTo>
                    <a:lnTo>
                      <a:pt x="576" y="106"/>
                    </a:lnTo>
                    <a:lnTo>
                      <a:pt x="576" y="507"/>
                    </a:lnTo>
                    <a:lnTo>
                      <a:pt x="28" y="507"/>
                    </a:lnTo>
                    <a:lnTo>
                      <a:pt x="28" y="106"/>
                    </a:lnTo>
                    <a:lnTo>
                      <a:pt x="0" y="106"/>
                    </a:lnTo>
                    <a:lnTo>
                      <a:pt x="0" y="86"/>
                    </a:lnTo>
                    <a:lnTo>
                      <a:pt x="333" y="86"/>
                    </a:lnTo>
                    <a:close/>
                  </a:path>
                </a:pathLst>
              </a:custGeom>
              <a:solidFill>
                <a:sysClr val="window" lastClr="FFFFFF">
                  <a:lumMod val="75000"/>
                </a:sysClr>
              </a:solidFill>
              <a:ln>
                <a:noFill/>
              </a:ln>
            </p:spPr>
            <p:txBody>
              <a:bodyPr vert="horz" wrap="square" lIns="91427" tIns="45713" rIns="91427" bIns="45713" numCol="1" anchor="t" anchorCtr="0" compatLnSpc="1">
                <a:prstTxWarp prst="textNoShape">
                  <a:avLst/>
                </a:prstTxWarp>
              </a:bodyPr>
              <a:lstStyle>
                <a:defPPr>
                  <a:defRPr lang="en-US"/>
                </a:defPPr>
                <a:lvl1pPr marL="0" algn="l" defTabSz="932316" rtl="0" eaLnBrk="1" latinLnBrk="0" hangingPunct="1">
                  <a:defRPr sz="1836" kern="1200">
                    <a:solidFill>
                      <a:schemeClr val="tx1"/>
                    </a:solidFill>
                    <a:latin typeface="+mn-lt"/>
                    <a:ea typeface="+mn-ea"/>
                    <a:cs typeface="+mn-cs"/>
                  </a:defRPr>
                </a:lvl1pPr>
                <a:lvl2pPr marL="466155" algn="l" defTabSz="932316" rtl="0" eaLnBrk="1" latinLnBrk="0" hangingPunct="1">
                  <a:defRPr sz="1836" kern="1200">
                    <a:solidFill>
                      <a:schemeClr val="tx1"/>
                    </a:solidFill>
                    <a:latin typeface="+mn-lt"/>
                    <a:ea typeface="+mn-ea"/>
                    <a:cs typeface="+mn-cs"/>
                  </a:defRPr>
                </a:lvl2pPr>
                <a:lvl3pPr marL="932316" algn="l" defTabSz="932316" rtl="0" eaLnBrk="1" latinLnBrk="0" hangingPunct="1">
                  <a:defRPr sz="1836" kern="1200">
                    <a:solidFill>
                      <a:schemeClr val="tx1"/>
                    </a:solidFill>
                    <a:latin typeface="+mn-lt"/>
                    <a:ea typeface="+mn-ea"/>
                    <a:cs typeface="+mn-cs"/>
                  </a:defRPr>
                </a:lvl3pPr>
                <a:lvl4pPr marL="1398471" algn="l" defTabSz="932316" rtl="0" eaLnBrk="1" latinLnBrk="0" hangingPunct="1">
                  <a:defRPr sz="1836" kern="1200">
                    <a:solidFill>
                      <a:schemeClr val="tx1"/>
                    </a:solidFill>
                    <a:latin typeface="+mn-lt"/>
                    <a:ea typeface="+mn-ea"/>
                    <a:cs typeface="+mn-cs"/>
                  </a:defRPr>
                </a:lvl4pPr>
                <a:lvl5pPr marL="1864631" algn="l" defTabSz="932316" rtl="0" eaLnBrk="1" latinLnBrk="0" hangingPunct="1">
                  <a:defRPr sz="1836" kern="1200">
                    <a:solidFill>
                      <a:schemeClr val="tx1"/>
                    </a:solidFill>
                    <a:latin typeface="+mn-lt"/>
                    <a:ea typeface="+mn-ea"/>
                    <a:cs typeface="+mn-cs"/>
                  </a:defRPr>
                </a:lvl5pPr>
                <a:lvl6pPr marL="2330787" algn="l" defTabSz="932316" rtl="0" eaLnBrk="1" latinLnBrk="0" hangingPunct="1">
                  <a:defRPr sz="1836" kern="1200">
                    <a:solidFill>
                      <a:schemeClr val="tx1"/>
                    </a:solidFill>
                    <a:latin typeface="+mn-lt"/>
                    <a:ea typeface="+mn-ea"/>
                    <a:cs typeface="+mn-cs"/>
                  </a:defRPr>
                </a:lvl6pPr>
                <a:lvl7pPr marL="2796947" algn="l" defTabSz="932316" rtl="0" eaLnBrk="1" latinLnBrk="0" hangingPunct="1">
                  <a:defRPr sz="1836" kern="1200">
                    <a:solidFill>
                      <a:schemeClr val="tx1"/>
                    </a:solidFill>
                    <a:latin typeface="+mn-lt"/>
                    <a:ea typeface="+mn-ea"/>
                    <a:cs typeface="+mn-cs"/>
                  </a:defRPr>
                </a:lvl7pPr>
                <a:lvl8pPr marL="3263102" algn="l" defTabSz="932316" rtl="0" eaLnBrk="1" latinLnBrk="0" hangingPunct="1">
                  <a:defRPr sz="1836" kern="1200">
                    <a:solidFill>
                      <a:schemeClr val="tx1"/>
                    </a:solidFill>
                    <a:latin typeface="+mn-lt"/>
                    <a:ea typeface="+mn-ea"/>
                    <a:cs typeface="+mn-cs"/>
                  </a:defRPr>
                </a:lvl8pPr>
                <a:lvl9pPr marL="3729258" algn="l" defTabSz="932316" rtl="0" eaLnBrk="1" latinLnBrk="0" hangingPunct="1">
                  <a:defRPr sz="1836" kern="1200">
                    <a:solidFill>
                      <a:schemeClr val="tx1"/>
                    </a:solidFill>
                    <a:latin typeface="+mn-lt"/>
                    <a:ea typeface="+mn-ea"/>
                    <a:cs typeface="+mn-cs"/>
                  </a:defRPr>
                </a:lvl9pPr>
              </a:lstStyle>
              <a:p>
                <a:pPr marL="0" marR="0" lvl="0" indent="0" algn="l" defTabSz="932316"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354" name="Freeform 337"/>
              <p:cNvSpPr>
                <a:spLocks/>
              </p:cNvSpPr>
              <p:nvPr/>
            </p:nvSpPr>
            <p:spPr bwMode="auto">
              <a:xfrm>
                <a:off x="186557" y="6279781"/>
                <a:ext cx="850079" cy="714744"/>
              </a:xfrm>
              <a:custGeom>
                <a:avLst/>
                <a:gdLst>
                  <a:gd name="T0" fmla="*/ 333 w 603"/>
                  <a:gd name="T1" fmla="*/ 86 h 507"/>
                  <a:gd name="T2" fmla="*/ 333 w 603"/>
                  <a:gd name="T3" fmla="*/ 0 h 507"/>
                  <a:gd name="T4" fmla="*/ 397 w 603"/>
                  <a:gd name="T5" fmla="*/ 0 h 507"/>
                  <a:gd name="T6" fmla="*/ 397 w 603"/>
                  <a:gd name="T7" fmla="*/ 86 h 507"/>
                  <a:gd name="T8" fmla="*/ 420 w 603"/>
                  <a:gd name="T9" fmla="*/ 86 h 507"/>
                  <a:gd name="T10" fmla="*/ 420 w 603"/>
                  <a:gd name="T11" fmla="*/ 0 h 507"/>
                  <a:gd name="T12" fmla="*/ 486 w 603"/>
                  <a:gd name="T13" fmla="*/ 0 h 507"/>
                  <a:gd name="T14" fmla="*/ 486 w 603"/>
                  <a:gd name="T15" fmla="*/ 86 h 507"/>
                  <a:gd name="T16" fmla="*/ 603 w 603"/>
                  <a:gd name="T17" fmla="*/ 86 h 507"/>
                  <a:gd name="T18" fmla="*/ 603 w 603"/>
                  <a:gd name="T19" fmla="*/ 106 h 507"/>
                  <a:gd name="T20" fmla="*/ 576 w 603"/>
                  <a:gd name="T21" fmla="*/ 106 h 507"/>
                  <a:gd name="T22" fmla="*/ 576 w 603"/>
                  <a:gd name="T23" fmla="*/ 507 h 507"/>
                  <a:gd name="T24" fmla="*/ 28 w 603"/>
                  <a:gd name="T25" fmla="*/ 507 h 507"/>
                  <a:gd name="T26" fmla="*/ 28 w 603"/>
                  <a:gd name="T27" fmla="*/ 106 h 507"/>
                  <a:gd name="T28" fmla="*/ 0 w 603"/>
                  <a:gd name="T29" fmla="*/ 106 h 507"/>
                  <a:gd name="T30" fmla="*/ 0 w 603"/>
                  <a:gd name="T31" fmla="*/ 86 h 507"/>
                  <a:gd name="T32" fmla="*/ 333 w 603"/>
                  <a:gd name="T33" fmla="*/ 86 h 5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03" h="507">
                    <a:moveTo>
                      <a:pt x="333" y="86"/>
                    </a:moveTo>
                    <a:lnTo>
                      <a:pt x="333" y="0"/>
                    </a:lnTo>
                    <a:lnTo>
                      <a:pt x="397" y="0"/>
                    </a:lnTo>
                    <a:lnTo>
                      <a:pt x="397" y="86"/>
                    </a:lnTo>
                    <a:lnTo>
                      <a:pt x="420" y="86"/>
                    </a:lnTo>
                    <a:lnTo>
                      <a:pt x="420" y="0"/>
                    </a:lnTo>
                    <a:lnTo>
                      <a:pt x="486" y="0"/>
                    </a:lnTo>
                    <a:lnTo>
                      <a:pt x="486" y="86"/>
                    </a:lnTo>
                    <a:lnTo>
                      <a:pt x="603" y="86"/>
                    </a:lnTo>
                    <a:lnTo>
                      <a:pt x="603" y="106"/>
                    </a:lnTo>
                    <a:lnTo>
                      <a:pt x="576" y="106"/>
                    </a:lnTo>
                    <a:lnTo>
                      <a:pt x="576" y="507"/>
                    </a:lnTo>
                    <a:lnTo>
                      <a:pt x="28" y="507"/>
                    </a:lnTo>
                    <a:lnTo>
                      <a:pt x="28" y="106"/>
                    </a:lnTo>
                    <a:lnTo>
                      <a:pt x="0" y="106"/>
                    </a:lnTo>
                    <a:lnTo>
                      <a:pt x="0" y="86"/>
                    </a:lnTo>
                    <a:lnTo>
                      <a:pt x="333" y="86"/>
                    </a:lnTo>
                    <a:close/>
                  </a:path>
                </a:pathLst>
              </a:custGeom>
              <a:solidFill>
                <a:sysClr val="window" lastClr="FFFFFF">
                  <a:lumMod val="75000"/>
                </a:sysClr>
              </a:solidFill>
              <a:ln>
                <a:noFill/>
              </a:ln>
            </p:spPr>
            <p:txBody>
              <a:bodyPr vert="horz" wrap="square" lIns="91427" tIns="45713" rIns="91427" bIns="45713" numCol="1" anchor="t" anchorCtr="0" compatLnSpc="1">
                <a:prstTxWarp prst="textNoShape">
                  <a:avLst/>
                </a:prstTxWarp>
              </a:bodyPr>
              <a:lstStyle>
                <a:defPPr>
                  <a:defRPr lang="en-US"/>
                </a:defPPr>
                <a:lvl1pPr marL="0" algn="l" defTabSz="932316" rtl="0" eaLnBrk="1" latinLnBrk="0" hangingPunct="1">
                  <a:defRPr sz="1836" kern="1200">
                    <a:solidFill>
                      <a:schemeClr val="tx1"/>
                    </a:solidFill>
                    <a:latin typeface="+mn-lt"/>
                    <a:ea typeface="+mn-ea"/>
                    <a:cs typeface="+mn-cs"/>
                  </a:defRPr>
                </a:lvl1pPr>
                <a:lvl2pPr marL="466155" algn="l" defTabSz="932316" rtl="0" eaLnBrk="1" latinLnBrk="0" hangingPunct="1">
                  <a:defRPr sz="1836" kern="1200">
                    <a:solidFill>
                      <a:schemeClr val="tx1"/>
                    </a:solidFill>
                    <a:latin typeface="+mn-lt"/>
                    <a:ea typeface="+mn-ea"/>
                    <a:cs typeface="+mn-cs"/>
                  </a:defRPr>
                </a:lvl2pPr>
                <a:lvl3pPr marL="932316" algn="l" defTabSz="932316" rtl="0" eaLnBrk="1" latinLnBrk="0" hangingPunct="1">
                  <a:defRPr sz="1836" kern="1200">
                    <a:solidFill>
                      <a:schemeClr val="tx1"/>
                    </a:solidFill>
                    <a:latin typeface="+mn-lt"/>
                    <a:ea typeface="+mn-ea"/>
                    <a:cs typeface="+mn-cs"/>
                  </a:defRPr>
                </a:lvl3pPr>
                <a:lvl4pPr marL="1398471" algn="l" defTabSz="932316" rtl="0" eaLnBrk="1" latinLnBrk="0" hangingPunct="1">
                  <a:defRPr sz="1836" kern="1200">
                    <a:solidFill>
                      <a:schemeClr val="tx1"/>
                    </a:solidFill>
                    <a:latin typeface="+mn-lt"/>
                    <a:ea typeface="+mn-ea"/>
                    <a:cs typeface="+mn-cs"/>
                  </a:defRPr>
                </a:lvl4pPr>
                <a:lvl5pPr marL="1864631" algn="l" defTabSz="932316" rtl="0" eaLnBrk="1" latinLnBrk="0" hangingPunct="1">
                  <a:defRPr sz="1836" kern="1200">
                    <a:solidFill>
                      <a:schemeClr val="tx1"/>
                    </a:solidFill>
                    <a:latin typeface="+mn-lt"/>
                    <a:ea typeface="+mn-ea"/>
                    <a:cs typeface="+mn-cs"/>
                  </a:defRPr>
                </a:lvl5pPr>
                <a:lvl6pPr marL="2330787" algn="l" defTabSz="932316" rtl="0" eaLnBrk="1" latinLnBrk="0" hangingPunct="1">
                  <a:defRPr sz="1836" kern="1200">
                    <a:solidFill>
                      <a:schemeClr val="tx1"/>
                    </a:solidFill>
                    <a:latin typeface="+mn-lt"/>
                    <a:ea typeface="+mn-ea"/>
                    <a:cs typeface="+mn-cs"/>
                  </a:defRPr>
                </a:lvl6pPr>
                <a:lvl7pPr marL="2796947" algn="l" defTabSz="932316" rtl="0" eaLnBrk="1" latinLnBrk="0" hangingPunct="1">
                  <a:defRPr sz="1836" kern="1200">
                    <a:solidFill>
                      <a:schemeClr val="tx1"/>
                    </a:solidFill>
                    <a:latin typeface="+mn-lt"/>
                    <a:ea typeface="+mn-ea"/>
                    <a:cs typeface="+mn-cs"/>
                  </a:defRPr>
                </a:lvl7pPr>
                <a:lvl8pPr marL="3263102" algn="l" defTabSz="932316" rtl="0" eaLnBrk="1" latinLnBrk="0" hangingPunct="1">
                  <a:defRPr sz="1836" kern="1200">
                    <a:solidFill>
                      <a:schemeClr val="tx1"/>
                    </a:solidFill>
                    <a:latin typeface="+mn-lt"/>
                    <a:ea typeface="+mn-ea"/>
                    <a:cs typeface="+mn-cs"/>
                  </a:defRPr>
                </a:lvl8pPr>
                <a:lvl9pPr marL="3729258" algn="l" defTabSz="932316" rtl="0" eaLnBrk="1" latinLnBrk="0" hangingPunct="1">
                  <a:defRPr sz="1836" kern="1200">
                    <a:solidFill>
                      <a:schemeClr val="tx1"/>
                    </a:solidFill>
                    <a:latin typeface="+mn-lt"/>
                    <a:ea typeface="+mn-ea"/>
                    <a:cs typeface="+mn-cs"/>
                  </a:defRPr>
                </a:lvl9pPr>
              </a:lstStyle>
              <a:p>
                <a:pPr marL="0" marR="0" lvl="0" indent="0" algn="l" defTabSz="932316"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355" name="Rectangle 354"/>
              <p:cNvSpPr>
                <a:spLocks noChangeArrowheads="1"/>
              </p:cNvSpPr>
              <p:nvPr/>
            </p:nvSpPr>
            <p:spPr bwMode="auto">
              <a:xfrm>
                <a:off x="1217084" y="5999242"/>
                <a:ext cx="848669" cy="29605"/>
              </a:xfrm>
              <a:prstGeom prst="rect">
                <a:avLst/>
              </a:prstGeom>
              <a:solidFill>
                <a:srgbClr val="ED7D31"/>
              </a:solidFill>
              <a:ln>
                <a:noFill/>
              </a:ln>
            </p:spPr>
            <p:txBody>
              <a:bodyPr vert="horz" wrap="square" lIns="91427" tIns="45713" rIns="91427" bIns="45713" numCol="1" anchor="t" anchorCtr="0" compatLnSpc="1">
                <a:prstTxWarp prst="textNoShape">
                  <a:avLst/>
                </a:prstTxWarp>
              </a:bodyPr>
              <a:lstStyle>
                <a:defPPr>
                  <a:defRPr lang="en-US"/>
                </a:defPPr>
                <a:lvl1pPr marL="0" algn="l" defTabSz="932316" rtl="0" eaLnBrk="1" latinLnBrk="0" hangingPunct="1">
                  <a:defRPr sz="1836" kern="1200">
                    <a:solidFill>
                      <a:schemeClr val="tx1"/>
                    </a:solidFill>
                    <a:latin typeface="+mn-lt"/>
                    <a:ea typeface="+mn-ea"/>
                    <a:cs typeface="+mn-cs"/>
                  </a:defRPr>
                </a:lvl1pPr>
                <a:lvl2pPr marL="466155" algn="l" defTabSz="932316" rtl="0" eaLnBrk="1" latinLnBrk="0" hangingPunct="1">
                  <a:defRPr sz="1836" kern="1200">
                    <a:solidFill>
                      <a:schemeClr val="tx1"/>
                    </a:solidFill>
                    <a:latin typeface="+mn-lt"/>
                    <a:ea typeface="+mn-ea"/>
                    <a:cs typeface="+mn-cs"/>
                  </a:defRPr>
                </a:lvl2pPr>
                <a:lvl3pPr marL="932316" algn="l" defTabSz="932316" rtl="0" eaLnBrk="1" latinLnBrk="0" hangingPunct="1">
                  <a:defRPr sz="1836" kern="1200">
                    <a:solidFill>
                      <a:schemeClr val="tx1"/>
                    </a:solidFill>
                    <a:latin typeface="+mn-lt"/>
                    <a:ea typeface="+mn-ea"/>
                    <a:cs typeface="+mn-cs"/>
                  </a:defRPr>
                </a:lvl3pPr>
                <a:lvl4pPr marL="1398471" algn="l" defTabSz="932316" rtl="0" eaLnBrk="1" latinLnBrk="0" hangingPunct="1">
                  <a:defRPr sz="1836" kern="1200">
                    <a:solidFill>
                      <a:schemeClr val="tx1"/>
                    </a:solidFill>
                    <a:latin typeface="+mn-lt"/>
                    <a:ea typeface="+mn-ea"/>
                    <a:cs typeface="+mn-cs"/>
                  </a:defRPr>
                </a:lvl4pPr>
                <a:lvl5pPr marL="1864631" algn="l" defTabSz="932316" rtl="0" eaLnBrk="1" latinLnBrk="0" hangingPunct="1">
                  <a:defRPr sz="1836" kern="1200">
                    <a:solidFill>
                      <a:schemeClr val="tx1"/>
                    </a:solidFill>
                    <a:latin typeface="+mn-lt"/>
                    <a:ea typeface="+mn-ea"/>
                    <a:cs typeface="+mn-cs"/>
                  </a:defRPr>
                </a:lvl5pPr>
                <a:lvl6pPr marL="2330787" algn="l" defTabSz="932316" rtl="0" eaLnBrk="1" latinLnBrk="0" hangingPunct="1">
                  <a:defRPr sz="1836" kern="1200">
                    <a:solidFill>
                      <a:schemeClr val="tx1"/>
                    </a:solidFill>
                    <a:latin typeface="+mn-lt"/>
                    <a:ea typeface="+mn-ea"/>
                    <a:cs typeface="+mn-cs"/>
                  </a:defRPr>
                </a:lvl6pPr>
                <a:lvl7pPr marL="2796947" algn="l" defTabSz="932316" rtl="0" eaLnBrk="1" latinLnBrk="0" hangingPunct="1">
                  <a:defRPr sz="1836" kern="1200">
                    <a:solidFill>
                      <a:schemeClr val="tx1"/>
                    </a:solidFill>
                    <a:latin typeface="+mn-lt"/>
                    <a:ea typeface="+mn-ea"/>
                    <a:cs typeface="+mn-cs"/>
                  </a:defRPr>
                </a:lvl7pPr>
                <a:lvl8pPr marL="3263102" algn="l" defTabSz="932316" rtl="0" eaLnBrk="1" latinLnBrk="0" hangingPunct="1">
                  <a:defRPr sz="1836" kern="1200">
                    <a:solidFill>
                      <a:schemeClr val="tx1"/>
                    </a:solidFill>
                    <a:latin typeface="+mn-lt"/>
                    <a:ea typeface="+mn-ea"/>
                    <a:cs typeface="+mn-cs"/>
                  </a:defRPr>
                </a:lvl8pPr>
                <a:lvl9pPr marL="3729258" algn="l" defTabSz="932316" rtl="0" eaLnBrk="1" latinLnBrk="0" hangingPunct="1">
                  <a:defRPr sz="1836" kern="1200">
                    <a:solidFill>
                      <a:schemeClr val="tx1"/>
                    </a:solidFill>
                    <a:latin typeface="+mn-lt"/>
                    <a:ea typeface="+mn-ea"/>
                    <a:cs typeface="+mn-cs"/>
                  </a:defRPr>
                </a:lvl9pPr>
              </a:lstStyle>
              <a:p>
                <a:pPr marL="0" marR="0" lvl="0" indent="0" algn="l" defTabSz="932316"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grpSp>
            <p:nvGrpSpPr>
              <p:cNvPr id="356" name="Group 355"/>
              <p:cNvGrpSpPr/>
              <p:nvPr/>
            </p:nvGrpSpPr>
            <p:grpSpPr>
              <a:xfrm>
                <a:off x="1255147" y="6028847"/>
                <a:ext cx="773952" cy="965678"/>
                <a:chOff x="2169720" y="5159816"/>
                <a:chExt cx="1075706" cy="1342184"/>
              </a:xfrm>
            </p:grpSpPr>
            <p:sp>
              <p:nvSpPr>
                <p:cNvPr id="376" name="Rectangle 375"/>
                <p:cNvSpPr>
                  <a:spLocks noChangeArrowheads="1"/>
                </p:cNvSpPr>
                <p:nvPr/>
              </p:nvSpPr>
              <p:spPr bwMode="auto">
                <a:xfrm>
                  <a:off x="2169720" y="5159816"/>
                  <a:ext cx="1075706" cy="1342184"/>
                </a:xfrm>
                <a:prstGeom prst="rect">
                  <a:avLst/>
                </a:prstGeom>
                <a:solidFill>
                  <a:srgbClr val="ED7D31"/>
                </a:solidFill>
                <a:ln>
                  <a:noFill/>
                </a:ln>
              </p:spPr>
              <p:txBody>
                <a:bodyPr vert="horz" wrap="square" lIns="91427" tIns="45713" rIns="91427" bIns="45713" numCol="1" anchor="t" anchorCtr="0" compatLnSpc="1">
                  <a:prstTxWarp prst="textNoShape">
                    <a:avLst/>
                  </a:prstTxWarp>
                </a:bodyPr>
                <a:lstStyle>
                  <a:defPPr>
                    <a:defRPr lang="en-US"/>
                  </a:defPPr>
                  <a:lvl1pPr marL="0" algn="l" defTabSz="932316" rtl="0" eaLnBrk="1" latinLnBrk="0" hangingPunct="1">
                    <a:defRPr sz="1836" kern="1200">
                      <a:solidFill>
                        <a:schemeClr val="tx1"/>
                      </a:solidFill>
                      <a:latin typeface="+mn-lt"/>
                      <a:ea typeface="+mn-ea"/>
                      <a:cs typeface="+mn-cs"/>
                    </a:defRPr>
                  </a:lvl1pPr>
                  <a:lvl2pPr marL="466155" algn="l" defTabSz="932316" rtl="0" eaLnBrk="1" latinLnBrk="0" hangingPunct="1">
                    <a:defRPr sz="1836" kern="1200">
                      <a:solidFill>
                        <a:schemeClr val="tx1"/>
                      </a:solidFill>
                      <a:latin typeface="+mn-lt"/>
                      <a:ea typeface="+mn-ea"/>
                      <a:cs typeface="+mn-cs"/>
                    </a:defRPr>
                  </a:lvl2pPr>
                  <a:lvl3pPr marL="932316" algn="l" defTabSz="932316" rtl="0" eaLnBrk="1" latinLnBrk="0" hangingPunct="1">
                    <a:defRPr sz="1836" kern="1200">
                      <a:solidFill>
                        <a:schemeClr val="tx1"/>
                      </a:solidFill>
                      <a:latin typeface="+mn-lt"/>
                      <a:ea typeface="+mn-ea"/>
                      <a:cs typeface="+mn-cs"/>
                    </a:defRPr>
                  </a:lvl3pPr>
                  <a:lvl4pPr marL="1398471" algn="l" defTabSz="932316" rtl="0" eaLnBrk="1" latinLnBrk="0" hangingPunct="1">
                    <a:defRPr sz="1836" kern="1200">
                      <a:solidFill>
                        <a:schemeClr val="tx1"/>
                      </a:solidFill>
                      <a:latin typeface="+mn-lt"/>
                      <a:ea typeface="+mn-ea"/>
                      <a:cs typeface="+mn-cs"/>
                    </a:defRPr>
                  </a:lvl4pPr>
                  <a:lvl5pPr marL="1864631" algn="l" defTabSz="932316" rtl="0" eaLnBrk="1" latinLnBrk="0" hangingPunct="1">
                    <a:defRPr sz="1836" kern="1200">
                      <a:solidFill>
                        <a:schemeClr val="tx1"/>
                      </a:solidFill>
                      <a:latin typeface="+mn-lt"/>
                      <a:ea typeface="+mn-ea"/>
                      <a:cs typeface="+mn-cs"/>
                    </a:defRPr>
                  </a:lvl5pPr>
                  <a:lvl6pPr marL="2330787" algn="l" defTabSz="932316" rtl="0" eaLnBrk="1" latinLnBrk="0" hangingPunct="1">
                    <a:defRPr sz="1836" kern="1200">
                      <a:solidFill>
                        <a:schemeClr val="tx1"/>
                      </a:solidFill>
                      <a:latin typeface="+mn-lt"/>
                      <a:ea typeface="+mn-ea"/>
                      <a:cs typeface="+mn-cs"/>
                    </a:defRPr>
                  </a:lvl6pPr>
                  <a:lvl7pPr marL="2796947" algn="l" defTabSz="932316" rtl="0" eaLnBrk="1" latinLnBrk="0" hangingPunct="1">
                    <a:defRPr sz="1836" kern="1200">
                      <a:solidFill>
                        <a:schemeClr val="tx1"/>
                      </a:solidFill>
                      <a:latin typeface="+mn-lt"/>
                      <a:ea typeface="+mn-ea"/>
                      <a:cs typeface="+mn-cs"/>
                    </a:defRPr>
                  </a:lvl7pPr>
                  <a:lvl8pPr marL="3263102" algn="l" defTabSz="932316" rtl="0" eaLnBrk="1" latinLnBrk="0" hangingPunct="1">
                    <a:defRPr sz="1836" kern="1200">
                      <a:solidFill>
                        <a:schemeClr val="tx1"/>
                      </a:solidFill>
                      <a:latin typeface="+mn-lt"/>
                      <a:ea typeface="+mn-ea"/>
                      <a:cs typeface="+mn-cs"/>
                    </a:defRPr>
                  </a:lvl8pPr>
                  <a:lvl9pPr marL="3729258" algn="l" defTabSz="932316" rtl="0" eaLnBrk="1" latinLnBrk="0" hangingPunct="1">
                    <a:defRPr sz="1836" kern="1200">
                      <a:solidFill>
                        <a:schemeClr val="tx1"/>
                      </a:solidFill>
                      <a:latin typeface="+mn-lt"/>
                      <a:ea typeface="+mn-ea"/>
                      <a:cs typeface="+mn-cs"/>
                    </a:defRPr>
                  </a:lvl9pPr>
                </a:lstStyle>
                <a:p>
                  <a:pPr marL="0" marR="0" lvl="0" indent="0" algn="l" defTabSz="932316"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377" name="Rectangle 376"/>
                <p:cNvSpPr>
                  <a:spLocks noChangeArrowheads="1"/>
                </p:cNvSpPr>
                <p:nvPr/>
              </p:nvSpPr>
              <p:spPr bwMode="auto">
                <a:xfrm>
                  <a:off x="2761456" y="6229644"/>
                  <a:ext cx="139116" cy="272356"/>
                </a:xfrm>
                <a:prstGeom prst="rect">
                  <a:avLst/>
                </a:prstGeom>
                <a:solidFill>
                  <a:srgbClr val="E34F24"/>
                </a:solidFill>
                <a:ln>
                  <a:noFill/>
                </a:ln>
              </p:spPr>
              <p:txBody>
                <a:bodyPr vert="horz" wrap="square" lIns="91427" tIns="45713" rIns="91427" bIns="45713" numCol="1" anchor="t" anchorCtr="0" compatLnSpc="1">
                  <a:prstTxWarp prst="textNoShape">
                    <a:avLst/>
                  </a:prstTxWarp>
                </a:bodyPr>
                <a:lstStyle>
                  <a:defPPr>
                    <a:defRPr lang="en-US"/>
                  </a:defPPr>
                  <a:lvl1pPr marL="0" algn="l" defTabSz="932316" rtl="0" eaLnBrk="1" latinLnBrk="0" hangingPunct="1">
                    <a:defRPr sz="1836" kern="1200">
                      <a:solidFill>
                        <a:schemeClr val="tx1"/>
                      </a:solidFill>
                      <a:latin typeface="+mn-lt"/>
                      <a:ea typeface="+mn-ea"/>
                      <a:cs typeface="+mn-cs"/>
                    </a:defRPr>
                  </a:lvl1pPr>
                  <a:lvl2pPr marL="466155" algn="l" defTabSz="932316" rtl="0" eaLnBrk="1" latinLnBrk="0" hangingPunct="1">
                    <a:defRPr sz="1836" kern="1200">
                      <a:solidFill>
                        <a:schemeClr val="tx1"/>
                      </a:solidFill>
                      <a:latin typeface="+mn-lt"/>
                      <a:ea typeface="+mn-ea"/>
                      <a:cs typeface="+mn-cs"/>
                    </a:defRPr>
                  </a:lvl2pPr>
                  <a:lvl3pPr marL="932316" algn="l" defTabSz="932316" rtl="0" eaLnBrk="1" latinLnBrk="0" hangingPunct="1">
                    <a:defRPr sz="1836" kern="1200">
                      <a:solidFill>
                        <a:schemeClr val="tx1"/>
                      </a:solidFill>
                      <a:latin typeface="+mn-lt"/>
                      <a:ea typeface="+mn-ea"/>
                      <a:cs typeface="+mn-cs"/>
                    </a:defRPr>
                  </a:lvl3pPr>
                  <a:lvl4pPr marL="1398471" algn="l" defTabSz="932316" rtl="0" eaLnBrk="1" latinLnBrk="0" hangingPunct="1">
                    <a:defRPr sz="1836" kern="1200">
                      <a:solidFill>
                        <a:schemeClr val="tx1"/>
                      </a:solidFill>
                      <a:latin typeface="+mn-lt"/>
                      <a:ea typeface="+mn-ea"/>
                      <a:cs typeface="+mn-cs"/>
                    </a:defRPr>
                  </a:lvl4pPr>
                  <a:lvl5pPr marL="1864631" algn="l" defTabSz="932316" rtl="0" eaLnBrk="1" latinLnBrk="0" hangingPunct="1">
                    <a:defRPr sz="1836" kern="1200">
                      <a:solidFill>
                        <a:schemeClr val="tx1"/>
                      </a:solidFill>
                      <a:latin typeface="+mn-lt"/>
                      <a:ea typeface="+mn-ea"/>
                      <a:cs typeface="+mn-cs"/>
                    </a:defRPr>
                  </a:lvl5pPr>
                  <a:lvl6pPr marL="2330787" algn="l" defTabSz="932316" rtl="0" eaLnBrk="1" latinLnBrk="0" hangingPunct="1">
                    <a:defRPr sz="1836" kern="1200">
                      <a:solidFill>
                        <a:schemeClr val="tx1"/>
                      </a:solidFill>
                      <a:latin typeface="+mn-lt"/>
                      <a:ea typeface="+mn-ea"/>
                      <a:cs typeface="+mn-cs"/>
                    </a:defRPr>
                  </a:lvl6pPr>
                  <a:lvl7pPr marL="2796947" algn="l" defTabSz="932316" rtl="0" eaLnBrk="1" latinLnBrk="0" hangingPunct="1">
                    <a:defRPr sz="1836" kern="1200">
                      <a:solidFill>
                        <a:schemeClr val="tx1"/>
                      </a:solidFill>
                      <a:latin typeface="+mn-lt"/>
                      <a:ea typeface="+mn-ea"/>
                      <a:cs typeface="+mn-cs"/>
                    </a:defRPr>
                  </a:lvl7pPr>
                  <a:lvl8pPr marL="3263102" algn="l" defTabSz="932316" rtl="0" eaLnBrk="1" latinLnBrk="0" hangingPunct="1">
                    <a:defRPr sz="1836" kern="1200">
                      <a:solidFill>
                        <a:schemeClr val="tx1"/>
                      </a:solidFill>
                      <a:latin typeface="+mn-lt"/>
                      <a:ea typeface="+mn-ea"/>
                      <a:cs typeface="+mn-cs"/>
                    </a:defRPr>
                  </a:lvl8pPr>
                  <a:lvl9pPr marL="3729258" algn="l" defTabSz="932316" rtl="0" eaLnBrk="1" latinLnBrk="0" hangingPunct="1">
                    <a:defRPr sz="1836" kern="1200">
                      <a:solidFill>
                        <a:schemeClr val="tx1"/>
                      </a:solidFill>
                      <a:latin typeface="+mn-lt"/>
                      <a:ea typeface="+mn-ea"/>
                      <a:cs typeface="+mn-cs"/>
                    </a:defRPr>
                  </a:lvl9pPr>
                </a:lstStyle>
                <a:p>
                  <a:pPr marL="0" marR="0" lvl="0" indent="0" algn="l" defTabSz="932316"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378" name="Rectangle 377"/>
                <p:cNvSpPr>
                  <a:spLocks noChangeArrowheads="1"/>
                </p:cNvSpPr>
                <p:nvPr/>
              </p:nvSpPr>
              <p:spPr bwMode="auto">
                <a:xfrm>
                  <a:off x="2518492" y="6229644"/>
                  <a:ext cx="141077" cy="272356"/>
                </a:xfrm>
                <a:prstGeom prst="rect">
                  <a:avLst/>
                </a:prstGeom>
                <a:solidFill>
                  <a:srgbClr val="E34F24"/>
                </a:solidFill>
                <a:ln>
                  <a:noFill/>
                </a:ln>
              </p:spPr>
              <p:txBody>
                <a:bodyPr vert="horz" wrap="square" lIns="91427" tIns="45713" rIns="91427" bIns="45713" numCol="1" anchor="t" anchorCtr="0" compatLnSpc="1">
                  <a:prstTxWarp prst="textNoShape">
                    <a:avLst/>
                  </a:prstTxWarp>
                </a:bodyPr>
                <a:lstStyle>
                  <a:defPPr>
                    <a:defRPr lang="en-US"/>
                  </a:defPPr>
                  <a:lvl1pPr marL="0" algn="l" defTabSz="932316" rtl="0" eaLnBrk="1" latinLnBrk="0" hangingPunct="1">
                    <a:defRPr sz="1836" kern="1200">
                      <a:solidFill>
                        <a:schemeClr val="tx1"/>
                      </a:solidFill>
                      <a:latin typeface="+mn-lt"/>
                      <a:ea typeface="+mn-ea"/>
                      <a:cs typeface="+mn-cs"/>
                    </a:defRPr>
                  </a:lvl1pPr>
                  <a:lvl2pPr marL="466155" algn="l" defTabSz="932316" rtl="0" eaLnBrk="1" latinLnBrk="0" hangingPunct="1">
                    <a:defRPr sz="1836" kern="1200">
                      <a:solidFill>
                        <a:schemeClr val="tx1"/>
                      </a:solidFill>
                      <a:latin typeface="+mn-lt"/>
                      <a:ea typeface="+mn-ea"/>
                      <a:cs typeface="+mn-cs"/>
                    </a:defRPr>
                  </a:lvl2pPr>
                  <a:lvl3pPr marL="932316" algn="l" defTabSz="932316" rtl="0" eaLnBrk="1" latinLnBrk="0" hangingPunct="1">
                    <a:defRPr sz="1836" kern="1200">
                      <a:solidFill>
                        <a:schemeClr val="tx1"/>
                      </a:solidFill>
                      <a:latin typeface="+mn-lt"/>
                      <a:ea typeface="+mn-ea"/>
                      <a:cs typeface="+mn-cs"/>
                    </a:defRPr>
                  </a:lvl3pPr>
                  <a:lvl4pPr marL="1398471" algn="l" defTabSz="932316" rtl="0" eaLnBrk="1" latinLnBrk="0" hangingPunct="1">
                    <a:defRPr sz="1836" kern="1200">
                      <a:solidFill>
                        <a:schemeClr val="tx1"/>
                      </a:solidFill>
                      <a:latin typeface="+mn-lt"/>
                      <a:ea typeface="+mn-ea"/>
                      <a:cs typeface="+mn-cs"/>
                    </a:defRPr>
                  </a:lvl4pPr>
                  <a:lvl5pPr marL="1864631" algn="l" defTabSz="932316" rtl="0" eaLnBrk="1" latinLnBrk="0" hangingPunct="1">
                    <a:defRPr sz="1836" kern="1200">
                      <a:solidFill>
                        <a:schemeClr val="tx1"/>
                      </a:solidFill>
                      <a:latin typeface="+mn-lt"/>
                      <a:ea typeface="+mn-ea"/>
                      <a:cs typeface="+mn-cs"/>
                    </a:defRPr>
                  </a:lvl5pPr>
                  <a:lvl6pPr marL="2330787" algn="l" defTabSz="932316" rtl="0" eaLnBrk="1" latinLnBrk="0" hangingPunct="1">
                    <a:defRPr sz="1836" kern="1200">
                      <a:solidFill>
                        <a:schemeClr val="tx1"/>
                      </a:solidFill>
                      <a:latin typeface="+mn-lt"/>
                      <a:ea typeface="+mn-ea"/>
                      <a:cs typeface="+mn-cs"/>
                    </a:defRPr>
                  </a:lvl6pPr>
                  <a:lvl7pPr marL="2796947" algn="l" defTabSz="932316" rtl="0" eaLnBrk="1" latinLnBrk="0" hangingPunct="1">
                    <a:defRPr sz="1836" kern="1200">
                      <a:solidFill>
                        <a:schemeClr val="tx1"/>
                      </a:solidFill>
                      <a:latin typeface="+mn-lt"/>
                      <a:ea typeface="+mn-ea"/>
                      <a:cs typeface="+mn-cs"/>
                    </a:defRPr>
                  </a:lvl7pPr>
                  <a:lvl8pPr marL="3263102" algn="l" defTabSz="932316" rtl="0" eaLnBrk="1" latinLnBrk="0" hangingPunct="1">
                    <a:defRPr sz="1836" kern="1200">
                      <a:solidFill>
                        <a:schemeClr val="tx1"/>
                      </a:solidFill>
                      <a:latin typeface="+mn-lt"/>
                      <a:ea typeface="+mn-ea"/>
                      <a:cs typeface="+mn-cs"/>
                    </a:defRPr>
                  </a:lvl8pPr>
                  <a:lvl9pPr marL="3729258" algn="l" defTabSz="932316" rtl="0" eaLnBrk="1" latinLnBrk="0" hangingPunct="1">
                    <a:defRPr sz="1836" kern="1200">
                      <a:solidFill>
                        <a:schemeClr val="tx1"/>
                      </a:solidFill>
                      <a:latin typeface="+mn-lt"/>
                      <a:ea typeface="+mn-ea"/>
                      <a:cs typeface="+mn-cs"/>
                    </a:defRPr>
                  </a:lvl9pPr>
                </a:lstStyle>
                <a:p>
                  <a:pPr marL="0" marR="0" lvl="0" indent="0" algn="l" defTabSz="932316"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379" name="Rectangle 378"/>
                <p:cNvSpPr>
                  <a:spLocks noChangeArrowheads="1"/>
                </p:cNvSpPr>
                <p:nvPr/>
              </p:nvSpPr>
              <p:spPr bwMode="auto">
                <a:xfrm>
                  <a:off x="2277486" y="5281298"/>
                  <a:ext cx="866052" cy="139117"/>
                </a:xfrm>
                <a:prstGeom prst="rect">
                  <a:avLst/>
                </a:prstGeom>
                <a:solidFill>
                  <a:srgbClr val="E34F24"/>
                </a:solidFill>
                <a:ln>
                  <a:noFill/>
                </a:ln>
              </p:spPr>
              <p:txBody>
                <a:bodyPr vert="horz" wrap="square" lIns="91427" tIns="45713" rIns="91427" bIns="45713" numCol="1" anchor="t" anchorCtr="0" compatLnSpc="1">
                  <a:prstTxWarp prst="textNoShape">
                    <a:avLst/>
                  </a:prstTxWarp>
                </a:bodyPr>
                <a:lstStyle>
                  <a:defPPr>
                    <a:defRPr lang="en-US"/>
                  </a:defPPr>
                  <a:lvl1pPr marL="0" algn="l" defTabSz="932316" rtl="0" eaLnBrk="1" latinLnBrk="0" hangingPunct="1">
                    <a:defRPr sz="1836" kern="1200">
                      <a:solidFill>
                        <a:schemeClr val="tx1"/>
                      </a:solidFill>
                      <a:latin typeface="+mn-lt"/>
                      <a:ea typeface="+mn-ea"/>
                      <a:cs typeface="+mn-cs"/>
                    </a:defRPr>
                  </a:lvl1pPr>
                  <a:lvl2pPr marL="466155" algn="l" defTabSz="932316" rtl="0" eaLnBrk="1" latinLnBrk="0" hangingPunct="1">
                    <a:defRPr sz="1836" kern="1200">
                      <a:solidFill>
                        <a:schemeClr val="tx1"/>
                      </a:solidFill>
                      <a:latin typeface="+mn-lt"/>
                      <a:ea typeface="+mn-ea"/>
                      <a:cs typeface="+mn-cs"/>
                    </a:defRPr>
                  </a:lvl2pPr>
                  <a:lvl3pPr marL="932316" algn="l" defTabSz="932316" rtl="0" eaLnBrk="1" latinLnBrk="0" hangingPunct="1">
                    <a:defRPr sz="1836" kern="1200">
                      <a:solidFill>
                        <a:schemeClr val="tx1"/>
                      </a:solidFill>
                      <a:latin typeface="+mn-lt"/>
                      <a:ea typeface="+mn-ea"/>
                      <a:cs typeface="+mn-cs"/>
                    </a:defRPr>
                  </a:lvl3pPr>
                  <a:lvl4pPr marL="1398471" algn="l" defTabSz="932316" rtl="0" eaLnBrk="1" latinLnBrk="0" hangingPunct="1">
                    <a:defRPr sz="1836" kern="1200">
                      <a:solidFill>
                        <a:schemeClr val="tx1"/>
                      </a:solidFill>
                      <a:latin typeface="+mn-lt"/>
                      <a:ea typeface="+mn-ea"/>
                      <a:cs typeface="+mn-cs"/>
                    </a:defRPr>
                  </a:lvl4pPr>
                  <a:lvl5pPr marL="1864631" algn="l" defTabSz="932316" rtl="0" eaLnBrk="1" latinLnBrk="0" hangingPunct="1">
                    <a:defRPr sz="1836" kern="1200">
                      <a:solidFill>
                        <a:schemeClr val="tx1"/>
                      </a:solidFill>
                      <a:latin typeface="+mn-lt"/>
                      <a:ea typeface="+mn-ea"/>
                      <a:cs typeface="+mn-cs"/>
                    </a:defRPr>
                  </a:lvl5pPr>
                  <a:lvl6pPr marL="2330787" algn="l" defTabSz="932316" rtl="0" eaLnBrk="1" latinLnBrk="0" hangingPunct="1">
                    <a:defRPr sz="1836" kern="1200">
                      <a:solidFill>
                        <a:schemeClr val="tx1"/>
                      </a:solidFill>
                      <a:latin typeface="+mn-lt"/>
                      <a:ea typeface="+mn-ea"/>
                      <a:cs typeface="+mn-cs"/>
                    </a:defRPr>
                  </a:lvl6pPr>
                  <a:lvl7pPr marL="2796947" algn="l" defTabSz="932316" rtl="0" eaLnBrk="1" latinLnBrk="0" hangingPunct="1">
                    <a:defRPr sz="1836" kern="1200">
                      <a:solidFill>
                        <a:schemeClr val="tx1"/>
                      </a:solidFill>
                      <a:latin typeface="+mn-lt"/>
                      <a:ea typeface="+mn-ea"/>
                      <a:cs typeface="+mn-cs"/>
                    </a:defRPr>
                  </a:lvl7pPr>
                  <a:lvl8pPr marL="3263102" algn="l" defTabSz="932316" rtl="0" eaLnBrk="1" latinLnBrk="0" hangingPunct="1">
                    <a:defRPr sz="1836" kern="1200">
                      <a:solidFill>
                        <a:schemeClr val="tx1"/>
                      </a:solidFill>
                      <a:latin typeface="+mn-lt"/>
                      <a:ea typeface="+mn-ea"/>
                      <a:cs typeface="+mn-cs"/>
                    </a:defRPr>
                  </a:lvl8pPr>
                  <a:lvl9pPr marL="3729258" algn="l" defTabSz="932316" rtl="0" eaLnBrk="1" latinLnBrk="0" hangingPunct="1">
                    <a:defRPr sz="1836" kern="1200">
                      <a:solidFill>
                        <a:schemeClr val="tx1"/>
                      </a:solidFill>
                      <a:latin typeface="+mn-lt"/>
                      <a:ea typeface="+mn-ea"/>
                      <a:cs typeface="+mn-cs"/>
                    </a:defRPr>
                  </a:lvl9pPr>
                </a:lstStyle>
                <a:p>
                  <a:pPr marL="0" marR="0" lvl="0" indent="0" algn="l" defTabSz="932316"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380" name="Rectangle 379"/>
                <p:cNvSpPr>
                  <a:spLocks noChangeArrowheads="1"/>
                </p:cNvSpPr>
                <p:nvPr/>
              </p:nvSpPr>
              <p:spPr bwMode="auto">
                <a:xfrm>
                  <a:off x="2277486" y="5522304"/>
                  <a:ext cx="866052" cy="141077"/>
                </a:xfrm>
                <a:prstGeom prst="rect">
                  <a:avLst/>
                </a:prstGeom>
                <a:solidFill>
                  <a:srgbClr val="E34F24"/>
                </a:solidFill>
                <a:ln>
                  <a:noFill/>
                </a:ln>
              </p:spPr>
              <p:txBody>
                <a:bodyPr vert="horz" wrap="square" lIns="91427" tIns="45713" rIns="91427" bIns="45713" numCol="1" anchor="t" anchorCtr="0" compatLnSpc="1">
                  <a:prstTxWarp prst="textNoShape">
                    <a:avLst/>
                  </a:prstTxWarp>
                </a:bodyPr>
                <a:lstStyle>
                  <a:defPPr>
                    <a:defRPr lang="en-US"/>
                  </a:defPPr>
                  <a:lvl1pPr marL="0" algn="l" defTabSz="932316" rtl="0" eaLnBrk="1" latinLnBrk="0" hangingPunct="1">
                    <a:defRPr sz="1836" kern="1200">
                      <a:solidFill>
                        <a:schemeClr val="tx1"/>
                      </a:solidFill>
                      <a:latin typeface="+mn-lt"/>
                      <a:ea typeface="+mn-ea"/>
                      <a:cs typeface="+mn-cs"/>
                    </a:defRPr>
                  </a:lvl1pPr>
                  <a:lvl2pPr marL="466155" algn="l" defTabSz="932316" rtl="0" eaLnBrk="1" latinLnBrk="0" hangingPunct="1">
                    <a:defRPr sz="1836" kern="1200">
                      <a:solidFill>
                        <a:schemeClr val="tx1"/>
                      </a:solidFill>
                      <a:latin typeface="+mn-lt"/>
                      <a:ea typeface="+mn-ea"/>
                      <a:cs typeface="+mn-cs"/>
                    </a:defRPr>
                  </a:lvl2pPr>
                  <a:lvl3pPr marL="932316" algn="l" defTabSz="932316" rtl="0" eaLnBrk="1" latinLnBrk="0" hangingPunct="1">
                    <a:defRPr sz="1836" kern="1200">
                      <a:solidFill>
                        <a:schemeClr val="tx1"/>
                      </a:solidFill>
                      <a:latin typeface="+mn-lt"/>
                      <a:ea typeface="+mn-ea"/>
                      <a:cs typeface="+mn-cs"/>
                    </a:defRPr>
                  </a:lvl3pPr>
                  <a:lvl4pPr marL="1398471" algn="l" defTabSz="932316" rtl="0" eaLnBrk="1" latinLnBrk="0" hangingPunct="1">
                    <a:defRPr sz="1836" kern="1200">
                      <a:solidFill>
                        <a:schemeClr val="tx1"/>
                      </a:solidFill>
                      <a:latin typeface="+mn-lt"/>
                      <a:ea typeface="+mn-ea"/>
                      <a:cs typeface="+mn-cs"/>
                    </a:defRPr>
                  </a:lvl4pPr>
                  <a:lvl5pPr marL="1864631" algn="l" defTabSz="932316" rtl="0" eaLnBrk="1" latinLnBrk="0" hangingPunct="1">
                    <a:defRPr sz="1836" kern="1200">
                      <a:solidFill>
                        <a:schemeClr val="tx1"/>
                      </a:solidFill>
                      <a:latin typeface="+mn-lt"/>
                      <a:ea typeface="+mn-ea"/>
                      <a:cs typeface="+mn-cs"/>
                    </a:defRPr>
                  </a:lvl5pPr>
                  <a:lvl6pPr marL="2330787" algn="l" defTabSz="932316" rtl="0" eaLnBrk="1" latinLnBrk="0" hangingPunct="1">
                    <a:defRPr sz="1836" kern="1200">
                      <a:solidFill>
                        <a:schemeClr val="tx1"/>
                      </a:solidFill>
                      <a:latin typeface="+mn-lt"/>
                      <a:ea typeface="+mn-ea"/>
                      <a:cs typeface="+mn-cs"/>
                    </a:defRPr>
                  </a:lvl6pPr>
                  <a:lvl7pPr marL="2796947" algn="l" defTabSz="932316" rtl="0" eaLnBrk="1" latinLnBrk="0" hangingPunct="1">
                    <a:defRPr sz="1836" kern="1200">
                      <a:solidFill>
                        <a:schemeClr val="tx1"/>
                      </a:solidFill>
                      <a:latin typeface="+mn-lt"/>
                      <a:ea typeface="+mn-ea"/>
                      <a:cs typeface="+mn-cs"/>
                    </a:defRPr>
                  </a:lvl7pPr>
                  <a:lvl8pPr marL="3263102" algn="l" defTabSz="932316" rtl="0" eaLnBrk="1" latinLnBrk="0" hangingPunct="1">
                    <a:defRPr sz="1836" kern="1200">
                      <a:solidFill>
                        <a:schemeClr val="tx1"/>
                      </a:solidFill>
                      <a:latin typeface="+mn-lt"/>
                      <a:ea typeface="+mn-ea"/>
                      <a:cs typeface="+mn-cs"/>
                    </a:defRPr>
                  </a:lvl8pPr>
                  <a:lvl9pPr marL="3729258" algn="l" defTabSz="932316" rtl="0" eaLnBrk="1" latinLnBrk="0" hangingPunct="1">
                    <a:defRPr sz="1836" kern="1200">
                      <a:solidFill>
                        <a:schemeClr val="tx1"/>
                      </a:solidFill>
                      <a:latin typeface="+mn-lt"/>
                      <a:ea typeface="+mn-ea"/>
                      <a:cs typeface="+mn-cs"/>
                    </a:defRPr>
                  </a:lvl9pPr>
                </a:lstStyle>
                <a:p>
                  <a:pPr marL="0" marR="0" lvl="0" indent="0" algn="l" defTabSz="932316"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381" name="Rectangle 380"/>
                <p:cNvSpPr>
                  <a:spLocks noChangeArrowheads="1"/>
                </p:cNvSpPr>
                <p:nvPr/>
              </p:nvSpPr>
              <p:spPr bwMode="auto">
                <a:xfrm>
                  <a:off x="2277486" y="5763309"/>
                  <a:ext cx="866052" cy="141077"/>
                </a:xfrm>
                <a:prstGeom prst="rect">
                  <a:avLst/>
                </a:prstGeom>
                <a:solidFill>
                  <a:srgbClr val="E34F24"/>
                </a:solidFill>
                <a:ln>
                  <a:noFill/>
                </a:ln>
              </p:spPr>
              <p:txBody>
                <a:bodyPr vert="horz" wrap="square" lIns="91427" tIns="45713" rIns="91427" bIns="45713" numCol="1" anchor="t" anchorCtr="0" compatLnSpc="1">
                  <a:prstTxWarp prst="textNoShape">
                    <a:avLst/>
                  </a:prstTxWarp>
                </a:bodyPr>
                <a:lstStyle>
                  <a:defPPr>
                    <a:defRPr lang="en-US"/>
                  </a:defPPr>
                  <a:lvl1pPr marL="0" algn="l" defTabSz="932316" rtl="0" eaLnBrk="1" latinLnBrk="0" hangingPunct="1">
                    <a:defRPr sz="1836" kern="1200">
                      <a:solidFill>
                        <a:schemeClr val="tx1"/>
                      </a:solidFill>
                      <a:latin typeface="+mn-lt"/>
                      <a:ea typeface="+mn-ea"/>
                      <a:cs typeface="+mn-cs"/>
                    </a:defRPr>
                  </a:lvl1pPr>
                  <a:lvl2pPr marL="466155" algn="l" defTabSz="932316" rtl="0" eaLnBrk="1" latinLnBrk="0" hangingPunct="1">
                    <a:defRPr sz="1836" kern="1200">
                      <a:solidFill>
                        <a:schemeClr val="tx1"/>
                      </a:solidFill>
                      <a:latin typeface="+mn-lt"/>
                      <a:ea typeface="+mn-ea"/>
                      <a:cs typeface="+mn-cs"/>
                    </a:defRPr>
                  </a:lvl2pPr>
                  <a:lvl3pPr marL="932316" algn="l" defTabSz="932316" rtl="0" eaLnBrk="1" latinLnBrk="0" hangingPunct="1">
                    <a:defRPr sz="1836" kern="1200">
                      <a:solidFill>
                        <a:schemeClr val="tx1"/>
                      </a:solidFill>
                      <a:latin typeface="+mn-lt"/>
                      <a:ea typeface="+mn-ea"/>
                      <a:cs typeface="+mn-cs"/>
                    </a:defRPr>
                  </a:lvl3pPr>
                  <a:lvl4pPr marL="1398471" algn="l" defTabSz="932316" rtl="0" eaLnBrk="1" latinLnBrk="0" hangingPunct="1">
                    <a:defRPr sz="1836" kern="1200">
                      <a:solidFill>
                        <a:schemeClr val="tx1"/>
                      </a:solidFill>
                      <a:latin typeface="+mn-lt"/>
                      <a:ea typeface="+mn-ea"/>
                      <a:cs typeface="+mn-cs"/>
                    </a:defRPr>
                  </a:lvl4pPr>
                  <a:lvl5pPr marL="1864631" algn="l" defTabSz="932316" rtl="0" eaLnBrk="1" latinLnBrk="0" hangingPunct="1">
                    <a:defRPr sz="1836" kern="1200">
                      <a:solidFill>
                        <a:schemeClr val="tx1"/>
                      </a:solidFill>
                      <a:latin typeface="+mn-lt"/>
                      <a:ea typeface="+mn-ea"/>
                      <a:cs typeface="+mn-cs"/>
                    </a:defRPr>
                  </a:lvl5pPr>
                  <a:lvl6pPr marL="2330787" algn="l" defTabSz="932316" rtl="0" eaLnBrk="1" latinLnBrk="0" hangingPunct="1">
                    <a:defRPr sz="1836" kern="1200">
                      <a:solidFill>
                        <a:schemeClr val="tx1"/>
                      </a:solidFill>
                      <a:latin typeface="+mn-lt"/>
                      <a:ea typeface="+mn-ea"/>
                      <a:cs typeface="+mn-cs"/>
                    </a:defRPr>
                  </a:lvl6pPr>
                  <a:lvl7pPr marL="2796947" algn="l" defTabSz="932316" rtl="0" eaLnBrk="1" latinLnBrk="0" hangingPunct="1">
                    <a:defRPr sz="1836" kern="1200">
                      <a:solidFill>
                        <a:schemeClr val="tx1"/>
                      </a:solidFill>
                      <a:latin typeface="+mn-lt"/>
                      <a:ea typeface="+mn-ea"/>
                      <a:cs typeface="+mn-cs"/>
                    </a:defRPr>
                  </a:lvl7pPr>
                  <a:lvl8pPr marL="3263102" algn="l" defTabSz="932316" rtl="0" eaLnBrk="1" latinLnBrk="0" hangingPunct="1">
                    <a:defRPr sz="1836" kern="1200">
                      <a:solidFill>
                        <a:schemeClr val="tx1"/>
                      </a:solidFill>
                      <a:latin typeface="+mn-lt"/>
                      <a:ea typeface="+mn-ea"/>
                      <a:cs typeface="+mn-cs"/>
                    </a:defRPr>
                  </a:lvl8pPr>
                  <a:lvl9pPr marL="3729258" algn="l" defTabSz="932316" rtl="0" eaLnBrk="1" latinLnBrk="0" hangingPunct="1">
                    <a:defRPr sz="1836" kern="1200">
                      <a:solidFill>
                        <a:schemeClr val="tx1"/>
                      </a:solidFill>
                      <a:latin typeface="+mn-lt"/>
                      <a:ea typeface="+mn-ea"/>
                      <a:cs typeface="+mn-cs"/>
                    </a:defRPr>
                  </a:lvl9pPr>
                </a:lstStyle>
                <a:p>
                  <a:pPr marL="0" marR="0" lvl="0" indent="0" algn="l" defTabSz="932316"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382" name="Rectangle 381"/>
                <p:cNvSpPr>
                  <a:spLocks noChangeArrowheads="1"/>
                </p:cNvSpPr>
                <p:nvPr/>
              </p:nvSpPr>
              <p:spPr bwMode="auto">
                <a:xfrm>
                  <a:off x="2277486" y="6004315"/>
                  <a:ext cx="866052" cy="141077"/>
                </a:xfrm>
                <a:prstGeom prst="rect">
                  <a:avLst/>
                </a:prstGeom>
                <a:solidFill>
                  <a:srgbClr val="E34F24"/>
                </a:solidFill>
                <a:ln>
                  <a:noFill/>
                </a:ln>
              </p:spPr>
              <p:txBody>
                <a:bodyPr vert="horz" wrap="square" lIns="91427" tIns="45713" rIns="91427" bIns="45713" numCol="1" anchor="t" anchorCtr="0" compatLnSpc="1">
                  <a:prstTxWarp prst="textNoShape">
                    <a:avLst/>
                  </a:prstTxWarp>
                </a:bodyPr>
                <a:lstStyle>
                  <a:defPPr>
                    <a:defRPr lang="en-US"/>
                  </a:defPPr>
                  <a:lvl1pPr marL="0" algn="l" defTabSz="932316" rtl="0" eaLnBrk="1" latinLnBrk="0" hangingPunct="1">
                    <a:defRPr sz="1836" kern="1200">
                      <a:solidFill>
                        <a:schemeClr val="tx1"/>
                      </a:solidFill>
                      <a:latin typeface="+mn-lt"/>
                      <a:ea typeface="+mn-ea"/>
                      <a:cs typeface="+mn-cs"/>
                    </a:defRPr>
                  </a:lvl1pPr>
                  <a:lvl2pPr marL="466155" algn="l" defTabSz="932316" rtl="0" eaLnBrk="1" latinLnBrk="0" hangingPunct="1">
                    <a:defRPr sz="1836" kern="1200">
                      <a:solidFill>
                        <a:schemeClr val="tx1"/>
                      </a:solidFill>
                      <a:latin typeface="+mn-lt"/>
                      <a:ea typeface="+mn-ea"/>
                      <a:cs typeface="+mn-cs"/>
                    </a:defRPr>
                  </a:lvl2pPr>
                  <a:lvl3pPr marL="932316" algn="l" defTabSz="932316" rtl="0" eaLnBrk="1" latinLnBrk="0" hangingPunct="1">
                    <a:defRPr sz="1836" kern="1200">
                      <a:solidFill>
                        <a:schemeClr val="tx1"/>
                      </a:solidFill>
                      <a:latin typeface="+mn-lt"/>
                      <a:ea typeface="+mn-ea"/>
                      <a:cs typeface="+mn-cs"/>
                    </a:defRPr>
                  </a:lvl3pPr>
                  <a:lvl4pPr marL="1398471" algn="l" defTabSz="932316" rtl="0" eaLnBrk="1" latinLnBrk="0" hangingPunct="1">
                    <a:defRPr sz="1836" kern="1200">
                      <a:solidFill>
                        <a:schemeClr val="tx1"/>
                      </a:solidFill>
                      <a:latin typeface="+mn-lt"/>
                      <a:ea typeface="+mn-ea"/>
                      <a:cs typeface="+mn-cs"/>
                    </a:defRPr>
                  </a:lvl4pPr>
                  <a:lvl5pPr marL="1864631" algn="l" defTabSz="932316" rtl="0" eaLnBrk="1" latinLnBrk="0" hangingPunct="1">
                    <a:defRPr sz="1836" kern="1200">
                      <a:solidFill>
                        <a:schemeClr val="tx1"/>
                      </a:solidFill>
                      <a:latin typeface="+mn-lt"/>
                      <a:ea typeface="+mn-ea"/>
                      <a:cs typeface="+mn-cs"/>
                    </a:defRPr>
                  </a:lvl5pPr>
                  <a:lvl6pPr marL="2330787" algn="l" defTabSz="932316" rtl="0" eaLnBrk="1" latinLnBrk="0" hangingPunct="1">
                    <a:defRPr sz="1836" kern="1200">
                      <a:solidFill>
                        <a:schemeClr val="tx1"/>
                      </a:solidFill>
                      <a:latin typeface="+mn-lt"/>
                      <a:ea typeface="+mn-ea"/>
                      <a:cs typeface="+mn-cs"/>
                    </a:defRPr>
                  </a:lvl6pPr>
                  <a:lvl7pPr marL="2796947" algn="l" defTabSz="932316" rtl="0" eaLnBrk="1" latinLnBrk="0" hangingPunct="1">
                    <a:defRPr sz="1836" kern="1200">
                      <a:solidFill>
                        <a:schemeClr val="tx1"/>
                      </a:solidFill>
                      <a:latin typeface="+mn-lt"/>
                      <a:ea typeface="+mn-ea"/>
                      <a:cs typeface="+mn-cs"/>
                    </a:defRPr>
                  </a:lvl7pPr>
                  <a:lvl8pPr marL="3263102" algn="l" defTabSz="932316" rtl="0" eaLnBrk="1" latinLnBrk="0" hangingPunct="1">
                    <a:defRPr sz="1836" kern="1200">
                      <a:solidFill>
                        <a:schemeClr val="tx1"/>
                      </a:solidFill>
                      <a:latin typeface="+mn-lt"/>
                      <a:ea typeface="+mn-ea"/>
                      <a:cs typeface="+mn-cs"/>
                    </a:defRPr>
                  </a:lvl8pPr>
                  <a:lvl9pPr marL="3729258" algn="l" defTabSz="932316" rtl="0" eaLnBrk="1" latinLnBrk="0" hangingPunct="1">
                    <a:defRPr sz="1836" kern="1200">
                      <a:solidFill>
                        <a:schemeClr val="tx1"/>
                      </a:solidFill>
                      <a:latin typeface="+mn-lt"/>
                      <a:ea typeface="+mn-ea"/>
                      <a:cs typeface="+mn-cs"/>
                    </a:defRPr>
                  </a:lvl9pPr>
                </a:lstStyle>
                <a:p>
                  <a:pPr marL="0" marR="0" lvl="0" indent="0" algn="l" defTabSz="932316"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grpSp>
          <p:sp>
            <p:nvSpPr>
              <p:cNvPr id="357" name="Rectangle 356"/>
              <p:cNvSpPr>
                <a:spLocks noChangeArrowheads="1"/>
              </p:cNvSpPr>
              <p:nvPr/>
            </p:nvSpPr>
            <p:spPr bwMode="auto">
              <a:xfrm>
                <a:off x="104698" y="6778833"/>
                <a:ext cx="45112" cy="164941"/>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32316" rtl="0" eaLnBrk="1" latinLnBrk="0" hangingPunct="1">
                  <a:defRPr sz="1836" kern="1200">
                    <a:solidFill>
                      <a:schemeClr val="tx1"/>
                    </a:solidFill>
                    <a:latin typeface="+mn-lt"/>
                    <a:ea typeface="+mn-ea"/>
                    <a:cs typeface="+mn-cs"/>
                  </a:defRPr>
                </a:lvl1pPr>
                <a:lvl2pPr marL="466155" algn="l" defTabSz="932316" rtl="0" eaLnBrk="1" latinLnBrk="0" hangingPunct="1">
                  <a:defRPr sz="1836" kern="1200">
                    <a:solidFill>
                      <a:schemeClr val="tx1"/>
                    </a:solidFill>
                    <a:latin typeface="+mn-lt"/>
                    <a:ea typeface="+mn-ea"/>
                    <a:cs typeface="+mn-cs"/>
                  </a:defRPr>
                </a:lvl2pPr>
                <a:lvl3pPr marL="932316" algn="l" defTabSz="932316" rtl="0" eaLnBrk="1" latinLnBrk="0" hangingPunct="1">
                  <a:defRPr sz="1836" kern="1200">
                    <a:solidFill>
                      <a:schemeClr val="tx1"/>
                    </a:solidFill>
                    <a:latin typeface="+mn-lt"/>
                    <a:ea typeface="+mn-ea"/>
                    <a:cs typeface="+mn-cs"/>
                  </a:defRPr>
                </a:lvl3pPr>
                <a:lvl4pPr marL="1398471" algn="l" defTabSz="932316" rtl="0" eaLnBrk="1" latinLnBrk="0" hangingPunct="1">
                  <a:defRPr sz="1836" kern="1200">
                    <a:solidFill>
                      <a:schemeClr val="tx1"/>
                    </a:solidFill>
                    <a:latin typeface="+mn-lt"/>
                    <a:ea typeface="+mn-ea"/>
                    <a:cs typeface="+mn-cs"/>
                  </a:defRPr>
                </a:lvl4pPr>
                <a:lvl5pPr marL="1864631" algn="l" defTabSz="932316" rtl="0" eaLnBrk="1" latinLnBrk="0" hangingPunct="1">
                  <a:defRPr sz="1836" kern="1200">
                    <a:solidFill>
                      <a:schemeClr val="tx1"/>
                    </a:solidFill>
                    <a:latin typeface="+mn-lt"/>
                    <a:ea typeface="+mn-ea"/>
                    <a:cs typeface="+mn-cs"/>
                  </a:defRPr>
                </a:lvl5pPr>
                <a:lvl6pPr marL="2330787" algn="l" defTabSz="932316" rtl="0" eaLnBrk="1" latinLnBrk="0" hangingPunct="1">
                  <a:defRPr sz="1836" kern="1200">
                    <a:solidFill>
                      <a:schemeClr val="tx1"/>
                    </a:solidFill>
                    <a:latin typeface="+mn-lt"/>
                    <a:ea typeface="+mn-ea"/>
                    <a:cs typeface="+mn-cs"/>
                  </a:defRPr>
                </a:lvl6pPr>
                <a:lvl7pPr marL="2796947" algn="l" defTabSz="932316" rtl="0" eaLnBrk="1" latinLnBrk="0" hangingPunct="1">
                  <a:defRPr sz="1836" kern="1200">
                    <a:solidFill>
                      <a:schemeClr val="tx1"/>
                    </a:solidFill>
                    <a:latin typeface="+mn-lt"/>
                    <a:ea typeface="+mn-ea"/>
                    <a:cs typeface="+mn-cs"/>
                  </a:defRPr>
                </a:lvl7pPr>
                <a:lvl8pPr marL="3263102" algn="l" defTabSz="932316" rtl="0" eaLnBrk="1" latinLnBrk="0" hangingPunct="1">
                  <a:defRPr sz="1836" kern="1200">
                    <a:solidFill>
                      <a:schemeClr val="tx1"/>
                    </a:solidFill>
                    <a:latin typeface="+mn-lt"/>
                    <a:ea typeface="+mn-ea"/>
                    <a:cs typeface="+mn-cs"/>
                  </a:defRPr>
                </a:lvl8pPr>
                <a:lvl9pPr marL="3729258" algn="l" defTabSz="932316" rtl="0" eaLnBrk="1" latinLnBrk="0" hangingPunct="1">
                  <a:defRPr sz="1836" kern="1200">
                    <a:solidFill>
                      <a:schemeClr val="tx1"/>
                    </a:solidFill>
                    <a:latin typeface="+mn-lt"/>
                    <a:ea typeface="+mn-ea"/>
                    <a:cs typeface="+mn-cs"/>
                  </a:defRPr>
                </a:lvl9pPr>
              </a:lstStyle>
              <a:p>
                <a:pPr marL="0" marR="0" lvl="0" indent="0" algn="l" defTabSz="932316"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358" name="Oval 357"/>
              <p:cNvSpPr>
                <a:spLocks noChangeArrowheads="1"/>
              </p:cNvSpPr>
              <p:nvPr/>
            </p:nvSpPr>
            <p:spPr bwMode="auto">
              <a:xfrm>
                <a:off x="18703" y="6632219"/>
                <a:ext cx="219921" cy="219921"/>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32316" rtl="0" eaLnBrk="1" latinLnBrk="0" hangingPunct="1">
                  <a:defRPr sz="1836" kern="1200">
                    <a:solidFill>
                      <a:schemeClr val="tx1"/>
                    </a:solidFill>
                    <a:latin typeface="+mn-lt"/>
                    <a:ea typeface="+mn-ea"/>
                    <a:cs typeface="+mn-cs"/>
                  </a:defRPr>
                </a:lvl1pPr>
                <a:lvl2pPr marL="466155" algn="l" defTabSz="932316" rtl="0" eaLnBrk="1" latinLnBrk="0" hangingPunct="1">
                  <a:defRPr sz="1836" kern="1200">
                    <a:solidFill>
                      <a:schemeClr val="tx1"/>
                    </a:solidFill>
                    <a:latin typeface="+mn-lt"/>
                    <a:ea typeface="+mn-ea"/>
                    <a:cs typeface="+mn-cs"/>
                  </a:defRPr>
                </a:lvl2pPr>
                <a:lvl3pPr marL="932316" algn="l" defTabSz="932316" rtl="0" eaLnBrk="1" latinLnBrk="0" hangingPunct="1">
                  <a:defRPr sz="1836" kern="1200">
                    <a:solidFill>
                      <a:schemeClr val="tx1"/>
                    </a:solidFill>
                    <a:latin typeface="+mn-lt"/>
                    <a:ea typeface="+mn-ea"/>
                    <a:cs typeface="+mn-cs"/>
                  </a:defRPr>
                </a:lvl3pPr>
                <a:lvl4pPr marL="1398471" algn="l" defTabSz="932316" rtl="0" eaLnBrk="1" latinLnBrk="0" hangingPunct="1">
                  <a:defRPr sz="1836" kern="1200">
                    <a:solidFill>
                      <a:schemeClr val="tx1"/>
                    </a:solidFill>
                    <a:latin typeface="+mn-lt"/>
                    <a:ea typeface="+mn-ea"/>
                    <a:cs typeface="+mn-cs"/>
                  </a:defRPr>
                </a:lvl4pPr>
                <a:lvl5pPr marL="1864631" algn="l" defTabSz="932316" rtl="0" eaLnBrk="1" latinLnBrk="0" hangingPunct="1">
                  <a:defRPr sz="1836" kern="1200">
                    <a:solidFill>
                      <a:schemeClr val="tx1"/>
                    </a:solidFill>
                    <a:latin typeface="+mn-lt"/>
                    <a:ea typeface="+mn-ea"/>
                    <a:cs typeface="+mn-cs"/>
                  </a:defRPr>
                </a:lvl5pPr>
                <a:lvl6pPr marL="2330787" algn="l" defTabSz="932316" rtl="0" eaLnBrk="1" latinLnBrk="0" hangingPunct="1">
                  <a:defRPr sz="1836" kern="1200">
                    <a:solidFill>
                      <a:schemeClr val="tx1"/>
                    </a:solidFill>
                    <a:latin typeface="+mn-lt"/>
                    <a:ea typeface="+mn-ea"/>
                    <a:cs typeface="+mn-cs"/>
                  </a:defRPr>
                </a:lvl6pPr>
                <a:lvl7pPr marL="2796947" algn="l" defTabSz="932316" rtl="0" eaLnBrk="1" latinLnBrk="0" hangingPunct="1">
                  <a:defRPr sz="1836" kern="1200">
                    <a:solidFill>
                      <a:schemeClr val="tx1"/>
                    </a:solidFill>
                    <a:latin typeface="+mn-lt"/>
                    <a:ea typeface="+mn-ea"/>
                    <a:cs typeface="+mn-cs"/>
                  </a:defRPr>
                </a:lvl7pPr>
                <a:lvl8pPr marL="3263102" algn="l" defTabSz="932316" rtl="0" eaLnBrk="1" latinLnBrk="0" hangingPunct="1">
                  <a:defRPr sz="1836" kern="1200">
                    <a:solidFill>
                      <a:schemeClr val="tx1"/>
                    </a:solidFill>
                    <a:latin typeface="+mn-lt"/>
                    <a:ea typeface="+mn-ea"/>
                    <a:cs typeface="+mn-cs"/>
                  </a:defRPr>
                </a:lvl8pPr>
                <a:lvl9pPr marL="3729258" algn="l" defTabSz="932316" rtl="0" eaLnBrk="1" latinLnBrk="0" hangingPunct="1">
                  <a:defRPr sz="1836" kern="1200">
                    <a:solidFill>
                      <a:schemeClr val="tx1"/>
                    </a:solidFill>
                    <a:latin typeface="+mn-lt"/>
                    <a:ea typeface="+mn-ea"/>
                    <a:cs typeface="+mn-cs"/>
                  </a:defRPr>
                </a:lvl9pPr>
              </a:lstStyle>
              <a:p>
                <a:pPr marL="0" marR="0" lvl="0" indent="0" algn="l" defTabSz="932316"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359" name="Oval 358"/>
              <p:cNvSpPr>
                <a:spLocks noChangeArrowheads="1"/>
              </p:cNvSpPr>
              <p:nvPr/>
            </p:nvSpPr>
            <p:spPr bwMode="auto">
              <a:xfrm>
                <a:off x="46898" y="6519439"/>
                <a:ext cx="163531" cy="160712"/>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32316" rtl="0" eaLnBrk="1" latinLnBrk="0" hangingPunct="1">
                  <a:defRPr sz="1836" kern="1200">
                    <a:solidFill>
                      <a:schemeClr val="tx1"/>
                    </a:solidFill>
                    <a:latin typeface="+mn-lt"/>
                    <a:ea typeface="+mn-ea"/>
                    <a:cs typeface="+mn-cs"/>
                  </a:defRPr>
                </a:lvl1pPr>
                <a:lvl2pPr marL="466155" algn="l" defTabSz="932316" rtl="0" eaLnBrk="1" latinLnBrk="0" hangingPunct="1">
                  <a:defRPr sz="1836" kern="1200">
                    <a:solidFill>
                      <a:schemeClr val="tx1"/>
                    </a:solidFill>
                    <a:latin typeface="+mn-lt"/>
                    <a:ea typeface="+mn-ea"/>
                    <a:cs typeface="+mn-cs"/>
                  </a:defRPr>
                </a:lvl2pPr>
                <a:lvl3pPr marL="932316" algn="l" defTabSz="932316" rtl="0" eaLnBrk="1" latinLnBrk="0" hangingPunct="1">
                  <a:defRPr sz="1836" kern="1200">
                    <a:solidFill>
                      <a:schemeClr val="tx1"/>
                    </a:solidFill>
                    <a:latin typeface="+mn-lt"/>
                    <a:ea typeface="+mn-ea"/>
                    <a:cs typeface="+mn-cs"/>
                  </a:defRPr>
                </a:lvl3pPr>
                <a:lvl4pPr marL="1398471" algn="l" defTabSz="932316" rtl="0" eaLnBrk="1" latinLnBrk="0" hangingPunct="1">
                  <a:defRPr sz="1836" kern="1200">
                    <a:solidFill>
                      <a:schemeClr val="tx1"/>
                    </a:solidFill>
                    <a:latin typeface="+mn-lt"/>
                    <a:ea typeface="+mn-ea"/>
                    <a:cs typeface="+mn-cs"/>
                  </a:defRPr>
                </a:lvl4pPr>
                <a:lvl5pPr marL="1864631" algn="l" defTabSz="932316" rtl="0" eaLnBrk="1" latinLnBrk="0" hangingPunct="1">
                  <a:defRPr sz="1836" kern="1200">
                    <a:solidFill>
                      <a:schemeClr val="tx1"/>
                    </a:solidFill>
                    <a:latin typeface="+mn-lt"/>
                    <a:ea typeface="+mn-ea"/>
                    <a:cs typeface="+mn-cs"/>
                  </a:defRPr>
                </a:lvl5pPr>
                <a:lvl6pPr marL="2330787" algn="l" defTabSz="932316" rtl="0" eaLnBrk="1" latinLnBrk="0" hangingPunct="1">
                  <a:defRPr sz="1836" kern="1200">
                    <a:solidFill>
                      <a:schemeClr val="tx1"/>
                    </a:solidFill>
                    <a:latin typeface="+mn-lt"/>
                    <a:ea typeface="+mn-ea"/>
                    <a:cs typeface="+mn-cs"/>
                  </a:defRPr>
                </a:lvl6pPr>
                <a:lvl7pPr marL="2796947" algn="l" defTabSz="932316" rtl="0" eaLnBrk="1" latinLnBrk="0" hangingPunct="1">
                  <a:defRPr sz="1836" kern="1200">
                    <a:solidFill>
                      <a:schemeClr val="tx1"/>
                    </a:solidFill>
                    <a:latin typeface="+mn-lt"/>
                    <a:ea typeface="+mn-ea"/>
                    <a:cs typeface="+mn-cs"/>
                  </a:defRPr>
                </a:lvl7pPr>
                <a:lvl8pPr marL="3263102" algn="l" defTabSz="932316" rtl="0" eaLnBrk="1" latinLnBrk="0" hangingPunct="1">
                  <a:defRPr sz="1836" kern="1200">
                    <a:solidFill>
                      <a:schemeClr val="tx1"/>
                    </a:solidFill>
                    <a:latin typeface="+mn-lt"/>
                    <a:ea typeface="+mn-ea"/>
                    <a:cs typeface="+mn-cs"/>
                  </a:defRPr>
                </a:lvl8pPr>
                <a:lvl9pPr marL="3729258" algn="l" defTabSz="932316" rtl="0" eaLnBrk="1" latinLnBrk="0" hangingPunct="1">
                  <a:defRPr sz="1836" kern="1200">
                    <a:solidFill>
                      <a:schemeClr val="tx1"/>
                    </a:solidFill>
                    <a:latin typeface="+mn-lt"/>
                    <a:ea typeface="+mn-ea"/>
                    <a:cs typeface="+mn-cs"/>
                  </a:defRPr>
                </a:lvl9pPr>
              </a:lstStyle>
              <a:p>
                <a:pPr marL="0" marR="0" lvl="0" indent="0" algn="l" defTabSz="932316"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360" name="Rectangle 359"/>
              <p:cNvSpPr>
                <a:spLocks noChangeArrowheads="1"/>
              </p:cNvSpPr>
              <p:nvPr/>
            </p:nvSpPr>
            <p:spPr bwMode="auto">
              <a:xfrm>
                <a:off x="1380614" y="5879414"/>
                <a:ext cx="300276" cy="119829"/>
              </a:xfrm>
              <a:prstGeom prst="rect">
                <a:avLst/>
              </a:prstGeom>
              <a:solidFill>
                <a:sysClr val="window" lastClr="FFFFFF">
                  <a:lumMod val="75000"/>
                </a:sysClr>
              </a:solidFill>
              <a:ln>
                <a:noFill/>
              </a:ln>
            </p:spPr>
            <p:txBody>
              <a:bodyPr vert="horz" wrap="square" lIns="91427" tIns="45713" rIns="91427" bIns="45713" numCol="1" anchor="t" anchorCtr="0" compatLnSpc="1">
                <a:prstTxWarp prst="textNoShape">
                  <a:avLst/>
                </a:prstTxWarp>
              </a:bodyPr>
              <a:lstStyle>
                <a:defPPr>
                  <a:defRPr lang="en-US"/>
                </a:defPPr>
                <a:lvl1pPr marL="0" algn="l" defTabSz="932316" rtl="0" eaLnBrk="1" latinLnBrk="0" hangingPunct="1">
                  <a:defRPr sz="1836" kern="1200">
                    <a:solidFill>
                      <a:schemeClr val="tx1"/>
                    </a:solidFill>
                    <a:latin typeface="+mn-lt"/>
                    <a:ea typeface="+mn-ea"/>
                    <a:cs typeface="+mn-cs"/>
                  </a:defRPr>
                </a:lvl1pPr>
                <a:lvl2pPr marL="466155" algn="l" defTabSz="932316" rtl="0" eaLnBrk="1" latinLnBrk="0" hangingPunct="1">
                  <a:defRPr sz="1836" kern="1200">
                    <a:solidFill>
                      <a:schemeClr val="tx1"/>
                    </a:solidFill>
                    <a:latin typeface="+mn-lt"/>
                    <a:ea typeface="+mn-ea"/>
                    <a:cs typeface="+mn-cs"/>
                  </a:defRPr>
                </a:lvl2pPr>
                <a:lvl3pPr marL="932316" algn="l" defTabSz="932316" rtl="0" eaLnBrk="1" latinLnBrk="0" hangingPunct="1">
                  <a:defRPr sz="1836" kern="1200">
                    <a:solidFill>
                      <a:schemeClr val="tx1"/>
                    </a:solidFill>
                    <a:latin typeface="+mn-lt"/>
                    <a:ea typeface="+mn-ea"/>
                    <a:cs typeface="+mn-cs"/>
                  </a:defRPr>
                </a:lvl3pPr>
                <a:lvl4pPr marL="1398471" algn="l" defTabSz="932316" rtl="0" eaLnBrk="1" latinLnBrk="0" hangingPunct="1">
                  <a:defRPr sz="1836" kern="1200">
                    <a:solidFill>
                      <a:schemeClr val="tx1"/>
                    </a:solidFill>
                    <a:latin typeface="+mn-lt"/>
                    <a:ea typeface="+mn-ea"/>
                    <a:cs typeface="+mn-cs"/>
                  </a:defRPr>
                </a:lvl4pPr>
                <a:lvl5pPr marL="1864631" algn="l" defTabSz="932316" rtl="0" eaLnBrk="1" latinLnBrk="0" hangingPunct="1">
                  <a:defRPr sz="1836" kern="1200">
                    <a:solidFill>
                      <a:schemeClr val="tx1"/>
                    </a:solidFill>
                    <a:latin typeface="+mn-lt"/>
                    <a:ea typeface="+mn-ea"/>
                    <a:cs typeface="+mn-cs"/>
                  </a:defRPr>
                </a:lvl5pPr>
                <a:lvl6pPr marL="2330787" algn="l" defTabSz="932316" rtl="0" eaLnBrk="1" latinLnBrk="0" hangingPunct="1">
                  <a:defRPr sz="1836" kern="1200">
                    <a:solidFill>
                      <a:schemeClr val="tx1"/>
                    </a:solidFill>
                    <a:latin typeface="+mn-lt"/>
                    <a:ea typeface="+mn-ea"/>
                    <a:cs typeface="+mn-cs"/>
                  </a:defRPr>
                </a:lvl6pPr>
                <a:lvl7pPr marL="2796947" algn="l" defTabSz="932316" rtl="0" eaLnBrk="1" latinLnBrk="0" hangingPunct="1">
                  <a:defRPr sz="1836" kern="1200">
                    <a:solidFill>
                      <a:schemeClr val="tx1"/>
                    </a:solidFill>
                    <a:latin typeface="+mn-lt"/>
                    <a:ea typeface="+mn-ea"/>
                    <a:cs typeface="+mn-cs"/>
                  </a:defRPr>
                </a:lvl7pPr>
                <a:lvl8pPr marL="3263102" algn="l" defTabSz="932316" rtl="0" eaLnBrk="1" latinLnBrk="0" hangingPunct="1">
                  <a:defRPr sz="1836" kern="1200">
                    <a:solidFill>
                      <a:schemeClr val="tx1"/>
                    </a:solidFill>
                    <a:latin typeface="+mn-lt"/>
                    <a:ea typeface="+mn-ea"/>
                    <a:cs typeface="+mn-cs"/>
                  </a:defRPr>
                </a:lvl8pPr>
                <a:lvl9pPr marL="3729258" algn="l" defTabSz="932316" rtl="0" eaLnBrk="1" latinLnBrk="0" hangingPunct="1">
                  <a:defRPr sz="1836" kern="1200">
                    <a:solidFill>
                      <a:schemeClr val="tx1"/>
                    </a:solidFill>
                    <a:latin typeface="+mn-lt"/>
                    <a:ea typeface="+mn-ea"/>
                    <a:cs typeface="+mn-cs"/>
                  </a:defRPr>
                </a:lvl9pPr>
              </a:lstStyle>
              <a:p>
                <a:pPr marL="0" marR="0" lvl="0" indent="0" algn="l" defTabSz="932316"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361" name="Rectangle 360"/>
              <p:cNvSpPr>
                <a:spLocks noChangeArrowheads="1"/>
              </p:cNvSpPr>
              <p:nvPr/>
            </p:nvSpPr>
            <p:spPr bwMode="auto">
              <a:xfrm>
                <a:off x="312025" y="5683459"/>
                <a:ext cx="772542" cy="1311066"/>
              </a:xfrm>
              <a:prstGeom prst="rect">
                <a:avLst/>
              </a:prstGeom>
              <a:solidFill>
                <a:srgbClr val="0171B0"/>
              </a:solidFill>
              <a:ln>
                <a:noFill/>
              </a:ln>
            </p:spPr>
            <p:txBody>
              <a:bodyPr vert="horz" wrap="square" lIns="91427" tIns="45713" rIns="91427" bIns="45713" numCol="1" anchor="t" anchorCtr="0" compatLnSpc="1">
                <a:prstTxWarp prst="textNoShape">
                  <a:avLst/>
                </a:prstTxWarp>
              </a:bodyPr>
              <a:lstStyle>
                <a:defPPr>
                  <a:defRPr lang="en-US"/>
                </a:defPPr>
                <a:lvl1pPr marL="0" algn="l" defTabSz="932316" rtl="0" eaLnBrk="1" latinLnBrk="0" hangingPunct="1">
                  <a:defRPr sz="1836" kern="1200">
                    <a:solidFill>
                      <a:schemeClr val="tx1"/>
                    </a:solidFill>
                    <a:latin typeface="+mn-lt"/>
                    <a:ea typeface="+mn-ea"/>
                    <a:cs typeface="+mn-cs"/>
                  </a:defRPr>
                </a:lvl1pPr>
                <a:lvl2pPr marL="466155" algn="l" defTabSz="932316" rtl="0" eaLnBrk="1" latinLnBrk="0" hangingPunct="1">
                  <a:defRPr sz="1836" kern="1200">
                    <a:solidFill>
                      <a:schemeClr val="tx1"/>
                    </a:solidFill>
                    <a:latin typeface="+mn-lt"/>
                    <a:ea typeface="+mn-ea"/>
                    <a:cs typeface="+mn-cs"/>
                  </a:defRPr>
                </a:lvl2pPr>
                <a:lvl3pPr marL="932316" algn="l" defTabSz="932316" rtl="0" eaLnBrk="1" latinLnBrk="0" hangingPunct="1">
                  <a:defRPr sz="1836" kern="1200">
                    <a:solidFill>
                      <a:schemeClr val="tx1"/>
                    </a:solidFill>
                    <a:latin typeface="+mn-lt"/>
                    <a:ea typeface="+mn-ea"/>
                    <a:cs typeface="+mn-cs"/>
                  </a:defRPr>
                </a:lvl3pPr>
                <a:lvl4pPr marL="1398471" algn="l" defTabSz="932316" rtl="0" eaLnBrk="1" latinLnBrk="0" hangingPunct="1">
                  <a:defRPr sz="1836" kern="1200">
                    <a:solidFill>
                      <a:schemeClr val="tx1"/>
                    </a:solidFill>
                    <a:latin typeface="+mn-lt"/>
                    <a:ea typeface="+mn-ea"/>
                    <a:cs typeface="+mn-cs"/>
                  </a:defRPr>
                </a:lvl4pPr>
                <a:lvl5pPr marL="1864631" algn="l" defTabSz="932316" rtl="0" eaLnBrk="1" latinLnBrk="0" hangingPunct="1">
                  <a:defRPr sz="1836" kern="1200">
                    <a:solidFill>
                      <a:schemeClr val="tx1"/>
                    </a:solidFill>
                    <a:latin typeface="+mn-lt"/>
                    <a:ea typeface="+mn-ea"/>
                    <a:cs typeface="+mn-cs"/>
                  </a:defRPr>
                </a:lvl5pPr>
                <a:lvl6pPr marL="2330787" algn="l" defTabSz="932316" rtl="0" eaLnBrk="1" latinLnBrk="0" hangingPunct="1">
                  <a:defRPr sz="1836" kern="1200">
                    <a:solidFill>
                      <a:schemeClr val="tx1"/>
                    </a:solidFill>
                    <a:latin typeface="+mn-lt"/>
                    <a:ea typeface="+mn-ea"/>
                    <a:cs typeface="+mn-cs"/>
                  </a:defRPr>
                </a:lvl6pPr>
                <a:lvl7pPr marL="2796947" algn="l" defTabSz="932316" rtl="0" eaLnBrk="1" latinLnBrk="0" hangingPunct="1">
                  <a:defRPr sz="1836" kern="1200">
                    <a:solidFill>
                      <a:schemeClr val="tx1"/>
                    </a:solidFill>
                    <a:latin typeface="+mn-lt"/>
                    <a:ea typeface="+mn-ea"/>
                    <a:cs typeface="+mn-cs"/>
                  </a:defRPr>
                </a:lvl7pPr>
                <a:lvl8pPr marL="3263102" algn="l" defTabSz="932316" rtl="0" eaLnBrk="1" latinLnBrk="0" hangingPunct="1">
                  <a:defRPr sz="1836" kern="1200">
                    <a:solidFill>
                      <a:schemeClr val="tx1"/>
                    </a:solidFill>
                    <a:latin typeface="+mn-lt"/>
                    <a:ea typeface="+mn-ea"/>
                    <a:cs typeface="+mn-cs"/>
                  </a:defRPr>
                </a:lvl8pPr>
                <a:lvl9pPr marL="3729258" algn="l" defTabSz="932316" rtl="0" eaLnBrk="1" latinLnBrk="0" hangingPunct="1">
                  <a:defRPr sz="1836" kern="1200">
                    <a:solidFill>
                      <a:schemeClr val="tx1"/>
                    </a:solidFill>
                    <a:latin typeface="+mn-lt"/>
                    <a:ea typeface="+mn-ea"/>
                    <a:cs typeface="+mn-cs"/>
                  </a:defRPr>
                </a:lvl9pPr>
              </a:lstStyle>
              <a:p>
                <a:pPr marL="0" marR="0" lvl="0" indent="0" algn="l" defTabSz="932316"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362" name="Rectangle 361"/>
              <p:cNvSpPr>
                <a:spLocks noChangeArrowheads="1"/>
              </p:cNvSpPr>
              <p:nvPr/>
            </p:nvSpPr>
            <p:spPr bwMode="auto">
              <a:xfrm>
                <a:off x="272552" y="5655264"/>
                <a:ext cx="850079" cy="28195"/>
              </a:xfrm>
              <a:prstGeom prst="rect">
                <a:avLst/>
              </a:prstGeom>
              <a:solidFill>
                <a:srgbClr val="0171B0"/>
              </a:solidFill>
              <a:ln>
                <a:noFill/>
              </a:ln>
            </p:spPr>
            <p:txBody>
              <a:bodyPr vert="horz" wrap="square" lIns="91427" tIns="45713" rIns="91427" bIns="45713" numCol="1" anchor="t" anchorCtr="0" compatLnSpc="1">
                <a:prstTxWarp prst="textNoShape">
                  <a:avLst/>
                </a:prstTxWarp>
              </a:bodyPr>
              <a:lstStyle>
                <a:defPPr>
                  <a:defRPr lang="en-US"/>
                </a:defPPr>
                <a:lvl1pPr marL="0" algn="l" defTabSz="932316" rtl="0" eaLnBrk="1" latinLnBrk="0" hangingPunct="1">
                  <a:defRPr sz="1836" kern="1200">
                    <a:solidFill>
                      <a:schemeClr val="tx1"/>
                    </a:solidFill>
                    <a:latin typeface="+mn-lt"/>
                    <a:ea typeface="+mn-ea"/>
                    <a:cs typeface="+mn-cs"/>
                  </a:defRPr>
                </a:lvl1pPr>
                <a:lvl2pPr marL="466155" algn="l" defTabSz="932316" rtl="0" eaLnBrk="1" latinLnBrk="0" hangingPunct="1">
                  <a:defRPr sz="1836" kern="1200">
                    <a:solidFill>
                      <a:schemeClr val="tx1"/>
                    </a:solidFill>
                    <a:latin typeface="+mn-lt"/>
                    <a:ea typeface="+mn-ea"/>
                    <a:cs typeface="+mn-cs"/>
                  </a:defRPr>
                </a:lvl2pPr>
                <a:lvl3pPr marL="932316" algn="l" defTabSz="932316" rtl="0" eaLnBrk="1" latinLnBrk="0" hangingPunct="1">
                  <a:defRPr sz="1836" kern="1200">
                    <a:solidFill>
                      <a:schemeClr val="tx1"/>
                    </a:solidFill>
                    <a:latin typeface="+mn-lt"/>
                    <a:ea typeface="+mn-ea"/>
                    <a:cs typeface="+mn-cs"/>
                  </a:defRPr>
                </a:lvl3pPr>
                <a:lvl4pPr marL="1398471" algn="l" defTabSz="932316" rtl="0" eaLnBrk="1" latinLnBrk="0" hangingPunct="1">
                  <a:defRPr sz="1836" kern="1200">
                    <a:solidFill>
                      <a:schemeClr val="tx1"/>
                    </a:solidFill>
                    <a:latin typeface="+mn-lt"/>
                    <a:ea typeface="+mn-ea"/>
                    <a:cs typeface="+mn-cs"/>
                  </a:defRPr>
                </a:lvl4pPr>
                <a:lvl5pPr marL="1864631" algn="l" defTabSz="932316" rtl="0" eaLnBrk="1" latinLnBrk="0" hangingPunct="1">
                  <a:defRPr sz="1836" kern="1200">
                    <a:solidFill>
                      <a:schemeClr val="tx1"/>
                    </a:solidFill>
                    <a:latin typeface="+mn-lt"/>
                    <a:ea typeface="+mn-ea"/>
                    <a:cs typeface="+mn-cs"/>
                  </a:defRPr>
                </a:lvl5pPr>
                <a:lvl6pPr marL="2330787" algn="l" defTabSz="932316" rtl="0" eaLnBrk="1" latinLnBrk="0" hangingPunct="1">
                  <a:defRPr sz="1836" kern="1200">
                    <a:solidFill>
                      <a:schemeClr val="tx1"/>
                    </a:solidFill>
                    <a:latin typeface="+mn-lt"/>
                    <a:ea typeface="+mn-ea"/>
                    <a:cs typeface="+mn-cs"/>
                  </a:defRPr>
                </a:lvl6pPr>
                <a:lvl7pPr marL="2796947" algn="l" defTabSz="932316" rtl="0" eaLnBrk="1" latinLnBrk="0" hangingPunct="1">
                  <a:defRPr sz="1836" kern="1200">
                    <a:solidFill>
                      <a:schemeClr val="tx1"/>
                    </a:solidFill>
                    <a:latin typeface="+mn-lt"/>
                    <a:ea typeface="+mn-ea"/>
                    <a:cs typeface="+mn-cs"/>
                  </a:defRPr>
                </a:lvl7pPr>
                <a:lvl8pPr marL="3263102" algn="l" defTabSz="932316" rtl="0" eaLnBrk="1" latinLnBrk="0" hangingPunct="1">
                  <a:defRPr sz="1836" kern="1200">
                    <a:solidFill>
                      <a:schemeClr val="tx1"/>
                    </a:solidFill>
                    <a:latin typeface="+mn-lt"/>
                    <a:ea typeface="+mn-ea"/>
                    <a:cs typeface="+mn-cs"/>
                  </a:defRPr>
                </a:lvl8pPr>
                <a:lvl9pPr marL="3729258" algn="l" defTabSz="932316" rtl="0" eaLnBrk="1" latinLnBrk="0" hangingPunct="1">
                  <a:defRPr sz="1836" kern="1200">
                    <a:solidFill>
                      <a:schemeClr val="tx1"/>
                    </a:solidFill>
                    <a:latin typeface="+mn-lt"/>
                    <a:ea typeface="+mn-ea"/>
                    <a:cs typeface="+mn-cs"/>
                  </a:defRPr>
                </a:lvl9pPr>
              </a:lstStyle>
              <a:p>
                <a:pPr marL="0" marR="0" lvl="0" indent="0" algn="l" defTabSz="932316"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363" name="Rectangle 362"/>
              <p:cNvSpPr>
                <a:spLocks noChangeArrowheads="1"/>
              </p:cNvSpPr>
              <p:nvPr/>
            </p:nvSpPr>
            <p:spPr bwMode="auto">
              <a:xfrm>
                <a:off x="736359" y="6798570"/>
                <a:ext cx="101502" cy="195955"/>
              </a:xfrm>
              <a:prstGeom prst="rect">
                <a:avLst/>
              </a:prstGeom>
              <a:solidFill>
                <a:srgbClr val="289FD7"/>
              </a:solidFill>
              <a:ln>
                <a:noFill/>
              </a:ln>
            </p:spPr>
            <p:txBody>
              <a:bodyPr vert="horz" wrap="square" lIns="91427" tIns="45713" rIns="91427" bIns="45713" numCol="1" anchor="t" anchorCtr="0" compatLnSpc="1">
                <a:prstTxWarp prst="textNoShape">
                  <a:avLst/>
                </a:prstTxWarp>
              </a:bodyPr>
              <a:lstStyle>
                <a:defPPr>
                  <a:defRPr lang="en-US"/>
                </a:defPPr>
                <a:lvl1pPr marL="0" algn="l" defTabSz="932316" rtl="0" eaLnBrk="1" latinLnBrk="0" hangingPunct="1">
                  <a:defRPr sz="1836" kern="1200">
                    <a:solidFill>
                      <a:schemeClr val="tx1"/>
                    </a:solidFill>
                    <a:latin typeface="+mn-lt"/>
                    <a:ea typeface="+mn-ea"/>
                    <a:cs typeface="+mn-cs"/>
                  </a:defRPr>
                </a:lvl1pPr>
                <a:lvl2pPr marL="466155" algn="l" defTabSz="932316" rtl="0" eaLnBrk="1" latinLnBrk="0" hangingPunct="1">
                  <a:defRPr sz="1836" kern="1200">
                    <a:solidFill>
                      <a:schemeClr val="tx1"/>
                    </a:solidFill>
                    <a:latin typeface="+mn-lt"/>
                    <a:ea typeface="+mn-ea"/>
                    <a:cs typeface="+mn-cs"/>
                  </a:defRPr>
                </a:lvl2pPr>
                <a:lvl3pPr marL="932316" algn="l" defTabSz="932316" rtl="0" eaLnBrk="1" latinLnBrk="0" hangingPunct="1">
                  <a:defRPr sz="1836" kern="1200">
                    <a:solidFill>
                      <a:schemeClr val="tx1"/>
                    </a:solidFill>
                    <a:latin typeface="+mn-lt"/>
                    <a:ea typeface="+mn-ea"/>
                    <a:cs typeface="+mn-cs"/>
                  </a:defRPr>
                </a:lvl3pPr>
                <a:lvl4pPr marL="1398471" algn="l" defTabSz="932316" rtl="0" eaLnBrk="1" latinLnBrk="0" hangingPunct="1">
                  <a:defRPr sz="1836" kern="1200">
                    <a:solidFill>
                      <a:schemeClr val="tx1"/>
                    </a:solidFill>
                    <a:latin typeface="+mn-lt"/>
                    <a:ea typeface="+mn-ea"/>
                    <a:cs typeface="+mn-cs"/>
                  </a:defRPr>
                </a:lvl4pPr>
                <a:lvl5pPr marL="1864631" algn="l" defTabSz="932316" rtl="0" eaLnBrk="1" latinLnBrk="0" hangingPunct="1">
                  <a:defRPr sz="1836" kern="1200">
                    <a:solidFill>
                      <a:schemeClr val="tx1"/>
                    </a:solidFill>
                    <a:latin typeface="+mn-lt"/>
                    <a:ea typeface="+mn-ea"/>
                    <a:cs typeface="+mn-cs"/>
                  </a:defRPr>
                </a:lvl5pPr>
                <a:lvl6pPr marL="2330787" algn="l" defTabSz="932316" rtl="0" eaLnBrk="1" latinLnBrk="0" hangingPunct="1">
                  <a:defRPr sz="1836" kern="1200">
                    <a:solidFill>
                      <a:schemeClr val="tx1"/>
                    </a:solidFill>
                    <a:latin typeface="+mn-lt"/>
                    <a:ea typeface="+mn-ea"/>
                    <a:cs typeface="+mn-cs"/>
                  </a:defRPr>
                </a:lvl6pPr>
                <a:lvl7pPr marL="2796947" algn="l" defTabSz="932316" rtl="0" eaLnBrk="1" latinLnBrk="0" hangingPunct="1">
                  <a:defRPr sz="1836" kern="1200">
                    <a:solidFill>
                      <a:schemeClr val="tx1"/>
                    </a:solidFill>
                    <a:latin typeface="+mn-lt"/>
                    <a:ea typeface="+mn-ea"/>
                    <a:cs typeface="+mn-cs"/>
                  </a:defRPr>
                </a:lvl7pPr>
                <a:lvl8pPr marL="3263102" algn="l" defTabSz="932316" rtl="0" eaLnBrk="1" latinLnBrk="0" hangingPunct="1">
                  <a:defRPr sz="1836" kern="1200">
                    <a:solidFill>
                      <a:schemeClr val="tx1"/>
                    </a:solidFill>
                    <a:latin typeface="+mn-lt"/>
                    <a:ea typeface="+mn-ea"/>
                    <a:cs typeface="+mn-cs"/>
                  </a:defRPr>
                </a:lvl8pPr>
                <a:lvl9pPr marL="3729258" algn="l" defTabSz="932316" rtl="0" eaLnBrk="1" latinLnBrk="0" hangingPunct="1">
                  <a:defRPr sz="1836" kern="1200">
                    <a:solidFill>
                      <a:schemeClr val="tx1"/>
                    </a:solidFill>
                    <a:latin typeface="+mn-lt"/>
                    <a:ea typeface="+mn-ea"/>
                    <a:cs typeface="+mn-cs"/>
                  </a:defRPr>
                </a:lvl9pPr>
              </a:lstStyle>
              <a:p>
                <a:pPr marL="0" marR="0" lvl="0" indent="0" algn="l" defTabSz="932316"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364" name="Rectangle 363"/>
              <p:cNvSpPr>
                <a:spLocks noChangeArrowheads="1"/>
              </p:cNvSpPr>
              <p:nvPr/>
            </p:nvSpPr>
            <p:spPr bwMode="auto">
              <a:xfrm>
                <a:off x="561551" y="6798570"/>
                <a:ext cx="100092" cy="195955"/>
              </a:xfrm>
              <a:prstGeom prst="rect">
                <a:avLst/>
              </a:prstGeom>
              <a:solidFill>
                <a:srgbClr val="289FD7"/>
              </a:solidFill>
              <a:ln>
                <a:noFill/>
              </a:ln>
            </p:spPr>
            <p:txBody>
              <a:bodyPr vert="horz" wrap="square" lIns="91427" tIns="45713" rIns="91427" bIns="45713" numCol="1" anchor="t" anchorCtr="0" compatLnSpc="1">
                <a:prstTxWarp prst="textNoShape">
                  <a:avLst/>
                </a:prstTxWarp>
              </a:bodyPr>
              <a:lstStyle>
                <a:defPPr>
                  <a:defRPr lang="en-US"/>
                </a:defPPr>
                <a:lvl1pPr marL="0" algn="l" defTabSz="932316" rtl="0" eaLnBrk="1" latinLnBrk="0" hangingPunct="1">
                  <a:defRPr sz="1836" kern="1200">
                    <a:solidFill>
                      <a:schemeClr val="tx1"/>
                    </a:solidFill>
                    <a:latin typeface="+mn-lt"/>
                    <a:ea typeface="+mn-ea"/>
                    <a:cs typeface="+mn-cs"/>
                  </a:defRPr>
                </a:lvl1pPr>
                <a:lvl2pPr marL="466155" algn="l" defTabSz="932316" rtl="0" eaLnBrk="1" latinLnBrk="0" hangingPunct="1">
                  <a:defRPr sz="1836" kern="1200">
                    <a:solidFill>
                      <a:schemeClr val="tx1"/>
                    </a:solidFill>
                    <a:latin typeface="+mn-lt"/>
                    <a:ea typeface="+mn-ea"/>
                    <a:cs typeface="+mn-cs"/>
                  </a:defRPr>
                </a:lvl2pPr>
                <a:lvl3pPr marL="932316" algn="l" defTabSz="932316" rtl="0" eaLnBrk="1" latinLnBrk="0" hangingPunct="1">
                  <a:defRPr sz="1836" kern="1200">
                    <a:solidFill>
                      <a:schemeClr val="tx1"/>
                    </a:solidFill>
                    <a:latin typeface="+mn-lt"/>
                    <a:ea typeface="+mn-ea"/>
                    <a:cs typeface="+mn-cs"/>
                  </a:defRPr>
                </a:lvl3pPr>
                <a:lvl4pPr marL="1398471" algn="l" defTabSz="932316" rtl="0" eaLnBrk="1" latinLnBrk="0" hangingPunct="1">
                  <a:defRPr sz="1836" kern="1200">
                    <a:solidFill>
                      <a:schemeClr val="tx1"/>
                    </a:solidFill>
                    <a:latin typeface="+mn-lt"/>
                    <a:ea typeface="+mn-ea"/>
                    <a:cs typeface="+mn-cs"/>
                  </a:defRPr>
                </a:lvl4pPr>
                <a:lvl5pPr marL="1864631" algn="l" defTabSz="932316" rtl="0" eaLnBrk="1" latinLnBrk="0" hangingPunct="1">
                  <a:defRPr sz="1836" kern="1200">
                    <a:solidFill>
                      <a:schemeClr val="tx1"/>
                    </a:solidFill>
                    <a:latin typeface="+mn-lt"/>
                    <a:ea typeface="+mn-ea"/>
                    <a:cs typeface="+mn-cs"/>
                  </a:defRPr>
                </a:lvl5pPr>
                <a:lvl6pPr marL="2330787" algn="l" defTabSz="932316" rtl="0" eaLnBrk="1" latinLnBrk="0" hangingPunct="1">
                  <a:defRPr sz="1836" kern="1200">
                    <a:solidFill>
                      <a:schemeClr val="tx1"/>
                    </a:solidFill>
                    <a:latin typeface="+mn-lt"/>
                    <a:ea typeface="+mn-ea"/>
                    <a:cs typeface="+mn-cs"/>
                  </a:defRPr>
                </a:lvl6pPr>
                <a:lvl7pPr marL="2796947" algn="l" defTabSz="932316" rtl="0" eaLnBrk="1" latinLnBrk="0" hangingPunct="1">
                  <a:defRPr sz="1836" kern="1200">
                    <a:solidFill>
                      <a:schemeClr val="tx1"/>
                    </a:solidFill>
                    <a:latin typeface="+mn-lt"/>
                    <a:ea typeface="+mn-ea"/>
                    <a:cs typeface="+mn-cs"/>
                  </a:defRPr>
                </a:lvl7pPr>
                <a:lvl8pPr marL="3263102" algn="l" defTabSz="932316" rtl="0" eaLnBrk="1" latinLnBrk="0" hangingPunct="1">
                  <a:defRPr sz="1836" kern="1200">
                    <a:solidFill>
                      <a:schemeClr val="tx1"/>
                    </a:solidFill>
                    <a:latin typeface="+mn-lt"/>
                    <a:ea typeface="+mn-ea"/>
                    <a:cs typeface="+mn-cs"/>
                  </a:defRPr>
                </a:lvl8pPr>
                <a:lvl9pPr marL="3729258" algn="l" defTabSz="932316" rtl="0" eaLnBrk="1" latinLnBrk="0" hangingPunct="1">
                  <a:defRPr sz="1836" kern="1200">
                    <a:solidFill>
                      <a:schemeClr val="tx1"/>
                    </a:solidFill>
                    <a:latin typeface="+mn-lt"/>
                    <a:ea typeface="+mn-ea"/>
                    <a:cs typeface="+mn-cs"/>
                  </a:defRPr>
                </a:lvl9pPr>
              </a:lstStyle>
              <a:p>
                <a:pPr marL="0" marR="0" lvl="0" indent="0" algn="l" defTabSz="932316"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365" name="Rectangle 364"/>
              <p:cNvSpPr>
                <a:spLocks noChangeArrowheads="1"/>
              </p:cNvSpPr>
              <p:nvPr/>
            </p:nvSpPr>
            <p:spPr bwMode="auto">
              <a:xfrm>
                <a:off x="386742" y="6116251"/>
                <a:ext cx="624518" cy="100092"/>
              </a:xfrm>
              <a:prstGeom prst="rect">
                <a:avLst/>
              </a:prstGeom>
              <a:solidFill>
                <a:srgbClr val="289FD7"/>
              </a:solidFill>
              <a:ln>
                <a:noFill/>
              </a:ln>
            </p:spPr>
            <p:txBody>
              <a:bodyPr vert="horz" wrap="square" lIns="91427" tIns="45713" rIns="91427" bIns="45713" numCol="1" anchor="t" anchorCtr="0" compatLnSpc="1">
                <a:prstTxWarp prst="textNoShape">
                  <a:avLst/>
                </a:prstTxWarp>
              </a:bodyPr>
              <a:lstStyle>
                <a:defPPr>
                  <a:defRPr lang="en-US"/>
                </a:defPPr>
                <a:lvl1pPr marL="0" algn="l" defTabSz="932316" rtl="0" eaLnBrk="1" latinLnBrk="0" hangingPunct="1">
                  <a:defRPr sz="1836" kern="1200">
                    <a:solidFill>
                      <a:schemeClr val="tx1"/>
                    </a:solidFill>
                    <a:latin typeface="+mn-lt"/>
                    <a:ea typeface="+mn-ea"/>
                    <a:cs typeface="+mn-cs"/>
                  </a:defRPr>
                </a:lvl1pPr>
                <a:lvl2pPr marL="466155" algn="l" defTabSz="932316" rtl="0" eaLnBrk="1" latinLnBrk="0" hangingPunct="1">
                  <a:defRPr sz="1836" kern="1200">
                    <a:solidFill>
                      <a:schemeClr val="tx1"/>
                    </a:solidFill>
                    <a:latin typeface="+mn-lt"/>
                    <a:ea typeface="+mn-ea"/>
                    <a:cs typeface="+mn-cs"/>
                  </a:defRPr>
                </a:lvl2pPr>
                <a:lvl3pPr marL="932316" algn="l" defTabSz="932316" rtl="0" eaLnBrk="1" latinLnBrk="0" hangingPunct="1">
                  <a:defRPr sz="1836" kern="1200">
                    <a:solidFill>
                      <a:schemeClr val="tx1"/>
                    </a:solidFill>
                    <a:latin typeface="+mn-lt"/>
                    <a:ea typeface="+mn-ea"/>
                    <a:cs typeface="+mn-cs"/>
                  </a:defRPr>
                </a:lvl3pPr>
                <a:lvl4pPr marL="1398471" algn="l" defTabSz="932316" rtl="0" eaLnBrk="1" latinLnBrk="0" hangingPunct="1">
                  <a:defRPr sz="1836" kern="1200">
                    <a:solidFill>
                      <a:schemeClr val="tx1"/>
                    </a:solidFill>
                    <a:latin typeface="+mn-lt"/>
                    <a:ea typeface="+mn-ea"/>
                    <a:cs typeface="+mn-cs"/>
                  </a:defRPr>
                </a:lvl4pPr>
                <a:lvl5pPr marL="1864631" algn="l" defTabSz="932316" rtl="0" eaLnBrk="1" latinLnBrk="0" hangingPunct="1">
                  <a:defRPr sz="1836" kern="1200">
                    <a:solidFill>
                      <a:schemeClr val="tx1"/>
                    </a:solidFill>
                    <a:latin typeface="+mn-lt"/>
                    <a:ea typeface="+mn-ea"/>
                    <a:cs typeface="+mn-cs"/>
                  </a:defRPr>
                </a:lvl5pPr>
                <a:lvl6pPr marL="2330787" algn="l" defTabSz="932316" rtl="0" eaLnBrk="1" latinLnBrk="0" hangingPunct="1">
                  <a:defRPr sz="1836" kern="1200">
                    <a:solidFill>
                      <a:schemeClr val="tx1"/>
                    </a:solidFill>
                    <a:latin typeface="+mn-lt"/>
                    <a:ea typeface="+mn-ea"/>
                    <a:cs typeface="+mn-cs"/>
                  </a:defRPr>
                </a:lvl6pPr>
                <a:lvl7pPr marL="2796947" algn="l" defTabSz="932316" rtl="0" eaLnBrk="1" latinLnBrk="0" hangingPunct="1">
                  <a:defRPr sz="1836" kern="1200">
                    <a:solidFill>
                      <a:schemeClr val="tx1"/>
                    </a:solidFill>
                    <a:latin typeface="+mn-lt"/>
                    <a:ea typeface="+mn-ea"/>
                    <a:cs typeface="+mn-cs"/>
                  </a:defRPr>
                </a:lvl7pPr>
                <a:lvl8pPr marL="3263102" algn="l" defTabSz="932316" rtl="0" eaLnBrk="1" latinLnBrk="0" hangingPunct="1">
                  <a:defRPr sz="1836" kern="1200">
                    <a:solidFill>
                      <a:schemeClr val="tx1"/>
                    </a:solidFill>
                    <a:latin typeface="+mn-lt"/>
                    <a:ea typeface="+mn-ea"/>
                    <a:cs typeface="+mn-cs"/>
                  </a:defRPr>
                </a:lvl8pPr>
                <a:lvl9pPr marL="3729258" algn="l" defTabSz="932316" rtl="0" eaLnBrk="1" latinLnBrk="0" hangingPunct="1">
                  <a:defRPr sz="1836" kern="1200">
                    <a:solidFill>
                      <a:schemeClr val="tx1"/>
                    </a:solidFill>
                    <a:latin typeface="+mn-lt"/>
                    <a:ea typeface="+mn-ea"/>
                    <a:cs typeface="+mn-cs"/>
                  </a:defRPr>
                </a:lvl9pPr>
              </a:lstStyle>
              <a:p>
                <a:pPr marL="0" marR="0" lvl="0" indent="0" algn="l" defTabSz="932316"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366" name="Rectangle 365"/>
              <p:cNvSpPr>
                <a:spLocks noChangeArrowheads="1"/>
              </p:cNvSpPr>
              <p:nvPr/>
            </p:nvSpPr>
            <p:spPr bwMode="auto">
              <a:xfrm>
                <a:off x="386742" y="6289650"/>
                <a:ext cx="624518" cy="101502"/>
              </a:xfrm>
              <a:prstGeom prst="rect">
                <a:avLst/>
              </a:prstGeom>
              <a:solidFill>
                <a:srgbClr val="289FD7"/>
              </a:solidFill>
              <a:ln>
                <a:noFill/>
              </a:ln>
            </p:spPr>
            <p:txBody>
              <a:bodyPr vert="horz" wrap="square" lIns="91427" tIns="45713" rIns="91427" bIns="45713" numCol="1" anchor="t" anchorCtr="0" compatLnSpc="1">
                <a:prstTxWarp prst="textNoShape">
                  <a:avLst/>
                </a:prstTxWarp>
              </a:bodyPr>
              <a:lstStyle>
                <a:defPPr>
                  <a:defRPr lang="en-US"/>
                </a:defPPr>
                <a:lvl1pPr marL="0" algn="l" defTabSz="932316" rtl="0" eaLnBrk="1" latinLnBrk="0" hangingPunct="1">
                  <a:defRPr sz="1836" kern="1200">
                    <a:solidFill>
                      <a:schemeClr val="tx1"/>
                    </a:solidFill>
                    <a:latin typeface="+mn-lt"/>
                    <a:ea typeface="+mn-ea"/>
                    <a:cs typeface="+mn-cs"/>
                  </a:defRPr>
                </a:lvl1pPr>
                <a:lvl2pPr marL="466155" algn="l" defTabSz="932316" rtl="0" eaLnBrk="1" latinLnBrk="0" hangingPunct="1">
                  <a:defRPr sz="1836" kern="1200">
                    <a:solidFill>
                      <a:schemeClr val="tx1"/>
                    </a:solidFill>
                    <a:latin typeface="+mn-lt"/>
                    <a:ea typeface="+mn-ea"/>
                    <a:cs typeface="+mn-cs"/>
                  </a:defRPr>
                </a:lvl2pPr>
                <a:lvl3pPr marL="932316" algn="l" defTabSz="932316" rtl="0" eaLnBrk="1" latinLnBrk="0" hangingPunct="1">
                  <a:defRPr sz="1836" kern="1200">
                    <a:solidFill>
                      <a:schemeClr val="tx1"/>
                    </a:solidFill>
                    <a:latin typeface="+mn-lt"/>
                    <a:ea typeface="+mn-ea"/>
                    <a:cs typeface="+mn-cs"/>
                  </a:defRPr>
                </a:lvl3pPr>
                <a:lvl4pPr marL="1398471" algn="l" defTabSz="932316" rtl="0" eaLnBrk="1" latinLnBrk="0" hangingPunct="1">
                  <a:defRPr sz="1836" kern="1200">
                    <a:solidFill>
                      <a:schemeClr val="tx1"/>
                    </a:solidFill>
                    <a:latin typeface="+mn-lt"/>
                    <a:ea typeface="+mn-ea"/>
                    <a:cs typeface="+mn-cs"/>
                  </a:defRPr>
                </a:lvl4pPr>
                <a:lvl5pPr marL="1864631" algn="l" defTabSz="932316" rtl="0" eaLnBrk="1" latinLnBrk="0" hangingPunct="1">
                  <a:defRPr sz="1836" kern="1200">
                    <a:solidFill>
                      <a:schemeClr val="tx1"/>
                    </a:solidFill>
                    <a:latin typeface="+mn-lt"/>
                    <a:ea typeface="+mn-ea"/>
                    <a:cs typeface="+mn-cs"/>
                  </a:defRPr>
                </a:lvl5pPr>
                <a:lvl6pPr marL="2330787" algn="l" defTabSz="932316" rtl="0" eaLnBrk="1" latinLnBrk="0" hangingPunct="1">
                  <a:defRPr sz="1836" kern="1200">
                    <a:solidFill>
                      <a:schemeClr val="tx1"/>
                    </a:solidFill>
                    <a:latin typeface="+mn-lt"/>
                    <a:ea typeface="+mn-ea"/>
                    <a:cs typeface="+mn-cs"/>
                  </a:defRPr>
                </a:lvl6pPr>
                <a:lvl7pPr marL="2796947" algn="l" defTabSz="932316" rtl="0" eaLnBrk="1" latinLnBrk="0" hangingPunct="1">
                  <a:defRPr sz="1836" kern="1200">
                    <a:solidFill>
                      <a:schemeClr val="tx1"/>
                    </a:solidFill>
                    <a:latin typeface="+mn-lt"/>
                    <a:ea typeface="+mn-ea"/>
                    <a:cs typeface="+mn-cs"/>
                  </a:defRPr>
                </a:lvl7pPr>
                <a:lvl8pPr marL="3263102" algn="l" defTabSz="932316" rtl="0" eaLnBrk="1" latinLnBrk="0" hangingPunct="1">
                  <a:defRPr sz="1836" kern="1200">
                    <a:solidFill>
                      <a:schemeClr val="tx1"/>
                    </a:solidFill>
                    <a:latin typeface="+mn-lt"/>
                    <a:ea typeface="+mn-ea"/>
                    <a:cs typeface="+mn-cs"/>
                  </a:defRPr>
                </a:lvl8pPr>
                <a:lvl9pPr marL="3729258" algn="l" defTabSz="932316" rtl="0" eaLnBrk="1" latinLnBrk="0" hangingPunct="1">
                  <a:defRPr sz="1836" kern="1200">
                    <a:solidFill>
                      <a:schemeClr val="tx1"/>
                    </a:solidFill>
                    <a:latin typeface="+mn-lt"/>
                    <a:ea typeface="+mn-ea"/>
                    <a:cs typeface="+mn-cs"/>
                  </a:defRPr>
                </a:lvl9pPr>
              </a:lstStyle>
              <a:p>
                <a:pPr marL="0" marR="0" lvl="0" indent="0" algn="l" defTabSz="932316"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367" name="Rectangle 366"/>
              <p:cNvSpPr>
                <a:spLocks noChangeArrowheads="1"/>
              </p:cNvSpPr>
              <p:nvPr/>
            </p:nvSpPr>
            <p:spPr bwMode="auto">
              <a:xfrm>
                <a:off x="386742" y="6463049"/>
                <a:ext cx="624518" cy="101502"/>
              </a:xfrm>
              <a:prstGeom prst="rect">
                <a:avLst/>
              </a:prstGeom>
              <a:solidFill>
                <a:srgbClr val="289FD7"/>
              </a:solidFill>
              <a:ln>
                <a:noFill/>
              </a:ln>
            </p:spPr>
            <p:txBody>
              <a:bodyPr vert="horz" wrap="square" lIns="91427" tIns="45713" rIns="91427" bIns="45713" numCol="1" anchor="t" anchorCtr="0" compatLnSpc="1">
                <a:prstTxWarp prst="textNoShape">
                  <a:avLst/>
                </a:prstTxWarp>
              </a:bodyPr>
              <a:lstStyle>
                <a:defPPr>
                  <a:defRPr lang="en-US"/>
                </a:defPPr>
                <a:lvl1pPr marL="0" algn="l" defTabSz="932316" rtl="0" eaLnBrk="1" latinLnBrk="0" hangingPunct="1">
                  <a:defRPr sz="1836" kern="1200">
                    <a:solidFill>
                      <a:schemeClr val="tx1"/>
                    </a:solidFill>
                    <a:latin typeface="+mn-lt"/>
                    <a:ea typeface="+mn-ea"/>
                    <a:cs typeface="+mn-cs"/>
                  </a:defRPr>
                </a:lvl1pPr>
                <a:lvl2pPr marL="466155" algn="l" defTabSz="932316" rtl="0" eaLnBrk="1" latinLnBrk="0" hangingPunct="1">
                  <a:defRPr sz="1836" kern="1200">
                    <a:solidFill>
                      <a:schemeClr val="tx1"/>
                    </a:solidFill>
                    <a:latin typeface="+mn-lt"/>
                    <a:ea typeface="+mn-ea"/>
                    <a:cs typeface="+mn-cs"/>
                  </a:defRPr>
                </a:lvl2pPr>
                <a:lvl3pPr marL="932316" algn="l" defTabSz="932316" rtl="0" eaLnBrk="1" latinLnBrk="0" hangingPunct="1">
                  <a:defRPr sz="1836" kern="1200">
                    <a:solidFill>
                      <a:schemeClr val="tx1"/>
                    </a:solidFill>
                    <a:latin typeface="+mn-lt"/>
                    <a:ea typeface="+mn-ea"/>
                    <a:cs typeface="+mn-cs"/>
                  </a:defRPr>
                </a:lvl3pPr>
                <a:lvl4pPr marL="1398471" algn="l" defTabSz="932316" rtl="0" eaLnBrk="1" latinLnBrk="0" hangingPunct="1">
                  <a:defRPr sz="1836" kern="1200">
                    <a:solidFill>
                      <a:schemeClr val="tx1"/>
                    </a:solidFill>
                    <a:latin typeface="+mn-lt"/>
                    <a:ea typeface="+mn-ea"/>
                    <a:cs typeface="+mn-cs"/>
                  </a:defRPr>
                </a:lvl4pPr>
                <a:lvl5pPr marL="1864631" algn="l" defTabSz="932316" rtl="0" eaLnBrk="1" latinLnBrk="0" hangingPunct="1">
                  <a:defRPr sz="1836" kern="1200">
                    <a:solidFill>
                      <a:schemeClr val="tx1"/>
                    </a:solidFill>
                    <a:latin typeface="+mn-lt"/>
                    <a:ea typeface="+mn-ea"/>
                    <a:cs typeface="+mn-cs"/>
                  </a:defRPr>
                </a:lvl5pPr>
                <a:lvl6pPr marL="2330787" algn="l" defTabSz="932316" rtl="0" eaLnBrk="1" latinLnBrk="0" hangingPunct="1">
                  <a:defRPr sz="1836" kern="1200">
                    <a:solidFill>
                      <a:schemeClr val="tx1"/>
                    </a:solidFill>
                    <a:latin typeface="+mn-lt"/>
                    <a:ea typeface="+mn-ea"/>
                    <a:cs typeface="+mn-cs"/>
                  </a:defRPr>
                </a:lvl6pPr>
                <a:lvl7pPr marL="2796947" algn="l" defTabSz="932316" rtl="0" eaLnBrk="1" latinLnBrk="0" hangingPunct="1">
                  <a:defRPr sz="1836" kern="1200">
                    <a:solidFill>
                      <a:schemeClr val="tx1"/>
                    </a:solidFill>
                    <a:latin typeface="+mn-lt"/>
                    <a:ea typeface="+mn-ea"/>
                    <a:cs typeface="+mn-cs"/>
                  </a:defRPr>
                </a:lvl7pPr>
                <a:lvl8pPr marL="3263102" algn="l" defTabSz="932316" rtl="0" eaLnBrk="1" latinLnBrk="0" hangingPunct="1">
                  <a:defRPr sz="1836" kern="1200">
                    <a:solidFill>
                      <a:schemeClr val="tx1"/>
                    </a:solidFill>
                    <a:latin typeface="+mn-lt"/>
                    <a:ea typeface="+mn-ea"/>
                    <a:cs typeface="+mn-cs"/>
                  </a:defRPr>
                </a:lvl8pPr>
                <a:lvl9pPr marL="3729258" algn="l" defTabSz="932316" rtl="0" eaLnBrk="1" latinLnBrk="0" hangingPunct="1">
                  <a:defRPr sz="1836" kern="1200">
                    <a:solidFill>
                      <a:schemeClr val="tx1"/>
                    </a:solidFill>
                    <a:latin typeface="+mn-lt"/>
                    <a:ea typeface="+mn-ea"/>
                    <a:cs typeface="+mn-cs"/>
                  </a:defRPr>
                </a:lvl9pPr>
              </a:lstStyle>
              <a:p>
                <a:pPr marL="0" marR="0" lvl="0" indent="0" algn="l" defTabSz="932316"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368" name="Rectangle 367"/>
              <p:cNvSpPr>
                <a:spLocks noChangeArrowheads="1"/>
              </p:cNvSpPr>
              <p:nvPr/>
            </p:nvSpPr>
            <p:spPr bwMode="auto">
              <a:xfrm>
                <a:off x="386742" y="6636449"/>
                <a:ext cx="624518" cy="101502"/>
              </a:xfrm>
              <a:prstGeom prst="rect">
                <a:avLst/>
              </a:prstGeom>
              <a:solidFill>
                <a:srgbClr val="289FD7"/>
              </a:solidFill>
              <a:ln>
                <a:noFill/>
              </a:ln>
            </p:spPr>
            <p:txBody>
              <a:bodyPr vert="horz" wrap="square" lIns="91427" tIns="45713" rIns="91427" bIns="45713" numCol="1" anchor="t" anchorCtr="0" compatLnSpc="1">
                <a:prstTxWarp prst="textNoShape">
                  <a:avLst/>
                </a:prstTxWarp>
              </a:bodyPr>
              <a:lstStyle>
                <a:defPPr>
                  <a:defRPr lang="en-US"/>
                </a:defPPr>
                <a:lvl1pPr marL="0" algn="l" defTabSz="932316" rtl="0" eaLnBrk="1" latinLnBrk="0" hangingPunct="1">
                  <a:defRPr sz="1836" kern="1200">
                    <a:solidFill>
                      <a:schemeClr val="tx1"/>
                    </a:solidFill>
                    <a:latin typeface="+mn-lt"/>
                    <a:ea typeface="+mn-ea"/>
                    <a:cs typeface="+mn-cs"/>
                  </a:defRPr>
                </a:lvl1pPr>
                <a:lvl2pPr marL="466155" algn="l" defTabSz="932316" rtl="0" eaLnBrk="1" latinLnBrk="0" hangingPunct="1">
                  <a:defRPr sz="1836" kern="1200">
                    <a:solidFill>
                      <a:schemeClr val="tx1"/>
                    </a:solidFill>
                    <a:latin typeface="+mn-lt"/>
                    <a:ea typeface="+mn-ea"/>
                    <a:cs typeface="+mn-cs"/>
                  </a:defRPr>
                </a:lvl2pPr>
                <a:lvl3pPr marL="932316" algn="l" defTabSz="932316" rtl="0" eaLnBrk="1" latinLnBrk="0" hangingPunct="1">
                  <a:defRPr sz="1836" kern="1200">
                    <a:solidFill>
                      <a:schemeClr val="tx1"/>
                    </a:solidFill>
                    <a:latin typeface="+mn-lt"/>
                    <a:ea typeface="+mn-ea"/>
                    <a:cs typeface="+mn-cs"/>
                  </a:defRPr>
                </a:lvl3pPr>
                <a:lvl4pPr marL="1398471" algn="l" defTabSz="932316" rtl="0" eaLnBrk="1" latinLnBrk="0" hangingPunct="1">
                  <a:defRPr sz="1836" kern="1200">
                    <a:solidFill>
                      <a:schemeClr val="tx1"/>
                    </a:solidFill>
                    <a:latin typeface="+mn-lt"/>
                    <a:ea typeface="+mn-ea"/>
                    <a:cs typeface="+mn-cs"/>
                  </a:defRPr>
                </a:lvl4pPr>
                <a:lvl5pPr marL="1864631" algn="l" defTabSz="932316" rtl="0" eaLnBrk="1" latinLnBrk="0" hangingPunct="1">
                  <a:defRPr sz="1836" kern="1200">
                    <a:solidFill>
                      <a:schemeClr val="tx1"/>
                    </a:solidFill>
                    <a:latin typeface="+mn-lt"/>
                    <a:ea typeface="+mn-ea"/>
                    <a:cs typeface="+mn-cs"/>
                  </a:defRPr>
                </a:lvl5pPr>
                <a:lvl6pPr marL="2330787" algn="l" defTabSz="932316" rtl="0" eaLnBrk="1" latinLnBrk="0" hangingPunct="1">
                  <a:defRPr sz="1836" kern="1200">
                    <a:solidFill>
                      <a:schemeClr val="tx1"/>
                    </a:solidFill>
                    <a:latin typeface="+mn-lt"/>
                    <a:ea typeface="+mn-ea"/>
                    <a:cs typeface="+mn-cs"/>
                  </a:defRPr>
                </a:lvl6pPr>
                <a:lvl7pPr marL="2796947" algn="l" defTabSz="932316" rtl="0" eaLnBrk="1" latinLnBrk="0" hangingPunct="1">
                  <a:defRPr sz="1836" kern="1200">
                    <a:solidFill>
                      <a:schemeClr val="tx1"/>
                    </a:solidFill>
                    <a:latin typeface="+mn-lt"/>
                    <a:ea typeface="+mn-ea"/>
                    <a:cs typeface="+mn-cs"/>
                  </a:defRPr>
                </a:lvl7pPr>
                <a:lvl8pPr marL="3263102" algn="l" defTabSz="932316" rtl="0" eaLnBrk="1" latinLnBrk="0" hangingPunct="1">
                  <a:defRPr sz="1836" kern="1200">
                    <a:solidFill>
                      <a:schemeClr val="tx1"/>
                    </a:solidFill>
                    <a:latin typeface="+mn-lt"/>
                    <a:ea typeface="+mn-ea"/>
                    <a:cs typeface="+mn-cs"/>
                  </a:defRPr>
                </a:lvl8pPr>
                <a:lvl9pPr marL="3729258" algn="l" defTabSz="932316" rtl="0" eaLnBrk="1" latinLnBrk="0" hangingPunct="1">
                  <a:defRPr sz="1836" kern="1200">
                    <a:solidFill>
                      <a:schemeClr val="tx1"/>
                    </a:solidFill>
                    <a:latin typeface="+mn-lt"/>
                    <a:ea typeface="+mn-ea"/>
                    <a:cs typeface="+mn-cs"/>
                  </a:defRPr>
                </a:lvl9pPr>
              </a:lstStyle>
              <a:p>
                <a:pPr marL="0" marR="0" lvl="0" indent="0" algn="l" defTabSz="932316"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369" name="Rectangle 368"/>
              <p:cNvSpPr>
                <a:spLocks noChangeArrowheads="1"/>
              </p:cNvSpPr>
              <p:nvPr/>
            </p:nvSpPr>
            <p:spPr bwMode="auto">
              <a:xfrm>
                <a:off x="386742" y="5769453"/>
                <a:ext cx="624518" cy="100092"/>
              </a:xfrm>
              <a:prstGeom prst="rect">
                <a:avLst/>
              </a:prstGeom>
              <a:solidFill>
                <a:srgbClr val="289FD7"/>
              </a:solidFill>
              <a:ln>
                <a:noFill/>
              </a:ln>
            </p:spPr>
            <p:txBody>
              <a:bodyPr vert="horz" wrap="square" lIns="91427" tIns="45713" rIns="91427" bIns="45713" numCol="1" anchor="t" anchorCtr="0" compatLnSpc="1">
                <a:prstTxWarp prst="textNoShape">
                  <a:avLst/>
                </a:prstTxWarp>
              </a:bodyPr>
              <a:lstStyle>
                <a:defPPr>
                  <a:defRPr lang="en-US"/>
                </a:defPPr>
                <a:lvl1pPr marL="0" algn="l" defTabSz="932316" rtl="0" eaLnBrk="1" latinLnBrk="0" hangingPunct="1">
                  <a:defRPr sz="1836" kern="1200">
                    <a:solidFill>
                      <a:schemeClr val="tx1"/>
                    </a:solidFill>
                    <a:latin typeface="+mn-lt"/>
                    <a:ea typeface="+mn-ea"/>
                    <a:cs typeface="+mn-cs"/>
                  </a:defRPr>
                </a:lvl1pPr>
                <a:lvl2pPr marL="466155" algn="l" defTabSz="932316" rtl="0" eaLnBrk="1" latinLnBrk="0" hangingPunct="1">
                  <a:defRPr sz="1836" kern="1200">
                    <a:solidFill>
                      <a:schemeClr val="tx1"/>
                    </a:solidFill>
                    <a:latin typeface="+mn-lt"/>
                    <a:ea typeface="+mn-ea"/>
                    <a:cs typeface="+mn-cs"/>
                  </a:defRPr>
                </a:lvl2pPr>
                <a:lvl3pPr marL="932316" algn="l" defTabSz="932316" rtl="0" eaLnBrk="1" latinLnBrk="0" hangingPunct="1">
                  <a:defRPr sz="1836" kern="1200">
                    <a:solidFill>
                      <a:schemeClr val="tx1"/>
                    </a:solidFill>
                    <a:latin typeface="+mn-lt"/>
                    <a:ea typeface="+mn-ea"/>
                    <a:cs typeface="+mn-cs"/>
                  </a:defRPr>
                </a:lvl3pPr>
                <a:lvl4pPr marL="1398471" algn="l" defTabSz="932316" rtl="0" eaLnBrk="1" latinLnBrk="0" hangingPunct="1">
                  <a:defRPr sz="1836" kern="1200">
                    <a:solidFill>
                      <a:schemeClr val="tx1"/>
                    </a:solidFill>
                    <a:latin typeface="+mn-lt"/>
                    <a:ea typeface="+mn-ea"/>
                    <a:cs typeface="+mn-cs"/>
                  </a:defRPr>
                </a:lvl4pPr>
                <a:lvl5pPr marL="1864631" algn="l" defTabSz="932316" rtl="0" eaLnBrk="1" latinLnBrk="0" hangingPunct="1">
                  <a:defRPr sz="1836" kern="1200">
                    <a:solidFill>
                      <a:schemeClr val="tx1"/>
                    </a:solidFill>
                    <a:latin typeface="+mn-lt"/>
                    <a:ea typeface="+mn-ea"/>
                    <a:cs typeface="+mn-cs"/>
                  </a:defRPr>
                </a:lvl5pPr>
                <a:lvl6pPr marL="2330787" algn="l" defTabSz="932316" rtl="0" eaLnBrk="1" latinLnBrk="0" hangingPunct="1">
                  <a:defRPr sz="1836" kern="1200">
                    <a:solidFill>
                      <a:schemeClr val="tx1"/>
                    </a:solidFill>
                    <a:latin typeface="+mn-lt"/>
                    <a:ea typeface="+mn-ea"/>
                    <a:cs typeface="+mn-cs"/>
                  </a:defRPr>
                </a:lvl6pPr>
                <a:lvl7pPr marL="2796947" algn="l" defTabSz="932316" rtl="0" eaLnBrk="1" latinLnBrk="0" hangingPunct="1">
                  <a:defRPr sz="1836" kern="1200">
                    <a:solidFill>
                      <a:schemeClr val="tx1"/>
                    </a:solidFill>
                    <a:latin typeface="+mn-lt"/>
                    <a:ea typeface="+mn-ea"/>
                    <a:cs typeface="+mn-cs"/>
                  </a:defRPr>
                </a:lvl7pPr>
                <a:lvl8pPr marL="3263102" algn="l" defTabSz="932316" rtl="0" eaLnBrk="1" latinLnBrk="0" hangingPunct="1">
                  <a:defRPr sz="1836" kern="1200">
                    <a:solidFill>
                      <a:schemeClr val="tx1"/>
                    </a:solidFill>
                    <a:latin typeface="+mn-lt"/>
                    <a:ea typeface="+mn-ea"/>
                    <a:cs typeface="+mn-cs"/>
                  </a:defRPr>
                </a:lvl8pPr>
                <a:lvl9pPr marL="3729258" algn="l" defTabSz="932316" rtl="0" eaLnBrk="1" latinLnBrk="0" hangingPunct="1">
                  <a:defRPr sz="1836" kern="1200">
                    <a:solidFill>
                      <a:schemeClr val="tx1"/>
                    </a:solidFill>
                    <a:latin typeface="+mn-lt"/>
                    <a:ea typeface="+mn-ea"/>
                    <a:cs typeface="+mn-cs"/>
                  </a:defRPr>
                </a:lvl9pPr>
              </a:lstStyle>
              <a:p>
                <a:pPr marL="0" marR="0" lvl="0" indent="0" algn="l" defTabSz="932316"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370" name="Rectangle 369"/>
              <p:cNvSpPr>
                <a:spLocks noChangeArrowheads="1"/>
              </p:cNvSpPr>
              <p:nvPr/>
            </p:nvSpPr>
            <p:spPr bwMode="auto">
              <a:xfrm>
                <a:off x="386742" y="5942852"/>
                <a:ext cx="624518" cy="100092"/>
              </a:xfrm>
              <a:prstGeom prst="rect">
                <a:avLst/>
              </a:prstGeom>
              <a:solidFill>
                <a:srgbClr val="289FD7"/>
              </a:solidFill>
              <a:ln>
                <a:noFill/>
              </a:ln>
            </p:spPr>
            <p:txBody>
              <a:bodyPr vert="horz" wrap="square" lIns="91427" tIns="45713" rIns="91427" bIns="45713" numCol="1" anchor="t" anchorCtr="0" compatLnSpc="1">
                <a:prstTxWarp prst="textNoShape">
                  <a:avLst/>
                </a:prstTxWarp>
              </a:bodyPr>
              <a:lstStyle>
                <a:defPPr>
                  <a:defRPr lang="en-US"/>
                </a:defPPr>
                <a:lvl1pPr marL="0" algn="l" defTabSz="932316" rtl="0" eaLnBrk="1" latinLnBrk="0" hangingPunct="1">
                  <a:defRPr sz="1836" kern="1200">
                    <a:solidFill>
                      <a:schemeClr val="tx1"/>
                    </a:solidFill>
                    <a:latin typeface="+mn-lt"/>
                    <a:ea typeface="+mn-ea"/>
                    <a:cs typeface="+mn-cs"/>
                  </a:defRPr>
                </a:lvl1pPr>
                <a:lvl2pPr marL="466155" algn="l" defTabSz="932316" rtl="0" eaLnBrk="1" latinLnBrk="0" hangingPunct="1">
                  <a:defRPr sz="1836" kern="1200">
                    <a:solidFill>
                      <a:schemeClr val="tx1"/>
                    </a:solidFill>
                    <a:latin typeface="+mn-lt"/>
                    <a:ea typeface="+mn-ea"/>
                    <a:cs typeface="+mn-cs"/>
                  </a:defRPr>
                </a:lvl2pPr>
                <a:lvl3pPr marL="932316" algn="l" defTabSz="932316" rtl="0" eaLnBrk="1" latinLnBrk="0" hangingPunct="1">
                  <a:defRPr sz="1836" kern="1200">
                    <a:solidFill>
                      <a:schemeClr val="tx1"/>
                    </a:solidFill>
                    <a:latin typeface="+mn-lt"/>
                    <a:ea typeface="+mn-ea"/>
                    <a:cs typeface="+mn-cs"/>
                  </a:defRPr>
                </a:lvl3pPr>
                <a:lvl4pPr marL="1398471" algn="l" defTabSz="932316" rtl="0" eaLnBrk="1" latinLnBrk="0" hangingPunct="1">
                  <a:defRPr sz="1836" kern="1200">
                    <a:solidFill>
                      <a:schemeClr val="tx1"/>
                    </a:solidFill>
                    <a:latin typeface="+mn-lt"/>
                    <a:ea typeface="+mn-ea"/>
                    <a:cs typeface="+mn-cs"/>
                  </a:defRPr>
                </a:lvl4pPr>
                <a:lvl5pPr marL="1864631" algn="l" defTabSz="932316" rtl="0" eaLnBrk="1" latinLnBrk="0" hangingPunct="1">
                  <a:defRPr sz="1836" kern="1200">
                    <a:solidFill>
                      <a:schemeClr val="tx1"/>
                    </a:solidFill>
                    <a:latin typeface="+mn-lt"/>
                    <a:ea typeface="+mn-ea"/>
                    <a:cs typeface="+mn-cs"/>
                  </a:defRPr>
                </a:lvl5pPr>
                <a:lvl6pPr marL="2330787" algn="l" defTabSz="932316" rtl="0" eaLnBrk="1" latinLnBrk="0" hangingPunct="1">
                  <a:defRPr sz="1836" kern="1200">
                    <a:solidFill>
                      <a:schemeClr val="tx1"/>
                    </a:solidFill>
                    <a:latin typeface="+mn-lt"/>
                    <a:ea typeface="+mn-ea"/>
                    <a:cs typeface="+mn-cs"/>
                  </a:defRPr>
                </a:lvl6pPr>
                <a:lvl7pPr marL="2796947" algn="l" defTabSz="932316" rtl="0" eaLnBrk="1" latinLnBrk="0" hangingPunct="1">
                  <a:defRPr sz="1836" kern="1200">
                    <a:solidFill>
                      <a:schemeClr val="tx1"/>
                    </a:solidFill>
                    <a:latin typeface="+mn-lt"/>
                    <a:ea typeface="+mn-ea"/>
                    <a:cs typeface="+mn-cs"/>
                  </a:defRPr>
                </a:lvl7pPr>
                <a:lvl8pPr marL="3263102" algn="l" defTabSz="932316" rtl="0" eaLnBrk="1" latinLnBrk="0" hangingPunct="1">
                  <a:defRPr sz="1836" kern="1200">
                    <a:solidFill>
                      <a:schemeClr val="tx1"/>
                    </a:solidFill>
                    <a:latin typeface="+mn-lt"/>
                    <a:ea typeface="+mn-ea"/>
                    <a:cs typeface="+mn-cs"/>
                  </a:defRPr>
                </a:lvl8pPr>
                <a:lvl9pPr marL="3729258" algn="l" defTabSz="932316" rtl="0" eaLnBrk="1" latinLnBrk="0" hangingPunct="1">
                  <a:defRPr sz="1836" kern="1200">
                    <a:solidFill>
                      <a:schemeClr val="tx1"/>
                    </a:solidFill>
                    <a:latin typeface="+mn-lt"/>
                    <a:ea typeface="+mn-ea"/>
                    <a:cs typeface="+mn-cs"/>
                  </a:defRPr>
                </a:lvl9pPr>
              </a:lstStyle>
              <a:p>
                <a:pPr marL="0" marR="0" lvl="0" indent="0" algn="l" defTabSz="932316"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371" name="Rectangle 370"/>
              <p:cNvSpPr>
                <a:spLocks noChangeArrowheads="1"/>
              </p:cNvSpPr>
              <p:nvPr/>
            </p:nvSpPr>
            <p:spPr bwMode="auto">
              <a:xfrm>
                <a:off x="864646" y="5534025"/>
                <a:ext cx="93044" cy="121239"/>
              </a:xfrm>
              <a:prstGeom prst="rect">
                <a:avLst/>
              </a:prstGeom>
              <a:solidFill>
                <a:sysClr val="window" lastClr="FFFFFF">
                  <a:lumMod val="75000"/>
                </a:sysClr>
              </a:solidFill>
              <a:ln>
                <a:noFill/>
              </a:ln>
            </p:spPr>
            <p:txBody>
              <a:bodyPr vert="horz" wrap="square" lIns="91427" tIns="45713" rIns="91427" bIns="45713" numCol="1" anchor="t" anchorCtr="0" compatLnSpc="1">
                <a:prstTxWarp prst="textNoShape">
                  <a:avLst/>
                </a:prstTxWarp>
              </a:bodyPr>
              <a:lstStyle>
                <a:defPPr>
                  <a:defRPr lang="en-US"/>
                </a:defPPr>
                <a:lvl1pPr marL="0" algn="l" defTabSz="932316" rtl="0" eaLnBrk="1" latinLnBrk="0" hangingPunct="1">
                  <a:defRPr sz="1836" kern="1200">
                    <a:solidFill>
                      <a:schemeClr val="tx1"/>
                    </a:solidFill>
                    <a:latin typeface="+mn-lt"/>
                    <a:ea typeface="+mn-ea"/>
                    <a:cs typeface="+mn-cs"/>
                  </a:defRPr>
                </a:lvl1pPr>
                <a:lvl2pPr marL="466155" algn="l" defTabSz="932316" rtl="0" eaLnBrk="1" latinLnBrk="0" hangingPunct="1">
                  <a:defRPr sz="1836" kern="1200">
                    <a:solidFill>
                      <a:schemeClr val="tx1"/>
                    </a:solidFill>
                    <a:latin typeface="+mn-lt"/>
                    <a:ea typeface="+mn-ea"/>
                    <a:cs typeface="+mn-cs"/>
                  </a:defRPr>
                </a:lvl2pPr>
                <a:lvl3pPr marL="932316" algn="l" defTabSz="932316" rtl="0" eaLnBrk="1" latinLnBrk="0" hangingPunct="1">
                  <a:defRPr sz="1836" kern="1200">
                    <a:solidFill>
                      <a:schemeClr val="tx1"/>
                    </a:solidFill>
                    <a:latin typeface="+mn-lt"/>
                    <a:ea typeface="+mn-ea"/>
                    <a:cs typeface="+mn-cs"/>
                  </a:defRPr>
                </a:lvl3pPr>
                <a:lvl4pPr marL="1398471" algn="l" defTabSz="932316" rtl="0" eaLnBrk="1" latinLnBrk="0" hangingPunct="1">
                  <a:defRPr sz="1836" kern="1200">
                    <a:solidFill>
                      <a:schemeClr val="tx1"/>
                    </a:solidFill>
                    <a:latin typeface="+mn-lt"/>
                    <a:ea typeface="+mn-ea"/>
                    <a:cs typeface="+mn-cs"/>
                  </a:defRPr>
                </a:lvl4pPr>
                <a:lvl5pPr marL="1864631" algn="l" defTabSz="932316" rtl="0" eaLnBrk="1" latinLnBrk="0" hangingPunct="1">
                  <a:defRPr sz="1836" kern="1200">
                    <a:solidFill>
                      <a:schemeClr val="tx1"/>
                    </a:solidFill>
                    <a:latin typeface="+mn-lt"/>
                    <a:ea typeface="+mn-ea"/>
                    <a:cs typeface="+mn-cs"/>
                  </a:defRPr>
                </a:lvl5pPr>
                <a:lvl6pPr marL="2330787" algn="l" defTabSz="932316" rtl="0" eaLnBrk="1" latinLnBrk="0" hangingPunct="1">
                  <a:defRPr sz="1836" kern="1200">
                    <a:solidFill>
                      <a:schemeClr val="tx1"/>
                    </a:solidFill>
                    <a:latin typeface="+mn-lt"/>
                    <a:ea typeface="+mn-ea"/>
                    <a:cs typeface="+mn-cs"/>
                  </a:defRPr>
                </a:lvl6pPr>
                <a:lvl7pPr marL="2796947" algn="l" defTabSz="932316" rtl="0" eaLnBrk="1" latinLnBrk="0" hangingPunct="1">
                  <a:defRPr sz="1836" kern="1200">
                    <a:solidFill>
                      <a:schemeClr val="tx1"/>
                    </a:solidFill>
                    <a:latin typeface="+mn-lt"/>
                    <a:ea typeface="+mn-ea"/>
                    <a:cs typeface="+mn-cs"/>
                  </a:defRPr>
                </a:lvl7pPr>
                <a:lvl8pPr marL="3263102" algn="l" defTabSz="932316" rtl="0" eaLnBrk="1" latinLnBrk="0" hangingPunct="1">
                  <a:defRPr sz="1836" kern="1200">
                    <a:solidFill>
                      <a:schemeClr val="tx1"/>
                    </a:solidFill>
                    <a:latin typeface="+mn-lt"/>
                    <a:ea typeface="+mn-ea"/>
                    <a:cs typeface="+mn-cs"/>
                  </a:defRPr>
                </a:lvl8pPr>
                <a:lvl9pPr marL="3729258" algn="l" defTabSz="932316" rtl="0" eaLnBrk="1" latinLnBrk="0" hangingPunct="1">
                  <a:defRPr sz="1836" kern="1200">
                    <a:solidFill>
                      <a:schemeClr val="tx1"/>
                    </a:solidFill>
                    <a:latin typeface="+mn-lt"/>
                    <a:ea typeface="+mn-ea"/>
                    <a:cs typeface="+mn-cs"/>
                  </a:defRPr>
                </a:lvl9pPr>
              </a:lstStyle>
              <a:p>
                <a:pPr marL="0" marR="0" lvl="0" indent="0" algn="l" defTabSz="932316"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372" name="Rectangle 371"/>
              <p:cNvSpPr>
                <a:spLocks noChangeArrowheads="1"/>
              </p:cNvSpPr>
              <p:nvPr/>
            </p:nvSpPr>
            <p:spPr bwMode="auto">
              <a:xfrm>
                <a:off x="740588" y="5534025"/>
                <a:ext cx="91633" cy="121239"/>
              </a:xfrm>
              <a:prstGeom prst="rect">
                <a:avLst/>
              </a:prstGeom>
              <a:solidFill>
                <a:sysClr val="window" lastClr="FFFFFF">
                  <a:lumMod val="75000"/>
                </a:sysClr>
              </a:solidFill>
              <a:ln>
                <a:noFill/>
              </a:ln>
            </p:spPr>
            <p:txBody>
              <a:bodyPr vert="horz" wrap="square" lIns="91427" tIns="45713" rIns="91427" bIns="45713" numCol="1" anchor="t" anchorCtr="0" compatLnSpc="1">
                <a:prstTxWarp prst="textNoShape">
                  <a:avLst/>
                </a:prstTxWarp>
              </a:bodyPr>
              <a:lstStyle>
                <a:defPPr>
                  <a:defRPr lang="en-US"/>
                </a:defPPr>
                <a:lvl1pPr marL="0" algn="l" defTabSz="932316" rtl="0" eaLnBrk="1" latinLnBrk="0" hangingPunct="1">
                  <a:defRPr sz="1836" kern="1200">
                    <a:solidFill>
                      <a:schemeClr val="tx1"/>
                    </a:solidFill>
                    <a:latin typeface="+mn-lt"/>
                    <a:ea typeface="+mn-ea"/>
                    <a:cs typeface="+mn-cs"/>
                  </a:defRPr>
                </a:lvl1pPr>
                <a:lvl2pPr marL="466155" algn="l" defTabSz="932316" rtl="0" eaLnBrk="1" latinLnBrk="0" hangingPunct="1">
                  <a:defRPr sz="1836" kern="1200">
                    <a:solidFill>
                      <a:schemeClr val="tx1"/>
                    </a:solidFill>
                    <a:latin typeface="+mn-lt"/>
                    <a:ea typeface="+mn-ea"/>
                    <a:cs typeface="+mn-cs"/>
                  </a:defRPr>
                </a:lvl2pPr>
                <a:lvl3pPr marL="932316" algn="l" defTabSz="932316" rtl="0" eaLnBrk="1" latinLnBrk="0" hangingPunct="1">
                  <a:defRPr sz="1836" kern="1200">
                    <a:solidFill>
                      <a:schemeClr val="tx1"/>
                    </a:solidFill>
                    <a:latin typeface="+mn-lt"/>
                    <a:ea typeface="+mn-ea"/>
                    <a:cs typeface="+mn-cs"/>
                  </a:defRPr>
                </a:lvl3pPr>
                <a:lvl4pPr marL="1398471" algn="l" defTabSz="932316" rtl="0" eaLnBrk="1" latinLnBrk="0" hangingPunct="1">
                  <a:defRPr sz="1836" kern="1200">
                    <a:solidFill>
                      <a:schemeClr val="tx1"/>
                    </a:solidFill>
                    <a:latin typeface="+mn-lt"/>
                    <a:ea typeface="+mn-ea"/>
                    <a:cs typeface="+mn-cs"/>
                  </a:defRPr>
                </a:lvl4pPr>
                <a:lvl5pPr marL="1864631" algn="l" defTabSz="932316" rtl="0" eaLnBrk="1" latinLnBrk="0" hangingPunct="1">
                  <a:defRPr sz="1836" kern="1200">
                    <a:solidFill>
                      <a:schemeClr val="tx1"/>
                    </a:solidFill>
                    <a:latin typeface="+mn-lt"/>
                    <a:ea typeface="+mn-ea"/>
                    <a:cs typeface="+mn-cs"/>
                  </a:defRPr>
                </a:lvl5pPr>
                <a:lvl6pPr marL="2330787" algn="l" defTabSz="932316" rtl="0" eaLnBrk="1" latinLnBrk="0" hangingPunct="1">
                  <a:defRPr sz="1836" kern="1200">
                    <a:solidFill>
                      <a:schemeClr val="tx1"/>
                    </a:solidFill>
                    <a:latin typeface="+mn-lt"/>
                    <a:ea typeface="+mn-ea"/>
                    <a:cs typeface="+mn-cs"/>
                  </a:defRPr>
                </a:lvl6pPr>
                <a:lvl7pPr marL="2796947" algn="l" defTabSz="932316" rtl="0" eaLnBrk="1" latinLnBrk="0" hangingPunct="1">
                  <a:defRPr sz="1836" kern="1200">
                    <a:solidFill>
                      <a:schemeClr val="tx1"/>
                    </a:solidFill>
                    <a:latin typeface="+mn-lt"/>
                    <a:ea typeface="+mn-ea"/>
                    <a:cs typeface="+mn-cs"/>
                  </a:defRPr>
                </a:lvl7pPr>
                <a:lvl8pPr marL="3263102" algn="l" defTabSz="932316" rtl="0" eaLnBrk="1" latinLnBrk="0" hangingPunct="1">
                  <a:defRPr sz="1836" kern="1200">
                    <a:solidFill>
                      <a:schemeClr val="tx1"/>
                    </a:solidFill>
                    <a:latin typeface="+mn-lt"/>
                    <a:ea typeface="+mn-ea"/>
                    <a:cs typeface="+mn-cs"/>
                  </a:defRPr>
                </a:lvl8pPr>
                <a:lvl9pPr marL="3729258" algn="l" defTabSz="932316" rtl="0" eaLnBrk="1" latinLnBrk="0" hangingPunct="1">
                  <a:defRPr sz="1836" kern="1200">
                    <a:solidFill>
                      <a:schemeClr val="tx1"/>
                    </a:solidFill>
                    <a:latin typeface="+mn-lt"/>
                    <a:ea typeface="+mn-ea"/>
                    <a:cs typeface="+mn-cs"/>
                  </a:defRPr>
                </a:lvl9pPr>
              </a:lstStyle>
              <a:p>
                <a:pPr marL="0" marR="0" lvl="0" indent="0" algn="l" defTabSz="932316"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373" name="Freeform 356"/>
              <p:cNvSpPr>
                <a:spLocks/>
              </p:cNvSpPr>
              <p:nvPr/>
            </p:nvSpPr>
            <p:spPr bwMode="auto">
              <a:xfrm>
                <a:off x="1827505" y="5779322"/>
                <a:ext cx="201594" cy="219921"/>
              </a:xfrm>
              <a:custGeom>
                <a:avLst/>
                <a:gdLst>
                  <a:gd name="T0" fmla="*/ 71 w 143"/>
                  <a:gd name="T1" fmla="*/ 0 h 156"/>
                  <a:gd name="T2" fmla="*/ 71 w 143"/>
                  <a:gd name="T3" fmla="*/ 0 h 156"/>
                  <a:gd name="T4" fmla="*/ 0 w 143"/>
                  <a:gd name="T5" fmla="*/ 156 h 156"/>
                  <a:gd name="T6" fmla="*/ 143 w 143"/>
                  <a:gd name="T7" fmla="*/ 156 h 156"/>
                  <a:gd name="T8" fmla="*/ 71 w 143"/>
                  <a:gd name="T9" fmla="*/ 0 h 156"/>
                </a:gdLst>
                <a:ahLst/>
                <a:cxnLst>
                  <a:cxn ang="0">
                    <a:pos x="T0" y="T1"/>
                  </a:cxn>
                  <a:cxn ang="0">
                    <a:pos x="T2" y="T3"/>
                  </a:cxn>
                  <a:cxn ang="0">
                    <a:pos x="T4" y="T5"/>
                  </a:cxn>
                  <a:cxn ang="0">
                    <a:pos x="T6" y="T7"/>
                  </a:cxn>
                  <a:cxn ang="0">
                    <a:pos x="T8" y="T9"/>
                  </a:cxn>
                </a:cxnLst>
                <a:rect l="0" t="0" r="r" b="b"/>
                <a:pathLst>
                  <a:path w="143" h="156">
                    <a:moveTo>
                      <a:pt x="71" y="0"/>
                    </a:moveTo>
                    <a:lnTo>
                      <a:pt x="71" y="0"/>
                    </a:lnTo>
                    <a:lnTo>
                      <a:pt x="0" y="156"/>
                    </a:lnTo>
                    <a:lnTo>
                      <a:pt x="143" y="156"/>
                    </a:lnTo>
                    <a:lnTo>
                      <a:pt x="71" y="0"/>
                    </a:lnTo>
                    <a:close/>
                  </a:path>
                </a:pathLst>
              </a:custGeom>
              <a:solidFill>
                <a:srgbClr val="ED7D31"/>
              </a:solidFill>
              <a:ln>
                <a:noFill/>
              </a:ln>
            </p:spPr>
            <p:txBody>
              <a:bodyPr vert="horz" wrap="square" lIns="91427" tIns="45713" rIns="91427" bIns="45713" numCol="1" anchor="t" anchorCtr="0" compatLnSpc="1">
                <a:prstTxWarp prst="textNoShape">
                  <a:avLst/>
                </a:prstTxWarp>
              </a:bodyPr>
              <a:lstStyle>
                <a:defPPr>
                  <a:defRPr lang="en-US"/>
                </a:defPPr>
                <a:lvl1pPr marL="0" algn="l" defTabSz="932316" rtl="0" eaLnBrk="1" latinLnBrk="0" hangingPunct="1">
                  <a:defRPr sz="1836" kern="1200">
                    <a:solidFill>
                      <a:schemeClr val="tx1"/>
                    </a:solidFill>
                    <a:latin typeface="+mn-lt"/>
                    <a:ea typeface="+mn-ea"/>
                    <a:cs typeface="+mn-cs"/>
                  </a:defRPr>
                </a:lvl1pPr>
                <a:lvl2pPr marL="466155" algn="l" defTabSz="932316" rtl="0" eaLnBrk="1" latinLnBrk="0" hangingPunct="1">
                  <a:defRPr sz="1836" kern="1200">
                    <a:solidFill>
                      <a:schemeClr val="tx1"/>
                    </a:solidFill>
                    <a:latin typeface="+mn-lt"/>
                    <a:ea typeface="+mn-ea"/>
                    <a:cs typeface="+mn-cs"/>
                  </a:defRPr>
                </a:lvl2pPr>
                <a:lvl3pPr marL="932316" algn="l" defTabSz="932316" rtl="0" eaLnBrk="1" latinLnBrk="0" hangingPunct="1">
                  <a:defRPr sz="1836" kern="1200">
                    <a:solidFill>
                      <a:schemeClr val="tx1"/>
                    </a:solidFill>
                    <a:latin typeface="+mn-lt"/>
                    <a:ea typeface="+mn-ea"/>
                    <a:cs typeface="+mn-cs"/>
                  </a:defRPr>
                </a:lvl3pPr>
                <a:lvl4pPr marL="1398471" algn="l" defTabSz="932316" rtl="0" eaLnBrk="1" latinLnBrk="0" hangingPunct="1">
                  <a:defRPr sz="1836" kern="1200">
                    <a:solidFill>
                      <a:schemeClr val="tx1"/>
                    </a:solidFill>
                    <a:latin typeface="+mn-lt"/>
                    <a:ea typeface="+mn-ea"/>
                    <a:cs typeface="+mn-cs"/>
                  </a:defRPr>
                </a:lvl4pPr>
                <a:lvl5pPr marL="1864631" algn="l" defTabSz="932316" rtl="0" eaLnBrk="1" latinLnBrk="0" hangingPunct="1">
                  <a:defRPr sz="1836" kern="1200">
                    <a:solidFill>
                      <a:schemeClr val="tx1"/>
                    </a:solidFill>
                    <a:latin typeface="+mn-lt"/>
                    <a:ea typeface="+mn-ea"/>
                    <a:cs typeface="+mn-cs"/>
                  </a:defRPr>
                </a:lvl5pPr>
                <a:lvl6pPr marL="2330787" algn="l" defTabSz="932316" rtl="0" eaLnBrk="1" latinLnBrk="0" hangingPunct="1">
                  <a:defRPr sz="1836" kern="1200">
                    <a:solidFill>
                      <a:schemeClr val="tx1"/>
                    </a:solidFill>
                    <a:latin typeface="+mn-lt"/>
                    <a:ea typeface="+mn-ea"/>
                    <a:cs typeface="+mn-cs"/>
                  </a:defRPr>
                </a:lvl6pPr>
                <a:lvl7pPr marL="2796947" algn="l" defTabSz="932316" rtl="0" eaLnBrk="1" latinLnBrk="0" hangingPunct="1">
                  <a:defRPr sz="1836" kern="1200">
                    <a:solidFill>
                      <a:schemeClr val="tx1"/>
                    </a:solidFill>
                    <a:latin typeface="+mn-lt"/>
                    <a:ea typeface="+mn-ea"/>
                    <a:cs typeface="+mn-cs"/>
                  </a:defRPr>
                </a:lvl7pPr>
                <a:lvl8pPr marL="3263102" algn="l" defTabSz="932316" rtl="0" eaLnBrk="1" latinLnBrk="0" hangingPunct="1">
                  <a:defRPr sz="1836" kern="1200">
                    <a:solidFill>
                      <a:schemeClr val="tx1"/>
                    </a:solidFill>
                    <a:latin typeface="+mn-lt"/>
                    <a:ea typeface="+mn-ea"/>
                    <a:cs typeface="+mn-cs"/>
                  </a:defRPr>
                </a:lvl8pPr>
                <a:lvl9pPr marL="3729258" algn="l" defTabSz="932316" rtl="0" eaLnBrk="1" latinLnBrk="0" hangingPunct="1">
                  <a:defRPr sz="1836" kern="1200">
                    <a:solidFill>
                      <a:schemeClr val="tx1"/>
                    </a:solidFill>
                    <a:latin typeface="+mn-lt"/>
                    <a:ea typeface="+mn-ea"/>
                    <a:cs typeface="+mn-cs"/>
                  </a:defRPr>
                </a:lvl9pPr>
              </a:lstStyle>
              <a:p>
                <a:pPr marL="0" marR="0" lvl="0" indent="0" algn="l" defTabSz="932316"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374" name="Rectangle 373"/>
              <p:cNvSpPr>
                <a:spLocks noChangeArrowheads="1"/>
              </p:cNvSpPr>
              <p:nvPr/>
            </p:nvSpPr>
            <p:spPr bwMode="auto">
              <a:xfrm>
                <a:off x="0" y="6931759"/>
                <a:ext cx="312025" cy="70538"/>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32316" rtl="0" eaLnBrk="1" latinLnBrk="0" hangingPunct="1">
                  <a:defRPr sz="1836" kern="1200">
                    <a:solidFill>
                      <a:schemeClr val="tx1"/>
                    </a:solidFill>
                    <a:latin typeface="+mn-lt"/>
                    <a:ea typeface="+mn-ea"/>
                    <a:cs typeface="+mn-cs"/>
                  </a:defRPr>
                </a:lvl1pPr>
                <a:lvl2pPr marL="466155" algn="l" defTabSz="932316" rtl="0" eaLnBrk="1" latinLnBrk="0" hangingPunct="1">
                  <a:defRPr sz="1836" kern="1200">
                    <a:solidFill>
                      <a:schemeClr val="tx1"/>
                    </a:solidFill>
                    <a:latin typeface="+mn-lt"/>
                    <a:ea typeface="+mn-ea"/>
                    <a:cs typeface="+mn-cs"/>
                  </a:defRPr>
                </a:lvl2pPr>
                <a:lvl3pPr marL="932316" algn="l" defTabSz="932316" rtl="0" eaLnBrk="1" latinLnBrk="0" hangingPunct="1">
                  <a:defRPr sz="1836" kern="1200">
                    <a:solidFill>
                      <a:schemeClr val="tx1"/>
                    </a:solidFill>
                    <a:latin typeface="+mn-lt"/>
                    <a:ea typeface="+mn-ea"/>
                    <a:cs typeface="+mn-cs"/>
                  </a:defRPr>
                </a:lvl3pPr>
                <a:lvl4pPr marL="1398471" algn="l" defTabSz="932316" rtl="0" eaLnBrk="1" latinLnBrk="0" hangingPunct="1">
                  <a:defRPr sz="1836" kern="1200">
                    <a:solidFill>
                      <a:schemeClr val="tx1"/>
                    </a:solidFill>
                    <a:latin typeface="+mn-lt"/>
                    <a:ea typeface="+mn-ea"/>
                    <a:cs typeface="+mn-cs"/>
                  </a:defRPr>
                </a:lvl4pPr>
                <a:lvl5pPr marL="1864631" algn="l" defTabSz="932316" rtl="0" eaLnBrk="1" latinLnBrk="0" hangingPunct="1">
                  <a:defRPr sz="1836" kern="1200">
                    <a:solidFill>
                      <a:schemeClr val="tx1"/>
                    </a:solidFill>
                    <a:latin typeface="+mn-lt"/>
                    <a:ea typeface="+mn-ea"/>
                    <a:cs typeface="+mn-cs"/>
                  </a:defRPr>
                </a:lvl5pPr>
                <a:lvl6pPr marL="2330787" algn="l" defTabSz="932316" rtl="0" eaLnBrk="1" latinLnBrk="0" hangingPunct="1">
                  <a:defRPr sz="1836" kern="1200">
                    <a:solidFill>
                      <a:schemeClr val="tx1"/>
                    </a:solidFill>
                    <a:latin typeface="+mn-lt"/>
                    <a:ea typeface="+mn-ea"/>
                    <a:cs typeface="+mn-cs"/>
                  </a:defRPr>
                </a:lvl6pPr>
                <a:lvl7pPr marL="2796947" algn="l" defTabSz="932316" rtl="0" eaLnBrk="1" latinLnBrk="0" hangingPunct="1">
                  <a:defRPr sz="1836" kern="1200">
                    <a:solidFill>
                      <a:schemeClr val="tx1"/>
                    </a:solidFill>
                    <a:latin typeface="+mn-lt"/>
                    <a:ea typeface="+mn-ea"/>
                    <a:cs typeface="+mn-cs"/>
                  </a:defRPr>
                </a:lvl7pPr>
                <a:lvl8pPr marL="3263102" algn="l" defTabSz="932316" rtl="0" eaLnBrk="1" latinLnBrk="0" hangingPunct="1">
                  <a:defRPr sz="1836" kern="1200">
                    <a:solidFill>
                      <a:schemeClr val="tx1"/>
                    </a:solidFill>
                    <a:latin typeface="+mn-lt"/>
                    <a:ea typeface="+mn-ea"/>
                    <a:cs typeface="+mn-cs"/>
                  </a:defRPr>
                </a:lvl8pPr>
                <a:lvl9pPr marL="3729258" algn="l" defTabSz="932316" rtl="0" eaLnBrk="1" latinLnBrk="0" hangingPunct="1">
                  <a:defRPr sz="1836" kern="1200">
                    <a:solidFill>
                      <a:schemeClr val="tx1"/>
                    </a:solidFill>
                    <a:latin typeface="+mn-lt"/>
                    <a:ea typeface="+mn-ea"/>
                    <a:cs typeface="+mn-cs"/>
                  </a:defRPr>
                </a:lvl9pPr>
              </a:lstStyle>
              <a:p>
                <a:pPr marL="0" marR="0" lvl="0" indent="0" algn="l" defTabSz="932316"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375" name="Rectangle 374"/>
              <p:cNvSpPr>
                <a:spLocks noChangeArrowheads="1"/>
              </p:cNvSpPr>
              <p:nvPr/>
            </p:nvSpPr>
            <p:spPr bwMode="auto">
              <a:xfrm>
                <a:off x="1084567" y="6923987"/>
                <a:ext cx="170580" cy="70538"/>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32316" rtl="0" eaLnBrk="1" latinLnBrk="0" hangingPunct="1">
                  <a:defRPr sz="1836" kern="1200">
                    <a:solidFill>
                      <a:schemeClr val="tx1"/>
                    </a:solidFill>
                    <a:latin typeface="+mn-lt"/>
                    <a:ea typeface="+mn-ea"/>
                    <a:cs typeface="+mn-cs"/>
                  </a:defRPr>
                </a:lvl1pPr>
                <a:lvl2pPr marL="466155" algn="l" defTabSz="932316" rtl="0" eaLnBrk="1" latinLnBrk="0" hangingPunct="1">
                  <a:defRPr sz="1836" kern="1200">
                    <a:solidFill>
                      <a:schemeClr val="tx1"/>
                    </a:solidFill>
                    <a:latin typeface="+mn-lt"/>
                    <a:ea typeface="+mn-ea"/>
                    <a:cs typeface="+mn-cs"/>
                  </a:defRPr>
                </a:lvl2pPr>
                <a:lvl3pPr marL="932316" algn="l" defTabSz="932316" rtl="0" eaLnBrk="1" latinLnBrk="0" hangingPunct="1">
                  <a:defRPr sz="1836" kern="1200">
                    <a:solidFill>
                      <a:schemeClr val="tx1"/>
                    </a:solidFill>
                    <a:latin typeface="+mn-lt"/>
                    <a:ea typeface="+mn-ea"/>
                    <a:cs typeface="+mn-cs"/>
                  </a:defRPr>
                </a:lvl3pPr>
                <a:lvl4pPr marL="1398471" algn="l" defTabSz="932316" rtl="0" eaLnBrk="1" latinLnBrk="0" hangingPunct="1">
                  <a:defRPr sz="1836" kern="1200">
                    <a:solidFill>
                      <a:schemeClr val="tx1"/>
                    </a:solidFill>
                    <a:latin typeface="+mn-lt"/>
                    <a:ea typeface="+mn-ea"/>
                    <a:cs typeface="+mn-cs"/>
                  </a:defRPr>
                </a:lvl4pPr>
                <a:lvl5pPr marL="1864631" algn="l" defTabSz="932316" rtl="0" eaLnBrk="1" latinLnBrk="0" hangingPunct="1">
                  <a:defRPr sz="1836" kern="1200">
                    <a:solidFill>
                      <a:schemeClr val="tx1"/>
                    </a:solidFill>
                    <a:latin typeface="+mn-lt"/>
                    <a:ea typeface="+mn-ea"/>
                    <a:cs typeface="+mn-cs"/>
                  </a:defRPr>
                </a:lvl5pPr>
                <a:lvl6pPr marL="2330787" algn="l" defTabSz="932316" rtl="0" eaLnBrk="1" latinLnBrk="0" hangingPunct="1">
                  <a:defRPr sz="1836" kern="1200">
                    <a:solidFill>
                      <a:schemeClr val="tx1"/>
                    </a:solidFill>
                    <a:latin typeface="+mn-lt"/>
                    <a:ea typeface="+mn-ea"/>
                    <a:cs typeface="+mn-cs"/>
                  </a:defRPr>
                </a:lvl6pPr>
                <a:lvl7pPr marL="2796947" algn="l" defTabSz="932316" rtl="0" eaLnBrk="1" latinLnBrk="0" hangingPunct="1">
                  <a:defRPr sz="1836" kern="1200">
                    <a:solidFill>
                      <a:schemeClr val="tx1"/>
                    </a:solidFill>
                    <a:latin typeface="+mn-lt"/>
                    <a:ea typeface="+mn-ea"/>
                    <a:cs typeface="+mn-cs"/>
                  </a:defRPr>
                </a:lvl7pPr>
                <a:lvl8pPr marL="3263102" algn="l" defTabSz="932316" rtl="0" eaLnBrk="1" latinLnBrk="0" hangingPunct="1">
                  <a:defRPr sz="1836" kern="1200">
                    <a:solidFill>
                      <a:schemeClr val="tx1"/>
                    </a:solidFill>
                    <a:latin typeface="+mn-lt"/>
                    <a:ea typeface="+mn-ea"/>
                    <a:cs typeface="+mn-cs"/>
                  </a:defRPr>
                </a:lvl8pPr>
                <a:lvl9pPr marL="3729258" algn="l" defTabSz="932316" rtl="0" eaLnBrk="1" latinLnBrk="0" hangingPunct="1">
                  <a:defRPr sz="1836" kern="1200">
                    <a:solidFill>
                      <a:schemeClr val="tx1"/>
                    </a:solidFill>
                    <a:latin typeface="+mn-lt"/>
                    <a:ea typeface="+mn-ea"/>
                    <a:cs typeface="+mn-cs"/>
                  </a:defRPr>
                </a:lvl9pPr>
              </a:lstStyle>
              <a:p>
                <a:pPr marL="0" marR="0" lvl="0" indent="0" algn="l" defTabSz="932316"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24" name="Group 223"/>
            <p:cNvGrpSpPr/>
            <p:nvPr/>
          </p:nvGrpSpPr>
          <p:grpSpPr>
            <a:xfrm>
              <a:off x="9960632" y="5465752"/>
              <a:ext cx="2213418" cy="1528772"/>
              <a:chOff x="9960632" y="5465752"/>
              <a:chExt cx="2213418" cy="1528772"/>
            </a:xfrm>
          </p:grpSpPr>
          <p:grpSp>
            <p:nvGrpSpPr>
              <p:cNvPr id="225" name="Group 224"/>
              <p:cNvGrpSpPr/>
              <p:nvPr/>
            </p:nvGrpSpPr>
            <p:grpSpPr>
              <a:xfrm>
                <a:off x="9960632" y="5769453"/>
                <a:ext cx="1013174" cy="1225071"/>
                <a:chOff x="-942184" y="831370"/>
                <a:chExt cx="2176247" cy="2631390"/>
              </a:xfrm>
            </p:grpSpPr>
            <p:sp>
              <p:nvSpPr>
                <p:cNvPr id="235" name="Rectangle 8"/>
                <p:cNvSpPr>
                  <a:spLocks noChangeArrowheads="1"/>
                </p:cNvSpPr>
                <p:nvPr/>
              </p:nvSpPr>
              <p:spPr bwMode="auto">
                <a:xfrm>
                  <a:off x="-371295" y="2657463"/>
                  <a:ext cx="128545" cy="805297"/>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36" name="Rectangle 9"/>
                <p:cNvSpPr>
                  <a:spLocks noChangeArrowheads="1"/>
                </p:cNvSpPr>
                <p:nvPr/>
              </p:nvSpPr>
              <p:spPr bwMode="auto">
                <a:xfrm>
                  <a:off x="-371295" y="2657463"/>
                  <a:ext cx="128545" cy="8052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37" name="Rectangle 10"/>
                <p:cNvSpPr>
                  <a:spLocks noChangeArrowheads="1"/>
                </p:cNvSpPr>
                <p:nvPr/>
              </p:nvSpPr>
              <p:spPr bwMode="auto">
                <a:xfrm>
                  <a:off x="-371295" y="2804911"/>
                  <a:ext cx="64273" cy="657847"/>
                </a:xfrm>
                <a:prstGeom prst="rect">
                  <a:avLst/>
                </a:prstGeom>
                <a:solidFill>
                  <a:srgbClr val="0061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38" name="Rectangle 11"/>
                <p:cNvSpPr>
                  <a:spLocks noChangeArrowheads="1"/>
                </p:cNvSpPr>
                <p:nvPr/>
              </p:nvSpPr>
              <p:spPr bwMode="auto">
                <a:xfrm>
                  <a:off x="-371295" y="2804911"/>
                  <a:ext cx="64273" cy="6578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39" name="Rectangle 12"/>
                <p:cNvSpPr>
                  <a:spLocks noChangeArrowheads="1"/>
                </p:cNvSpPr>
                <p:nvPr/>
              </p:nvSpPr>
              <p:spPr bwMode="auto">
                <a:xfrm>
                  <a:off x="-942184" y="1727404"/>
                  <a:ext cx="809077" cy="1077509"/>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40" name="Rectangle 13"/>
                <p:cNvSpPr>
                  <a:spLocks noChangeArrowheads="1"/>
                </p:cNvSpPr>
                <p:nvPr/>
              </p:nvSpPr>
              <p:spPr bwMode="auto">
                <a:xfrm>
                  <a:off x="-942184" y="1727404"/>
                  <a:ext cx="809077" cy="10775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41" name="Rectangle 14"/>
                <p:cNvSpPr>
                  <a:spLocks noChangeArrowheads="1"/>
                </p:cNvSpPr>
                <p:nvPr/>
              </p:nvSpPr>
              <p:spPr bwMode="auto">
                <a:xfrm>
                  <a:off x="-942184" y="2657463"/>
                  <a:ext cx="128545" cy="801514"/>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42" name="Rectangle 15"/>
                <p:cNvSpPr>
                  <a:spLocks noChangeArrowheads="1"/>
                </p:cNvSpPr>
                <p:nvPr/>
              </p:nvSpPr>
              <p:spPr bwMode="auto">
                <a:xfrm>
                  <a:off x="-942184" y="2657463"/>
                  <a:ext cx="128545" cy="801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43" name="Freeform 16"/>
                <p:cNvSpPr>
                  <a:spLocks/>
                </p:cNvSpPr>
                <p:nvPr/>
              </p:nvSpPr>
              <p:spPr bwMode="auto">
                <a:xfrm>
                  <a:off x="-877912" y="2381469"/>
                  <a:ext cx="283556" cy="328924"/>
                </a:xfrm>
                <a:custGeom>
                  <a:avLst/>
                  <a:gdLst>
                    <a:gd name="T0" fmla="*/ 32 w 75"/>
                    <a:gd name="T1" fmla="*/ 0 h 87"/>
                    <a:gd name="T2" fmla="*/ 0 w 75"/>
                    <a:gd name="T3" fmla="*/ 21 h 87"/>
                    <a:gd name="T4" fmla="*/ 0 w 75"/>
                    <a:gd name="T5" fmla="*/ 73 h 87"/>
                    <a:gd name="T6" fmla="*/ 17 w 75"/>
                    <a:gd name="T7" fmla="*/ 73 h 87"/>
                    <a:gd name="T8" fmla="*/ 17 w 75"/>
                    <a:gd name="T9" fmla="*/ 87 h 87"/>
                    <a:gd name="T10" fmla="*/ 75 w 75"/>
                    <a:gd name="T11" fmla="*/ 87 h 87"/>
                    <a:gd name="T12" fmla="*/ 32 w 75"/>
                    <a:gd name="T13" fmla="*/ 87 h 87"/>
                    <a:gd name="T14" fmla="*/ 32 w 75"/>
                    <a:gd name="T15" fmla="*/ 87 h 87"/>
                    <a:gd name="T16" fmla="*/ 32 w 75"/>
                    <a:gd name="T17" fmla="*/ 41 h 87"/>
                    <a:gd name="T18" fmla="*/ 32 w 75"/>
                    <a:gd name="T19" fmla="*/ 41 h 87"/>
                    <a:gd name="T20" fmla="*/ 32 w 75"/>
                    <a:gd name="T21"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5" h="87">
                      <a:moveTo>
                        <a:pt x="32" y="0"/>
                      </a:moveTo>
                      <a:lnTo>
                        <a:pt x="0" y="21"/>
                      </a:lnTo>
                      <a:lnTo>
                        <a:pt x="0" y="73"/>
                      </a:lnTo>
                      <a:lnTo>
                        <a:pt x="17" y="73"/>
                      </a:lnTo>
                      <a:lnTo>
                        <a:pt x="17" y="87"/>
                      </a:lnTo>
                      <a:lnTo>
                        <a:pt x="75" y="87"/>
                      </a:lnTo>
                      <a:lnTo>
                        <a:pt x="32" y="87"/>
                      </a:lnTo>
                      <a:lnTo>
                        <a:pt x="32" y="87"/>
                      </a:lnTo>
                      <a:lnTo>
                        <a:pt x="32" y="41"/>
                      </a:lnTo>
                      <a:lnTo>
                        <a:pt x="32" y="41"/>
                      </a:lnTo>
                      <a:lnTo>
                        <a:pt x="32" y="0"/>
                      </a:lnTo>
                      <a:close/>
                    </a:path>
                  </a:pathLst>
                </a:custGeom>
                <a:solidFill>
                  <a:srgbClr val="0061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44" name="Freeform 17"/>
                <p:cNvSpPr>
                  <a:spLocks/>
                </p:cNvSpPr>
                <p:nvPr/>
              </p:nvSpPr>
              <p:spPr bwMode="auto">
                <a:xfrm>
                  <a:off x="-877912" y="2381469"/>
                  <a:ext cx="283556" cy="328924"/>
                </a:xfrm>
                <a:custGeom>
                  <a:avLst/>
                  <a:gdLst>
                    <a:gd name="T0" fmla="*/ 32 w 75"/>
                    <a:gd name="T1" fmla="*/ 0 h 87"/>
                    <a:gd name="T2" fmla="*/ 0 w 75"/>
                    <a:gd name="T3" fmla="*/ 21 h 87"/>
                    <a:gd name="T4" fmla="*/ 0 w 75"/>
                    <a:gd name="T5" fmla="*/ 73 h 87"/>
                    <a:gd name="T6" fmla="*/ 17 w 75"/>
                    <a:gd name="T7" fmla="*/ 73 h 87"/>
                    <a:gd name="T8" fmla="*/ 17 w 75"/>
                    <a:gd name="T9" fmla="*/ 87 h 87"/>
                    <a:gd name="T10" fmla="*/ 75 w 75"/>
                    <a:gd name="T11" fmla="*/ 87 h 87"/>
                    <a:gd name="T12" fmla="*/ 32 w 75"/>
                    <a:gd name="T13" fmla="*/ 87 h 87"/>
                    <a:gd name="T14" fmla="*/ 32 w 75"/>
                    <a:gd name="T15" fmla="*/ 87 h 87"/>
                    <a:gd name="T16" fmla="*/ 32 w 75"/>
                    <a:gd name="T17" fmla="*/ 41 h 87"/>
                    <a:gd name="T18" fmla="*/ 32 w 75"/>
                    <a:gd name="T19" fmla="*/ 41 h 87"/>
                    <a:gd name="T20" fmla="*/ 32 w 75"/>
                    <a:gd name="T21"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5" h="87">
                      <a:moveTo>
                        <a:pt x="32" y="0"/>
                      </a:moveTo>
                      <a:lnTo>
                        <a:pt x="0" y="21"/>
                      </a:lnTo>
                      <a:lnTo>
                        <a:pt x="0" y="73"/>
                      </a:lnTo>
                      <a:lnTo>
                        <a:pt x="17" y="73"/>
                      </a:lnTo>
                      <a:lnTo>
                        <a:pt x="17" y="87"/>
                      </a:lnTo>
                      <a:lnTo>
                        <a:pt x="75" y="87"/>
                      </a:lnTo>
                      <a:lnTo>
                        <a:pt x="32" y="87"/>
                      </a:lnTo>
                      <a:lnTo>
                        <a:pt x="32" y="87"/>
                      </a:lnTo>
                      <a:lnTo>
                        <a:pt x="32" y="41"/>
                      </a:lnTo>
                      <a:lnTo>
                        <a:pt x="32" y="41"/>
                      </a:lnTo>
                      <a:lnTo>
                        <a:pt x="3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45" name="Rectangle 18"/>
                <p:cNvSpPr>
                  <a:spLocks noChangeArrowheads="1"/>
                </p:cNvSpPr>
                <p:nvPr/>
              </p:nvSpPr>
              <p:spPr bwMode="auto">
                <a:xfrm>
                  <a:off x="-877912" y="2657463"/>
                  <a:ext cx="64273" cy="52931"/>
                </a:xfrm>
                <a:prstGeom prst="rect">
                  <a:avLst/>
                </a:prstGeom>
                <a:solidFill>
                  <a:srgbClr val="0061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46" name="Rectangle 19"/>
                <p:cNvSpPr>
                  <a:spLocks noChangeArrowheads="1"/>
                </p:cNvSpPr>
                <p:nvPr/>
              </p:nvSpPr>
              <p:spPr bwMode="auto">
                <a:xfrm>
                  <a:off x="-877912" y="2657463"/>
                  <a:ext cx="64273" cy="529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47" name="Freeform 20"/>
                <p:cNvSpPr>
                  <a:spLocks/>
                </p:cNvSpPr>
                <p:nvPr/>
              </p:nvSpPr>
              <p:spPr bwMode="auto">
                <a:xfrm>
                  <a:off x="-813639" y="2804911"/>
                  <a:ext cx="3782" cy="548207"/>
                </a:xfrm>
                <a:custGeom>
                  <a:avLst/>
                  <a:gdLst>
                    <a:gd name="T0" fmla="*/ 1 w 1"/>
                    <a:gd name="T1" fmla="*/ 0 h 309"/>
                    <a:gd name="T2" fmla="*/ 0 w 1"/>
                    <a:gd name="T3" fmla="*/ 0 h 309"/>
                    <a:gd name="T4" fmla="*/ 0 w 1"/>
                    <a:gd name="T5" fmla="*/ 309 h 309"/>
                    <a:gd name="T6" fmla="*/ 1 w 1"/>
                    <a:gd name="T7" fmla="*/ 309 h 309"/>
                    <a:gd name="T8" fmla="*/ 1 w 1"/>
                    <a:gd name="T9" fmla="*/ 0 h 309"/>
                  </a:gdLst>
                  <a:ahLst/>
                  <a:cxnLst>
                    <a:cxn ang="0">
                      <a:pos x="T0" y="T1"/>
                    </a:cxn>
                    <a:cxn ang="0">
                      <a:pos x="T2" y="T3"/>
                    </a:cxn>
                    <a:cxn ang="0">
                      <a:pos x="T4" y="T5"/>
                    </a:cxn>
                    <a:cxn ang="0">
                      <a:pos x="T6" y="T7"/>
                    </a:cxn>
                    <a:cxn ang="0">
                      <a:pos x="T8" y="T9"/>
                    </a:cxn>
                  </a:cxnLst>
                  <a:rect l="0" t="0" r="r" b="b"/>
                  <a:pathLst>
                    <a:path w="1" h="309">
                      <a:moveTo>
                        <a:pt x="1" y="0"/>
                      </a:moveTo>
                      <a:cubicBezTo>
                        <a:pt x="0" y="0"/>
                        <a:pt x="0" y="0"/>
                        <a:pt x="0" y="0"/>
                      </a:cubicBezTo>
                      <a:cubicBezTo>
                        <a:pt x="0" y="309"/>
                        <a:pt x="0" y="309"/>
                        <a:pt x="0" y="309"/>
                      </a:cubicBezTo>
                      <a:cubicBezTo>
                        <a:pt x="1" y="309"/>
                        <a:pt x="1" y="309"/>
                        <a:pt x="1" y="309"/>
                      </a:cubicBezTo>
                      <a:cubicBezTo>
                        <a:pt x="1" y="0"/>
                        <a:pt x="1" y="0"/>
                        <a:pt x="1" y="0"/>
                      </a:cubicBezTo>
                    </a:path>
                  </a:pathLst>
                </a:custGeom>
                <a:solidFill>
                  <a:srgbClr val="48B4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48" name="Freeform 21"/>
                <p:cNvSpPr>
                  <a:spLocks/>
                </p:cNvSpPr>
                <p:nvPr/>
              </p:nvSpPr>
              <p:spPr bwMode="auto">
                <a:xfrm>
                  <a:off x="-877912" y="3353117"/>
                  <a:ext cx="68053" cy="105860"/>
                </a:xfrm>
                <a:custGeom>
                  <a:avLst/>
                  <a:gdLst>
                    <a:gd name="T0" fmla="*/ 37 w 37"/>
                    <a:gd name="T1" fmla="*/ 0 h 59"/>
                    <a:gd name="T2" fmla="*/ 36 w 37"/>
                    <a:gd name="T3" fmla="*/ 0 h 59"/>
                    <a:gd name="T4" fmla="*/ 36 w 37"/>
                    <a:gd name="T5" fmla="*/ 59 h 59"/>
                    <a:gd name="T6" fmla="*/ 0 w 37"/>
                    <a:gd name="T7" fmla="*/ 59 h 59"/>
                    <a:gd name="T8" fmla="*/ 0 w 37"/>
                    <a:gd name="T9" fmla="*/ 59 h 59"/>
                    <a:gd name="T10" fmla="*/ 37 w 37"/>
                    <a:gd name="T11" fmla="*/ 59 h 59"/>
                    <a:gd name="T12" fmla="*/ 37 w 37"/>
                    <a:gd name="T13" fmla="*/ 0 h 59"/>
                  </a:gdLst>
                  <a:ahLst/>
                  <a:cxnLst>
                    <a:cxn ang="0">
                      <a:pos x="T0" y="T1"/>
                    </a:cxn>
                    <a:cxn ang="0">
                      <a:pos x="T2" y="T3"/>
                    </a:cxn>
                    <a:cxn ang="0">
                      <a:pos x="T4" y="T5"/>
                    </a:cxn>
                    <a:cxn ang="0">
                      <a:pos x="T6" y="T7"/>
                    </a:cxn>
                    <a:cxn ang="0">
                      <a:pos x="T8" y="T9"/>
                    </a:cxn>
                    <a:cxn ang="0">
                      <a:pos x="T10" y="T11"/>
                    </a:cxn>
                    <a:cxn ang="0">
                      <a:pos x="T12" y="T13"/>
                    </a:cxn>
                  </a:cxnLst>
                  <a:rect l="0" t="0" r="r" b="b"/>
                  <a:pathLst>
                    <a:path w="37" h="59">
                      <a:moveTo>
                        <a:pt x="37" y="0"/>
                      </a:moveTo>
                      <a:cubicBezTo>
                        <a:pt x="37" y="0"/>
                        <a:pt x="37" y="0"/>
                        <a:pt x="36" y="0"/>
                      </a:cubicBezTo>
                      <a:cubicBezTo>
                        <a:pt x="36" y="59"/>
                        <a:pt x="36" y="59"/>
                        <a:pt x="36" y="59"/>
                      </a:cubicBezTo>
                      <a:cubicBezTo>
                        <a:pt x="0" y="59"/>
                        <a:pt x="0" y="59"/>
                        <a:pt x="0" y="59"/>
                      </a:cubicBezTo>
                      <a:cubicBezTo>
                        <a:pt x="0" y="59"/>
                        <a:pt x="0" y="59"/>
                        <a:pt x="0" y="59"/>
                      </a:cubicBezTo>
                      <a:cubicBezTo>
                        <a:pt x="37" y="59"/>
                        <a:pt x="37" y="59"/>
                        <a:pt x="37" y="59"/>
                      </a:cubicBezTo>
                      <a:cubicBezTo>
                        <a:pt x="37" y="0"/>
                        <a:pt x="37" y="0"/>
                        <a:pt x="37" y="0"/>
                      </a:cubicBezTo>
                    </a:path>
                  </a:pathLst>
                </a:custGeom>
                <a:solidFill>
                  <a:srgbClr val="41A2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49" name="Rectangle 22"/>
                <p:cNvSpPr>
                  <a:spLocks noChangeArrowheads="1"/>
                </p:cNvSpPr>
                <p:nvPr/>
              </p:nvSpPr>
              <p:spPr bwMode="auto">
                <a:xfrm>
                  <a:off x="-813639" y="2801131"/>
                  <a:ext cx="3782" cy="3782"/>
                </a:xfrm>
                <a:prstGeom prst="rect">
                  <a:avLst/>
                </a:prstGeom>
                <a:solidFill>
                  <a:srgbClr val="0061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50" name="Rectangle 23"/>
                <p:cNvSpPr>
                  <a:spLocks noChangeArrowheads="1"/>
                </p:cNvSpPr>
                <p:nvPr/>
              </p:nvSpPr>
              <p:spPr bwMode="auto">
                <a:xfrm>
                  <a:off x="-813639" y="2801131"/>
                  <a:ext cx="3782" cy="37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51" name="Freeform 24"/>
                <p:cNvSpPr>
                  <a:spLocks/>
                </p:cNvSpPr>
                <p:nvPr/>
              </p:nvSpPr>
              <p:spPr bwMode="auto">
                <a:xfrm>
                  <a:off x="-877912" y="2801131"/>
                  <a:ext cx="64273" cy="657847"/>
                </a:xfrm>
                <a:custGeom>
                  <a:avLst/>
                  <a:gdLst>
                    <a:gd name="T0" fmla="*/ 17 w 17"/>
                    <a:gd name="T1" fmla="*/ 0 h 174"/>
                    <a:gd name="T2" fmla="*/ 0 w 17"/>
                    <a:gd name="T3" fmla="*/ 0 h 174"/>
                    <a:gd name="T4" fmla="*/ 0 w 17"/>
                    <a:gd name="T5" fmla="*/ 174 h 174"/>
                    <a:gd name="T6" fmla="*/ 17 w 17"/>
                    <a:gd name="T7" fmla="*/ 174 h 174"/>
                    <a:gd name="T8" fmla="*/ 17 w 17"/>
                    <a:gd name="T9" fmla="*/ 146 h 174"/>
                    <a:gd name="T10" fmla="*/ 17 w 17"/>
                    <a:gd name="T11" fmla="*/ 1 h 174"/>
                    <a:gd name="T12" fmla="*/ 17 w 17"/>
                    <a:gd name="T13" fmla="*/ 0 h 174"/>
                  </a:gdLst>
                  <a:ahLst/>
                  <a:cxnLst>
                    <a:cxn ang="0">
                      <a:pos x="T0" y="T1"/>
                    </a:cxn>
                    <a:cxn ang="0">
                      <a:pos x="T2" y="T3"/>
                    </a:cxn>
                    <a:cxn ang="0">
                      <a:pos x="T4" y="T5"/>
                    </a:cxn>
                    <a:cxn ang="0">
                      <a:pos x="T6" y="T7"/>
                    </a:cxn>
                    <a:cxn ang="0">
                      <a:pos x="T8" y="T9"/>
                    </a:cxn>
                    <a:cxn ang="0">
                      <a:pos x="T10" y="T11"/>
                    </a:cxn>
                    <a:cxn ang="0">
                      <a:pos x="T12" y="T13"/>
                    </a:cxn>
                  </a:cxnLst>
                  <a:rect l="0" t="0" r="r" b="b"/>
                  <a:pathLst>
                    <a:path w="17" h="174">
                      <a:moveTo>
                        <a:pt x="17" y="0"/>
                      </a:moveTo>
                      <a:lnTo>
                        <a:pt x="0" y="0"/>
                      </a:lnTo>
                      <a:lnTo>
                        <a:pt x="0" y="174"/>
                      </a:lnTo>
                      <a:lnTo>
                        <a:pt x="17" y="174"/>
                      </a:lnTo>
                      <a:lnTo>
                        <a:pt x="17" y="146"/>
                      </a:lnTo>
                      <a:lnTo>
                        <a:pt x="17" y="1"/>
                      </a:lnTo>
                      <a:lnTo>
                        <a:pt x="17" y="0"/>
                      </a:lnTo>
                      <a:close/>
                    </a:path>
                  </a:pathLst>
                </a:custGeom>
                <a:solidFill>
                  <a:srgbClr val="0061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52" name="Freeform 25"/>
                <p:cNvSpPr>
                  <a:spLocks/>
                </p:cNvSpPr>
                <p:nvPr/>
              </p:nvSpPr>
              <p:spPr bwMode="auto">
                <a:xfrm>
                  <a:off x="-877912" y="2801131"/>
                  <a:ext cx="64273" cy="657847"/>
                </a:xfrm>
                <a:custGeom>
                  <a:avLst/>
                  <a:gdLst>
                    <a:gd name="T0" fmla="*/ 17 w 17"/>
                    <a:gd name="T1" fmla="*/ 0 h 174"/>
                    <a:gd name="T2" fmla="*/ 0 w 17"/>
                    <a:gd name="T3" fmla="*/ 0 h 174"/>
                    <a:gd name="T4" fmla="*/ 0 w 17"/>
                    <a:gd name="T5" fmla="*/ 174 h 174"/>
                    <a:gd name="T6" fmla="*/ 17 w 17"/>
                    <a:gd name="T7" fmla="*/ 174 h 174"/>
                    <a:gd name="T8" fmla="*/ 17 w 17"/>
                    <a:gd name="T9" fmla="*/ 146 h 174"/>
                    <a:gd name="T10" fmla="*/ 17 w 17"/>
                    <a:gd name="T11" fmla="*/ 1 h 174"/>
                    <a:gd name="T12" fmla="*/ 17 w 17"/>
                    <a:gd name="T13" fmla="*/ 0 h 174"/>
                  </a:gdLst>
                  <a:ahLst/>
                  <a:cxnLst>
                    <a:cxn ang="0">
                      <a:pos x="T0" y="T1"/>
                    </a:cxn>
                    <a:cxn ang="0">
                      <a:pos x="T2" y="T3"/>
                    </a:cxn>
                    <a:cxn ang="0">
                      <a:pos x="T4" y="T5"/>
                    </a:cxn>
                    <a:cxn ang="0">
                      <a:pos x="T6" y="T7"/>
                    </a:cxn>
                    <a:cxn ang="0">
                      <a:pos x="T8" y="T9"/>
                    </a:cxn>
                    <a:cxn ang="0">
                      <a:pos x="T10" y="T11"/>
                    </a:cxn>
                    <a:cxn ang="0">
                      <a:pos x="T12" y="T13"/>
                    </a:cxn>
                  </a:cxnLst>
                  <a:rect l="0" t="0" r="r" b="b"/>
                  <a:pathLst>
                    <a:path w="17" h="174">
                      <a:moveTo>
                        <a:pt x="17" y="0"/>
                      </a:moveTo>
                      <a:lnTo>
                        <a:pt x="0" y="0"/>
                      </a:lnTo>
                      <a:lnTo>
                        <a:pt x="0" y="174"/>
                      </a:lnTo>
                      <a:lnTo>
                        <a:pt x="17" y="174"/>
                      </a:lnTo>
                      <a:lnTo>
                        <a:pt x="17" y="146"/>
                      </a:lnTo>
                      <a:lnTo>
                        <a:pt x="17" y="1"/>
                      </a:lnTo>
                      <a:lnTo>
                        <a:pt x="1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53" name="Freeform 34"/>
                <p:cNvSpPr>
                  <a:spLocks/>
                </p:cNvSpPr>
                <p:nvPr/>
              </p:nvSpPr>
              <p:spPr bwMode="auto">
                <a:xfrm>
                  <a:off x="-329705" y="1424946"/>
                  <a:ext cx="604918" cy="601137"/>
                </a:xfrm>
                <a:custGeom>
                  <a:avLst/>
                  <a:gdLst>
                    <a:gd name="T0" fmla="*/ 51 w 340"/>
                    <a:gd name="T1" fmla="*/ 167 h 338"/>
                    <a:gd name="T2" fmla="*/ 0 w 340"/>
                    <a:gd name="T3" fmla="*/ 0 h 338"/>
                    <a:gd name="T4" fmla="*/ 2 w 340"/>
                    <a:gd name="T5" fmla="*/ 2 h 338"/>
                    <a:gd name="T6" fmla="*/ 81 w 340"/>
                    <a:gd name="T7" fmla="*/ 0 h 338"/>
                    <a:gd name="T8" fmla="*/ 82 w 340"/>
                    <a:gd name="T9" fmla="*/ 7 h 338"/>
                    <a:gd name="T10" fmla="*/ 88 w 340"/>
                    <a:gd name="T11" fmla="*/ 38 h 338"/>
                    <a:gd name="T12" fmla="*/ 121 w 340"/>
                    <a:gd name="T13" fmla="*/ 130 h 338"/>
                    <a:gd name="T14" fmla="*/ 340 w 340"/>
                    <a:gd name="T15" fmla="*/ 259 h 338"/>
                    <a:gd name="T16" fmla="*/ 340 w 340"/>
                    <a:gd name="T17" fmla="*/ 338 h 338"/>
                    <a:gd name="T18" fmla="*/ 337 w 340"/>
                    <a:gd name="T19" fmla="*/ 338 h 338"/>
                    <a:gd name="T20" fmla="*/ 51 w 340"/>
                    <a:gd name="T21" fmla="*/ 167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0" h="338">
                      <a:moveTo>
                        <a:pt x="51" y="167"/>
                      </a:moveTo>
                      <a:cubicBezTo>
                        <a:pt x="7" y="84"/>
                        <a:pt x="0" y="3"/>
                        <a:pt x="0" y="0"/>
                      </a:cubicBezTo>
                      <a:cubicBezTo>
                        <a:pt x="2" y="2"/>
                        <a:pt x="2" y="2"/>
                        <a:pt x="2" y="2"/>
                      </a:cubicBezTo>
                      <a:cubicBezTo>
                        <a:pt x="81" y="0"/>
                        <a:pt x="81" y="0"/>
                        <a:pt x="81" y="0"/>
                      </a:cubicBezTo>
                      <a:cubicBezTo>
                        <a:pt x="81" y="0"/>
                        <a:pt x="81" y="0"/>
                        <a:pt x="82" y="7"/>
                      </a:cubicBezTo>
                      <a:cubicBezTo>
                        <a:pt x="83" y="14"/>
                        <a:pt x="85" y="25"/>
                        <a:pt x="88" y="38"/>
                      </a:cubicBezTo>
                      <a:cubicBezTo>
                        <a:pt x="93" y="63"/>
                        <a:pt x="103" y="97"/>
                        <a:pt x="121" y="130"/>
                      </a:cubicBezTo>
                      <a:cubicBezTo>
                        <a:pt x="158" y="197"/>
                        <a:pt x="216" y="258"/>
                        <a:pt x="340" y="259"/>
                      </a:cubicBezTo>
                      <a:cubicBezTo>
                        <a:pt x="340" y="338"/>
                        <a:pt x="340" y="338"/>
                        <a:pt x="340" y="338"/>
                      </a:cubicBezTo>
                      <a:cubicBezTo>
                        <a:pt x="339" y="338"/>
                        <a:pt x="338" y="338"/>
                        <a:pt x="337" y="338"/>
                      </a:cubicBezTo>
                      <a:cubicBezTo>
                        <a:pt x="184" y="338"/>
                        <a:pt x="94" y="250"/>
                        <a:pt x="51" y="167"/>
                      </a:cubicBezTo>
                    </a:path>
                  </a:pathLst>
                </a:cu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54" name="Freeform 38"/>
                <p:cNvSpPr>
                  <a:spLocks/>
                </p:cNvSpPr>
                <p:nvPr/>
              </p:nvSpPr>
              <p:spPr bwMode="auto">
                <a:xfrm>
                  <a:off x="89955" y="3285064"/>
                  <a:ext cx="306241" cy="173913"/>
                </a:xfrm>
                <a:custGeom>
                  <a:avLst/>
                  <a:gdLst>
                    <a:gd name="T0" fmla="*/ 81 w 81"/>
                    <a:gd name="T1" fmla="*/ 35 h 46"/>
                    <a:gd name="T2" fmla="*/ 46 w 81"/>
                    <a:gd name="T3" fmla="*/ 0 h 46"/>
                    <a:gd name="T4" fmla="*/ 0 w 81"/>
                    <a:gd name="T5" fmla="*/ 0 h 46"/>
                    <a:gd name="T6" fmla="*/ 0 w 81"/>
                    <a:gd name="T7" fmla="*/ 46 h 46"/>
                    <a:gd name="T8" fmla="*/ 81 w 81"/>
                    <a:gd name="T9" fmla="*/ 46 h 46"/>
                    <a:gd name="T10" fmla="*/ 81 w 81"/>
                    <a:gd name="T11" fmla="*/ 35 h 46"/>
                  </a:gdLst>
                  <a:ahLst/>
                  <a:cxnLst>
                    <a:cxn ang="0">
                      <a:pos x="T0" y="T1"/>
                    </a:cxn>
                    <a:cxn ang="0">
                      <a:pos x="T2" y="T3"/>
                    </a:cxn>
                    <a:cxn ang="0">
                      <a:pos x="T4" y="T5"/>
                    </a:cxn>
                    <a:cxn ang="0">
                      <a:pos x="T6" y="T7"/>
                    </a:cxn>
                    <a:cxn ang="0">
                      <a:pos x="T8" y="T9"/>
                    </a:cxn>
                    <a:cxn ang="0">
                      <a:pos x="T10" y="T11"/>
                    </a:cxn>
                  </a:cxnLst>
                  <a:rect l="0" t="0" r="r" b="b"/>
                  <a:pathLst>
                    <a:path w="81" h="46">
                      <a:moveTo>
                        <a:pt x="81" y="35"/>
                      </a:moveTo>
                      <a:lnTo>
                        <a:pt x="46" y="0"/>
                      </a:lnTo>
                      <a:lnTo>
                        <a:pt x="0" y="0"/>
                      </a:lnTo>
                      <a:lnTo>
                        <a:pt x="0" y="46"/>
                      </a:lnTo>
                      <a:lnTo>
                        <a:pt x="81" y="46"/>
                      </a:lnTo>
                      <a:lnTo>
                        <a:pt x="81" y="3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55" name="Freeform 39"/>
                <p:cNvSpPr>
                  <a:spLocks/>
                </p:cNvSpPr>
                <p:nvPr/>
              </p:nvSpPr>
              <p:spPr bwMode="auto">
                <a:xfrm>
                  <a:off x="89955" y="3285064"/>
                  <a:ext cx="306241" cy="173913"/>
                </a:xfrm>
                <a:custGeom>
                  <a:avLst/>
                  <a:gdLst>
                    <a:gd name="T0" fmla="*/ 81 w 81"/>
                    <a:gd name="T1" fmla="*/ 35 h 46"/>
                    <a:gd name="T2" fmla="*/ 46 w 81"/>
                    <a:gd name="T3" fmla="*/ 0 h 46"/>
                    <a:gd name="T4" fmla="*/ 0 w 81"/>
                    <a:gd name="T5" fmla="*/ 0 h 46"/>
                    <a:gd name="T6" fmla="*/ 0 w 81"/>
                    <a:gd name="T7" fmla="*/ 46 h 46"/>
                    <a:gd name="T8" fmla="*/ 81 w 81"/>
                    <a:gd name="T9" fmla="*/ 46 h 46"/>
                    <a:gd name="T10" fmla="*/ 81 w 81"/>
                    <a:gd name="T11" fmla="*/ 35 h 46"/>
                  </a:gdLst>
                  <a:ahLst/>
                  <a:cxnLst>
                    <a:cxn ang="0">
                      <a:pos x="T0" y="T1"/>
                    </a:cxn>
                    <a:cxn ang="0">
                      <a:pos x="T2" y="T3"/>
                    </a:cxn>
                    <a:cxn ang="0">
                      <a:pos x="T4" y="T5"/>
                    </a:cxn>
                    <a:cxn ang="0">
                      <a:pos x="T6" y="T7"/>
                    </a:cxn>
                    <a:cxn ang="0">
                      <a:pos x="T8" y="T9"/>
                    </a:cxn>
                    <a:cxn ang="0">
                      <a:pos x="T10" y="T11"/>
                    </a:cxn>
                  </a:cxnLst>
                  <a:rect l="0" t="0" r="r" b="b"/>
                  <a:pathLst>
                    <a:path w="81" h="46">
                      <a:moveTo>
                        <a:pt x="81" y="35"/>
                      </a:moveTo>
                      <a:lnTo>
                        <a:pt x="46" y="0"/>
                      </a:lnTo>
                      <a:lnTo>
                        <a:pt x="0" y="0"/>
                      </a:lnTo>
                      <a:lnTo>
                        <a:pt x="0" y="46"/>
                      </a:lnTo>
                      <a:lnTo>
                        <a:pt x="81" y="46"/>
                      </a:lnTo>
                      <a:lnTo>
                        <a:pt x="81" y="3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56" name="Freeform 40"/>
                <p:cNvSpPr>
                  <a:spLocks/>
                </p:cNvSpPr>
                <p:nvPr/>
              </p:nvSpPr>
              <p:spPr bwMode="auto">
                <a:xfrm>
                  <a:off x="-756930" y="2536480"/>
                  <a:ext cx="1020798" cy="748585"/>
                </a:xfrm>
                <a:custGeom>
                  <a:avLst/>
                  <a:gdLst>
                    <a:gd name="T0" fmla="*/ 0 w 270"/>
                    <a:gd name="T1" fmla="*/ 0 h 198"/>
                    <a:gd name="T2" fmla="*/ 0 w 270"/>
                    <a:gd name="T3" fmla="*/ 46 h 198"/>
                    <a:gd name="T4" fmla="*/ 225 w 270"/>
                    <a:gd name="T5" fmla="*/ 46 h 198"/>
                    <a:gd name="T6" fmla="*/ 225 w 270"/>
                    <a:gd name="T7" fmla="*/ 198 h 198"/>
                    <a:gd name="T8" fmla="*/ 270 w 270"/>
                    <a:gd name="T9" fmla="*/ 198 h 198"/>
                    <a:gd name="T10" fmla="*/ 270 w 270"/>
                    <a:gd name="T11" fmla="*/ 0 h 198"/>
                    <a:gd name="T12" fmla="*/ 0 w 270"/>
                    <a:gd name="T13" fmla="*/ 0 h 198"/>
                  </a:gdLst>
                  <a:ahLst/>
                  <a:cxnLst>
                    <a:cxn ang="0">
                      <a:pos x="T0" y="T1"/>
                    </a:cxn>
                    <a:cxn ang="0">
                      <a:pos x="T2" y="T3"/>
                    </a:cxn>
                    <a:cxn ang="0">
                      <a:pos x="T4" y="T5"/>
                    </a:cxn>
                    <a:cxn ang="0">
                      <a:pos x="T6" y="T7"/>
                    </a:cxn>
                    <a:cxn ang="0">
                      <a:pos x="T8" y="T9"/>
                    </a:cxn>
                    <a:cxn ang="0">
                      <a:pos x="T10" y="T11"/>
                    </a:cxn>
                    <a:cxn ang="0">
                      <a:pos x="T12" y="T13"/>
                    </a:cxn>
                  </a:cxnLst>
                  <a:rect l="0" t="0" r="r" b="b"/>
                  <a:pathLst>
                    <a:path w="270" h="198">
                      <a:moveTo>
                        <a:pt x="0" y="0"/>
                      </a:moveTo>
                      <a:lnTo>
                        <a:pt x="0" y="46"/>
                      </a:lnTo>
                      <a:lnTo>
                        <a:pt x="225" y="46"/>
                      </a:lnTo>
                      <a:lnTo>
                        <a:pt x="225" y="198"/>
                      </a:lnTo>
                      <a:lnTo>
                        <a:pt x="270" y="198"/>
                      </a:lnTo>
                      <a:lnTo>
                        <a:pt x="270" y="0"/>
                      </a:ln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57" name="Freeform 41"/>
                <p:cNvSpPr>
                  <a:spLocks/>
                </p:cNvSpPr>
                <p:nvPr/>
              </p:nvSpPr>
              <p:spPr bwMode="auto">
                <a:xfrm>
                  <a:off x="-756930" y="2536480"/>
                  <a:ext cx="1020798" cy="748585"/>
                </a:xfrm>
                <a:custGeom>
                  <a:avLst/>
                  <a:gdLst>
                    <a:gd name="T0" fmla="*/ 0 w 270"/>
                    <a:gd name="T1" fmla="*/ 0 h 198"/>
                    <a:gd name="T2" fmla="*/ 0 w 270"/>
                    <a:gd name="T3" fmla="*/ 46 h 198"/>
                    <a:gd name="T4" fmla="*/ 225 w 270"/>
                    <a:gd name="T5" fmla="*/ 46 h 198"/>
                    <a:gd name="T6" fmla="*/ 225 w 270"/>
                    <a:gd name="T7" fmla="*/ 198 h 198"/>
                    <a:gd name="T8" fmla="*/ 270 w 270"/>
                    <a:gd name="T9" fmla="*/ 198 h 198"/>
                    <a:gd name="T10" fmla="*/ 270 w 270"/>
                    <a:gd name="T11" fmla="*/ 0 h 198"/>
                    <a:gd name="T12" fmla="*/ 0 w 270"/>
                    <a:gd name="T13" fmla="*/ 0 h 198"/>
                  </a:gdLst>
                  <a:ahLst/>
                  <a:cxnLst>
                    <a:cxn ang="0">
                      <a:pos x="T0" y="T1"/>
                    </a:cxn>
                    <a:cxn ang="0">
                      <a:pos x="T2" y="T3"/>
                    </a:cxn>
                    <a:cxn ang="0">
                      <a:pos x="T4" y="T5"/>
                    </a:cxn>
                    <a:cxn ang="0">
                      <a:pos x="T6" y="T7"/>
                    </a:cxn>
                    <a:cxn ang="0">
                      <a:pos x="T8" y="T9"/>
                    </a:cxn>
                    <a:cxn ang="0">
                      <a:pos x="T10" y="T11"/>
                    </a:cxn>
                    <a:cxn ang="0">
                      <a:pos x="T12" y="T13"/>
                    </a:cxn>
                  </a:cxnLst>
                  <a:rect l="0" t="0" r="r" b="b"/>
                  <a:pathLst>
                    <a:path w="270" h="198">
                      <a:moveTo>
                        <a:pt x="0" y="0"/>
                      </a:moveTo>
                      <a:lnTo>
                        <a:pt x="0" y="46"/>
                      </a:lnTo>
                      <a:lnTo>
                        <a:pt x="225" y="46"/>
                      </a:lnTo>
                      <a:lnTo>
                        <a:pt x="225" y="198"/>
                      </a:lnTo>
                      <a:lnTo>
                        <a:pt x="270" y="198"/>
                      </a:lnTo>
                      <a:lnTo>
                        <a:pt x="27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58" name="Rectangle 42"/>
                <p:cNvSpPr>
                  <a:spLocks noChangeArrowheads="1"/>
                </p:cNvSpPr>
                <p:nvPr/>
              </p:nvSpPr>
              <p:spPr bwMode="auto">
                <a:xfrm>
                  <a:off x="-136889" y="2570506"/>
                  <a:ext cx="170134" cy="714559"/>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59" name="Rectangle 43"/>
                <p:cNvSpPr>
                  <a:spLocks noChangeArrowheads="1"/>
                </p:cNvSpPr>
                <p:nvPr/>
              </p:nvSpPr>
              <p:spPr bwMode="auto">
                <a:xfrm>
                  <a:off x="-136889" y="2570506"/>
                  <a:ext cx="170134" cy="7145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60" name="Rectangle 45"/>
                <p:cNvSpPr>
                  <a:spLocks noChangeArrowheads="1"/>
                </p:cNvSpPr>
                <p:nvPr/>
              </p:nvSpPr>
              <p:spPr bwMode="auto">
                <a:xfrm>
                  <a:off x="142885" y="3285064"/>
                  <a:ext cx="41590" cy="173913"/>
                </a:xfrm>
                <a:prstGeom prst="rect">
                  <a:avLst/>
                </a:prstGeom>
                <a:solidFill>
                  <a:srgbClr val="001B4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61" name="Rectangle 46"/>
                <p:cNvSpPr>
                  <a:spLocks noChangeArrowheads="1"/>
                </p:cNvSpPr>
                <p:nvPr/>
              </p:nvSpPr>
              <p:spPr bwMode="auto">
                <a:xfrm>
                  <a:off x="142885" y="3285064"/>
                  <a:ext cx="41590" cy="173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62" name="Rectangle 47"/>
                <p:cNvSpPr>
                  <a:spLocks noChangeArrowheads="1"/>
                </p:cNvSpPr>
                <p:nvPr/>
              </p:nvSpPr>
              <p:spPr bwMode="auto">
                <a:xfrm>
                  <a:off x="142885" y="2627217"/>
                  <a:ext cx="41590" cy="657847"/>
                </a:xfrm>
                <a:prstGeom prst="rect">
                  <a:avLst/>
                </a:prstGeom>
                <a:solidFill>
                  <a:srgbClr val="00A0C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63" name="Rectangle 48"/>
                <p:cNvSpPr>
                  <a:spLocks noChangeArrowheads="1"/>
                </p:cNvSpPr>
                <p:nvPr/>
              </p:nvSpPr>
              <p:spPr bwMode="auto">
                <a:xfrm>
                  <a:off x="142885" y="2627217"/>
                  <a:ext cx="41590" cy="6578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64" name="Freeform 49"/>
                <p:cNvSpPr>
                  <a:spLocks/>
                </p:cNvSpPr>
                <p:nvPr/>
              </p:nvSpPr>
              <p:spPr bwMode="auto">
                <a:xfrm>
                  <a:off x="-136889" y="3285064"/>
                  <a:ext cx="272212" cy="173913"/>
                </a:xfrm>
                <a:custGeom>
                  <a:avLst/>
                  <a:gdLst>
                    <a:gd name="T0" fmla="*/ 72 w 72"/>
                    <a:gd name="T1" fmla="*/ 35 h 46"/>
                    <a:gd name="T2" fmla="*/ 46 w 72"/>
                    <a:gd name="T3" fmla="*/ 0 h 46"/>
                    <a:gd name="T4" fmla="*/ 0 w 72"/>
                    <a:gd name="T5" fmla="*/ 0 h 46"/>
                    <a:gd name="T6" fmla="*/ 0 w 72"/>
                    <a:gd name="T7" fmla="*/ 46 h 46"/>
                    <a:gd name="T8" fmla="*/ 72 w 72"/>
                    <a:gd name="T9" fmla="*/ 46 h 46"/>
                    <a:gd name="T10" fmla="*/ 72 w 72"/>
                    <a:gd name="T11" fmla="*/ 35 h 46"/>
                  </a:gdLst>
                  <a:ahLst/>
                  <a:cxnLst>
                    <a:cxn ang="0">
                      <a:pos x="T0" y="T1"/>
                    </a:cxn>
                    <a:cxn ang="0">
                      <a:pos x="T2" y="T3"/>
                    </a:cxn>
                    <a:cxn ang="0">
                      <a:pos x="T4" y="T5"/>
                    </a:cxn>
                    <a:cxn ang="0">
                      <a:pos x="T6" y="T7"/>
                    </a:cxn>
                    <a:cxn ang="0">
                      <a:pos x="T8" y="T9"/>
                    </a:cxn>
                    <a:cxn ang="0">
                      <a:pos x="T10" y="T11"/>
                    </a:cxn>
                  </a:cxnLst>
                  <a:rect l="0" t="0" r="r" b="b"/>
                  <a:pathLst>
                    <a:path w="72" h="46">
                      <a:moveTo>
                        <a:pt x="72" y="35"/>
                      </a:moveTo>
                      <a:lnTo>
                        <a:pt x="46" y="0"/>
                      </a:lnTo>
                      <a:lnTo>
                        <a:pt x="0" y="0"/>
                      </a:lnTo>
                      <a:lnTo>
                        <a:pt x="0" y="46"/>
                      </a:lnTo>
                      <a:lnTo>
                        <a:pt x="72" y="46"/>
                      </a:lnTo>
                      <a:lnTo>
                        <a:pt x="72" y="3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65" name="Freeform 50"/>
                <p:cNvSpPr>
                  <a:spLocks/>
                </p:cNvSpPr>
                <p:nvPr/>
              </p:nvSpPr>
              <p:spPr bwMode="auto">
                <a:xfrm>
                  <a:off x="-136889" y="3285064"/>
                  <a:ext cx="272212" cy="173913"/>
                </a:xfrm>
                <a:custGeom>
                  <a:avLst/>
                  <a:gdLst>
                    <a:gd name="T0" fmla="*/ 72 w 72"/>
                    <a:gd name="T1" fmla="*/ 35 h 46"/>
                    <a:gd name="T2" fmla="*/ 46 w 72"/>
                    <a:gd name="T3" fmla="*/ 0 h 46"/>
                    <a:gd name="T4" fmla="*/ 0 w 72"/>
                    <a:gd name="T5" fmla="*/ 0 h 46"/>
                    <a:gd name="T6" fmla="*/ 0 w 72"/>
                    <a:gd name="T7" fmla="*/ 46 h 46"/>
                    <a:gd name="T8" fmla="*/ 72 w 72"/>
                    <a:gd name="T9" fmla="*/ 46 h 46"/>
                    <a:gd name="T10" fmla="*/ 72 w 72"/>
                    <a:gd name="T11" fmla="*/ 35 h 46"/>
                  </a:gdLst>
                  <a:ahLst/>
                  <a:cxnLst>
                    <a:cxn ang="0">
                      <a:pos x="T0" y="T1"/>
                    </a:cxn>
                    <a:cxn ang="0">
                      <a:pos x="T2" y="T3"/>
                    </a:cxn>
                    <a:cxn ang="0">
                      <a:pos x="T4" y="T5"/>
                    </a:cxn>
                    <a:cxn ang="0">
                      <a:pos x="T6" y="T7"/>
                    </a:cxn>
                    <a:cxn ang="0">
                      <a:pos x="T8" y="T9"/>
                    </a:cxn>
                    <a:cxn ang="0">
                      <a:pos x="T10" y="T11"/>
                    </a:cxn>
                  </a:cxnLst>
                  <a:rect l="0" t="0" r="r" b="b"/>
                  <a:pathLst>
                    <a:path w="72" h="46">
                      <a:moveTo>
                        <a:pt x="72" y="35"/>
                      </a:moveTo>
                      <a:lnTo>
                        <a:pt x="46" y="0"/>
                      </a:lnTo>
                      <a:lnTo>
                        <a:pt x="0" y="0"/>
                      </a:lnTo>
                      <a:lnTo>
                        <a:pt x="0" y="46"/>
                      </a:lnTo>
                      <a:lnTo>
                        <a:pt x="72" y="46"/>
                      </a:lnTo>
                      <a:lnTo>
                        <a:pt x="72" y="3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66" name="Rectangle 51"/>
                <p:cNvSpPr>
                  <a:spLocks noChangeArrowheads="1"/>
                </p:cNvSpPr>
                <p:nvPr/>
              </p:nvSpPr>
              <p:spPr bwMode="auto">
                <a:xfrm>
                  <a:off x="-189819" y="2710394"/>
                  <a:ext cx="52931" cy="3782"/>
                </a:xfrm>
                <a:prstGeom prst="rect">
                  <a:avLst/>
                </a:prstGeom>
                <a:solidFill>
                  <a:srgbClr val="0061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67" name="Rectangle 52"/>
                <p:cNvSpPr>
                  <a:spLocks noChangeArrowheads="1"/>
                </p:cNvSpPr>
                <p:nvPr/>
              </p:nvSpPr>
              <p:spPr bwMode="auto">
                <a:xfrm>
                  <a:off x="-189819" y="2710394"/>
                  <a:ext cx="52931" cy="37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68" name="Rectangle 53"/>
                <p:cNvSpPr>
                  <a:spLocks noChangeArrowheads="1"/>
                </p:cNvSpPr>
                <p:nvPr/>
              </p:nvSpPr>
              <p:spPr bwMode="auto">
                <a:xfrm>
                  <a:off x="-473373" y="2710394"/>
                  <a:ext cx="283556" cy="3782"/>
                </a:xfrm>
                <a:prstGeom prst="rect">
                  <a:avLst/>
                </a:prstGeom>
                <a:solidFill>
                  <a:srgbClr val="0053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69" name="Rectangle 54"/>
                <p:cNvSpPr>
                  <a:spLocks noChangeArrowheads="1"/>
                </p:cNvSpPr>
                <p:nvPr/>
              </p:nvSpPr>
              <p:spPr bwMode="auto">
                <a:xfrm>
                  <a:off x="-473373" y="2710394"/>
                  <a:ext cx="283556" cy="37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70" name="Freeform 55"/>
                <p:cNvSpPr>
                  <a:spLocks/>
                </p:cNvSpPr>
                <p:nvPr/>
              </p:nvSpPr>
              <p:spPr bwMode="auto">
                <a:xfrm>
                  <a:off x="-473373" y="2627217"/>
                  <a:ext cx="336487" cy="83177"/>
                </a:xfrm>
                <a:custGeom>
                  <a:avLst/>
                  <a:gdLst>
                    <a:gd name="T0" fmla="*/ 89 w 89"/>
                    <a:gd name="T1" fmla="*/ 0 h 22"/>
                    <a:gd name="T2" fmla="*/ 0 w 89"/>
                    <a:gd name="T3" fmla="*/ 0 h 22"/>
                    <a:gd name="T4" fmla="*/ 0 w 89"/>
                    <a:gd name="T5" fmla="*/ 22 h 22"/>
                    <a:gd name="T6" fmla="*/ 75 w 89"/>
                    <a:gd name="T7" fmla="*/ 22 h 22"/>
                    <a:gd name="T8" fmla="*/ 89 w 89"/>
                    <a:gd name="T9" fmla="*/ 22 h 22"/>
                    <a:gd name="T10" fmla="*/ 89 w 89"/>
                    <a:gd name="T11" fmla="*/ 0 h 22"/>
                  </a:gdLst>
                  <a:ahLst/>
                  <a:cxnLst>
                    <a:cxn ang="0">
                      <a:pos x="T0" y="T1"/>
                    </a:cxn>
                    <a:cxn ang="0">
                      <a:pos x="T2" y="T3"/>
                    </a:cxn>
                    <a:cxn ang="0">
                      <a:pos x="T4" y="T5"/>
                    </a:cxn>
                    <a:cxn ang="0">
                      <a:pos x="T6" y="T7"/>
                    </a:cxn>
                    <a:cxn ang="0">
                      <a:pos x="T8" y="T9"/>
                    </a:cxn>
                    <a:cxn ang="0">
                      <a:pos x="T10" y="T11"/>
                    </a:cxn>
                  </a:cxnLst>
                  <a:rect l="0" t="0" r="r" b="b"/>
                  <a:pathLst>
                    <a:path w="89" h="22">
                      <a:moveTo>
                        <a:pt x="89" y="0"/>
                      </a:moveTo>
                      <a:lnTo>
                        <a:pt x="0" y="0"/>
                      </a:lnTo>
                      <a:lnTo>
                        <a:pt x="0" y="22"/>
                      </a:lnTo>
                      <a:lnTo>
                        <a:pt x="75" y="22"/>
                      </a:lnTo>
                      <a:lnTo>
                        <a:pt x="89" y="22"/>
                      </a:lnTo>
                      <a:lnTo>
                        <a:pt x="89" y="0"/>
                      </a:lnTo>
                      <a:close/>
                    </a:path>
                  </a:pathLst>
                </a:custGeom>
                <a:solidFill>
                  <a:srgbClr val="00A0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71" name="Freeform 56"/>
                <p:cNvSpPr>
                  <a:spLocks/>
                </p:cNvSpPr>
                <p:nvPr/>
              </p:nvSpPr>
              <p:spPr bwMode="auto">
                <a:xfrm>
                  <a:off x="-473373" y="2627217"/>
                  <a:ext cx="336487" cy="83177"/>
                </a:xfrm>
                <a:custGeom>
                  <a:avLst/>
                  <a:gdLst>
                    <a:gd name="T0" fmla="*/ 89 w 89"/>
                    <a:gd name="T1" fmla="*/ 0 h 22"/>
                    <a:gd name="T2" fmla="*/ 0 w 89"/>
                    <a:gd name="T3" fmla="*/ 0 h 22"/>
                    <a:gd name="T4" fmla="*/ 0 w 89"/>
                    <a:gd name="T5" fmla="*/ 22 h 22"/>
                    <a:gd name="T6" fmla="*/ 75 w 89"/>
                    <a:gd name="T7" fmla="*/ 22 h 22"/>
                    <a:gd name="T8" fmla="*/ 89 w 89"/>
                    <a:gd name="T9" fmla="*/ 22 h 22"/>
                    <a:gd name="T10" fmla="*/ 89 w 89"/>
                    <a:gd name="T11" fmla="*/ 0 h 22"/>
                  </a:gdLst>
                  <a:ahLst/>
                  <a:cxnLst>
                    <a:cxn ang="0">
                      <a:pos x="T0" y="T1"/>
                    </a:cxn>
                    <a:cxn ang="0">
                      <a:pos x="T2" y="T3"/>
                    </a:cxn>
                    <a:cxn ang="0">
                      <a:pos x="T4" y="T5"/>
                    </a:cxn>
                    <a:cxn ang="0">
                      <a:pos x="T6" y="T7"/>
                    </a:cxn>
                    <a:cxn ang="0">
                      <a:pos x="T8" y="T9"/>
                    </a:cxn>
                    <a:cxn ang="0">
                      <a:pos x="T10" y="T11"/>
                    </a:cxn>
                  </a:cxnLst>
                  <a:rect l="0" t="0" r="r" b="b"/>
                  <a:pathLst>
                    <a:path w="89" h="22">
                      <a:moveTo>
                        <a:pt x="89" y="0"/>
                      </a:moveTo>
                      <a:lnTo>
                        <a:pt x="0" y="0"/>
                      </a:lnTo>
                      <a:lnTo>
                        <a:pt x="0" y="22"/>
                      </a:lnTo>
                      <a:lnTo>
                        <a:pt x="75" y="22"/>
                      </a:lnTo>
                      <a:lnTo>
                        <a:pt x="89" y="22"/>
                      </a:lnTo>
                      <a:lnTo>
                        <a:pt x="8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72" name="Freeform 57"/>
                <p:cNvSpPr>
                  <a:spLocks/>
                </p:cNvSpPr>
                <p:nvPr/>
              </p:nvSpPr>
              <p:spPr bwMode="auto">
                <a:xfrm>
                  <a:off x="-136889" y="2627217"/>
                  <a:ext cx="79397" cy="657847"/>
                </a:xfrm>
                <a:custGeom>
                  <a:avLst/>
                  <a:gdLst>
                    <a:gd name="T0" fmla="*/ 21 w 21"/>
                    <a:gd name="T1" fmla="*/ 0 h 174"/>
                    <a:gd name="T2" fmla="*/ 0 w 21"/>
                    <a:gd name="T3" fmla="*/ 0 h 174"/>
                    <a:gd name="T4" fmla="*/ 0 w 21"/>
                    <a:gd name="T5" fmla="*/ 22 h 174"/>
                    <a:gd name="T6" fmla="*/ 0 w 21"/>
                    <a:gd name="T7" fmla="*/ 22 h 174"/>
                    <a:gd name="T8" fmla="*/ 0 w 21"/>
                    <a:gd name="T9" fmla="*/ 174 h 174"/>
                    <a:gd name="T10" fmla="*/ 21 w 21"/>
                    <a:gd name="T11" fmla="*/ 174 h 174"/>
                    <a:gd name="T12" fmla="*/ 21 w 21"/>
                    <a:gd name="T13" fmla="*/ 3 h 174"/>
                    <a:gd name="T14" fmla="*/ 21 w 21"/>
                    <a:gd name="T15" fmla="*/ 3 h 174"/>
                    <a:gd name="T16" fmla="*/ 21 w 21"/>
                    <a:gd name="T17" fmla="*/ 0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 h="174">
                      <a:moveTo>
                        <a:pt x="21" y="0"/>
                      </a:moveTo>
                      <a:lnTo>
                        <a:pt x="0" y="0"/>
                      </a:lnTo>
                      <a:lnTo>
                        <a:pt x="0" y="22"/>
                      </a:lnTo>
                      <a:lnTo>
                        <a:pt x="0" y="22"/>
                      </a:lnTo>
                      <a:lnTo>
                        <a:pt x="0" y="174"/>
                      </a:lnTo>
                      <a:lnTo>
                        <a:pt x="21" y="174"/>
                      </a:lnTo>
                      <a:lnTo>
                        <a:pt x="21" y="3"/>
                      </a:lnTo>
                      <a:lnTo>
                        <a:pt x="21" y="3"/>
                      </a:lnTo>
                      <a:lnTo>
                        <a:pt x="21" y="0"/>
                      </a:lnTo>
                      <a:close/>
                    </a:path>
                  </a:pathLst>
                </a:custGeom>
                <a:solidFill>
                  <a:srgbClr val="00A0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73" name="Freeform 58"/>
                <p:cNvSpPr>
                  <a:spLocks/>
                </p:cNvSpPr>
                <p:nvPr/>
              </p:nvSpPr>
              <p:spPr bwMode="auto">
                <a:xfrm>
                  <a:off x="-136889" y="2627217"/>
                  <a:ext cx="79397" cy="657847"/>
                </a:xfrm>
                <a:custGeom>
                  <a:avLst/>
                  <a:gdLst>
                    <a:gd name="T0" fmla="*/ 21 w 21"/>
                    <a:gd name="T1" fmla="*/ 0 h 174"/>
                    <a:gd name="T2" fmla="*/ 0 w 21"/>
                    <a:gd name="T3" fmla="*/ 0 h 174"/>
                    <a:gd name="T4" fmla="*/ 0 w 21"/>
                    <a:gd name="T5" fmla="*/ 22 h 174"/>
                    <a:gd name="T6" fmla="*/ 0 w 21"/>
                    <a:gd name="T7" fmla="*/ 22 h 174"/>
                    <a:gd name="T8" fmla="*/ 0 w 21"/>
                    <a:gd name="T9" fmla="*/ 174 h 174"/>
                    <a:gd name="T10" fmla="*/ 21 w 21"/>
                    <a:gd name="T11" fmla="*/ 174 h 174"/>
                    <a:gd name="T12" fmla="*/ 21 w 21"/>
                    <a:gd name="T13" fmla="*/ 3 h 174"/>
                    <a:gd name="T14" fmla="*/ 21 w 21"/>
                    <a:gd name="T15" fmla="*/ 3 h 174"/>
                    <a:gd name="T16" fmla="*/ 21 w 21"/>
                    <a:gd name="T17" fmla="*/ 0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 h="174">
                      <a:moveTo>
                        <a:pt x="21" y="0"/>
                      </a:moveTo>
                      <a:lnTo>
                        <a:pt x="0" y="0"/>
                      </a:lnTo>
                      <a:lnTo>
                        <a:pt x="0" y="22"/>
                      </a:lnTo>
                      <a:lnTo>
                        <a:pt x="0" y="22"/>
                      </a:lnTo>
                      <a:lnTo>
                        <a:pt x="0" y="174"/>
                      </a:lnTo>
                      <a:lnTo>
                        <a:pt x="21" y="174"/>
                      </a:lnTo>
                      <a:lnTo>
                        <a:pt x="21" y="3"/>
                      </a:lnTo>
                      <a:lnTo>
                        <a:pt x="21" y="3"/>
                      </a:lnTo>
                      <a:lnTo>
                        <a:pt x="2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74" name="Rectangle 59"/>
                <p:cNvSpPr>
                  <a:spLocks noChangeArrowheads="1"/>
                </p:cNvSpPr>
                <p:nvPr/>
              </p:nvSpPr>
              <p:spPr bwMode="auto">
                <a:xfrm>
                  <a:off x="-756930" y="2710394"/>
                  <a:ext cx="162573" cy="3782"/>
                </a:xfrm>
                <a:prstGeom prst="rect">
                  <a:avLst/>
                </a:prstGeom>
                <a:solidFill>
                  <a:srgbClr val="0053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75" name="Rectangle 60"/>
                <p:cNvSpPr>
                  <a:spLocks noChangeArrowheads="1"/>
                </p:cNvSpPr>
                <p:nvPr/>
              </p:nvSpPr>
              <p:spPr bwMode="auto">
                <a:xfrm>
                  <a:off x="-756930" y="2710394"/>
                  <a:ext cx="162573" cy="37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76" name="Rectangle 61"/>
                <p:cNvSpPr>
                  <a:spLocks noChangeArrowheads="1"/>
                </p:cNvSpPr>
                <p:nvPr/>
              </p:nvSpPr>
              <p:spPr bwMode="auto">
                <a:xfrm>
                  <a:off x="-756930" y="2627217"/>
                  <a:ext cx="162573" cy="83177"/>
                </a:xfrm>
                <a:prstGeom prst="rect">
                  <a:avLst/>
                </a:prstGeom>
                <a:solidFill>
                  <a:srgbClr val="00A0C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77" name="Rectangle 62"/>
                <p:cNvSpPr>
                  <a:spLocks noChangeArrowheads="1"/>
                </p:cNvSpPr>
                <p:nvPr/>
              </p:nvSpPr>
              <p:spPr bwMode="auto">
                <a:xfrm>
                  <a:off x="-756930" y="2627217"/>
                  <a:ext cx="162573" cy="831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78" name="Rectangle 63"/>
                <p:cNvSpPr>
                  <a:spLocks noChangeArrowheads="1"/>
                </p:cNvSpPr>
                <p:nvPr/>
              </p:nvSpPr>
              <p:spPr bwMode="auto">
                <a:xfrm>
                  <a:off x="-136889" y="3285064"/>
                  <a:ext cx="79397" cy="173913"/>
                </a:xfrm>
                <a:prstGeom prst="rect">
                  <a:avLst/>
                </a:prstGeom>
                <a:solidFill>
                  <a:srgbClr val="001B4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79" name="Rectangle 64"/>
                <p:cNvSpPr>
                  <a:spLocks noChangeArrowheads="1"/>
                </p:cNvSpPr>
                <p:nvPr/>
              </p:nvSpPr>
              <p:spPr bwMode="auto">
                <a:xfrm>
                  <a:off x="-136889" y="3285064"/>
                  <a:ext cx="79397" cy="173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80" name="Rectangle 65"/>
                <p:cNvSpPr>
                  <a:spLocks noChangeArrowheads="1"/>
                </p:cNvSpPr>
                <p:nvPr/>
              </p:nvSpPr>
              <p:spPr bwMode="auto">
                <a:xfrm>
                  <a:off x="21902" y="2094133"/>
                  <a:ext cx="120984" cy="1364844"/>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81" name="Rectangle 66"/>
                <p:cNvSpPr>
                  <a:spLocks noChangeArrowheads="1"/>
                </p:cNvSpPr>
                <p:nvPr/>
              </p:nvSpPr>
              <p:spPr bwMode="auto">
                <a:xfrm>
                  <a:off x="21902" y="2094133"/>
                  <a:ext cx="120984" cy="13648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82" name="Freeform 69"/>
                <p:cNvSpPr>
                  <a:spLocks/>
                </p:cNvSpPr>
                <p:nvPr/>
              </p:nvSpPr>
              <p:spPr bwMode="auto">
                <a:xfrm>
                  <a:off x="82393" y="2135723"/>
                  <a:ext cx="60492" cy="1323255"/>
                </a:xfrm>
                <a:custGeom>
                  <a:avLst/>
                  <a:gdLst>
                    <a:gd name="T0" fmla="*/ 16 w 16"/>
                    <a:gd name="T1" fmla="*/ 0 h 350"/>
                    <a:gd name="T2" fmla="*/ 0 w 16"/>
                    <a:gd name="T3" fmla="*/ 0 h 350"/>
                    <a:gd name="T4" fmla="*/ 0 w 16"/>
                    <a:gd name="T5" fmla="*/ 350 h 350"/>
                    <a:gd name="T6" fmla="*/ 16 w 16"/>
                    <a:gd name="T7" fmla="*/ 350 h 350"/>
                    <a:gd name="T8" fmla="*/ 16 w 16"/>
                    <a:gd name="T9" fmla="*/ 304 h 350"/>
                    <a:gd name="T10" fmla="*/ 16 w 16"/>
                    <a:gd name="T11" fmla="*/ 130 h 350"/>
                    <a:gd name="T12" fmla="*/ 16 w 16"/>
                    <a:gd name="T13" fmla="*/ 106 h 350"/>
                    <a:gd name="T14" fmla="*/ 16 w 16"/>
                    <a:gd name="T15" fmla="*/ 0 h 3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 h="350">
                      <a:moveTo>
                        <a:pt x="16" y="0"/>
                      </a:moveTo>
                      <a:lnTo>
                        <a:pt x="0" y="0"/>
                      </a:lnTo>
                      <a:lnTo>
                        <a:pt x="0" y="350"/>
                      </a:lnTo>
                      <a:lnTo>
                        <a:pt x="16" y="350"/>
                      </a:lnTo>
                      <a:lnTo>
                        <a:pt x="16" y="304"/>
                      </a:lnTo>
                      <a:lnTo>
                        <a:pt x="16" y="130"/>
                      </a:lnTo>
                      <a:lnTo>
                        <a:pt x="16" y="106"/>
                      </a:lnTo>
                      <a:lnTo>
                        <a:pt x="16" y="0"/>
                      </a:lnTo>
                      <a:close/>
                    </a:path>
                  </a:pathLst>
                </a:custGeom>
                <a:solidFill>
                  <a:srgbClr val="00662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83" name="Freeform 70"/>
                <p:cNvSpPr>
                  <a:spLocks/>
                </p:cNvSpPr>
                <p:nvPr/>
              </p:nvSpPr>
              <p:spPr bwMode="auto">
                <a:xfrm>
                  <a:off x="82393" y="2135723"/>
                  <a:ext cx="60492" cy="1323255"/>
                </a:xfrm>
                <a:custGeom>
                  <a:avLst/>
                  <a:gdLst>
                    <a:gd name="T0" fmla="*/ 16 w 16"/>
                    <a:gd name="T1" fmla="*/ 0 h 350"/>
                    <a:gd name="T2" fmla="*/ 0 w 16"/>
                    <a:gd name="T3" fmla="*/ 0 h 350"/>
                    <a:gd name="T4" fmla="*/ 0 w 16"/>
                    <a:gd name="T5" fmla="*/ 350 h 350"/>
                    <a:gd name="T6" fmla="*/ 16 w 16"/>
                    <a:gd name="T7" fmla="*/ 350 h 350"/>
                    <a:gd name="T8" fmla="*/ 16 w 16"/>
                    <a:gd name="T9" fmla="*/ 304 h 350"/>
                    <a:gd name="T10" fmla="*/ 16 w 16"/>
                    <a:gd name="T11" fmla="*/ 130 h 350"/>
                    <a:gd name="T12" fmla="*/ 16 w 16"/>
                    <a:gd name="T13" fmla="*/ 106 h 350"/>
                    <a:gd name="T14" fmla="*/ 16 w 16"/>
                    <a:gd name="T15" fmla="*/ 0 h 3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 h="350">
                      <a:moveTo>
                        <a:pt x="16" y="0"/>
                      </a:moveTo>
                      <a:lnTo>
                        <a:pt x="0" y="0"/>
                      </a:lnTo>
                      <a:lnTo>
                        <a:pt x="0" y="350"/>
                      </a:lnTo>
                      <a:lnTo>
                        <a:pt x="16" y="350"/>
                      </a:lnTo>
                      <a:lnTo>
                        <a:pt x="16" y="304"/>
                      </a:lnTo>
                      <a:lnTo>
                        <a:pt x="16" y="130"/>
                      </a:lnTo>
                      <a:lnTo>
                        <a:pt x="16" y="106"/>
                      </a:lnTo>
                      <a:lnTo>
                        <a:pt x="1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84" name="Rectangle 73"/>
                <p:cNvSpPr>
                  <a:spLocks noChangeArrowheads="1"/>
                </p:cNvSpPr>
                <p:nvPr/>
              </p:nvSpPr>
              <p:spPr bwMode="auto">
                <a:xfrm>
                  <a:off x="494495" y="2094133"/>
                  <a:ext cx="124765" cy="1364844"/>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85" name="Rectangle 74"/>
                <p:cNvSpPr>
                  <a:spLocks noChangeArrowheads="1"/>
                </p:cNvSpPr>
                <p:nvPr/>
              </p:nvSpPr>
              <p:spPr bwMode="auto">
                <a:xfrm>
                  <a:off x="494495" y="2094133"/>
                  <a:ext cx="124765" cy="13648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86" name="Freeform 75"/>
                <p:cNvSpPr>
                  <a:spLocks/>
                </p:cNvSpPr>
                <p:nvPr/>
              </p:nvSpPr>
              <p:spPr bwMode="auto">
                <a:xfrm>
                  <a:off x="558766" y="2135723"/>
                  <a:ext cx="60492" cy="1323255"/>
                </a:xfrm>
                <a:custGeom>
                  <a:avLst/>
                  <a:gdLst>
                    <a:gd name="T0" fmla="*/ 16 w 16"/>
                    <a:gd name="T1" fmla="*/ 0 h 350"/>
                    <a:gd name="T2" fmla="*/ 0 w 16"/>
                    <a:gd name="T3" fmla="*/ 0 h 350"/>
                    <a:gd name="T4" fmla="*/ 0 w 16"/>
                    <a:gd name="T5" fmla="*/ 350 h 350"/>
                    <a:gd name="T6" fmla="*/ 16 w 16"/>
                    <a:gd name="T7" fmla="*/ 350 h 350"/>
                    <a:gd name="T8" fmla="*/ 16 w 16"/>
                    <a:gd name="T9" fmla="*/ 322 h 350"/>
                    <a:gd name="T10" fmla="*/ 16 w 16"/>
                    <a:gd name="T11" fmla="*/ 0 h 350"/>
                  </a:gdLst>
                  <a:ahLst/>
                  <a:cxnLst>
                    <a:cxn ang="0">
                      <a:pos x="T0" y="T1"/>
                    </a:cxn>
                    <a:cxn ang="0">
                      <a:pos x="T2" y="T3"/>
                    </a:cxn>
                    <a:cxn ang="0">
                      <a:pos x="T4" y="T5"/>
                    </a:cxn>
                    <a:cxn ang="0">
                      <a:pos x="T6" y="T7"/>
                    </a:cxn>
                    <a:cxn ang="0">
                      <a:pos x="T8" y="T9"/>
                    </a:cxn>
                    <a:cxn ang="0">
                      <a:pos x="T10" y="T11"/>
                    </a:cxn>
                  </a:cxnLst>
                  <a:rect l="0" t="0" r="r" b="b"/>
                  <a:pathLst>
                    <a:path w="16" h="350">
                      <a:moveTo>
                        <a:pt x="16" y="0"/>
                      </a:moveTo>
                      <a:lnTo>
                        <a:pt x="0" y="0"/>
                      </a:lnTo>
                      <a:lnTo>
                        <a:pt x="0" y="350"/>
                      </a:lnTo>
                      <a:lnTo>
                        <a:pt x="16" y="350"/>
                      </a:lnTo>
                      <a:lnTo>
                        <a:pt x="16" y="322"/>
                      </a:lnTo>
                      <a:lnTo>
                        <a:pt x="16" y="0"/>
                      </a:lnTo>
                      <a:close/>
                    </a:path>
                  </a:pathLst>
                </a:custGeom>
                <a:solidFill>
                  <a:srgbClr val="00662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87" name="Freeform 76"/>
                <p:cNvSpPr>
                  <a:spLocks/>
                </p:cNvSpPr>
                <p:nvPr/>
              </p:nvSpPr>
              <p:spPr bwMode="auto">
                <a:xfrm>
                  <a:off x="558766" y="2135723"/>
                  <a:ext cx="60492" cy="1323255"/>
                </a:xfrm>
                <a:custGeom>
                  <a:avLst/>
                  <a:gdLst>
                    <a:gd name="T0" fmla="*/ 16 w 16"/>
                    <a:gd name="T1" fmla="*/ 0 h 350"/>
                    <a:gd name="T2" fmla="*/ 0 w 16"/>
                    <a:gd name="T3" fmla="*/ 0 h 350"/>
                    <a:gd name="T4" fmla="*/ 0 w 16"/>
                    <a:gd name="T5" fmla="*/ 350 h 350"/>
                    <a:gd name="T6" fmla="*/ 16 w 16"/>
                    <a:gd name="T7" fmla="*/ 350 h 350"/>
                    <a:gd name="T8" fmla="*/ 16 w 16"/>
                    <a:gd name="T9" fmla="*/ 322 h 350"/>
                    <a:gd name="T10" fmla="*/ 16 w 16"/>
                    <a:gd name="T11" fmla="*/ 0 h 350"/>
                  </a:gdLst>
                  <a:ahLst/>
                  <a:cxnLst>
                    <a:cxn ang="0">
                      <a:pos x="T0" y="T1"/>
                    </a:cxn>
                    <a:cxn ang="0">
                      <a:pos x="T2" y="T3"/>
                    </a:cxn>
                    <a:cxn ang="0">
                      <a:pos x="T4" y="T5"/>
                    </a:cxn>
                    <a:cxn ang="0">
                      <a:pos x="T6" y="T7"/>
                    </a:cxn>
                    <a:cxn ang="0">
                      <a:pos x="T8" y="T9"/>
                    </a:cxn>
                    <a:cxn ang="0">
                      <a:pos x="T10" y="T11"/>
                    </a:cxn>
                  </a:cxnLst>
                  <a:rect l="0" t="0" r="r" b="b"/>
                  <a:pathLst>
                    <a:path w="16" h="350">
                      <a:moveTo>
                        <a:pt x="16" y="0"/>
                      </a:moveTo>
                      <a:lnTo>
                        <a:pt x="0" y="0"/>
                      </a:lnTo>
                      <a:lnTo>
                        <a:pt x="0" y="350"/>
                      </a:lnTo>
                      <a:lnTo>
                        <a:pt x="16" y="350"/>
                      </a:lnTo>
                      <a:lnTo>
                        <a:pt x="16" y="322"/>
                      </a:lnTo>
                      <a:lnTo>
                        <a:pt x="1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88" name="Rectangle 77"/>
                <p:cNvSpPr>
                  <a:spLocks noChangeArrowheads="1"/>
                </p:cNvSpPr>
                <p:nvPr/>
              </p:nvSpPr>
              <p:spPr bwMode="auto">
                <a:xfrm>
                  <a:off x="-121766" y="2007178"/>
                  <a:ext cx="124765" cy="529302"/>
                </a:xfrm>
                <a:prstGeom prst="rect">
                  <a:avLst/>
                </a:prstGeom>
                <a:solidFill>
                  <a:srgbClr val="55D45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89" name="Rectangle 78"/>
                <p:cNvSpPr>
                  <a:spLocks noChangeArrowheads="1"/>
                </p:cNvSpPr>
                <p:nvPr/>
              </p:nvSpPr>
              <p:spPr bwMode="auto">
                <a:xfrm>
                  <a:off x="-121766" y="2007178"/>
                  <a:ext cx="124765" cy="529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90" name="Rectangle 79"/>
                <p:cNvSpPr>
                  <a:spLocks noChangeArrowheads="1"/>
                </p:cNvSpPr>
                <p:nvPr/>
              </p:nvSpPr>
              <p:spPr bwMode="auto">
                <a:xfrm>
                  <a:off x="-756930" y="1969371"/>
                  <a:ext cx="3782" cy="412101"/>
                </a:xfrm>
                <a:prstGeom prst="rect">
                  <a:avLst/>
                </a:prstGeom>
                <a:solidFill>
                  <a:srgbClr val="0061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91" name="Freeform 80"/>
                <p:cNvSpPr>
                  <a:spLocks/>
                </p:cNvSpPr>
                <p:nvPr/>
              </p:nvSpPr>
              <p:spPr bwMode="auto">
                <a:xfrm>
                  <a:off x="-756930" y="1969371"/>
                  <a:ext cx="0" cy="412101"/>
                </a:xfrm>
                <a:custGeom>
                  <a:avLst/>
                  <a:gdLst>
                    <a:gd name="T0" fmla="*/ 0 h 109"/>
                    <a:gd name="T1" fmla="*/ 109 h 109"/>
                    <a:gd name="T2" fmla="*/ 109 h 109"/>
                    <a:gd name="T3" fmla="*/ 0 h 109"/>
                  </a:gdLst>
                  <a:ahLst/>
                  <a:cxnLst>
                    <a:cxn ang="0">
                      <a:pos x="0" y="T0"/>
                    </a:cxn>
                    <a:cxn ang="0">
                      <a:pos x="0" y="T1"/>
                    </a:cxn>
                    <a:cxn ang="0">
                      <a:pos x="0" y="T2"/>
                    </a:cxn>
                    <a:cxn ang="0">
                      <a:pos x="0" y="T3"/>
                    </a:cxn>
                  </a:cxnLst>
                  <a:rect l="0" t="0" r="r" b="b"/>
                  <a:pathLst>
                    <a:path h="109">
                      <a:moveTo>
                        <a:pt x="0" y="0"/>
                      </a:moveTo>
                      <a:lnTo>
                        <a:pt x="0" y="109"/>
                      </a:lnTo>
                      <a:lnTo>
                        <a:pt x="0" y="109"/>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92" name="Freeform 81"/>
                <p:cNvSpPr>
                  <a:spLocks/>
                </p:cNvSpPr>
                <p:nvPr/>
              </p:nvSpPr>
              <p:spPr bwMode="auto">
                <a:xfrm>
                  <a:off x="-756930" y="2381469"/>
                  <a:ext cx="0" cy="155011"/>
                </a:xfrm>
                <a:custGeom>
                  <a:avLst/>
                  <a:gdLst>
                    <a:gd name="T0" fmla="*/ 0 h 41"/>
                    <a:gd name="T1" fmla="*/ 0 h 41"/>
                    <a:gd name="T2" fmla="*/ 41 h 41"/>
                    <a:gd name="T3" fmla="*/ 41 h 41"/>
                    <a:gd name="T4" fmla="*/ 41 h 41"/>
                    <a:gd name="T5" fmla="*/ 0 h 41"/>
                  </a:gdLst>
                  <a:ahLst/>
                  <a:cxnLst>
                    <a:cxn ang="0">
                      <a:pos x="0" y="T0"/>
                    </a:cxn>
                    <a:cxn ang="0">
                      <a:pos x="0" y="T1"/>
                    </a:cxn>
                    <a:cxn ang="0">
                      <a:pos x="0" y="T2"/>
                    </a:cxn>
                    <a:cxn ang="0">
                      <a:pos x="0" y="T3"/>
                    </a:cxn>
                    <a:cxn ang="0">
                      <a:pos x="0" y="T4"/>
                    </a:cxn>
                    <a:cxn ang="0">
                      <a:pos x="0" y="T5"/>
                    </a:cxn>
                  </a:cxnLst>
                  <a:rect l="0" t="0" r="r" b="b"/>
                  <a:pathLst>
                    <a:path h="41">
                      <a:moveTo>
                        <a:pt x="0" y="0"/>
                      </a:moveTo>
                      <a:lnTo>
                        <a:pt x="0" y="0"/>
                      </a:lnTo>
                      <a:lnTo>
                        <a:pt x="0" y="41"/>
                      </a:lnTo>
                      <a:lnTo>
                        <a:pt x="0" y="41"/>
                      </a:lnTo>
                      <a:lnTo>
                        <a:pt x="0" y="41"/>
                      </a:lnTo>
                      <a:lnTo>
                        <a:pt x="0" y="0"/>
                      </a:lnTo>
                      <a:close/>
                    </a:path>
                  </a:pathLst>
                </a:custGeom>
                <a:solidFill>
                  <a:srgbClr val="0053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93" name="Freeform 82"/>
                <p:cNvSpPr>
                  <a:spLocks/>
                </p:cNvSpPr>
                <p:nvPr/>
              </p:nvSpPr>
              <p:spPr bwMode="auto">
                <a:xfrm>
                  <a:off x="-756930" y="2381469"/>
                  <a:ext cx="0" cy="155011"/>
                </a:xfrm>
                <a:custGeom>
                  <a:avLst/>
                  <a:gdLst>
                    <a:gd name="T0" fmla="*/ 0 h 41"/>
                    <a:gd name="T1" fmla="*/ 0 h 41"/>
                    <a:gd name="T2" fmla="*/ 41 h 41"/>
                    <a:gd name="T3" fmla="*/ 41 h 41"/>
                    <a:gd name="T4" fmla="*/ 41 h 41"/>
                    <a:gd name="T5" fmla="*/ 0 h 41"/>
                  </a:gdLst>
                  <a:ahLst/>
                  <a:cxnLst>
                    <a:cxn ang="0">
                      <a:pos x="0" y="T0"/>
                    </a:cxn>
                    <a:cxn ang="0">
                      <a:pos x="0" y="T1"/>
                    </a:cxn>
                    <a:cxn ang="0">
                      <a:pos x="0" y="T2"/>
                    </a:cxn>
                    <a:cxn ang="0">
                      <a:pos x="0" y="T3"/>
                    </a:cxn>
                    <a:cxn ang="0">
                      <a:pos x="0" y="T4"/>
                    </a:cxn>
                    <a:cxn ang="0">
                      <a:pos x="0" y="T5"/>
                    </a:cxn>
                  </a:cxnLst>
                  <a:rect l="0" t="0" r="r" b="b"/>
                  <a:pathLst>
                    <a:path h="41">
                      <a:moveTo>
                        <a:pt x="0" y="0"/>
                      </a:moveTo>
                      <a:lnTo>
                        <a:pt x="0" y="0"/>
                      </a:lnTo>
                      <a:lnTo>
                        <a:pt x="0" y="41"/>
                      </a:lnTo>
                      <a:lnTo>
                        <a:pt x="0" y="41"/>
                      </a:lnTo>
                      <a:lnTo>
                        <a:pt x="0" y="41"/>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nvGrpSpPr>
                <p:cNvPr id="294" name="Group 293"/>
                <p:cNvGrpSpPr/>
                <p:nvPr/>
              </p:nvGrpSpPr>
              <p:grpSpPr>
                <a:xfrm>
                  <a:off x="-756930" y="1390918"/>
                  <a:ext cx="547987" cy="1145562"/>
                  <a:chOff x="-756930" y="1390918"/>
                  <a:chExt cx="710778" cy="1145562"/>
                </a:xfrm>
              </p:grpSpPr>
              <p:sp>
                <p:nvSpPr>
                  <p:cNvPr id="349" name="Freeform 44"/>
                  <p:cNvSpPr>
                    <a:spLocks/>
                  </p:cNvSpPr>
                  <p:nvPr/>
                </p:nvSpPr>
                <p:spPr bwMode="auto">
                  <a:xfrm>
                    <a:off x="-756930" y="1390918"/>
                    <a:ext cx="710778" cy="1145562"/>
                  </a:xfrm>
                  <a:custGeom>
                    <a:avLst/>
                    <a:gdLst>
                      <a:gd name="T0" fmla="*/ 321 w 399"/>
                      <a:gd name="T1" fmla="*/ 18 h 645"/>
                      <a:gd name="T2" fmla="*/ 102 w 399"/>
                      <a:gd name="T3" fmla="*/ 18 h 645"/>
                      <a:gd name="T4" fmla="*/ 103 w 399"/>
                      <a:gd name="T5" fmla="*/ 19 h 645"/>
                      <a:gd name="T6" fmla="*/ 0 w 399"/>
                      <a:gd name="T7" fmla="*/ 147 h 645"/>
                      <a:gd name="T8" fmla="*/ 0 w 399"/>
                      <a:gd name="T9" fmla="*/ 645 h 645"/>
                      <a:gd name="T10" fmla="*/ 399 w 399"/>
                      <a:gd name="T11" fmla="*/ 645 h 645"/>
                      <a:gd name="T12" fmla="*/ 399 w 399"/>
                      <a:gd name="T13" fmla="*/ 153 h 645"/>
                      <a:gd name="T14" fmla="*/ 321 w 399"/>
                      <a:gd name="T15" fmla="*/ 18 h 6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9" h="645">
                        <a:moveTo>
                          <a:pt x="321" y="18"/>
                        </a:moveTo>
                        <a:cubicBezTo>
                          <a:pt x="102" y="18"/>
                          <a:pt x="102" y="18"/>
                          <a:pt x="102" y="18"/>
                        </a:cubicBezTo>
                        <a:cubicBezTo>
                          <a:pt x="103" y="19"/>
                          <a:pt x="103" y="19"/>
                          <a:pt x="103" y="19"/>
                        </a:cubicBezTo>
                        <a:cubicBezTo>
                          <a:pt x="103" y="19"/>
                          <a:pt x="0" y="0"/>
                          <a:pt x="0" y="147"/>
                        </a:cubicBezTo>
                        <a:cubicBezTo>
                          <a:pt x="0" y="645"/>
                          <a:pt x="0" y="645"/>
                          <a:pt x="0" y="645"/>
                        </a:cubicBezTo>
                        <a:cubicBezTo>
                          <a:pt x="399" y="645"/>
                          <a:pt x="399" y="645"/>
                          <a:pt x="399" y="645"/>
                        </a:cubicBezTo>
                        <a:cubicBezTo>
                          <a:pt x="399" y="153"/>
                          <a:pt x="399" y="153"/>
                          <a:pt x="399" y="153"/>
                        </a:cubicBezTo>
                        <a:cubicBezTo>
                          <a:pt x="399" y="39"/>
                          <a:pt x="342" y="21"/>
                          <a:pt x="321" y="18"/>
                        </a:cubicBezTo>
                      </a:path>
                    </a:pathLst>
                  </a:cu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50" name="Freeform 83"/>
                  <p:cNvSpPr>
                    <a:spLocks noEditPoints="1"/>
                  </p:cNvSpPr>
                  <p:nvPr/>
                </p:nvSpPr>
                <p:spPr bwMode="auto">
                  <a:xfrm>
                    <a:off x="-756930" y="1969371"/>
                    <a:ext cx="635163" cy="567109"/>
                  </a:xfrm>
                  <a:custGeom>
                    <a:avLst/>
                    <a:gdLst>
                      <a:gd name="T0" fmla="*/ 76 w 168"/>
                      <a:gd name="T1" fmla="*/ 44 h 150"/>
                      <a:gd name="T2" fmla="*/ 75 w 168"/>
                      <a:gd name="T3" fmla="*/ 44 h 150"/>
                      <a:gd name="T4" fmla="*/ 75 w 168"/>
                      <a:gd name="T5" fmla="*/ 150 h 150"/>
                      <a:gd name="T6" fmla="*/ 168 w 168"/>
                      <a:gd name="T7" fmla="*/ 150 h 150"/>
                      <a:gd name="T8" fmla="*/ 168 w 168"/>
                      <a:gd name="T9" fmla="*/ 98 h 150"/>
                      <a:gd name="T10" fmla="*/ 76 w 168"/>
                      <a:gd name="T11" fmla="*/ 44 h 150"/>
                      <a:gd name="T12" fmla="*/ 0 w 168"/>
                      <a:gd name="T13" fmla="*/ 0 h 150"/>
                      <a:gd name="T14" fmla="*/ 0 w 168"/>
                      <a:gd name="T15" fmla="*/ 0 h 150"/>
                      <a:gd name="T16" fmla="*/ 0 w 168"/>
                      <a:gd name="T17" fmla="*/ 109 h 150"/>
                      <a:gd name="T18" fmla="*/ 0 w 168"/>
                      <a:gd name="T19" fmla="*/ 150 h 150"/>
                      <a:gd name="T20" fmla="*/ 0 w 168"/>
                      <a:gd name="T21" fmla="*/ 150 h 150"/>
                      <a:gd name="T22" fmla="*/ 43 w 168"/>
                      <a:gd name="T23" fmla="*/ 150 h 150"/>
                      <a:gd name="T24" fmla="*/ 43 w 168"/>
                      <a:gd name="T25" fmla="*/ 44 h 150"/>
                      <a:gd name="T26" fmla="*/ 43 w 168"/>
                      <a:gd name="T27" fmla="*/ 24 h 150"/>
                      <a:gd name="T28" fmla="*/ 0 w 168"/>
                      <a:gd name="T29"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8" h="150">
                        <a:moveTo>
                          <a:pt x="76" y="44"/>
                        </a:moveTo>
                        <a:lnTo>
                          <a:pt x="75" y="44"/>
                        </a:lnTo>
                        <a:lnTo>
                          <a:pt x="75" y="150"/>
                        </a:lnTo>
                        <a:lnTo>
                          <a:pt x="168" y="150"/>
                        </a:lnTo>
                        <a:lnTo>
                          <a:pt x="168" y="98"/>
                        </a:lnTo>
                        <a:lnTo>
                          <a:pt x="76" y="44"/>
                        </a:lnTo>
                        <a:close/>
                        <a:moveTo>
                          <a:pt x="0" y="0"/>
                        </a:moveTo>
                        <a:lnTo>
                          <a:pt x="0" y="0"/>
                        </a:lnTo>
                        <a:lnTo>
                          <a:pt x="0" y="109"/>
                        </a:lnTo>
                        <a:lnTo>
                          <a:pt x="0" y="150"/>
                        </a:lnTo>
                        <a:lnTo>
                          <a:pt x="0" y="150"/>
                        </a:lnTo>
                        <a:lnTo>
                          <a:pt x="43" y="150"/>
                        </a:lnTo>
                        <a:lnTo>
                          <a:pt x="43" y="44"/>
                        </a:lnTo>
                        <a:lnTo>
                          <a:pt x="43" y="24"/>
                        </a:lnTo>
                        <a:lnTo>
                          <a:pt x="0" y="0"/>
                        </a:lnTo>
                        <a:close/>
                      </a:path>
                    </a:pathLst>
                  </a:custGeom>
                  <a:solidFill>
                    <a:srgbClr val="C900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295" name="Freeform 84"/>
                <p:cNvSpPr>
                  <a:spLocks noEditPoints="1"/>
                </p:cNvSpPr>
                <p:nvPr/>
              </p:nvSpPr>
              <p:spPr bwMode="auto">
                <a:xfrm>
                  <a:off x="-756930" y="1969371"/>
                  <a:ext cx="635163" cy="567109"/>
                </a:xfrm>
                <a:custGeom>
                  <a:avLst/>
                  <a:gdLst>
                    <a:gd name="T0" fmla="*/ 76 w 168"/>
                    <a:gd name="T1" fmla="*/ 44 h 150"/>
                    <a:gd name="T2" fmla="*/ 75 w 168"/>
                    <a:gd name="T3" fmla="*/ 44 h 150"/>
                    <a:gd name="T4" fmla="*/ 75 w 168"/>
                    <a:gd name="T5" fmla="*/ 150 h 150"/>
                    <a:gd name="T6" fmla="*/ 168 w 168"/>
                    <a:gd name="T7" fmla="*/ 150 h 150"/>
                    <a:gd name="T8" fmla="*/ 168 w 168"/>
                    <a:gd name="T9" fmla="*/ 98 h 150"/>
                    <a:gd name="T10" fmla="*/ 76 w 168"/>
                    <a:gd name="T11" fmla="*/ 44 h 150"/>
                    <a:gd name="T12" fmla="*/ 0 w 168"/>
                    <a:gd name="T13" fmla="*/ 0 h 150"/>
                    <a:gd name="T14" fmla="*/ 0 w 168"/>
                    <a:gd name="T15" fmla="*/ 0 h 150"/>
                    <a:gd name="T16" fmla="*/ 0 w 168"/>
                    <a:gd name="T17" fmla="*/ 109 h 150"/>
                    <a:gd name="T18" fmla="*/ 0 w 168"/>
                    <a:gd name="T19" fmla="*/ 150 h 150"/>
                    <a:gd name="T20" fmla="*/ 0 w 168"/>
                    <a:gd name="T21" fmla="*/ 150 h 150"/>
                    <a:gd name="T22" fmla="*/ 43 w 168"/>
                    <a:gd name="T23" fmla="*/ 150 h 150"/>
                    <a:gd name="T24" fmla="*/ 43 w 168"/>
                    <a:gd name="T25" fmla="*/ 44 h 150"/>
                    <a:gd name="T26" fmla="*/ 43 w 168"/>
                    <a:gd name="T27" fmla="*/ 24 h 150"/>
                    <a:gd name="T28" fmla="*/ 0 w 168"/>
                    <a:gd name="T29"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8" h="150">
                      <a:moveTo>
                        <a:pt x="76" y="44"/>
                      </a:moveTo>
                      <a:lnTo>
                        <a:pt x="75" y="44"/>
                      </a:lnTo>
                      <a:lnTo>
                        <a:pt x="75" y="150"/>
                      </a:lnTo>
                      <a:lnTo>
                        <a:pt x="168" y="150"/>
                      </a:lnTo>
                      <a:lnTo>
                        <a:pt x="168" y="98"/>
                      </a:lnTo>
                      <a:lnTo>
                        <a:pt x="76" y="44"/>
                      </a:lnTo>
                      <a:moveTo>
                        <a:pt x="0" y="0"/>
                      </a:moveTo>
                      <a:lnTo>
                        <a:pt x="0" y="0"/>
                      </a:lnTo>
                      <a:lnTo>
                        <a:pt x="0" y="109"/>
                      </a:lnTo>
                      <a:lnTo>
                        <a:pt x="0" y="150"/>
                      </a:lnTo>
                      <a:lnTo>
                        <a:pt x="0" y="150"/>
                      </a:lnTo>
                      <a:lnTo>
                        <a:pt x="43" y="150"/>
                      </a:lnTo>
                      <a:lnTo>
                        <a:pt x="43" y="44"/>
                      </a:lnTo>
                      <a:lnTo>
                        <a:pt x="43" y="24"/>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96" name="Freeform 85"/>
                <p:cNvSpPr>
                  <a:spLocks/>
                </p:cNvSpPr>
                <p:nvPr/>
              </p:nvSpPr>
              <p:spPr bwMode="auto">
                <a:xfrm>
                  <a:off x="-308912" y="1734964"/>
                  <a:ext cx="215503" cy="215503"/>
                </a:xfrm>
                <a:custGeom>
                  <a:avLst/>
                  <a:gdLst>
                    <a:gd name="T0" fmla="*/ 104 w 121"/>
                    <a:gd name="T1" fmla="*/ 22 h 121"/>
                    <a:gd name="T2" fmla="*/ 38 w 121"/>
                    <a:gd name="T3" fmla="*/ 17 h 121"/>
                    <a:gd name="T4" fmla="*/ 36 w 121"/>
                    <a:gd name="T5" fmla="*/ 18 h 121"/>
                    <a:gd name="T6" fmla="*/ 36 w 121"/>
                    <a:gd name="T7" fmla="*/ 18 h 121"/>
                    <a:gd name="T8" fmla="*/ 0 w 121"/>
                    <a:gd name="T9" fmla="*/ 50 h 121"/>
                    <a:gd name="T10" fmla="*/ 61 w 121"/>
                    <a:gd name="T11" fmla="*/ 121 h 121"/>
                    <a:gd name="T12" fmla="*/ 97 w 121"/>
                    <a:gd name="T13" fmla="*/ 89 h 121"/>
                    <a:gd name="T14" fmla="*/ 97 w 121"/>
                    <a:gd name="T15" fmla="*/ 89 h 121"/>
                    <a:gd name="T16" fmla="*/ 99 w 121"/>
                    <a:gd name="T17" fmla="*/ 88 h 121"/>
                    <a:gd name="T18" fmla="*/ 104 w 121"/>
                    <a:gd name="T19" fmla="*/ 22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21">
                      <a:moveTo>
                        <a:pt x="104" y="22"/>
                      </a:moveTo>
                      <a:cubicBezTo>
                        <a:pt x="87" y="2"/>
                        <a:pt x="57" y="0"/>
                        <a:pt x="38" y="17"/>
                      </a:cubicBezTo>
                      <a:cubicBezTo>
                        <a:pt x="37" y="17"/>
                        <a:pt x="37" y="18"/>
                        <a:pt x="36" y="18"/>
                      </a:cubicBezTo>
                      <a:cubicBezTo>
                        <a:pt x="36" y="18"/>
                        <a:pt x="36" y="18"/>
                        <a:pt x="36" y="18"/>
                      </a:cubicBezTo>
                      <a:cubicBezTo>
                        <a:pt x="0" y="50"/>
                        <a:pt x="0" y="50"/>
                        <a:pt x="0" y="50"/>
                      </a:cubicBezTo>
                      <a:cubicBezTo>
                        <a:pt x="61" y="121"/>
                        <a:pt x="61" y="121"/>
                        <a:pt x="61" y="121"/>
                      </a:cubicBezTo>
                      <a:cubicBezTo>
                        <a:pt x="97" y="89"/>
                        <a:pt x="97" y="89"/>
                        <a:pt x="97" y="89"/>
                      </a:cubicBezTo>
                      <a:cubicBezTo>
                        <a:pt x="97" y="89"/>
                        <a:pt x="97" y="89"/>
                        <a:pt x="97" y="89"/>
                      </a:cubicBezTo>
                      <a:cubicBezTo>
                        <a:pt x="98" y="88"/>
                        <a:pt x="98" y="88"/>
                        <a:pt x="99" y="88"/>
                      </a:cubicBezTo>
                      <a:cubicBezTo>
                        <a:pt x="118" y="71"/>
                        <a:pt x="121" y="41"/>
                        <a:pt x="104" y="22"/>
                      </a:cubicBezTo>
                    </a:path>
                  </a:pathLst>
                </a:custGeom>
                <a:solidFill>
                  <a:srgbClr val="FFC000"/>
                </a:solidFill>
                <a:ln>
                  <a:noFill/>
                </a:ln>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97" name="Rectangle 86"/>
                <p:cNvSpPr>
                  <a:spLocks noChangeArrowheads="1"/>
                </p:cNvSpPr>
                <p:nvPr/>
              </p:nvSpPr>
              <p:spPr bwMode="auto">
                <a:xfrm>
                  <a:off x="-594356" y="1995834"/>
                  <a:ext cx="1826095" cy="139889"/>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98" name="Rectangle 87"/>
                <p:cNvSpPr>
                  <a:spLocks noChangeArrowheads="1"/>
                </p:cNvSpPr>
                <p:nvPr/>
              </p:nvSpPr>
              <p:spPr bwMode="auto">
                <a:xfrm>
                  <a:off x="-594356" y="1995834"/>
                  <a:ext cx="1826095" cy="1398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99" name="Freeform 88"/>
                <p:cNvSpPr>
                  <a:spLocks/>
                </p:cNvSpPr>
                <p:nvPr/>
              </p:nvSpPr>
              <p:spPr bwMode="auto">
                <a:xfrm>
                  <a:off x="82393" y="1995834"/>
                  <a:ext cx="1149343" cy="139889"/>
                </a:xfrm>
                <a:custGeom>
                  <a:avLst/>
                  <a:gdLst>
                    <a:gd name="T0" fmla="*/ 304 w 304"/>
                    <a:gd name="T1" fmla="*/ 0 h 37"/>
                    <a:gd name="T2" fmla="*/ 49 w 304"/>
                    <a:gd name="T3" fmla="*/ 0 h 37"/>
                    <a:gd name="T4" fmla="*/ 0 w 304"/>
                    <a:gd name="T5" fmla="*/ 0 h 37"/>
                    <a:gd name="T6" fmla="*/ 0 w 304"/>
                    <a:gd name="T7" fmla="*/ 37 h 37"/>
                    <a:gd name="T8" fmla="*/ 304 w 304"/>
                    <a:gd name="T9" fmla="*/ 37 h 37"/>
                    <a:gd name="T10" fmla="*/ 304 w 304"/>
                    <a:gd name="T11" fmla="*/ 0 h 37"/>
                  </a:gdLst>
                  <a:ahLst/>
                  <a:cxnLst>
                    <a:cxn ang="0">
                      <a:pos x="T0" y="T1"/>
                    </a:cxn>
                    <a:cxn ang="0">
                      <a:pos x="T2" y="T3"/>
                    </a:cxn>
                    <a:cxn ang="0">
                      <a:pos x="T4" y="T5"/>
                    </a:cxn>
                    <a:cxn ang="0">
                      <a:pos x="T6" y="T7"/>
                    </a:cxn>
                    <a:cxn ang="0">
                      <a:pos x="T8" y="T9"/>
                    </a:cxn>
                    <a:cxn ang="0">
                      <a:pos x="T10" y="T11"/>
                    </a:cxn>
                  </a:cxnLst>
                  <a:rect l="0" t="0" r="r" b="b"/>
                  <a:pathLst>
                    <a:path w="304" h="37">
                      <a:moveTo>
                        <a:pt x="304" y="0"/>
                      </a:moveTo>
                      <a:lnTo>
                        <a:pt x="49" y="0"/>
                      </a:lnTo>
                      <a:lnTo>
                        <a:pt x="0" y="0"/>
                      </a:lnTo>
                      <a:lnTo>
                        <a:pt x="0" y="37"/>
                      </a:lnTo>
                      <a:lnTo>
                        <a:pt x="304" y="37"/>
                      </a:lnTo>
                      <a:lnTo>
                        <a:pt x="304" y="0"/>
                      </a:lnTo>
                      <a:close/>
                    </a:path>
                  </a:pathLst>
                </a:custGeom>
                <a:solidFill>
                  <a:srgbClr val="00662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00" name="Freeform 89"/>
                <p:cNvSpPr>
                  <a:spLocks/>
                </p:cNvSpPr>
                <p:nvPr/>
              </p:nvSpPr>
              <p:spPr bwMode="auto">
                <a:xfrm>
                  <a:off x="82393" y="1995834"/>
                  <a:ext cx="1149343" cy="139889"/>
                </a:xfrm>
                <a:custGeom>
                  <a:avLst/>
                  <a:gdLst>
                    <a:gd name="T0" fmla="*/ 304 w 304"/>
                    <a:gd name="T1" fmla="*/ 0 h 37"/>
                    <a:gd name="T2" fmla="*/ 49 w 304"/>
                    <a:gd name="T3" fmla="*/ 0 h 37"/>
                    <a:gd name="T4" fmla="*/ 0 w 304"/>
                    <a:gd name="T5" fmla="*/ 0 h 37"/>
                    <a:gd name="T6" fmla="*/ 0 w 304"/>
                    <a:gd name="T7" fmla="*/ 37 h 37"/>
                    <a:gd name="T8" fmla="*/ 304 w 304"/>
                    <a:gd name="T9" fmla="*/ 37 h 37"/>
                    <a:gd name="T10" fmla="*/ 304 w 304"/>
                    <a:gd name="T11" fmla="*/ 0 h 37"/>
                  </a:gdLst>
                  <a:ahLst/>
                  <a:cxnLst>
                    <a:cxn ang="0">
                      <a:pos x="T0" y="T1"/>
                    </a:cxn>
                    <a:cxn ang="0">
                      <a:pos x="T2" y="T3"/>
                    </a:cxn>
                    <a:cxn ang="0">
                      <a:pos x="T4" y="T5"/>
                    </a:cxn>
                    <a:cxn ang="0">
                      <a:pos x="T6" y="T7"/>
                    </a:cxn>
                    <a:cxn ang="0">
                      <a:pos x="T8" y="T9"/>
                    </a:cxn>
                    <a:cxn ang="0">
                      <a:pos x="T10" y="T11"/>
                    </a:cxn>
                  </a:cxnLst>
                  <a:rect l="0" t="0" r="r" b="b"/>
                  <a:pathLst>
                    <a:path w="304" h="37">
                      <a:moveTo>
                        <a:pt x="304" y="0"/>
                      </a:moveTo>
                      <a:lnTo>
                        <a:pt x="49" y="0"/>
                      </a:lnTo>
                      <a:lnTo>
                        <a:pt x="0" y="0"/>
                      </a:lnTo>
                      <a:lnTo>
                        <a:pt x="0" y="37"/>
                      </a:lnTo>
                      <a:lnTo>
                        <a:pt x="304" y="37"/>
                      </a:lnTo>
                      <a:lnTo>
                        <a:pt x="30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01" name="Rectangle 91"/>
                <p:cNvSpPr>
                  <a:spLocks noChangeArrowheads="1"/>
                </p:cNvSpPr>
                <p:nvPr/>
              </p:nvSpPr>
              <p:spPr bwMode="auto">
                <a:xfrm>
                  <a:off x="-163353" y="1912659"/>
                  <a:ext cx="688093" cy="831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02" name="Freeform 96"/>
                <p:cNvSpPr>
                  <a:spLocks/>
                </p:cNvSpPr>
                <p:nvPr/>
              </p:nvSpPr>
              <p:spPr bwMode="auto">
                <a:xfrm>
                  <a:off x="-499840" y="1424946"/>
                  <a:ext cx="223064" cy="86958"/>
                </a:xfrm>
                <a:custGeom>
                  <a:avLst/>
                  <a:gdLst>
                    <a:gd name="T0" fmla="*/ 0 w 127"/>
                    <a:gd name="T1" fmla="*/ 0 h 50"/>
                    <a:gd name="T2" fmla="*/ 64 w 127"/>
                    <a:gd name="T3" fmla="*/ 50 h 50"/>
                    <a:gd name="T4" fmla="*/ 127 w 127"/>
                    <a:gd name="T5" fmla="*/ 0 h 50"/>
                    <a:gd name="T6" fmla="*/ 0 w 127"/>
                    <a:gd name="T7" fmla="*/ 0 h 50"/>
                  </a:gdLst>
                  <a:ahLst/>
                  <a:cxnLst>
                    <a:cxn ang="0">
                      <a:pos x="T0" y="T1"/>
                    </a:cxn>
                    <a:cxn ang="0">
                      <a:pos x="T2" y="T3"/>
                    </a:cxn>
                    <a:cxn ang="0">
                      <a:pos x="T4" y="T5"/>
                    </a:cxn>
                    <a:cxn ang="0">
                      <a:pos x="T6" y="T7"/>
                    </a:cxn>
                  </a:cxnLst>
                  <a:rect l="0" t="0" r="r" b="b"/>
                  <a:pathLst>
                    <a:path w="127" h="50">
                      <a:moveTo>
                        <a:pt x="0" y="0"/>
                      </a:moveTo>
                      <a:cubicBezTo>
                        <a:pt x="7" y="28"/>
                        <a:pt x="33" y="50"/>
                        <a:pt x="64" y="50"/>
                      </a:cubicBezTo>
                      <a:cubicBezTo>
                        <a:pt x="94" y="50"/>
                        <a:pt x="120" y="28"/>
                        <a:pt x="127" y="0"/>
                      </a:cubicBezTo>
                      <a:lnTo>
                        <a:pt x="0" y="0"/>
                      </a:lnTo>
                      <a:close/>
                    </a:path>
                  </a:pathLst>
                </a:custGeom>
                <a:solidFill>
                  <a:srgbClr val="FFC000"/>
                </a:solidFill>
                <a:ln>
                  <a:noFill/>
                </a:ln>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03" name="Freeform 97"/>
                <p:cNvSpPr>
                  <a:spLocks/>
                </p:cNvSpPr>
                <p:nvPr/>
              </p:nvSpPr>
              <p:spPr bwMode="auto">
                <a:xfrm>
                  <a:off x="-454470" y="1213225"/>
                  <a:ext cx="173913" cy="219283"/>
                </a:xfrm>
                <a:custGeom>
                  <a:avLst/>
                  <a:gdLst>
                    <a:gd name="T0" fmla="*/ 99 w 99"/>
                    <a:gd name="T1" fmla="*/ 11 h 124"/>
                    <a:gd name="T2" fmla="*/ 68 w 99"/>
                    <a:gd name="T3" fmla="*/ 0 h 124"/>
                    <a:gd name="T4" fmla="*/ 57 w 99"/>
                    <a:gd name="T5" fmla="*/ 26 h 124"/>
                    <a:gd name="T6" fmla="*/ 0 w 99"/>
                    <a:gd name="T7" fmla="*/ 26 h 124"/>
                    <a:gd name="T8" fmla="*/ 0 w 99"/>
                    <a:gd name="T9" fmla="*/ 124 h 124"/>
                    <a:gd name="T10" fmla="*/ 68 w 99"/>
                    <a:gd name="T11" fmla="*/ 124 h 124"/>
                    <a:gd name="T12" fmla="*/ 68 w 99"/>
                    <a:gd name="T13" fmla="*/ 66 h 124"/>
                    <a:gd name="T14" fmla="*/ 99 w 99"/>
                    <a:gd name="T15" fmla="*/ 11 h 1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9" h="124">
                      <a:moveTo>
                        <a:pt x="99" y="11"/>
                      </a:moveTo>
                      <a:cubicBezTo>
                        <a:pt x="68" y="0"/>
                        <a:pt x="68" y="0"/>
                        <a:pt x="68" y="0"/>
                      </a:cubicBezTo>
                      <a:cubicBezTo>
                        <a:pt x="57" y="26"/>
                        <a:pt x="57" y="26"/>
                        <a:pt x="57" y="26"/>
                      </a:cubicBezTo>
                      <a:cubicBezTo>
                        <a:pt x="0" y="26"/>
                        <a:pt x="0" y="26"/>
                        <a:pt x="0" y="26"/>
                      </a:cubicBezTo>
                      <a:cubicBezTo>
                        <a:pt x="0" y="124"/>
                        <a:pt x="0" y="124"/>
                        <a:pt x="0" y="124"/>
                      </a:cubicBezTo>
                      <a:cubicBezTo>
                        <a:pt x="68" y="124"/>
                        <a:pt x="68" y="124"/>
                        <a:pt x="68" y="124"/>
                      </a:cubicBezTo>
                      <a:cubicBezTo>
                        <a:pt x="68" y="66"/>
                        <a:pt x="68" y="66"/>
                        <a:pt x="68" y="66"/>
                      </a:cubicBezTo>
                      <a:cubicBezTo>
                        <a:pt x="69" y="48"/>
                        <a:pt x="74" y="19"/>
                        <a:pt x="99" y="11"/>
                      </a:cubicBezTo>
                      <a:close/>
                    </a:path>
                  </a:pathLst>
                </a:custGeom>
                <a:solidFill>
                  <a:srgbClr val="FFC000"/>
                </a:solidFill>
                <a:ln>
                  <a:noFill/>
                </a:ln>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04" name="Freeform 98"/>
                <p:cNvSpPr>
                  <a:spLocks/>
                </p:cNvSpPr>
                <p:nvPr/>
              </p:nvSpPr>
              <p:spPr bwMode="auto">
                <a:xfrm>
                  <a:off x="-242750" y="1130049"/>
                  <a:ext cx="26466" cy="30246"/>
                </a:xfrm>
                <a:custGeom>
                  <a:avLst/>
                  <a:gdLst>
                    <a:gd name="T0" fmla="*/ 14 w 15"/>
                    <a:gd name="T1" fmla="*/ 9 h 16"/>
                    <a:gd name="T2" fmla="*/ 6 w 15"/>
                    <a:gd name="T3" fmla="*/ 15 h 16"/>
                    <a:gd name="T4" fmla="*/ 0 w 15"/>
                    <a:gd name="T5" fmla="*/ 7 h 16"/>
                    <a:gd name="T6" fmla="*/ 9 w 15"/>
                    <a:gd name="T7" fmla="*/ 1 h 16"/>
                    <a:gd name="T8" fmla="*/ 14 w 15"/>
                    <a:gd name="T9" fmla="*/ 9 h 16"/>
                  </a:gdLst>
                  <a:ahLst/>
                  <a:cxnLst>
                    <a:cxn ang="0">
                      <a:pos x="T0" y="T1"/>
                    </a:cxn>
                    <a:cxn ang="0">
                      <a:pos x="T2" y="T3"/>
                    </a:cxn>
                    <a:cxn ang="0">
                      <a:pos x="T4" y="T5"/>
                    </a:cxn>
                    <a:cxn ang="0">
                      <a:pos x="T6" y="T7"/>
                    </a:cxn>
                    <a:cxn ang="0">
                      <a:pos x="T8" y="T9"/>
                    </a:cxn>
                  </a:cxnLst>
                  <a:rect l="0" t="0" r="r" b="b"/>
                  <a:pathLst>
                    <a:path w="15" h="16">
                      <a:moveTo>
                        <a:pt x="14" y="9"/>
                      </a:moveTo>
                      <a:cubicBezTo>
                        <a:pt x="14" y="13"/>
                        <a:pt x="10" y="16"/>
                        <a:pt x="6" y="15"/>
                      </a:cubicBezTo>
                      <a:cubicBezTo>
                        <a:pt x="2" y="14"/>
                        <a:pt x="0" y="11"/>
                        <a:pt x="0" y="7"/>
                      </a:cubicBezTo>
                      <a:cubicBezTo>
                        <a:pt x="1" y="3"/>
                        <a:pt x="5" y="0"/>
                        <a:pt x="9" y="1"/>
                      </a:cubicBezTo>
                      <a:cubicBezTo>
                        <a:pt x="12" y="2"/>
                        <a:pt x="15" y="5"/>
                        <a:pt x="14" y="9"/>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05" name="Freeform 99"/>
                <p:cNvSpPr>
                  <a:spLocks/>
                </p:cNvSpPr>
                <p:nvPr/>
              </p:nvSpPr>
              <p:spPr bwMode="auto">
                <a:xfrm>
                  <a:off x="-197380" y="1088460"/>
                  <a:ext cx="75614" cy="147450"/>
                </a:xfrm>
                <a:custGeom>
                  <a:avLst/>
                  <a:gdLst>
                    <a:gd name="T0" fmla="*/ 16 w 20"/>
                    <a:gd name="T1" fmla="*/ 0 h 39"/>
                    <a:gd name="T2" fmla="*/ 20 w 20"/>
                    <a:gd name="T3" fmla="*/ 39 h 39"/>
                    <a:gd name="T4" fmla="*/ 0 w 20"/>
                    <a:gd name="T5" fmla="*/ 35 h 39"/>
                    <a:gd name="T6" fmla="*/ 16 w 20"/>
                    <a:gd name="T7" fmla="*/ 0 h 39"/>
                  </a:gdLst>
                  <a:ahLst/>
                  <a:cxnLst>
                    <a:cxn ang="0">
                      <a:pos x="T0" y="T1"/>
                    </a:cxn>
                    <a:cxn ang="0">
                      <a:pos x="T2" y="T3"/>
                    </a:cxn>
                    <a:cxn ang="0">
                      <a:pos x="T4" y="T5"/>
                    </a:cxn>
                    <a:cxn ang="0">
                      <a:pos x="T6" y="T7"/>
                    </a:cxn>
                  </a:cxnLst>
                  <a:rect l="0" t="0" r="r" b="b"/>
                  <a:pathLst>
                    <a:path w="20" h="39">
                      <a:moveTo>
                        <a:pt x="16" y="0"/>
                      </a:moveTo>
                      <a:lnTo>
                        <a:pt x="20" y="39"/>
                      </a:lnTo>
                      <a:lnTo>
                        <a:pt x="0" y="35"/>
                      </a:lnTo>
                      <a:lnTo>
                        <a:pt x="16" y="0"/>
                      </a:lnTo>
                      <a:close/>
                    </a:path>
                  </a:pathLst>
                </a:custGeom>
                <a:solidFill>
                  <a:srgbClr val="FFC000"/>
                </a:solidFill>
                <a:ln>
                  <a:noFill/>
                </a:ln>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06" name="Freeform 100"/>
                <p:cNvSpPr>
                  <a:spLocks/>
                </p:cNvSpPr>
                <p:nvPr/>
              </p:nvSpPr>
              <p:spPr bwMode="auto">
                <a:xfrm>
                  <a:off x="-469594" y="941013"/>
                  <a:ext cx="351609" cy="434785"/>
                </a:xfrm>
                <a:custGeom>
                  <a:avLst/>
                  <a:gdLst>
                    <a:gd name="T0" fmla="*/ 23 w 199"/>
                    <a:gd name="T1" fmla="*/ 0 h 245"/>
                    <a:gd name="T2" fmla="*/ 1 w 199"/>
                    <a:gd name="T3" fmla="*/ 124 h 245"/>
                    <a:gd name="T4" fmla="*/ 1 w 199"/>
                    <a:gd name="T5" fmla="*/ 125 h 245"/>
                    <a:gd name="T6" fmla="*/ 0 w 199"/>
                    <a:gd name="T7" fmla="*/ 143 h 245"/>
                    <a:gd name="T8" fmla="*/ 32 w 199"/>
                    <a:gd name="T9" fmla="*/ 138 h 245"/>
                    <a:gd name="T10" fmla="*/ 48 w 199"/>
                    <a:gd name="T11" fmla="*/ 190 h 245"/>
                    <a:gd name="T12" fmla="*/ 161 w 199"/>
                    <a:gd name="T13" fmla="*/ 245 h 245"/>
                    <a:gd name="T14" fmla="*/ 170 w 199"/>
                    <a:gd name="T15" fmla="*/ 197 h 245"/>
                    <a:gd name="T16" fmla="*/ 185 w 199"/>
                    <a:gd name="T17" fmla="*/ 109 h 245"/>
                    <a:gd name="T18" fmla="*/ 199 w 199"/>
                    <a:gd name="T19" fmla="*/ 31 h 245"/>
                    <a:gd name="T20" fmla="*/ 23 w 199"/>
                    <a:gd name="T21"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9" h="245">
                      <a:moveTo>
                        <a:pt x="23" y="0"/>
                      </a:moveTo>
                      <a:cubicBezTo>
                        <a:pt x="1" y="124"/>
                        <a:pt x="1" y="124"/>
                        <a:pt x="1" y="124"/>
                      </a:cubicBezTo>
                      <a:cubicBezTo>
                        <a:pt x="1" y="125"/>
                        <a:pt x="1" y="125"/>
                        <a:pt x="1" y="125"/>
                      </a:cubicBezTo>
                      <a:cubicBezTo>
                        <a:pt x="0" y="131"/>
                        <a:pt x="0" y="137"/>
                        <a:pt x="0" y="143"/>
                      </a:cubicBezTo>
                      <a:cubicBezTo>
                        <a:pt x="32" y="138"/>
                        <a:pt x="32" y="138"/>
                        <a:pt x="32" y="138"/>
                      </a:cubicBezTo>
                      <a:cubicBezTo>
                        <a:pt x="35" y="158"/>
                        <a:pt x="41" y="176"/>
                        <a:pt x="48" y="190"/>
                      </a:cubicBezTo>
                      <a:cubicBezTo>
                        <a:pt x="64" y="215"/>
                        <a:pt x="96" y="241"/>
                        <a:pt x="161" y="245"/>
                      </a:cubicBezTo>
                      <a:cubicBezTo>
                        <a:pt x="170" y="197"/>
                        <a:pt x="170" y="197"/>
                        <a:pt x="170" y="197"/>
                      </a:cubicBezTo>
                      <a:cubicBezTo>
                        <a:pt x="185" y="109"/>
                        <a:pt x="185" y="109"/>
                        <a:pt x="185" y="109"/>
                      </a:cubicBezTo>
                      <a:cubicBezTo>
                        <a:pt x="199" y="31"/>
                        <a:pt x="199" y="31"/>
                        <a:pt x="199" y="31"/>
                      </a:cubicBezTo>
                      <a:cubicBezTo>
                        <a:pt x="23" y="0"/>
                        <a:pt x="23" y="0"/>
                        <a:pt x="23" y="0"/>
                      </a:cubicBezTo>
                    </a:path>
                  </a:pathLst>
                </a:custGeom>
                <a:solidFill>
                  <a:srgbClr val="FFC000"/>
                </a:solidFill>
                <a:ln>
                  <a:noFill/>
                </a:ln>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07" name="Freeform 102"/>
                <p:cNvSpPr>
                  <a:spLocks/>
                </p:cNvSpPr>
                <p:nvPr/>
              </p:nvSpPr>
              <p:spPr bwMode="auto">
                <a:xfrm>
                  <a:off x="-722901" y="1247251"/>
                  <a:ext cx="325143" cy="328924"/>
                </a:xfrm>
                <a:custGeom>
                  <a:avLst/>
                  <a:gdLst>
                    <a:gd name="T0" fmla="*/ 169 w 184"/>
                    <a:gd name="T1" fmla="*/ 0 h 184"/>
                    <a:gd name="T2" fmla="*/ 15 w 184"/>
                    <a:gd name="T3" fmla="*/ 184 h 184"/>
                    <a:gd name="T4" fmla="*/ 169 w 184"/>
                    <a:gd name="T5" fmla="*/ 0 h 184"/>
                  </a:gdLst>
                  <a:ahLst/>
                  <a:cxnLst>
                    <a:cxn ang="0">
                      <a:pos x="T0" y="T1"/>
                    </a:cxn>
                    <a:cxn ang="0">
                      <a:pos x="T2" y="T3"/>
                    </a:cxn>
                    <a:cxn ang="0">
                      <a:pos x="T4" y="T5"/>
                    </a:cxn>
                  </a:cxnLst>
                  <a:rect l="0" t="0" r="r" b="b"/>
                  <a:pathLst>
                    <a:path w="184" h="184">
                      <a:moveTo>
                        <a:pt x="169" y="0"/>
                      </a:moveTo>
                      <a:cubicBezTo>
                        <a:pt x="169" y="0"/>
                        <a:pt x="0" y="15"/>
                        <a:pt x="15" y="184"/>
                      </a:cubicBezTo>
                      <a:cubicBezTo>
                        <a:pt x="15" y="184"/>
                        <a:pt x="184" y="169"/>
                        <a:pt x="169" y="0"/>
                      </a:cubicBezTo>
                      <a:close/>
                    </a:path>
                  </a:pathLst>
                </a:custGeom>
                <a:solidFill>
                  <a:srgbClr val="AB0086"/>
                </a:solidFill>
                <a:ln>
                  <a:noFill/>
                </a:ln>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08" name="Rectangle 107"/>
                <p:cNvSpPr>
                  <a:spLocks noChangeArrowheads="1"/>
                </p:cNvSpPr>
                <p:nvPr/>
              </p:nvSpPr>
              <p:spPr bwMode="auto">
                <a:xfrm>
                  <a:off x="-594356" y="2063887"/>
                  <a:ext cx="120984" cy="1398870"/>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09" name="Rectangle 108"/>
                <p:cNvSpPr>
                  <a:spLocks noChangeArrowheads="1"/>
                </p:cNvSpPr>
                <p:nvPr/>
              </p:nvSpPr>
              <p:spPr bwMode="auto">
                <a:xfrm>
                  <a:off x="-594356" y="2063887"/>
                  <a:ext cx="120984" cy="1398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10" name="Freeform 109"/>
                <p:cNvSpPr>
                  <a:spLocks/>
                </p:cNvSpPr>
                <p:nvPr/>
              </p:nvSpPr>
              <p:spPr bwMode="auto">
                <a:xfrm>
                  <a:off x="-533864" y="2135723"/>
                  <a:ext cx="60492" cy="1327037"/>
                </a:xfrm>
                <a:custGeom>
                  <a:avLst/>
                  <a:gdLst>
                    <a:gd name="T0" fmla="*/ 16 w 16"/>
                    <a:gd name="T1" fmla="*/ 0 h 351"/>
                    <a:gd name="T2" fmla="*/ 0 w 16"/>
                    <a:gd name="T3" fmla="*/ 0 h 351"/>
                    <a:gd name="T4" fmla="*/ 0 w 16"/>
                    <a:gd name="T5" fmla="*/ 351 h 351"/>
                    <a:gd name="T6" fmla="*/ 16 w 16"/>
                    <a:gd name="T7" fmla="*/ 351 h 351"/>
                    <a:gd name="T8" fmla="*/ 16 w 16"/>
                    <a:gd name="T9" fmla="*/ 322 h 351"/>
                    <a:gd name="T10" fmla="*/ 16 w 16"/>
                    <a:gd name="T11" fmla="*/ 152 h 351"/>
                    <a:gd name="T12" fmla="*/ 16 w 16"/>
                    <a:gd name="T13" fmla="*/ 130 h 351"/>
                    <a:gd name="T14" fmla="*/ 16 w 16"/>
                    <a:gd name="T15" fmla="*/ 0 h 3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 h="351">
                      <a:moveTo>
                        <a:pt x="16" y="0"/>
                      </a:moveTo>
                      <a:lnTo>
                        <a:pt x="0" y="0"/>
                      </a:lnTo>
                      <a:lnTo>
                        <a:pt x="0" y="351"/>
                      </a:lnTo>
                      <a:lnTo>
                        <a:pt x="16" y="351"/>
                      </a:lnTo>
                      <a:lnTo>
                        <a:pt x="16" y="322"/>
                      </a:lnTo>
                      <a:lnTo>
                        <a:pt x="16" y="152"/>
                      </a:lnTo>
                      <a:lnTo>
                        <a:pt x="16" y="130"/>
                      </a:lnTo>
                      <a:lnTo>
                        <a:pt x="16" y="0"/>
                      </a:lnTo>
                      <a:close/>
                    </a:path>
                  </a:pathLst>
                </a:custGeom>
                <a:solidFill>
                  <a:srgbClr val="00662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11" name="Freeform 110"/>
                <p:cNvSpPr>
                  <a:spLocks/>
                </p:cNvSpPr>
                <p:nvPr/>
              </p:nvSpPr>
              <p:spPr bwMode="auto">
                <a:xfrm>
                  <a:off x="-533864" y="2135723"/>
                  <a:ext cx="60492" cy="1327037"/>
                </a:xfrm>
                <a:custGeom>
                  <a:avLst/>
                  <a:gdLst>
                    <a:gd name="T0" fmla="*/ 16 w 16"/>
                    <a:gd name="T1" fmla="*/ 0 h 351"/>
                    <a:gd name="T2" fmla="*/ 0 w 16"/>
                    <a:gd name="T3" fmla="*/ 0 h 351"/>
                    <a:gd name="T4" fmla="*/ 0 w 16"/>
                    <a:gd name="T5" fmla="*/ 351 h 351"/>
                    <a:gd name="T6" fmla="*/ 16 w 16"/>
                    <a:gd name="T7" fmla="*/ 351 h 351"/>
                    <a:gd name="T8" fmla="*/ 16 w 16"/>
                    <a:gd name="T9" fmla="*/ 322 h 351"/>
                    <a:gd name="T10" fmla="*/ 16 w 16"/>
                    <a:gd name="T11" fmla="*/ 152 h 351"/>
                    <a:gd name="T12" fmla="*/ 16 w 16"/>
                    <a:gd name="T13" fmla="*/ 130 h 351"/>
                    <a:gd name="T14" fmla="*/ 16 w 16"/>
                    <a:gd name="T15" fmla="*/ 0 h 3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 h="351">
                      <a:moveTo>
                        <a:pt x="16" y="0"/>
                      </a:moveTo>
                      <a:lnTo>
                        <a:pt x="0" y="0"/>
                      </a:lnTo>
                      <a:lnTo>
                        <a:pt x="0" y="351"/>
                      </a:lnTo>
                      <a:lnTo>
                        <a:pt x="16" y="351"/>
                      </a:lnTo>
                      <a:lnTo>
                        <a:pt x="16" y="322"/>
                      </a:lnTo>
                      <a:lnTo>
                        <a:pt x="16" y="152"/>
                      </a:lnTo>
                      <a:lnTo>
                        <a:pt x="16" y="130"/>
                      </a:lnTo>
                      <a:lnTo>
                        <a:pt x="1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12" name="Freeform 111"/>
                <p:cNvSpPr>
                  <a:spLocks/>
                </p:cNvSpPr>
                <p:nvPr/>
              </p:nvSpPr>
              <p:spPr bwMode="auto">
                <a:xfrm>
                  <a:off x="-560332" y="831370"/>
                  <a:ext cx="457470" cy="480154"/>
                </a:xfrm>
                <a:custGeom>
                  <a:avLst/>
                  <a:gdLst>
                    <a:gd name="T0" fmla="*/ 250 w 258"/>
                    <a:gd name="T1" fmla="*/ 91 h 271"/>
                    <a:gd name="T2" fmla="*/ 163 w 258"/>
                    <a:gd name="T3" fmla="*/ 15 h 271"/>
                    <a:gd name="T4" fmla="*/ 128 w 258"/>
                    <a:gd name="T5" fmla="*/ 18 h 271"/>
                    <a:gd name="T6" fmla="*/ 98 w 258"/>
                    <a:gd name="T7" fmla="*/ 20 h 271"/>
                    <a:gd name="T8" fmla="*/ 76 w 258"/>
                    <a:gd name="T9" fmla="*/ 55 h 271"/>
                    <a:gd name="T10" fmla="*/ 32 w 258"/>
                    <a:gd name="T11" fmla="*/ 99 h 271"/>
                    <a:gd name="T12" fmla="*/ 94 w 258"/>
                    <a:gd name="T13" fmla="*/ 241 h 271"/>
                    <a:gd name="T14" fmla="*/ 87 w 258"/>
                    <a:gd name="T15" fmla="*/ 193 h 271"/>
                    <a:gd name="T16" fmla="*/ 86 w 258"/>
                    <a:gd name="T17" fmla="*/ 193 h 271"/>
                    <a:gd name="T18" fmla="*/ 115 w 258"/>
                    <a:gd name="T19" fmla="*/ 129 h 271"/>
                    <a:gd name="T20" fmla="*/ 119 w 258"/>
                    <a:gd name="T21" fmla="*/ 126 h 271"/>
                    <a:gd name="T22" fmla="*/ 168 w 258"/>
                    <a:gd name="T23" fmla="*/ 123 h 271"/>
                    <a:gd name="T24" fmla="*/ 249 w 258"/>
                    <a:gd name="T25" fmla="*/ 92 h 271"/>
                    <a:gd name="T26" fmla="*/ 250 w 258"/>
                    <a:gd name="T27" fmla="*/ 92 h 271"/>
                    <a:gd name="T28" fmla="*/ 250 w 258"/>
                    <a:gd name="T29" fmla="*/ 91 h 271"/>
                    <a:gd name="T30" fmla="*/ 250 w 258"/>
                    <a:gd name="T31" fmla="*/ 91 h 271"/>
                    <a:gd name="T32" fmla="*/ 250 w 258"/>
                    <a:gd name="T33" fmla="*/ 91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8" h="271">
                      <a:moveTo>
                        <a:pt x="250" y="91"/>
                      </a:moveTo>
                      <a:cubicBezTo>
                        <a:pt x="258" y="45"/>
                        <a:pt x="204" y="0"/>
                        <a:pt x="163" y="15"/>
                      </a:cubicBezTo>
                      <a:cubicBezTo>
                        <a:pt x="151" y="20"/>
                        <a:pt x="142" y="21"/>
                        <a:pt x="128" y="18"/>
                      </a:cubicBezTo>
                      <a:cubicBezTo>
                        <a:pt x="117" y="16"/>
                        <a:pt x="109" y="16"/>
                        <a:pt x="98" y="20"/>
                      </a:cubicBezTo>
                      <a:cubicBezTo>
                        <a:pt x="88" y="24"/>
                        <a:pt x="78" y="40"/>
                        <a:pt x="76" y="55"/>
                      </a:cubicBezTo>
                      <a:cubicBezTo>
                        <a:pt x="46" y="62"/>
                        <a:pt x="32" y="99"/>
                        <a:pt x="32" y="99"/>
                      </a:cubicBezTo>
                      <a:cubicBezTo>
                        <a:pt x="0" y="271"/>
                        <a:pt x="94" y="241"/>
                        <a:pt x="94" y="241"/>
                      </a:cubicBezTo>
                      <a:cubicBezTo>
                        <a:pt x="90" y="231"/>
                        <a:pt x="87" y="193"/>
                        <a:pt x="87" y="193"/>
                      </a:cubicBezTo>
                      <a:cubicBezTo>
                        <a:pt x="86" y="193"/>
                        <a:pt x="86" y="193"/>
                        <a:pt x="86" y="193"/>
                      </a:cubicBezTo>
                      <a:cubicBezTo>
                        <a:pt x="103" y="172"/>
                        <a:pt x="111" y="145"/>
                        <a:pt x="115" y="129"/>
                      </a:cubicBezTo>
                      <a:cubicBezTo>
                        <a:pt x="116" y="128"/>
                        <a:pt x="118" y="127"/>
                        <a:pt x="119" y="126"/>
                      </a:cubicBezTo>
                      <a:cubicBezTo>
                        <a:pt x="137" y="114"/>
                        <a:pt x="147" y="120"/>
                        <a:pt x="168" y="123"/>
                      </a:cubicBezTo>
                      <a:cubicBezTo>
                        <a:pt x="193" y="126"/>
                        <a:pt x="236" y="117"/>
                        <a:pt x="249" y="92"/>
                      </a:cubicBezTo>
                      <a:cubicBezTo>
                        <a:pt x="250" y="92"/>
                        <a:pt x="250" y="92"/>
                        <a:pt x="250" y="92"/>
                      </a:cubicBezTo>
                      <a:cubicBezTo>
                        <a:pt x="250" y="92"/>
                        <a:pt x="250" y="91"/>
                        <a:pt x="250" y="91"/>
                      </a:cubicBezTo>
                      <a:cubicBezTo>
                        <a:pt x="250" y="91"/>
                        <a:pt x="250" y="91"/>
                        <a:pt x="250" y="91"/>
                      </a:cubicBezTo>
                      <a:cubicBezTo>
                        <a:pt x="250" y="91"/>
                        <a:pt x="250" y="91"/>
                        <a:pt x="250" y="91"/>
                      </a:cubicBezTo>
                    </a:path>
                  </a:pathLst>
                </a:custGeom>
                <a:solidFill>
                  <a:srgbClr val="AB0086"/>
                </a:solidFill>
                <a:ln>
                  <a:noFill/>
                </a:ln>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13" name="Freeform 112"/>
                <p:cNvSpPr>
                  <a:spLocks/>
                </p:cNvSpPr>
                <p:nvPr/>
              </p:nvSpPr>
              <p:spPr bwMode="auto">
                <a:xfrm>
                  <a:off x="-435565" y="1054434"/>
                  <a:ext cx="79397" cy="132326"/>
                </a:xfrm>
                <a:custGeom>
                  <a:avLst/>
                  <a:gdLst>
                    <a:gd name="T0" fmla="*/ 45 w 45"/>
                    <a:gd name="T1" fmla="*/ 4 h 75"/>
                    <a:gd name="T2" fmla="*/ 4 w 45"/>
                    <a:gd name="T3" fmla="*/ 33 h 75"/>
                    <a:gd name="T4" fmla="*/ 33 w 45"/>
                    <a:gd name="T5" fmla="*/ 75 h 75"/>
                    <a:gd name="T6" fmla="*/ 45 w 45"/>
                    <a:gd name="T7" fmla="*/ 4 h 75"/>
                  </a:gdLst>
                  <a:ahLst/>
                  <a:cxnLst>
                    <a:cxn ang="0">
                      <a:pos x="T0" y="T1"/>
                    </a:cxn>
                    <a:cxn ang="0">
                      <a:pos x="T2" y="T3"/>
                    </a:cxn>
                    <a:cxn ang="0">
                      <a:pos x="T4" y="T5"/>
                    </a:cxn>
                    <a:cxn ang="0">
                      <a:pos x="T6" y="T7"/>
                    </a:cxn>
                  </a:cxnLst>
                  <a:rect l="0" t="0" r="r" b="b"/>
                  <a:pathLst>
                    <a:path w="45" h="75">
                      <a:moveTo>
                        <a:pt x="45" y="4"/>
                      </a:moveTo>
                      <a:cubicBezTo>
                        <a:pt x="26" y="0"/>
                        <a:pt x="7" y="14"/>
                        <a:pt x="4" y="33"/>
                      </a:cubicBezTo>
                      <a:cubicBezTo>
                        <a:pt x="0" y="53"/>
                        <a:pt x="13" y="72"/>
                        <a:pt x="33" y="75"/>
                      </a:cubicBezTo>
                      <a:cubicBezTo>
                        <a:pt x="45" y="4"/>
                        <a:pt x="45" y="4"/>
                        <a:pt x="45" y="4"/>
                      </a:cubicBezTo>
                    </a:path>
                  </a:pathLst>
                </a:custGeom>
                <a:solidFill>
                  <a:srgbClr val="FFC000"/>
                </a:solidFill>
                <a:ln>
                  <a:noFill/>
                </a:ln>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14" name="Freeform 113"/>
                <p:cNvSpPr>
                  <a:spLocks/>
                </p:cNvSpPr>
                <p:nvPr/>
              </p:nvSpPr>
              <p:spPr bwMode="auto">
                <a:xfrm>
                  <a:off x="-371295" y="1092241"/>
                  <a:ext cx="7561" cy="64273"/>
                </a:xfrm>
                <a:custGeom>
                  <a:avLst/>
                  <a:gdLst>
                    <a:gd name="T0" fmla="*/ 6 w 6"/>
                    <a:gd name="T1" fmla="*/ 0 h 35"/>
                    <a:gd name="T2" fmla="*/ 0 w 6"/>
                    <a:gd name="T3" fmla="*/ 35 h 35"/>
                    <a:gd name="T4" fmla="*/ 0 w 6"/>
                    <a:gd name="T5" fmla="*/ 35 h 35"/>
                    <a:gd name="T6" fmla="*/ 6 w 6"/>
                    <a:gd name="T7" fmla="*/ 0 h 35"/>
                    <a:gd name="T8" fmla="*/ 6 w 6"/>
                    <a:gd name="T9" fmla="*/ 0 h 35"/>
                  </a:gdLst>
                  <a:ahLst/>
                  <a:cxnLst>
                    <a:cxn ang="0">
                      <a:pos x="T0" y="T1"/>
                    </a:cxn>
                    <a:cxn ang="0">
                      <a:pos x="T2" y="T3"/>
                    </a:cxn>
                    <a:cxn ang="0">
                      <a:pos x="T4" y="T5"/>
                    </a:cxn>
                    <a:cxn ang="0">
                      <a:pos x="T6" y="T7"/>
                    </a:cxn>
                    <a:cxn ang="0">
                      <a:pos x="T8" y="T9"/>
                    </a:cxn>
                  </a:cxnLst>
                  <a:rect l="0" t="0" r="r" b="b"/>
                  <a:pathLst>
                    <a:path w="6" h="35">
                      <a:moveTo>
                        <a:pt x="6" y="0"/>
                      </a:moveTo>
                      <a:cubicBezTo>
                        <a:pt x="0" y="35"/>
                        <a:pt x="0" y="35"/>
                        <a:pt x="0" y="35"/>
                      </a:cubicBezTo>
                      <a:cubicBezTo>
                        <a:pt x="0" y="35"/>
                        <a:pt x="0" y="35"/>
                        <a:pt x="0" y="35"/>
                      </a:cubicBezTo>
                      <a:cubicBezTo>
                        <a:pt x="6" y="0"/>
                        <a:pt x="6" y="0"/>
                        <a:pt x="6" y="0"/>
                      </a:cubicBezTo>
                      <a:cubicBezTo>
                        <a:pt x="6" y="0"/>
                        <a:pt x="6" y="0"/>
                        <a:pt x="6" y="0"/>
                      </a:cubicBezTo>
                    </a:path>
                  </a:pathLst>
                </a:custGeom>
                <a:solidFill>
                  <a:srgbClr val="D9D6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15" name="Rectangle 73"/>
                <p:cNvSpPr>
                  <a:spLocks noChangeArrowheads="1"/>
                </p:cNvSpPr>
                <p:nvPr/>
              </p:nvSpPr>
              <p:spPr bwMode="auto">
                <a:xfrm>
                  <a:off x="1109298" y="2094133"/>
                  <a:ext cx="124765" cy="1364844"/>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16" name="Rectangle 74"/>
                <p:cNvSpPr>
                  <a:spLocks noChangeArrowheads="1"/>
                </p:cNvSpPr>
                <p:nvPr/>
              </p:nvSpPr>
              <p:spPr bwMode="auto">
                <a:xfrm>
                  <a:off x="1109298" y="2094133"/>
                  <a:ext cx="124765" cy="13648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17" name="Freeform 75"/>
                <p:cNvSpPr>
                  <a:spLocks/>
                </p:cNvSpPr>
                <p:nvPr/>
              </p:nvSpPr>
              <p:spPr bwMode="auto">
                <a:xfrm>
                  <a:off x="1173569" y="2135723"/>
                  <a:ext cx="60492" cy="1323255"/>
                </a:xfrm>
                <a:custGeom>
                  <a:avLst/>
                  <a:gdLst>
                    <a:gd name="T0" fmla="*/ 16 w 16"/>
                    <a:gd name="T1" fmla="*/ 0 h 350"/>
                    <a:gd name="T2" fmla="*/ 0 w 16"/>
                    <a:gd name="T3" fmla="*/ 0 h 350"/>
                    <a:gd name="T4" fmla="*/ 0 w 16"/>
                    <a:gd name="T5" fmla="*/ 350 h 350"/>
                    <a:gd name="T6" fmla="*/ 16 w 16"/>
                    <a:gd name="T7" fmla="*/ 350 h 350"/>
                    <a:gd name="T8" fmla="*/ 16 w 16"/>
                    <a:gd name="T9" fmla="*/ 322 h 350"/>
                    <a:gd name="T10" fmla="*/ 16 w 16"/>
                    <a:gd name="T11" fmla="*/ 0 h 350"/>
                  </a:gdLst>
                  <a:ahLst/>
                  <a:cxnLst>
                    <a:cxn ang="0">
                      <a:pos x="T0" y="T1"/>
                    </a:cxn>
                    <a:cxn ang="0">
                      <a:pos x="T2" y="T3"/>
                    </a:cxn>
                    <a:cxn ang="0">
                      <a:pos x="T4" y="T5"/>
                    </a:cxn>
                    <a:cxn ang="0">
                      <a:pos x="T6" y="T7"/>
                    </a:cxn>
                    <a:cxn ang="0">
                      <a:pos x="T8" y="T9"/>
                    </a:cxn>
                    <a:cxn ang="0">
                      <a:pos x="T10" y="T11"/>
                    </a:cxn>
                  </a:cxnLst>
                  <a:rect l="0" t="0" r="r" b="b"/>
                  <a:pathLst>
                    <a:path w="16" h="350">
                      <a:moveTo>
                        <a:pt x="16" y="0"/>
                      </a:moveTo>
                      <a:lnTo>
                        <a:pt x="0" y="0"/>
                      </a:lnTo>
                      <a:lnTo>
                        <a:pt x="0" y="350"/>
                      </a:lnTo>
                      <a:lnTo>
                        <a:pt x="16" y="350"/>
                      </a:lnTo>
                      <a:lnTo>
                        <a:pt x="16" y="322"/>
                      </a:lnTo>
                      <a:lnTo>
                        <a:pt x="16" y="0"/>
                      </a:lnTo>
                      <a:close/>
                    </a:path>
                  </a:pathLst>
                </a:custGeom>
                <a:solidFill>
                  <a:srgbClr val="00662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18" name="Freeform 76"/>
                <p:cNvSpPr>
                  <a:spLocks/>
                </p:cNvSpPr>
                <p:nvPr/>
              </p:nvSpPr>
              <p:spPr bwMode="auto">
                <a:xfrm>
                  <a:off x="1173569" y="2135723"/>
                  <a:ext cx="60492" cy="1323255"/>
                </a:xfrm>
                <a:custGeom>
                  <a:avLst/>
                  <a:gdLst>
                    <a:gd name="T0" fmla="*/ 16 w 16"/>
                    <a:gd name="T1" fmla="*/ 0 h 350"/>
                    <a:gd name="T2" fmla="*/ 0 w 16"/>
                    <a:gd name="T3" fmla="*/ 0 h 350"/>
                    <a:gd name="T4" fmla="*/ 0 w 16"/>
                    <a:gd name="T5" fmla="*/ 350 h 350"/>
                    <a:gd name="T6" fmla="*/ 16 w 16"/>
                    <a:gd name="T7" fmla="*/ 350 h 350"/>
                    <a:gd name="T8" fmla="*/ 16 w 16"/>
                    <a:gd name="T9" fmla="*/ 322 h 350"/>
                    <a:gd name="T10" fmla="*/ 16 w 16"/>
                    <a:gd name="T11" fmla="*/ 0 h 350"/>
                  </a:gdLst>
                  <a:ahLst/>
                  <a:cxnLst>
                    <a:cxn ang="0">
                      <a:pos x="T0" y="T1"/>
                    </a:cxn>
                    <a:cxn ang="0">
                      <a:pos x="T2" y="T3"/>
                    </a:cxn>
                    <a:cxn ang="0">
                      <a:pos x="T4" y="T5"/>
                    </a:cxn>
                    <a:cxn ang="0">
                      <a:pos x="T6" y="T7"/>
                    </a:cxn>
                    <a:cxn ang="0">
                      <a:pos x="T8" y="T9"/>
                    </a:cxn>
                    <a:cxn ang="0">
                      <a:pos x="T10" y="T11"/>
                    </a:cxn>
                  </a:cxnLst>
                  <a:rect l="0" t="0" r="r" b="b"/>
                  <a:pathLst>
                    <a:path w="16" h="350">
                      <a:moveTo>
                        <a:pt x="16" y="0"/>
                      </a:moveTo>
                      <a:lnTo>
                        <a:pt x="0" y="0"/>
                      </a:lnTo>
                      <a:lnTo>
                        <a:pt x="0" y="350"/>
                      </a:lnTo>
                      <a:lnTo>
                        <a:pt x="16" y="350"/>
                      </a:lnTo>
                      <a:lnTo>
                        <a:pt x="16" y="322"/>
                      </a:lnTo>
                      <a:lnTo>
                        <a:pt x="1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nvGrpSpPr>
                <p:cNvPr id="319" name="Group 318"/>
                <p:cNvGrpSpPr/>
                <p:nvPr/>
              </p:nvGrpSpPr>
              <p:grpSpPr>
                <a:xfrm flipH="1">
                  <a:off x="-28523" y="1441478"/>
                  <a:ext cx="1037714" cy="550595"/>
                  <a:chOff x="-2508250" y="3690938"/>
                  <a:chExt cx="635000" cy="260350"/>
                </a:xfrm>
              </p:grpSpPr>
              <p:sp>
                <p:nvSpPr>
                  <p:cNvPr id="320" name="Freeform 186"/>
                  <p:cNvSpPr>
                    <a:spLocks/>
                  </p:cNvSpPr>
                  <p:nvPr/>
                </p:nvSpPr>
                <p:spPr bwMode="auto">
                  <a:xfrm>
                    <a:off x="-2508250" y="3781425"/>
                    <a:ext cx="200025" cy="169863"/>
                  </a:xfrm>
                  <a:custGeom>
                    <a:avLst/>
                    <a:gdLst>
                      <a:gd name="T0" fmla="*/ 60 w 71"/>
                      <a:gd name="T1" fmla="*/ 46 h 49"/>
                      <a:gd name="T2" fmla="*/ 55 w 71"/>
                      <a:gd name="T3" fmla="*/ 49 h 49"/>
                      <a:gd name="T4" fmla="*/ 3 w 71"/>
                      <a:gd name="T5" fmla="*/ 49 h 49"/>
                      <a:gd name="T6" fmla="*/ 0 w 71"/>
                      <a:gd name="T7" fmla="*/ 46 h 49"/>
                      <a:gd name="T8" fmla="*/ 11 w 71"/>
                      <a:gd name="T9" fmla="*/ 4 h 49"/>
                      <a:gd name="T10" fmla="*/ 16 w 71"/>
                      <a:gd name="T11" fmla="*/ 0 h 49"/>
                      <a:gd name="T12" fmla="*/ 68 w 71"/>
                      <a:gd name="T13" fmla="*/ 0 h 49"/>
                      <a:gd name="T14" fmla="*/ 71 w 71"/>
                      <a:gd name="T15" fmla="*/ 4 h 49"/>
                      <a:gd name="T16" fmla="*/ 60 w 71"/>
                      <a:gd name="T17" fmla="*/ 46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 h="49">
                        <a:moveTo>
                          <a:pt x="60" y="46"/>
                        </a:moveTo>
                        <a:cubicBezTo>
                          <a:pt x="60" y="48"/>
                          <a:pt x="57" y="49"/>
                          <a:pt x="55" y="49"/>
                        </a:cubicBezTo>
                        <a:cubicBezTo>
                          <a:pt x="3" y="49"/>
                          <a:pt x="3" y="49"/>
                          <a:pt x="3" y="49"/>
                        </a:cubicBezTo>
                        <a:cubicBezTo>
                          <a:pt x="1" y="49"/>
                          <a:pt x="0" y="48"/>
                          <a:pt x="0" y="46"/>
                        </a:cubicBezTo>
                        <a:cubicBezTo>
                          <a:pt x="11" y="4"/>
                          <a:pt x="11" y="4"/>
                          <a:pt x="11" y="4"/>
                        </a:cubicBezTo>
                        <a:cubicBezTo>
                          <a:pt x="12" y="1"/>
                          <a:pt x="14" y="0"/>
                          <a:pt x="16" y="0"/>
                        </a:cubicBezTo>
                        <a:cubicBezTo>
                          <a:pt x="68" y="0"/>
                          <a:pt x="68" y="0"/>
                          <a:pt x="68" y="0"/>
                        </a:cubicBezTo>
                        <a:cubicBezTo>
                          <a:pt x="70" y="0"/>
                          <a:pt x="71" y="1"/>
                          <a:pt x="71" y="4"/>
                        </a:cubicBezTo>
                        <a:lnTo>
                          <a:pt x="60" y="4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21" name="Freeform 187"/>
                  <p:cNvSpPr>
                    <a:spLocks/>
                  </p:cNvSpPr>
                  <p:nvPr/>
                </p:nvSpPr>
                <p:spPr bwMode="auto">
                  <a:xfrm>
                    <a:off x="-2503488" y="3690938"/>
                    <a:ext cx="458788" cy="246063"/>
                  </a:xfrm>
                  <a:custGeom>
                    <a:avLst/>
                    <a:gdLst>
                      <a:gd name="T0" fmla="*/ 161 w 162"/>
                      <a:gd name="T1" fmla="*/ 85 h 87"/>
                      <a:gd name="T2" fmla="*/ 160 w 162"/>
                      <a:gd name="T3" fmla="*/ 87 h 87"/>
                      <a:gd name="T4" fmla="*/ 24 w 162"/>
                      <a:gd name="T5" fmla="*/ 87 h 87"/>
                      <a:gd name="T6" fmla="*/ 21 w 162"/>
                      <a:gd name="T7" fmla="*/ 85 h 87"/>
                      <a:gd name="T8" fmla="*/ 0 w 162"/>
                      <a:gd name="T9" fmla="*/ 2 h 87"/>
                      <a:gd name="T10" fmla="*/ 2 w 162"/>
                      <a:gd name="T11" fmla="*/ 0 h 87"/>
                      <a:gd name="T12" fmla="*/ 138 w 162"/>
                      <a:gd name="T13" fmla="*/ 0 h 87"/>
                      <a:gd name="T14" fmla="*/ 140 w 162"/>
                      <a:gd name="T15" fmla="*/ 2 h 87"/>
                      <a:gd name="T16" fmla="*/ 161 w 162"/>
                      <a:gd name="T17" fmla="*/ 85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2" h="87">
                        <a:moveTo>
                          <a:pt x="161" y="85"/>
                        </a:moveTo>
                        <a:cubicBezTo>
                          <a:pt x="162" y="86"/>
                          <a:pt x="161" y="87"/>
                          <a:pt x="160" y="87"/>
                        </a:cubicBezTo>
                        <a:cubicBezTo>
                          <a:pt x="24" y="87"/>
                          <a:pt x="24" y="87"/>
                          <a:pt x="24" y="87"/>
                        </a:cubicBezTo>
                        <a:cubicBezTo>
                          <a:pt x="22" y="87"/>
                          <a:pt x="21" y="86"/>
                          <a:pt x="21" y="85"/>
                        </a:cubicBezTo>
                        <a:cubicBezTo>
                          <a:pt x="0" y="2"/>
                          <a:pt x="0" y="2"/>
                          <a:pt x="0" y="2"/>
                        </a:cubicBezTo>
                        <a:cubicBezTo>
                          <a:pt x="0" y="1"/>
                          <a:pt x="1" y="0"/>
                          <a:pt x="2" y="0"/>
                        </a:cubicBezTo>
                        <a:cubicBezTo>
                          <a:pt x="138" y="0"/>
                          <a:pt x="138" y="0"/>
                          <a:pt x="138" y="0"/>
                        </a:cubicBezTo>
                        <a:cubicBezTo>
                          <a:pt x="139" y="0"/>
                          <a:pt x="140" y="1"/>
                          <a:pt x="140" y="2"/>
                        </a:cubicBezTo>
                        <a:lnTo>
                          <a:pt x="161" y="85"/>
                        </a:lnTo>
                        <a:close/>
                      </a:path>
                    </a:pathLst>
                  </a:custGeom>
                  <a:solidFill>
                    <a:schemeClr val="tx1">
                      <a:lumMod val="75000"/>
                    </a:schemeClr>
                  </a:solidFill>
                  <a:ln w="9525">
                    <a:solidFill>
                      <a:schemeClr val="bg1"/>
                    </a:solidFill>
                    <a:round/>
                    <a:headEnd/>
                    <a:tailEnd/>
                  </a:ln>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22" name="Freeform 188"/>
                  <p:cNvSpPr>
                    <a:spLocks/>
                  </p:cNvSpPr>
                  <p:nvPr/>
                </p:nvSpPr>
                <p:spPr bwMode="auto">
                  <a:xfrm>
                    <a:off x="-2466975" y="3717923"/>
                    <a:ext cx="382588" cy="187325"/>
                  </a:xfrm>
                  <a:custGeom>
                    <a:avLst/>
                    <a:gdLst>
                      <a:gd name="T0" fmla="*/ 135 w 135"/>
                      <a:gd name="T1" fmla="*/ 64 h 66"/>
                      <a:gd name="T2" fmla="*/ 133 w 135"/>
                      <a:gd name="T3" fmla="*/ 66 h 66"/>
                      <a:gd name="T4" fmla="*/ 18 w 135"/>
                      <a:gd name="T5" fmla="*/ 66 h 66"/>
                      <a:gd name="T6" fmla="*/ 16 w 135"/>
                      <a:gd name="T7" fmla="*/ 64 h 66"/>
                      <a:gd name="T8" fmla="*/ 1 w 135"/>
                      <a:gd name="T9" fmla="*/ 2 h 66"/>
                      <a:gd name="T10" fmla="*/ 2 w 135"/>
                      <a:gd name="T11" fmla="*/ 0 h 66"/>
                      <a:gd name="T12" fmla="*/ 117 w 135"/>
                      <a:gd name="T13" fmla="*/ 0 h 66"/>
                      <a:gd name="T14" fmla="*/ 119 w 135"/>
                      <a:gd name="T15" fmla="*/ 2 h 66"/>
                      <a:gd name="T16" fmla="*/ 135 w 135"/>
                      <a:gd name="T17" fmla="*/ 6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66">
                        <a:moveTo>
                          <a:pt x="135" y="64"/>
                        </a:moveTo>
                        <a:cubicBezTo>
                          <a:pt x="135" y="65"/>
                          <a:pt x="134" y="66"/>
                          <a:pt x="133" y="66"/>
                        </a:cubicBezTo>
                        <a:cubicBezTo>
                          <a:pt x="18" y="66"/>
                          <a:pt x="18" y="66"/>
                          <a:pt x="18" y="66"/>
                        </a:cubicBezTo>
                        <a:cubicBezTo>
                          <a:pt x="17" y="66"/>
                          <a:pt x="16" y="65"/>
                          <a:pt x="16" y="64"/>
                        </a:cubicBezTo>
                        <a:cubicBezTo>
                          <a:pt x="1" y="2"/>
                          <a:pt x="1" y="2"/>
                          <a:pt x="1" y="2"/>
                        </a:cubicBezTo>
                        <a:cubicBezTo>
                          <a:pt x="0" y="1"/>
                          <a:pt x="1" y="0"/>
                          <a:pt x="2" y="0"/>
                        </a:cubicBezTo>
                        <a:cubicBezTo>
                          <a:pt x="117" y="0"/>
                          <a:pt x="117" y="0"/>
                          <a:pt x="117" y="0"/>
                        </a:cubicBezTo>
                        <a:cubicBezTo>
                          <a:pt x="118" y="0"/>
                          <a:pt x="119" y="1"/>
                          <a:pt x="119" y="2"/>
                        </a:cubicBezTo>
                        <a:lnTo>
                          <a:pt x="135" y="64"/>
                        </a:lnTo>
                        <a:close/>
                      </a:path>
                    </a:pathLst>
                  </a:custGeom>
                  <a:solidFill>
                    <a:schemeClr val="accent1"/>
                  </a:solidFill>
                  <a:ln w="9525">
                    <a:solidFill>
                      <a:schemeClr val="tx1">
                        <a:lumMod val="50000"/>
                      </a:schemeClr>
                    </a:solidFill>
                    <a:round/>
                    <a:headEnd/>
                    <a:tailEnd/>
                  </a:ln>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23" name="Freeform 189"/>
                  <p:cNvSpPr>
                    <a:spLocks/>
                  </p:cNvSpPr>
                  <p:nvPr/>
                </p:nvSpPr>
                <p:spPr bwMode="auto">
                  <a:xfrm flipV="1">
                    <a:off x="-2428875" y="3760788"/>
                    <a:ext cx="87313" cy="36513"/>
                  </a:xfrm>
                  <a:prstGeom prst="parallelogram">
                    <a:avLst/>
                  </a:prstGeom>
                  <a:solidFill>
                    <a:srgbClr val="00B0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24" name="Freeform 190"/>
                  <p:cNvSpPr>
                    <a:spLocks/>
                  </p:cNvSpPr>
                  <p:nvPr/>
                </p:nvSpPr>
                <p:spPr bwMode="auto">
                  <a:xfrm flipV="1">
                    <a:off x="-2347913" y="3760788"/>
                    <a:ext cx="87313" cy="36513"/>
                  </a:xfrm>
                  <a:prstGeom prst="parallelogram">
                    <a:avLst/>
                  </a:pr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25" name="Freeform 191"/>
                  <p:cNvSpPr>
                    <a:spLocks/>
                  </p:cNvSpPr>
                  <p:nvPr/>
                </p:nvSpPr>
                <p:spPr bwMode="auto">
                  <a:xfrm flipV="1">
                    <a:off x="-2267387" y="3760788"/>
                    <a:ext cx="46474" cy="36513"/>
                  </a:xfrm>
                  <a:prstGeom prst="parallelogram">
                    <a:avLst/>
                  </a:prstGeom>
                  <a:solidFill>
                    <a:srgbClr val="00B0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26" name="Freeform 192"/>
                  <p:cNvSpPr>
                    <a:spLocks/>
                  </p:cNvSpPr>
                  <p:nvPr/>
                </p:nvSpPr>
                <p:spPr bwMode="auto">
                  <a:xfrm flipV="1">
                    <a:off x="-2228000" y="3760788"/>
                    <a:ext cx="46775" cy="36513"/>
                  </a:xfrm>
                  <a:prstGeom prst="parallelogram">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27" name="Freeform 193"/>
                  <p:cNvSpPr>
                    <a:spLocks/>
                  </p:cNvSpPr>
                  <p:nvPr/>
                </p:nvSpPr>
                <p:spPr bwMode="auto">
                  <a:xfrm flipV="1">
                    <a:off x="-2257425" y="3800475"/>
                    <a:ext cx="46038" cy="36513"/>
                  </a:xfrm>
                  <a:prstGeom prst="parallelogram">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28" name="Freeform 197"/>
                  <p:cNvSpPr>
                    <a:spLocks/>
                  </p:cNvSpPr>
                  <p:nvPr/>
                </p:nvSpPr>
                <p:spPr bwMode="auto">
                  <a:xfrm flipV="1">
                    <a:off x="-2337791" y="3800475"/>
                    <a:ext cx="87001" cy="37050"/>
                  </a:xfrm>
                  <a:prstGeom prst="parallelogram">
                    <a:avLst/>
                  </a:prstGeom>
                  <a:solidFill>
                    <a:srgbClr val="F9F7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29" name="Freeform 198"/>
                  <p:cNvSpPr>
                    <a:spLocks/>
                  </p:cNvSpPr>
                  <p:nvPr/>
                </p:nvSpPr>
                <p:spPr bwMode="auto">
                  <a:xfrm flipV="1">
                    <a:off x="-2327870" y="3840163"/>
                    <a:ext cx="87313" cy="39688"/>
                  </a:xfrm>
                  <a:prstGeom prst="parallelogram">
                    <a:avLst/>
                  </a:pr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30" name="Freeform 199"/>
                  <p:cNvSpPr>
                    <a:spLocks/>
                  </p:cNvSpPr>
                  <p:nvPr/>
                </p:nvSpPr>
                <p:spPr bwMode="auto">
                  <a:xfrm flipV="1">
                    <a:off x="-2240657" y="3865563"/>
                    <a:ext cx="80168" cy="14288"/>
                  </a:xfrm>
                  <a:prstGeom prst="parallelogram">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31" name="Freeform 200"/>
                  <p:cNvSpPr>
                    <a:spLocks/>
                  </p:cNvSpPr>
                  <p:nvPr/>
                </p:nvSpPr>
                <p:spPr bwMode="auto">
                  <a:xfrm flipV="1">
                    <a:off x="-2247084" y="3840163"/>
                    <a:ext cx="83007" cy="25400"/>
                  </a:xfrm>
                  <a:prstGeom prst="parallelogram">
                    <a:avLst/>
                  </a:prstGeom>
                  <a:solidFill>
                    <a:srgbClr val="F9F7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32" name="Freeform 201"/>
                  <p:cNvSpPr>
                    <a:spLocks/>
                  </p:cNvSpPr>
                  <p:nvPr/>
                </p:nvSpPr>
                <p:spPr bwMode="auto">
                  <a:xfrm flipV="1">
                    <a:off x="-2217738" y="3800475"/>
                    <a:ext cx="46038" cy="36513"/>
                  </a:xfrm>
                  <a:prstGeom prst="parallelogram">
                    <a:avLst/>
                  </a:prstGeom>
                  <a:solidFill>
                    <a:srgbClr val="00B0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33" name="Freeform 202"/>
                  <p:cNvSpPr>
                    <a:spLocks/>
                  </p:cNvSpPr>
                  <p:nvPr/>
                </p:nvSpPr>
                <p:spPr bwMode="auto">
                  <a:xfrm flipV="1">
                    <a:off x="-2163763" y="3800475"/>
                    <a:ext cx="46461" cy="36513"/>
                  </a:xfrm>
                  <a:prstGeom prst="parallelogram">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34" name="Freeform 203"/>
                  <p:cNvSpPr>
                    <a:spLocks/>
                  </p:cNvSpPr>
                  <p:nvPr/>
                </p:nvSpPr>
                <p:spPr bwMode="auto">
                  <a:xfrm flipV="1">
                    <a:off x="-2153833" y="3840163"/>
                    <a:ext cx="46626" cy="36513"/>
                  </a:xfrm>
                  <a:prstGeom prst="parallelogram">
                    <a:avLst/>
                  </a:prstGeom>
                  <a:solidFill>
                    <a:srgbClr val="DA56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35" name="Freeform 205"/>
                  <p:cNvSpPr>
                    <a:spLocks/>
                  </p:cNvSpPr>
                  <p:nvPr/>
                </p:nvSpPr>
                <p:spPr bwMode="auto">
                  <a:xfrm flipV="1">
                    <a:off x="-2114783" y="3840162"/>
                    <a:ext cx="24045" cy="36514"/>
                  </a:xfrm>
                  <a:prstGeom prst="parallelogram">
                    <a:avLst>
                      <a:gd name="adj" fmla="val 38967"/>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36" name="Freeform 206"/>
                  <p:cNvSpPr>
                    <a:spLocks/>
                  </p:cNvSpPr>
                  <p:nvPr/>
                </p:nvSpPr>
                <p:spPr bwMode="auto">
                  <a:xfrm flipV="1">
                    <a:off x="-2173875" y="3760788"/>
                    <a:ext cx="63294" cy="36513"/>
                  </a:xfrm>
                  <a:prstGeom prst="parallelogram">
                    <a:avLst/>
                  </a:prstGeom>
                  <a:solidFill>
                    <a:srgbClr val="F69A8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37" name="Freeform 207"/>
                  <p:cNvSpPr>
                    <a:spLocks/>
                  </p:cNvSpPr>
                  <p:nvPr/>
                </p:nvSpPr>
                <p:spPr bwMode="auto">
                  <a:xfrm flipV="1">
                    <a:off x="-2377948" y="3800475"/>
                    <a:ext cx="46475" cy="37005"/>
                  </a:xfrm>
                  <a:prstGeom prst="parallelogram">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38" name="Freeform 208"/>
                  <p:cNvSpPr>
                    <a:spLocks/>
                  </p:cNvSpPr>
                  <p:nvPr/>
                </p:nvSpPr>
                <p:spPr bwMode="auto">
                  <a:xfrm>
                    <a:off x="-2432050" y="3732213"/>
                    <a:ext cx="4763" cy="11113"/>
                  </a:xfrm>
                  <a:custGeom>
                    <a:avLst/>
                    <a:gdLst>
                      <a:gd name="T0" fmla="*/ 0 w 2"/>
                      <a:gd name="T1" fmla="*/ 4 h 4"/>
                      <a:gd name="T2" fmla="*/ 0 w 2"/>
                      <a:gd name="T3" fmla="*/ 3 h 4"/>
                      <a:gd name="T4" fmla="*/ 1 w 2"/>
                      <a:gd name="T5" fmla="*/ 4 h 4"/>
                      <a:gd name="T6" fmla="*/ 1 w 2"/>
                      <a:gd name="T7" fmla="*/ 3 h 4"/>
                      <a:gd name="T8" fmla="*/ 2 w 2"/>
                      <a:gd name="T9" fmla="*/ 3 h 4"/>
                      <a:gd name="T10" fmla="*/ 1 w 2"/>
                      <a:gd name="T11" fmla="*/ 3 h 4"/>
                      <a:gd name="T12" fmla="*/ 1 w 2"/>
                      <a:gd name="T13" fmla="*/ 2 h 4"/>
                      <a:gd name="T14" fmla="*/ 0 w 2"/>
                      <a:gd name="T15" fmla="*/ 2 h 4"/>
                      <a:gd name="T16" fmla="*/ 0 w 2"/>
                      <a:gd name="T17" fmla="*/ 1 h 4"/>
                      <a:gd name="T18" fmla="*/ 0 w 2"/>
                      <a:gd name="T19" fmla="*/ 1 h 4"/>
                      <a:gd name="T20" fmla="*/ 0 w 2"/>
                      <a:gd name="T21" fmla="*/ 0 h 4"/>
                      <a:gd name="T22" fmla="*/ 0 w 2"/>
                      <a:gd name="T23" fmla="*/ 0 h 4"/>
                      <a:gd name="T24" fmla="*/ 1 w 2"/>
                      <a:gd name="T25" fmla="*/ 0 h 4"/>
                      <a:gd name="T26" fmla="*/ 1 w 2"/>
                      <a:gd name="T27" fmla="*/ 1 h 4"/>
                      <a:gd name="T28" fmla="*/ 0 w 2"/>
                      <a:gd name="T29" fmla="*/ 1 h 4"/>
                      <a:gd name="T30" fmla="*/ 0 w 2"/>
                      <a:gd name="T31" fmla="*/ 1 h 4"/>
                      <a:gd name="T32" fmla="*/ 0 w 2"/>
                      <a:gd name="T33" fmla="*/ 1 h 4"/>
                      <a:gd name="T34" fmla="*/ 0 w 2"/>
                      <a:gd name="T35" fmla="*/ 1 h 4"/>
                      <a:gd name="T36" fmla="*/ 0 w 2"/>
                      <a:gd name="T37" fmla="*/ 2 h 4"/>
                      <a:gd name="T38" fmla="*/ 1 w 2"/>
                      <a:gd name="T39" fmla="*/ 2 h 4"/>
                      <a:gd name="T40" fmla="*/ 1 w 2"/>
                      <a:gd name="T41" fmla="*/ 2 h 4"/>
                      <a:gd name="T42" fmla="*/ 2 w 2"/>
                      <a:gd name="T43" fmla="*/ 3 h 4"/>
                      <a:gd name="T44" fmla="*/ 2 w 2"/>
                      <a:gd name="T45" fmla="*/ 3 h 4"/>
                      <a:gd name="T46" fmla="*/ 2 w 2"/>
                      <a:gd name="T47" fmla="*/ 4 h 4"/>
                      <a:gd name="T48" fmla="*/ 1 w 2"/>
                      <a:gd name="T49" fmla="*/ 4 h 4"/>
                      <a:gd name="T50" fmla="*/ 1 w 2"/>
                      <a:gd name="T51" fmla="*/ 4 h 4"/>
                      <a:gd name="T52" fmla="*/ 0 w 2"/>
                      <a:gd name="T53"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 h="4">
                        <a:moveTo>
                          <a:pt x="0" y="4"/>
                        </a:moveTo>
                        <a:cubicBezTo>
                          <a:pt x="0" y="3"/>
                          <a:pt x="0" y="3"/>
                          <a:pt x="0" y="3"/>
                        </a:cubicBezTo>
                        <a:cubicBezTo>
                          <a:pt x="0" y="4"/>
                          <a:pt x="1" y="4"/>
                          <a:pt x="1" y="4"/>
                        </a:cubicBezTo>
                        <a:cubicBezTo>
                          <a:pt x="1" y="4"/>
                          <a:pt x="1" y="4"/>
                          <a:pt x="1" y="3"/>
                        </a:cubicBezTo>
                        <a:cubicBezTo>
                          <a:pt x="2" y="3"/>
                          <a:pt x="2" y="3"/>
                          <a:pt x="2" y="3"/>
                        </a:cubicBezTo>
                        <a:cubicBezTo>
                          <a:pt x="2" y="3"/>
                          <a:pt x="1" y="3"/>
                          <a:pt x="1" y="3"/>
                        </a:cubicBezTo>
                        <a:cubicBezTo>
                          <a:pt x="1" y="2"/>
                          <a:pt x="1" y="2"/>
                          <a:pt x="1" y="2"/>
                        </a:cubicBezTo>
                        <a:cubicBezTo>
                          <a:pt x="0" y="2"/>
                          <a:pt x="0" y="2"/>
                          <a:pt x="0" y="2"/>
                        </a:cubicBezTo>
                        <a:cubicBezTo>
                          <a:pt x="0" y="2"/>
                          <a:pt x="0" y="1"/>
                          <a:pt x="0" y="1"/>
                        </a:cubicBezTo>
                        <a:cubicBezTo>
                          <a:pt x="0" y="1"/>
                          <a:pt x="0" y="1"/>
                          <a:pt x="0" y="1"/>
                        </a:cubicBezTo>
                        <a:cubicBezTo>
                          <a:pt x="0" y="1"/>
                          <a:pt x="0" y="0"/>
                          <a:pt x="0" y="0"/>
                        </a:cubicBezTo>
                        <a:cubicBezTo>
                          <a:pt x="0" y="0"/>
                          <a:pt x="0" y="0"/>
                          <a:pt x="0" y="0"/>
                        </a:cubicBezTo>
                        <a:cubicBezTo>
                          <a:pt x="1" y="0"/>
                          <a:pt x="1" y="0"/>
                          <a:pt x="1" y="0"/>
                        </a:cubicBezTo>
                        <a:cubicBezTo>
                          <a:pt x="1" y="1"/>
                          <a:pt x="1" y="1"/>
                          <a:pt x="1" y="1"/>
                        </a:cubicBezTo>
                        <a:cubicBezTo>
                          <a:pt x="1" y="1"/>
                          <a:pt x="1" y="1"/>
                          <a:pt x="0" y="1"/>
                        </a:cubicBezTo>
                        <a:cubicBezTo>
                          <a:pt x="0" y="1"/>
                          <a:pt x="0" y="1"/>
                          <a:pt x="0" y="1"/>
                        </a:cubicBezTo>
                        <a:cubicBezTo>
                          <a:pt x="0" y="1"/>
                          <a:pt x="0" y="1"/>
                          <a:pt x="0" y="1"/>
                        </a:cubicBezTo>
                        <a:cubicBezTo>
                          <a:pt x="0" y="1"/>
                          <a:pt x="0" y="1"/>
                          <a:pt x="0" y="1"/>
                        </a:cubicBezTo>
                        <a:cubicBezTo>
                          <a:pt x="0" y="1"/>
                          <a:pt x="0" y="2"/>
                          <a:pt x="0" y="2"/>
                        </a:cubicBezTo>
                        <a:cubicBezTo>
                          <a:pt x="0" y="2"/>
                          <a:pt x="0" y="2"/>
                          <a:pt x="1" y="2"/>
                        </a:cubicBezTo>
                        <a:cubicBezTo>
                          <a:pt x="1" y="2"/>
                          <a:pt x="1" y="2"/>
                          <a:pt x="1" y="2"/>
                        </a:cubicBezTo>
                        <a:cubicBezTo>
                          <a:pt x="1" y="2"/>
                          <a:pt x="2" y="2"/>
                          <a:pt x="2" y="3"/>
                        </a:cubicBezTo>
                        <a:cubicBezTo>
                          <a:pt x="2" y="3"/>
                          <a:pt x="2" y="3"/>
                          <a:pt x="2" y="3"/>
                        </a:cubicBezTo>
                        <a:cubicBezTo>
                          <a:pt x="2" y="3"/>
                          <a:pt x="2" y="3"/>
                          <a:pt x="2" y="4"/>
                        </a:cubicBezTo>
                        <a:cubicBezTo>
                          <a:pt x="2" y="4"/>
                          <a:pt x="1" y="4"/>
                          <a:pt x="1" y="4"/>
                        </a:cubicBezTo>
                        <a:cubicBezTo>
                          <a:pt x="1" y="4"/>
                          <a:pt x="1" y="4"/>
                          <a:pt x="1" y="4"/>
                        </a:cubicBezTo>
                        <a:cubicBezTo>
                          <a:pt x="0" y="4"/>
                          <a:pt x="0" y="4"/>
                          <a:pt x="0"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39" name="Freeform 209"/>
                  <p:cNvSpPr>
                    <a:spLocks/>
                  </p:cNvSpPr>
                  <p:nvPr/>
                </p:nvSpPr>
                <p:spPr bwMode="auto">
                  <a:xfrm>
                    <a:off x="-2427288" y="3735388"/>
                    <a:ext cx="6350" cy="7938"/>
                  </a:xfrm>
                  <a:custGeom>
                    <a:avLst/>
                    <a:gdLst>
                      <a:gd name="T0" fmla="*/ 2 w 2"/>
                      <a:gd name="T1" fmla="*/ 3 h 3"/>
                      <a:gd name="T2" fmla="*/ 1 w 2"/>
                      <a:gd name="T3" fmla="*/ 3 h 3"/>
                      <a:gd name="T4" fmla="*/ 1 w 2"/>
                      <a:gd name="T5" fmla="*/ 2 h 3"/>
                      <a:gd name="T6" fmla="*/ 0 w 2"/>
                      <a:gd name="T7" fmla="*/ 1 h 3"/>
                      <a:gd name="T8" fmla="*/ 0 w 2"/>
                      <a:gd name="T9" fmla="*/ 1 h 3"/>
                      <a:gd name="T10" fmla="*/ 0 w 2"/>
                      <a:gd name="T11" fmla="*/ 0 h 3"/>
                      <a:gd name="T12" fmla="*/ 0 w 2"/>
                      <a:gd name="T13" fmla="*/ 0 h 3"/>
                      <a:gd name="T14" fmla="*/ 0 w 2"/>
                      <a:gd name="T15" fmla="*/ 0 h 3"/>
                      <a:gd name="T16" fmla="*/ 0 w 2"/>
                      <a:gd name="T17" fmla="*/ 0 h 3"/>
                      <a:gd name="T18" fmla="*/ 0 w 2"/>
                      <a:gd name="T19" fmla="*/ 0 h 3"/>
                      <a:gd name="T20" fmla="*/ 1 w 2"/>
                      <a:gd name="T21" fmla="*/ 0 h 3"/>
                      <a:gd name="T22" fmla="*/ 1 w 2"/>
                      <a:gd name="T23" fmla="*/ 1 h 3"/>
                      <a:gd name="T24" fmla="*/ 0 w 2"/>
                      <a:gd name="T25" fmla="*/ 1 h 3"/>
                      <a:gd name="T26" fmla="*/ 1 w 2"/>
                      <a:gd name="T27" fmla="*/ 2 h 3"/>
                      <a:gd name="T28" fmla="*/ 1 w 2"/>
                      <a:gd name="T29" fmla="*/ 2 h 3"/>
                      <a:gd name="T30" fmla="*/ 1 w 2"/>
                      <a:gd name="T31" fmla="*/ 3 h 3"/>
                      <a:gd name="T32" fmla="*/ 2 w 2"/>
                      <a:gd name="T33" fmla="*/ 2 h 3"/>
                      <a:gd name="T34" fmla="*/ 2 w 2"/>
                      <a:gd name="T35" fmla="*/ 3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 h="3">
                        <a:moveTo>
                          <a:pt x="2" y="3"/>
                        </a:moveTo>
                        <a:cubicBezTo>
                          <a:pt x="1" y="3"/>
                          <a:pt x="1" y="3"/>
                          <a:pt x="1" y="3"/>
                        </a:cubicBezTo>
                        <a:cubicBezTo>
                          <a:pt x="1" y="3"/>
                          <a:pt x="1" y="3"/>
                          <a:pt x="1" y="2"/>
                        </a:cubicBezTo>
                        <a:cubicBezTo>
                          <a:pt x="0" y="1"/>
                          <a:pt x="0" y="1"/>
                          <a:pt x="0" y="1"/>
                        </a:cubicBezTo>
                        <a:cubicBezTo>
                          <a:pt x="0" y="1"/>
                          <a:pt x="0" y="1"/>
                          <a:pt x="0" y="1"/>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1" y="0"/>
                          <a:pt x="1" y="0"/>
                          <a:pt x="1" y="0"/>
                        </a:cubicBezTo>
                        <a:cubicBezTo>
                          <a:pt x="1" y="1"/>
                          <a:pt x="1" y="1"/>
                          <a:pt x="1" y="1"/>
                        </a:cubicBezTo>
                        <a:cubicBezTo>
                          <a:pt x="0" y="1"/>
                          <a:pt x="0" y="1"/>
                          <a:pt x="0" y="1"/>
                        </a:cubicBezTo>
                        <a:cubicBezTo>
                          <a:pt x="1" y="2"/>
                          <a:pt x="1" y="2"/>
                          <a:pt x="1" y="2"/>
                        </a:cubicBezTo>
                        <a:cubicBezTo>
                          <a:pt x="1" y="2"/>
                          <a:pt x="1" y="2"/>
                          <a:pt x="1" y="2"/>
                        </a:cubicBezTo>
                        <a:cubicBezTo>
                          <a:pt x="1" y="3"/>
                          <a:pt x="1" y="3"/>
                          <a:pt x="1" y="3"/>
                        </a:cubicBezTo>
                        <a:cubicBezTo>
                          <a:pt x="1" y="3"/>
                          <a:pt x="1" y="3"/>
                          <a:pt x="2" y="2"/>
                        </a:cubicBezTo>
                        <a:lnTo>
                          <a:pt x="2"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40" name="Freeform 210"/>
                  <p:cNvSpPr>
                    <a:spLocks noEditPoints="1"/>
                  </p:cNvSpPr>
                  <p:nvPr/>
                </p:nvSpPr>
                <p:spPr bwMode="auto">
                  <a:xfrm>
                    <a:off x="-2420938" y="3735388"/>
                    <a:ext cx="4763" cy="7938"/>
                  </a:xfrm>
                  <a:custGeom>
                    <a:avLst/>
                    <a:gdLst>
                      <a:gd name="T0" fmla="*/ 2 w 2"/>
                      <a:gd name="T1" fmla="*/ 3 h 3"/>
                      <a:gd name="T2" fmla="*/ 2 w 2"/>
                      <a:gd name="T3" fmla="*/ 2 h 3"/>
                      <a:gd name="T4" fmla="*/ 2 w 2"/>
                      <a:gd name="T5" fmla="*/ 2 h 3"/>
                      <a:gd name="T6" fmla="*/ 1 w 2"/>
                      <a:gd name="T7" fmla="*/ 3 h 3"/>
                      <a:gd name="T8" fmla="*/ 1 w 2"/>
                      <a:gd name="T9" fmla="*/ 3 h 3"/>
                      <a:gd name="T10" fmla="*/ 0 w 2"/>
                      <a:gd name="T11" fmla="*/ 3 h 3"/>
                      <a:gd name="T12" fmla="*/ 0 w 2"/>
                      <a:gd name="T13" fmla="*/ 2 h 3"/>
                      <a:gd name="T14" fmla="*/ 1 w 2"/>
                      <a:gd name="T15" fmla="*/ 1 h 3"/>
                      <a:gd name="T16" fmla="*/ 1 w 2"/>
                      <a:gd name="T17" fmla="*/ 1 h 3"/>
                      <a:gd name="T18" fmla="*/ 0 w 2"/>
                      <a:gd name="T19" fmla="*/ 0 h 3"/>
                      <a:gd name="T20" fmla="*/ 0 w 2"/>
                      <a:gd name="T21" fmla="*/ 1 h 3"/>
                      <a:gd name="T22" fmla="*/ 0 w 2"/>
                      <a:gd name="T23" fmla="*/ 1 h 3"/>
                      <a:gd name="T24" fmla="*/ 0 w 2"/>
                      <a:gd name="T25" fmla="*/ 0 h 3"/>
                      <a:gd name="T26" fmla="*/ 0 w 2"/>
                      <a:gd name="T27" fmla="*/ 0 h 3"/>
                      <a:gd name="T28" fmla="*/ 1 w 2"/>
                      <a:gd name="T29" fmla="*/ 0 h 3"/>
                      <a:gd name="T30" fmla="*/ 1 w 2"/>
                      <a:gd name="T31" fmla="*/ 1 h 3"/>
                      <a:gd name="T32" fmla="*/ 2 w 2"/>
                      <a:gd name="T33" fmla="*/ 3 h 3"/>
                      <a:gd name="T34" fmla="*/ 0 w 2"/>
                      <a:gd name="T35" fmla="*/ 2 h 3"/>
                      <a:gd name="T36" fmla="*/ 0 w 2"/>
                      <a:gd name="T37" fmla="*/ 2 h 3"/>
                      <a:gd name="T38" fmla="*/ 1 w 2"/>
                      <a:gd name="T39" fmla="*/ 3 h 3"/>
                      <a:gd name="T40" fmla="*/ 1 w 2"/>
                      <a:gd name="T41" fmla="*/ 2 h 3"/>
                      <a:gd name="T42" fmla="*/ 1 w 2"/>
                      <a:gd name="T43" fmla="*/ 2 h 3"/>
                      <a:gd name="T44" fmla="*/ 1 w 2"/>
                      <a:gd name="T45" fmla="*/ 1 h 3"/>
                      <a:gd name="T46" fmla="*/ 1 w 2"/>
                      <a:gd name="T47" fmla="*/ 2 h 3"/>
                      <a:gd name="T48" fmla="*/ 0 w 2"/>
                      <a:gd name="T49" fmla="*/ 2 h 3"/>
                      <a:gd name="T50" fmla="*/ 0 w 2"/>
                      <a:gd name="T51" fmla="*/ 2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 h="3">
                        <a:moveTo>
                          <a:pt x="2" y="3"/>
                        </a:moveTo>
                        <a:cubicBezTo>
                          <a:pt x="2" y="2"/>
                          <a:pt x="2" y="2"/>
                          <a:pt x="2" y="2"/>
                        </a:cubicBezTo>
                        <a:cubicBezTo>
                          <a:pt x="2" y="2"/>
                          <a:pt x="2" y="2"/>
                          <a:pt x="2" y="2"/>
                        </a:cubicBezTo>
                        <a:cubicBezTo>
                          <a:pt x="1" y="2"/>
                          <a:pt x="1" y="3"/>
                          <a:pt x="1" y="3"/>
                        </a:cubicBezTo>
                        <a:cubicBezTo>
                          <a:pt x="1" y="3"/>
                          <a:pt x="1" y="3"/>
                          <a:pt x="1" y="3"/>
                        </a:cubicBezTo>
                        <a:cubicBezTo>
                          <a:pt x="1" y="3"/>
                          <a:pt x="0" y="3"/>
                          <a:pt x="0" y="3"/>
                        </a:cubicBezTo>
                        <a:cubicBezTo>
                          <a:pt x="0" y="2"/>
                          <a:pt x="0" y="2"/>
                          <a:pt x="0" y="2"/>
                        </a:cubicBezTo>
                        <a:cubicBezTo>
                          <a:pt x="0" y="2"/>
                          <a:pt x="0" y="1"/>
                          <a:pt x="1" y="1"/>
                        </a:cubicBezTo>
                        <a:cubicBezTo>
                          <a:pt x="1" y="1"/>
                          <a:pt x="1" y="1"/>
                          <a:pt x="1" y="1"/>
                        </a:cubicBezTo>
                        <a:cubicBezTo>
                          <a:pt x="1" y="1"/>
                          <a:pt x="1" y="0"/>
                          <a:pt x="0" y="0"/>
                        </a:cubicBezTo>
                        <a:cubicBezTo>
                          <a:pt x="0" y="0"/>
                          <a:pt x="0" y="1"/>
                          <a:pt x="0" y="1"/>
                        </a:cubicBezTo>
                        <a:cubicBezTo>
                          <a:pt x="0" y="1"/>
                          <a:pt x="0" y="1"/>
                          <a:pt x="0" y="1"/>
                        </a:cubicBezTo>
                        <a:cubicBezTo>
                          <a:pt x="0" y="0"/>
                          <a:pt x="0" y="0"/>
                          <a:pt x="0" y="0"/>
                        </a:cubicBezTo>
                        <a:cubicBezTo>
                          <a:pt x="0" y="0"/>
                          <a:pt x="0" y="0"/>
                          <a:pt x="0" y="0"/>
                        </a:cubicBezTo>
                        <a:cubicBezTo>
                          <a:pt x="1" y="0"/>
                          <a:pt x="1" y="0"/>
                          <a:pt x="1" y="0"/>
                        </a:cubicBezTo>
                        <a:cubicBezTo>
                          <a:pt x="1" y="1"/>
                          <a:pt x="1" y="1"/>
                          <a:pt x="1" y="1"/>
                        </a:cubicBezTo>
                        <a:cubicBezTo>
                          <a:pt x="2" y="3"/>
                          <a:pt x="2" y="3"/>
                          <a:pt x="2" y="3"/>
                        </a:cubicBezTo>
                        <a:close/>
                        <a:moveTo>
                          <a:pt x="0" y="2"/>
                        </a:moveTo>
                        <a:cubicBezTo>
                          <a:pt x="0" y="2"/>
                          <a:pt x="0" y="2"/>
                          <a:pt x="0" y="2"/>
                        </a:cubicBezTo>
                        <a:cubicBezTo>
                          <a:pt x="1" y="3"/>
                          <a:pt x="1" y="3"/>
                          <a:pt x="1" y="3"/>
                        </a:cubicBezTo>
                        <a:cubicBezTo>
                          <a:pt x="1" y="3"/>
                          <a:pt x="1" y="3"/>
                          <a:pt x="1" y="2"/>
                        </a:cubicBezTo>
                        <a:cubicBezTo>
                          <a:pt x="1" y="2"/>
                          <a:pt x="1" y="2"/>
                          <a:pt x="1" y="2"/>
                        </a:cubicBezTo>
                        <a:cubicBezTo>
                          <a:pt x="1" y="1"/>
                          <a:pt x="1" y="1"/>
                          <a:pt x="1" y="1"/>
                        </a:cubicBezTo>
                        <a:cubicBezTo>
                          <a:pt x="1" y="2"/>
                          <a:pt x="1" y="2"/>
                          <a:pt x="1" y="2"/>
                        </a:cubicBezTo>
                        <a:cubicBezTo>
                          <a:pt x="0" y="2"/>
                          <a:pt x="0" y="2"/>
                          <a:pt x="0" y="2"/>
                        </a:cubicBezTo>
                        <a:cubicBezTo>
                          <a:pt x="0" y="2"/>
                          <a:pt x="0" y="2"/>
                          <a:pt x="0"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41" name="Freeform 211"/>
                  <p:cNvSpPr>
                    <a:spLocks/>
                  </p:cNvSpPr>
                  <p:nvPr/>
                </p:nvSpPr>
                <p:spPr bwMode="auto">
                  <a:xfrm>
                    <a:off x="-2416175" y="3735388"/>
                    <a:ext cx="3175" cy="7938"/>
                  </a:xfrm>
                  <a:custGeom>
                    <a:avLst/>
                    <a:gdLst>
                      <a:gd name="T0" fmla="*/ 1 w 1"/>
                      <a:gd name="T1" fmla="*/ 1 h 3"/>
                      <a:gd name="T2" fmla="*/ 1 w 1"/>
                      <a:gd name="T3" fmla="*/ 0 h 3"/>
                      <a:gd name="T4" fmla="*/ 1 w 1"/>
                      <a:gd name="T5" fmla="*/ 1 h 3"/>
                      <a:gd name="T6" fmla="*/ 1 w 1"/>
                      <a:gd name="T7" fmla="*/ 1 h 3"/>
                      <a:gd name="T8" fmla="*/ 1 w 1"/>
                      <a:gd name="T9" fmla="*/ 2 h 3"/>
                      <a:gd name="T10" fmla="*/ 1 w 1"/>
                      <a:gd name="T11" fmla="*/ 3 h 3"/>
                      <a:gd name="T12" fmla="*/ 1 w 1"/>
                      <a:gd name="T13" fmla="*/ 3 h 3"/>
                      <a:gd name="T14" fmla="*/ 0 w 1"/>
                      <a:gd name="T15" fmla="*/ 0 h 3"/>
                      <a:gd name="T16" fmla="*/ 0 w 1"/>
                      <a:gd name="T17" fmla="*/ 0 h 3"/>
                      <a:gd name="T18" fmla="*/ 0 w 1"/>
                      <a:gd name="T19" fmla="*/ 1 h 3"/>
                      <a:gd name="T20" fmla="*/ 0 w 1"/>
                      <a:gd name="T21" fmla="*/ 1 h 3"/>
                      <a:gd name="T22" fmla="*/ 1 w 1"/>
                      <a:gd name="T23" fmla="*/ 0 h 3"/>
                      <a:gd name="T24" fmla="*/ 1 w 1"/>
                      <a:gd name="T25" fmla="*/ 0 h 3"/>
                      <a:gd name="T26" fmla="*/ 1 w 1"/>
                      <a:gd name="T27" fmla="*/ 0 h 3"/>
                      <a:gd name="T28" fmla="*/ 1 w 1"/>
                      <a:gd name="T29" fmla="*/ 1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 h="3">
                        <a:moveTo>
                          <a:pt x="1" y="1"/>
                        </a:moveTo>
                        <a:cubicBezTo>
                          <a:pt x="1" y="1"/>
                          <a:pt x="1" y="0"/>
                          <a:pt x="1" y="0"/>
                        </a:cubicBezTo>
                        <a:cubicBezTo>
                          <a:pt x="1" y="0"/>
                          <a:pt x="1" y="1"/>
                          <a:pt x="1" y="1"/>
                        </a:cubicBezTo>
                        <a:cubicBezTo>
                          <a:pt x="1" y="1"/>
                          <a:pt x="1" y="1"/>
                          <a:pt x="1" y="1"/>
                        </a:cubicBezTo>
                        <a:cubicBezTo>
                          <a:pt x="1" y="1"/>
                          <a:pt x="1" y="1"/>
                          <a:pt x="1" y="2"/>
                        </a:cubicBezTo>
                        <a:cubicBezTo>
                          <a:pt x="1" y="3"/>
                          <a:pt x="1" y="3"/>
                          <a:pt x="1" y="3"/>
                        </a:cubicBezTo>
                        <a:cubicBezTo>
                          <a:pt x="1" y="3"/>
                          <a:pt x="1" y="3"/>
                          <a:pt x="1" y="3"/>
                        </a:cubicBezTo>
                        <a:cubicBezTo>
                          <a:pt x="0" y="0"/>
                          <a:pt x="0" y="0"/>
                          <a:pt x="0" y="0"/>
                        </a:cubicBezTo>
                        <a:cubicBezTo>
                          <a:pt x="0" y="0"/>
                          <a:pt x="0" y="0"/>
                          <a:pt x="0" y="0"/>
                        </a:cubicBezTo>
                        <a:cubicBezTo>
                          <a:pt x="0" y="1"/>
                          <a:pt x="0" y="1"/>
                          <a:pt x="0" y="1"/>
                        </a:cubicBezTo>
                        <a:cubicBezTo>
                          <a:pt x="0" y="1"/>
                          <a:pt x="0" y="1"/>
                          <a:pt x="0" y="1"/>
                        </a:cubicBezTo>
                        <a:cubicBezTo>
                          <a:pt x="0" y="1"/>
                          <a:pt x="0" y="1"/>
                          <a:pt x="1" y="0"/>
                        </a:cubicBezTo>
                        <a:cubicBezTo>
                          <a:pt x="1" y="0"/>
                          <a:pt x="1" y="0"/>
                          <a:pt x="1" y="0"/>
                        </a:cubicBezTo>
                        <a:cubicBezTo>
                          <a:pt x="1" y="0"/>
                          <a:pt x="1" y="0"/>
                          <a:pt x="1" y="0"/>
                        </a:cubicBezTo>
                        <a:lnTo>
                          <a:pt x="1"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42" name="Freeform 212"/>
                  <p:cNvSpPr>
                    <a:spLocks/>
                  </p:cNvSpPr>
                  <p:nvPr/>
                </p:nvSpPr>
                <p:spPr bwMode="auto">
                  <a:xfrm>
                    <a:off x="-2409825" y="3735388"/>
                    <a:ext cx="3175" cy="7938"/>
                  </a:xfrm>
                  <a:custGeom>
                    <a:avLst/>
                    <a:gdLst>
                      <a:gd name="T0" fmla="*/ 1 w 1"/>
                      <a:gd name="T1" fmla="*/ 3 h 3"/>
                      <a:gd name="T2" fmla="*/ 1 w 1"/>
                      <a:gd name="T3" fmla="*/ 3 h 3"/>
                      <a:gd name="T4" fmla="*/ 0 w 1"/>
                      <a:gd name="T5" fmla="*/ 2 h 3"/>
                      <a:gd name="T6" fmla="*/ 0 w 1"/>
                      <a:gd name="T7" fmla="*/ 1 h 3"/>
                      <a:gd name="T8" fmla="*/ 0 w 1"/>
                      <a:gd name="T9" fmla="*/ 1 h 3"/>
                      <a:gd name="T10" fmla="*/ 0 w 1"/>
                      <a:gd name="T11" fmla="*/ 0 h 3"/>
                      <a:gd name="T12" fmla="*/ 0 w 1"/>
                      <a:gd name="T13" fmla="*/ 0 h 3"/>
                      <a:gd name="T14" fmla="*/ 0 w 1"/>
                      <a:gd name="T15" fmla="*/ 0 h 3"/>
                      <a:gd name="T16" fmla="*/ 0 w 1"/>
                      <a:gd name="T17" fmla="*/ 0 h 3"/>
                      <a:gd name="T18" fmla="*/ 0 w 1"/>
                      <a:gd name="T19" fmla="*/ 0 h 3"/>
                      <a:gd name="T20" fmla="*/ 1 w 1"/>
                      <a:gd name="T21" fmla="*/ 0 h 3"/>
                      <a:gd name="T22" fmla="*/ 1 w 1"/>
                      <a:gd name="T23" fmla="*/ 1 h 3"/>
                      <a:gd name="T24" fmla="*/ 0 w 1"/>
                      <a:gd name="T25" fmla="*/ 1 h 3"/>
                      <a:gd name="T26" fmla="*/ 1 w 1"/>
                      <a:gd name="T27" fmla="*/ 2 h 3"/>
                      <a:gd name="T28" fmla="*/ 1 w 1"/>
                      <a:gd name="T29" fmla="*/ 2 h 3"/>
                      <a:gd name="T30" fmla="*/ 1 w 1"/>
                      <a:gd name="T31" fmla="*/ 3 h 3"/>
                      <a:gd name="T32" fmla="*/ 1 w 1"/>
                      <a:gd name="T33" fmla="*/ 2 h 3"/>
                      <a:gd name="T34" fmla="*/ 1 w 1"/>
                      <a:gd name="T35" fmla="*/ 3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 h="3">
                        <a:moveTo>
                          <a:pt x="1" y="3"/>
                        </a:moveTo>
                        <a:cubicBezTo>
                          <a:pt x="1" y="3"/>
                          <a:pt x="1" y="3"/>
                          <a:pt x="1" y="3"/>
                        </a:cubicBezTo>
                        <a:cubicBezTo>
                          <a:pt x="1" y="3"/>
                          <a:pt x="1" y="3"/>
                          <a:pt x="0" y="2"/>
                        </a:cubicBezTo>
                        <a:cubicBezTo>
                          <a:pt x="0" y="1"/>
                          <a:pt x="0" y="1"/>
                          <a:pt x="0" y="1"/>
                        </a:cubicBezTo>
                        <a:cubicBezTo>
                          <a:pt x="0" y="1"/>
                          <a:pt x="0" y="1"/>
                          <a:pt x="0" y="1"/>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1" y="0"/>
                          <a:pt x="1" y="0"/>
                          <a:pt x="1" y="0"/>
                        </a:cubicBezTo>
                        <a:cubicBezTo>
                          <a:pt x="1" y="1"/>
                          <a:pt x="1" y="1"/>
                          <a:pt x="1" y="1"/>
                        </a:cubicBezTo>
                        <a:cubicBezTo>
                          <a:pt x="0" y="1"/>
                          <a:pt x="0" y="1"/>
                          <a:pt x="0" y="1"/>
                        </a:cubicBezTo>
                        <a:cubicBezTo>
                          <a:pt x="1" y="2"/>
                          <a:pt x="1" y="2"/>
                          <a:pt x="1" y="2"/>
                        </a:cubicBezTo>
                        <a:cubicBezTo>
                          <a:pt x="1" y="2"/>
                          <a:pt x="1" y="2"/>
                          <a:pt x="1" y="2"/>
                        </a:cubicBezTo>
                        <a:cubicBezTo>
                          <a:pt x="1" y="3"/>
                          <a:pt x="1" y="3"/>
                          <a:pt x="1" y="3"/>
                        </a:cubicBezTo>
                        <a:cubicBezTo>
                          <a:pt x="1" y="3"/>
                          <a:pt x="1" y="3"/>
                          <a:pt x="1" y="2"/>
                        </a:cubicBezTo>
                        <a:lnTo>
                          <a:pt x="1"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43" name="Freeform 213"/>
                  <p:cNvSpPr>
                    <a:spLocks/>
                  </p:cNvSpPr>
                  <p:nvPr/>
                </p:nvSpPr>
                <p:spPr bwMode="auto">
                  <a:xfrm>
                    <a:off x="-2409825" y="3937000"/>
                    <a:ext cx="536575" cy="14288"/>
                  </a:xfrm>
                  <a:custGeom>
                    <a:avLst/>
                    <a:gdLst>
                      <a:gd name="T0" fmla="*/ 190 w 190"/>
                      <a:gd name="T1" fmla="*/ 3 h 5"/>
                      <a:gd name="T2" fmla="*/ 187 w 190"/>
                      <a:gd name="T3" fmla="*/ 5 h 5"/>
                      <a:gd name="T4" fmla="*/ 2 w 190"/>
                      <a:gd name="T5" fmla="*/ 5 h 5"/>
                      <a:gd name="T6" fmla="*/ 0 w 190"/>
                      <a:gd name="T7" fmla="*/ 3 h 5"/>
                      <a:gd name="T8" fmla="*/ 0 w 190"/>
                      <a:gd name="T9" fmla="*/ 3 h 5"/>
                      <a:gd name="T10" fmla="*/ 2 w 190"/>
                      <a:gd name="T11" fmla="*/ 0 h 5"/>
                      <a:gd name="T12" fmla="*/ 187 w 190"/>
                      <a:gd name="T13" fmla="*/ 0 h 5"/>
                      <a:gd name="T14" fmla="*/ 190 w 190"/>
                      <a:gd name="T15" fmla="*/ 3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0" h="5">
                        <a:moveTo>
                          <a:pt x="190" y="3"/>
                        </a:moveTo>
                        <a:cubicBezTo>
                          <a:pt x="190" y="4"/>
                          <a:pt x="189" y="5"/>
                          <a:pt x="187" y="5"/>
                        </a:cubicBezTo>
                        <a:cubicBezTo>
                          <a:pt x="2" y="5"/>
                          <a:pt x="2" y="5"/>
                          <a:pt x="2" y="5"/>
                        </a:cubicBezTo>
                        <a:cubicBezTo>
                          <a:pt x="1" y="5"/>
                          <a:pt x="0" y="4"/>
                          <a:pt x="0" y="3"/>
                        </a:cubicBezTo>
                        <a:cubicBezTo>
                          <a:pt x="0" y="3"/>
                          <a:pt x="0" y="3"/>
                          <a:pt x="0" y="3"/>
                        </a:cubicBezTo>
                        <a:cubicBezTo>
                          <a:pt x="0" y="1"/>
                          <a:pt x="1" y="0"/>
                          <a:pt x="2" y="0"/>
                        </a:cubicBezTo>
                        <a:cubicBezTo>
                          <a:pt x="187" y="0"/>
                          <a:pt x="187" y="0"/>
                          <a:pt x="187" y="0"/>
                        </a:cubicBezTo>
                        <a:cubicBezTo>
                          <a:pt x="189" y="0"/>
                          <a:pt x="190" y="1"/>
                          <a:pt x="190" y="3"/>
                        </a:cubicBezTo>
                        <a:close/>
                      </a:path>
                    </a:pathLst>
                  </a:custGeom>
                  <a:solidFill>
                    <a:srgbClr val="6DC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44" name="Freeform 214"/>
                  <p:cNvSpPr>
                    <a:spLocks/>
                  </p:cNvSpPr>
                  <p:nvPr/>
                </p:nvSpPr>
                <p:spPr bwMode="auto">
                  <a:xfrm>
                    <a:off x="-2441575" y="3937000"/>
                    <a:ext cx="209550" cy="14288"/>
                  </a:xfrm>
                  <a:custGeom>
                    <a:avLst/>
                    <a:gdLst>
                      <a:gd name="T0" fmla="*/ 72 w 74"/>
                      <a:gd name="T1" fmla="*/ 0 h 5"/>
                      <a:gd name="T2" fmla="*/ 14 w 74"/>
                      <a:gd name="T3" fmla="*/ 0 h 5"/>
                      <a:gd name="T4" fmla="*/ 11 w 74"/>
                      <a:gd name="T5" fmla="*/ 2 h 5"/>
                      <a:gd name="T6" fmla="*/ 9 w 74"/>
                      <a:gd name="T7" fmla="*/ 2 h 5"/>
                      <a:gd name="T8" fmla="*/ 6 w 74"/>
                      <a:gd name="T9" fmla="*/ 0 h 5"/>
                      <a:gd name="T10" fmla="*/ 3 w 74"/>
                      <a:gd name="T11" fmla="*/ 0 h 5"/>
                      <a:gd name="T12" fmla="*/ 0 w 74"/>
                      <a:gd name="T13" fmla="*/ 3 h 5"/>
                      <a:gd name="T14" fmla="*/ 3 w 74"/>
                      <a:gd name="T15" fmla="*/ 5 h 5"/>
                      <a:gd name="T16" fmla="*/ 6 w 74"/>
                      <a:gd name="T17" fmla="*/ 5 h 5"/>
                      <a:gd name="T18" fmla="*/ 9 w 74"/>
                      <a:gd name="T19" fmla="*/ 4 h 5"/>
                      <a:gd name="T20" fmla="*/ 11 w 74"/>
                      <a:gd name="T21" fmla="*/ 4 h 5"/>
                      <a:gd name="T22" fmla="*/ 14 w 74"/>
                      <a:gd name="T23" fmla="*/ 5 h 5"/>
                      <a:gd name="T24" fmla="*/ 72 w 74"/>
                      <a:gd name="T25" fmla="*/ 5 h 5"/>
                      <a:gd name="T26" fmla="*/ 74 w 74"/>
                      <a:gd name="T27" fmla="*/ 3 h 5"/>
                      <a:gd name="T28" fmla="*/ 72 w 74"/>
                      <a:gd name="T29"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4" h="5">
                        <a:moveTo>
                          <a:pt x="72" y="0"/>
                        </a:moveTo>
                        <a:cubicBezTo>
                          <a:pt x="14" y="0"/>
                          <a:pt x="14" y="0"/>
                          <a:pt x="14" y="0"/>
                        </a:cubicBezTo>
                        <a:cubicBezTo>
                          <a:pt x="12" y="0"/>
                          <a:pt x="11" y="1"/>
                          <a:pt x="11" y="2"/>
                        </a:cubicBezTo>
                        <a:cubicBezTo>
                          <a:pt x="9" y="2"/>
                          <a:pt x="9" y="2"/>
                          <a:pt x="9" y="2"/>
                        </a:cubicBezTo>
                        <a:cubicBezTo>
                          <a:pt x="9" y="1"/>
                          <a:pt x="8" y="0"/>
                          <a:pt x="6" y="0"/>
                        </a:cubicBezTo>
                        <a:cubicBezTo>
                          <a:pt x="3" y="0"/>
                          <a:pt x="3" y="0"/>
                          <a:pt x="3" y="0"/>
                        </a:cubicBezTo>
                        <a:cubicBezTo>
                          <a:pt x="1" y="0"/>
                          <a:pt x="0" y="1"/>
                          <a:pt x="0" y="3"/>
                        </a:cubicBezTo>
                        <a:cubicBezTo>
                          <a:pt x="0" y="4"/>
                          <a:pt x="1" y="5"/>
                          <a:pt x="3" y="5"/>
                        </a:cubicBezTo>
                        <a:cubicBezTo>
                          <a:pt x="6" y="5"/>
                          <a:pt x="6" y="5"/>
                          <a:pt x="6" y="5"/>
                        </a:cubicBezTo>
                        <a:cubicBezTo>
                          <a:pt x="8" y="5"/>
                          <a:pt x="9" y="5"/>
                          <a:pt x="9" y="4"/>
                        </a:cubicBezTo>
                        <a:cubicBezTo>
                          <a:pt x="11" y="4"/>
                          <a:pt x="11" y="4"/>
                          <a:pt x="11" y="4"/>
                        </a:cubicBezTo>
                        <a:cubicBezTo>
                          <a:pt x="11" y="5"/>
                          <a:pt x="12" y="5"/>
                          <a:pt x="14" y="5"/>
                        </a:cubicBezTo>
                        <a:cubicBezTo>
                          <a:pt x="72" y="5"/>
                          <a:pt x="72" y="5"/>
                          <a:pt x="72" y="5"/>
                        </a:cubicBezTo>
                        <a:cubicBezTo>
                          <a:pt x="73" y="5"/>
                          <a:pt x="74" y="4"/>
                          <a:pt x="74" y="3"/>
                        </a:cubicBezTo>
                        <a:cubicBezTo>
                          <a:pt x="74" y="1"/>
                          <a:pt x="73" y="0"/>
                          <a:pt x="72" y="0"/>
                        </a:cubicBezTo>
                        <a:close/>
                      </a:path>
                    </a:pathLst>
                  </a:custGeom>
                  <a:solidFill>
                    <a:srgbClr val="199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45" name="Freeform 205"/>
                  <p:cNvSpPr>
                    <a:spLocks/>
                  </p:cNvSpPr>
                  <p:nvPr/>
                </p:nvSpPr>
                <p:spPr bwMode="auto">
                  <a:xfrm flipV="1">
                    <a:off x="-2124823" y="3800305"/>
                    <a:ext cx="24045" cy="36683"/>
                  </a:xfrm>
                  <a:prstGeom prst="parallelogram">
                    <a:avLst>
                      <a:gd name="adj" fmla="val 38967"/>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46" name="Freeform 207"/>
                  <p:cNvSpPr>
                    <a:spLocks/>
                  </p:cNvSpPr>
                  <p:nvPr/>
                </p:nvSpPr>
                <p:spPr bwMode="auto">
                  <a:xfrm flipV="1">
                    <a:off x="-2418857" y="3800475"/>
                    <a:ext cx="47576" cy="37005"/>
                  </a:xfrm>
                  <a:prstGeom prst="parallelogram">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47" name="Freeform 207"/>
                  <p:cNvSpPr>
                    <a:spLocks/>
                  </p:cNvSpPr>
                  <p:nvPr/>
                </p:nvSpPr>
                <p:spPr bwMode="auto">
                  <a:xfrm flipV="1">
                    <a:off x="-2368183" y="3840219"/>
                    <a:ext cx="47458" cy="39632"/>
                  </a:xfrm>
                  <a:prstGeom prst="parallelogram">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48" name="Freeform 207"/>
                  <p:cNvSpPr>
                    <a:spLocks/>
                  </p:cNvSpPr>
                  <p:nvPr/>
                </p:nvSpPr>
                <p:spPr bwMode="auto">
                  <a:xfrm flipV="1">
                    <a:off x="-2409092" y="3840219"/>
                    <a:ext cx="48739" cy="39632"/>
                  </a:xfrm>
                  <a:prstGeom prst="parallelogram">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226" name="Group 225"/>
              <p:cNvGrpSpPr/>
              <p:nvPr/>
            </p:nvGrpSpPr>
            <p:grpSpPr>
              <a:xfrm>
                <a:off x="11420001" y="5465752"/>
                <a:ext cx="754049" cy="577116"/>
                <a:chOff x="3791434" y="6011188"/>
                <a:chExt cx="2228850" cy="1705864"/>
              </a:xfrm>
            </p:grpSpPr>
            <p:sp>
              <p:nvSpPr>
                <p:cNvPr id="228" name="Freeform 83"/>
                <p:cNvSpPr>
                  <a:spLocks/>
                </p:cNvSpPr>
                <p:nvPr/>
              </p:nvSpPr>
              <p:spPr bwMode="auto">
                <a:xfrm flipH="1">
                  <a:off x="3791434" y="6011188"/>
                  <a:ext cx="1835149" cy="1208086"/>
                </a:xfrm>
                <a:custGeom>
                  <a:avLst/>
                  <a:gdLst>
                    <a:gd name="T0" fmla="*/ 208 w 247"/>
                    <a:gd name="T1" fmla="*/ 72 h 163"/>
                    <a:gd name="T2" fmla="*/ 208 w 247"/>
                    <a:gd name="T3" fmla="*/ 69 h 163"/>
                    <a:gd name="T4" fmla="*/ 140 w 247"/>
                    <a:gd name="T5" fmla="*/ 0 h 163"/>
                    <a:gd name="T6" fmla="*/ 83 w 247"/>
                    <a:gd name="T7" fmla="*/ 31 h 163"/>
                    <a:gd name="T8" fmla="*/ 64 w 247"/>
                    <a:gd name="T9" fmla="*/ 26 h 163"/>
                    <a:gd name="T10" fmla="*/ 42 w 247"/>
                    <a:gd name="T11" fmla="*/ 32 h 163"/>
                    <a:gd name="T12" fmla="*/ 24 w 247"/>
                    <a:gd name="T13" fmla="*/ 64 h 163"/>
                    <a:gd name="T14" fmla="*/ 0 w 247"/>
                    <a:gd name="T15" fmla="*/ 109 h 163"/>
                    <a:gd name="T16" fmla="*/ 48 w 247"/>
                    <a:gd name="T17" fmla="*/ 163 h 163"/>
                    <a:gd name="T18" fmla="*/ 54 w 247"/>
                    <a:gd name="T19" fmla="*/ 163 h 163"/>
                    <a:gd name="T20" fmla="*/ 59 w 247"/>
                    <a:gd name="T21" fmla="*/ 163 h 163"/>
                    <a:gd name="T22" fmla="*/ 170 w 247"/>
                    <a:gd name="T23" fmla="*/ 163 h 163"/>
                    <a:gd name="T24" fmla="*/ 173 w 247"/>
                    <a:gd name="T25" fmla="*/ 163 h 163"/>
                    <a:gd name="T26" fmla="*/ 175 w 247"/>
                    <a:gd name="T27" fmla="*/ 163 h 163"/>
                    <a:gd name="T28" fmla="*/ 184 w 247"/>
                    <a:gd name="T29" fmla="*/ 163 h 163"/>
                    <a:gd name="T30" fmla="*/ 201 w 247"/>
                    <a:gd name="T31" fmla="*/ 163 h 163"/>
                    <a:gd name="T32" fmla="*/ 247 w 247"/>
                    <a:gd name="T33" fmla="*/ 117 h 163"/>
                    <a:gd name="T34" fmla="*/ 208 w 247"/>
                    <a:gd name="T35" fmla="*/ 7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7" h="163">
                      <a:moveTo>
                        <a:pt x="208" y="72"/>
                      </a:moveTo>
                      <a:cubicBezTo>
                        <a:pt x="208" y="71"/>
                        <a:pt x="208" y="69"/>
                        <a:pt x="208" y="69"/>
                      </a:cubicBezTo>
                      <a:cubicBezTo>
                        <a:pt x="208" y="31"/>
                        <a:pt x="177" y="0"/>
                        <a:pt x="140" y="0"/>
                      </a:cubicBezTo>
                      <a:cubicBezTo>
                        <a:pt x="116" y="0"/>
                        <a:pt x="95" y="13"/>
                        <a:pt x="83" y="31"/>
                      </a:cubicBezTo>
                      <a:cubicBezTo>
                        <a:pt x="77" y="28"/>
                        <a:pt x="71" y="26"/>
                        <a:pt x="64" y="26"/>
                      </a:cubicBezTo>
                      <a:cubicBezTo>
                        <a:pt x="56" y="26"/>
                        <a:pt x="48" y="28"/>
                        <a:pt x="42" y="32"/>
                      </a:cubicBezTo>
                      <a:cubicBezTo>
                        <a:pt x="32" y="39"/>
                        <a:pt x="25" y="51"/>
                        <a:pt x="24" y="64"/>
                      </a:cubicBezTo>
                      <a:cubicBezTo>
                        <a:pt x="10" y="74"/>
                        <a:pt x="0" y="91"/>
                        <a:pt x="0" y="109"/>
                      </a:cubicBezTo>
                      <a:cubicBezTo>
                        <a:pt x="0" y="137"/>
                        <a:pt x="21" y="160"/>
                        <a:pt x="48" y="163"/>
                      </a:cubicBezTo>
                      <a:cubicBezTo>
                        <a:pt x="49" y="163"/>
                        <a:pt x="52" y="163"/>
                        <a:pt x="54" y="163"/>
                      </a:cubicBezTo>
                      <a:cubicBezTo>
                        <a:pt x="55" y="163"/>
                        <a:pt x="57" y="163"/>
                        <a:pt x="59" y="163"/>
                      </a:cubicBezTo>
                      <a:cubicBezTo>
                        <a:pt x="84" y="163"/>
                        <a:pt x="143" y="163"/>
                        <a:pt x="170" y="163"/>
                      </a:cubicBezTo>
                      <a:cubicBezTo>
                        <a:pt x="171" y="163"/>
                        <a:pt x="172" y="163"/>
                        <a:pt x="173" y="163"/>
                      </a:cubicBezTo>
                      <a:cubicBezTo>
                        <a:pt x="175" y="163"/>
                        <a:pt x="175" y="163"/>
                        <a:pt x="175" y="163"/>
                      </a:cubicBezTo>
                      <a:cubicBezTo>
                        <a:pt x="177" y="163"/>
                        <a:pt x="181" y="163"/>
                        <a:pt x="184" y="163"/>
                      </a:cubicBezTo>
                      <a:cubicBezTo>
                        <a:pt x="201" y="163"/>
                        <a:pt x="201" y="163"/>
                        <a:pt x="201" y="163"/>
                      </a:cubicBezTo>
                      <a:cubicBezTo>
                        <a:pt x="227" y="163"/>
                        <a:pt x="247" y="142"/>
                        <a:pt x="247" y="117"/>
                      </a:cubicBezTo>
                      <a:cubicBezTo>
                        <a:pt x="247" y="94"/>
                        <a:pt x="230" y="75"/>
                        <a:pt x="208" y="72"/>
                      </a:cubicBezTo>
                      <a:close/>
                    </a:path>
                  </a:pathLst>
                </a:custGeom>
                <a:solidFill>
                  <a:srgbClr val="289FD7"/>
                </a:solidFill>
                <a:ln>
                  <a:noFill/>
                </a:ln>
                <a:extLst/>
              </p:spPr>
              <p:txBody>
                <a:bodyPr vert="horz" wrap="square" lIns="91427" tIns="45713" rIns="91427" bIns="45713" numCol="1" anchor="t" anchorCtr="0" compatLnSpc="1">
                  <a:prstTxWarp prst="textNoShape">
                    <a:avLst/>
                  </a:prstTxWarp>
                </a:bodyPr>
                <a:lstStyle/>
                <a:p>
                  <a:pPr marL="0" marR="0" lvl="0" indent="0" algn="l" defTabSz="93213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229" name="Freeform 84"/>
                <p:cNvSpPr>
                  <a:spLocks/>
                </p:cNvSpPr>
                <p:nvPr/>
              </p:nvSpPr>
              <p:spPr bwMode="auto">
                <a:xfrm flipH="1">
                  <a:off x="5507522" y="6130251"/>
                  <a:ext cx="512762" cy="333375"/>
                </a:xfrm>
                <a:custGeom>
                  <a:avLst/>
                  <a:gdLst>
                    <a:gd name="T0" fmla="*/ 58 w 69"/>
                    <a:gd name="T1" fmla="*/ 20 h 45"/>
                    <a:gd name="T2" fmla="*/ 58 w 69"/>
                    <a:gd name="T3" fmla="*/ 19 h 45"/>
                    <a:gd name="T4" fmla="*/ 39 w 69"/>
                    <a:gd name="T5" fmla="*/ 0 h 45"/>
                    <a:gd name="T6" fmla="*/ 23 w 69"/>
                    <a:gd name="T7" fmla="*/ 9 h 45"/>
                    <a:gd name="T8" fmla="*/ 18 w 69"/>
                    <a:gd name="T9" fmla="*/ 7 h 45"/>
                    <a:gd name="T10" fmla="*/ 12 w 69"/>
                    <a:gd name="T11" fmla="*/ 9 h 45"/>
                    <a:gd name="T12" fmla="*/ 7 w 69"/>
                    <a:gd name="T13" fmla="*/ 18 h 45"/>
                    <a:gd name="T14" fmla="*/ 0 w 69"/>
                    <a:gd name="T15" fmla="*/ 30 h 45"/>
                    <a:gd name="T16" fmla="*/ 13 w 69"/>
                    <a:gd name="T17" fmla="*/ 45 h 45"/>
                    <a:gd name="T18" fmla="*/ 15 w 69"/>
                    <a:gd name="T19" fmla="*/ 45 h 45"/>
                    <a:gd name="T20" fmla="*/ 16 w 69"/>
                    <a:gd name="T21" fmla="*/ 45 h 45"/>
                    <a:gd name="T22" fmla="*/ 47 w 69"/>
                    <a:gd name="T23" fmla="*/ 45 h 45"/>
                    <a:gd name="T24" fmla="*/ 48 w 69"/>
                    <a:gd name="T25" fmla="*/ 45 h 45"/>
                    <a:gd name="T26" fmla="*/ 49 w 69"/>
                    <a:gd name="T27" fmla="*/ 45 h 45"/>
                    <a:gd name="T28" fmla="*/ 51 w 69"/>
                    <a:gd name="T29" fmla="*/ 45 h 45"/>
                    <a:gd name="T30" fmla="*/ 56 w 69"/>
                    <a:gd name="T31" fmla="*/ 45 h 45"/>
                    <a:gd name="T32" fmla="*/ 69 w 69"/>
                    <a:gd name="T33" fmla="*/ 33 h 45"/>
                    <a:gd name="T34" fmla="*/ 58 w 69"/>
                    <a:gd name="T35" fmla="*/ 2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8" y="20"/>
                      </a:moveTo>
                      <a:cubicBezTo>
                        <a:pt x="58" y="20"/>
                        <a:pt x="58" y="19"/>
                        <a:pt x="58" y="19"/>
                      </a:cubicBezTo>
                      <a:cubicBezTo>
                        <a:pt x="58" y="9"/>
                        <a:pt x="49" y="0"/>
                        <a:pt x="39" y="0"/>
                      </a:cubicBezTo>
                      <a:cubicBezTo>
                        <a:pt x="32" y="0"/>
                        <a:pt x="26" y="3"/>
                        <a:pt x="23" y="9"/>
                      </a:cubicBezTo>
                      <a:cubicBezTo>
                        <a:pt x="21" y="8"/>
                        <a:pt x="20" y="7"/>
                        <a:pt x="18" y="7"/>
                      </a:cubicBezTo>
                      <a:cubicBezTo>
                        <a:pt x="15" y="7"/>
                        <a:pt x="13" y="8"/>
                        <a:pt x="12" y="9"/>
                      </a:cubicBezTo>
                      <a:cubicBezTo>
                        <a:pt x="9" y="11"/>
                        <a:pt x="7" y="14"/>
                        <a:pt x="7" y="18"/>
                      </a:cubicBezTo>
                      <a:cubicBezTo>
                        <a:pt x="3" y="21"/>
                        <a:pt x="0" y="25"/>
                        <a:pt x="0" y="30"/>
                      </a:cubicBezTo>
                      <a:cubicBezTo>
                        <a:pt x="0" y="38"/>
                        <a:pt x="6" y="45"/>
                        <a:pt x="13" y="45"/>
                      </a:cubicBezTo>
                      <a:cubicBezTo>
                        <a:pt x="14" y="45"/>
                        <a:pt x="14" y="45"/>
                        <a:pt x="15" y="45"/>
                      </a:cubicBezTo>
                      <a:cubicBezTo>
                        <a:pt x="15" y="45"/>
                        <a:pt x="16" y="45"/>
                        <a:pt x="16" y="45"/>
                      </a:cubicBezTo>
                      <a:cubicBezTo>
                        <a:pt x="23" y="45"/>
                        <a:pt x="40" y="45"/>
                        <a:pt x="47" y="45"/>
                      </a:cubicBezTo>
                      <a:cubicBezTo>
                        <a:pt x="48" y="45"/>
                        <a:pt x="48" y="45"/>
                        <a:pt x="48" y="45"/>
                      </a:cubicBezTo>
                      <a:cubicBezTo>
                        <a:pt x="49" y="45"/>
                        <a:pt x="49" y="45"/>
                        <a:pt x="49" y="45"/>
                      </a:cubicBezTo>
                      <a:cubicBezTo>
                        <a:pt x="49" y="45"/>
                        <a:pt x="50" y="45"/>
                        <a:pt x="51" y="45"/>
                      </a:cubicBezTo>
                      <a:cubicBezTo>
                        <a:pt x="56" y="45"/>
                        <a:pt x="56" y="45"/>
                        <a:pt x="56" y="45"/>
                      </a:cubicBezTo>
                      <a:cubicBezTo>
                        <a:pt x="63" y="45"/>
                        <a:pt x="69" y="40"/>
                        <a:pt x="69" y="33"/>
                      </a:cubicBezTo>
                      <a:cubicBezTo>
                        <a:pt x="69" y="26"/>
                        <a:pt x="64" y="21"/>
                        <a:pt x="58" y="20"/>
                      </a:cubicBezTo>
                      <a:close/>
                    </a:path>
                  </a:pathLst>
                </a:custGeom>
                <a:solidFill>
                  <a:srgbClr val="289FD7"/>
                </a:solidFill>
                <a:ln>
                  <a:noFill/>
                </a:ln>
                <a:extLst/>
              </p:spPr>
              <p:txBody>
                <a:bodyPr vert="horz" wrap="square" lIns="91427" tIns="45713" rIns="91427" bIns="45713" numCol="1" anchor="t" anchorCtr="0" compatLnSpc="1">
                  <a:prstTxWarp prst="textNoShape">
                    <a:avLst/>
                  </a:prstTxWarp>
                </a:bodyPr>
                <a:lstStyle/>
                <a:p>
                  <a:pPr marL="0" marR="0" lvl="0" indent="0" algn="l" defTabSz="93213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grpSp>
              <p:nvGrpSpPr>
                <p:cNvPr id="230" name="Group 229"/>
                <p:cNvGrpSpPr/>
                <p:nvPr/>
              </p:nvGrpSpPr>
              <p:grpSpPr>
                <a:xfrm>
                  <a:off x="4378017" y="6399427"/>
                  <a:ext cx="817563" cy="1317625"/>
                  <a:chOff x="8161338" y="2746164"/>
                  <a:chExt cx="817563" cy="1317625"/>
                </a:xfrm>
              </p:grpSpPr>
              <p:sp>
                <p:nvSpPr>
                  <p:cNvPr id="231" name="Freeform 79"/>
                  <p:cNvSpPr>
                    <a:spLocks/>
                  </p:cNvSpPr>
                  <p:nvPr/>
                </p:nvSpPr>
                <p:spPr bwMode="auto">
                  <a:xfrm>
                    <a:off x="8316912" y="2746164"/>
                    <a:ext cx="504826" cy="576263"/>
                  </a:xfrm>
                  <a:custGeom>
                    <a:avLst/>
                    <a:gdLst>
                      <a:gd name="T0" fmla="*/ 68 w 68"/>
                      <a:gd name="T1" fmla="*/ 78 h 78"/>
                      <a:gd name="T2" fmla="*/ 53 w 68"/>
                      <a:gd name="T3" fmla="*/ 78 h 78"/>
                      <a:gd name="T4" fmla="*/ 53 w 68"/>
                      <a:gd name="T5" fmla="*/ 34 h 78"/>
                      <a:gd name="T6" fmla="*/ 34 w 68"/>
                      <a:gd name="T7" fmla="*/ 15 h 78"/>
                      <a:gd name="T8" fmla="*/ 15 w 68"/>
                      <a:gd name="T9" fmla="*/ 34 h 78"/>
                      <a:gd name="T10" fmla="*/ 15 w 68"/>
                      <a:gd name="T11" fmla="*/ 78 h 78"/>
                      <a:gd name="T12" fmla="*/ 0 w 68"/>
                      <a:gd name="T13" fmla="*/ 78 h 78"/>
                      <a:gd name="T14" fmla="*/ 0 w 68"/>
                      <a:gd name="T15" fmla="*/ 34 h 78"/>
                      <a:gd name="T16" fmla="*/ 34 w 68"/>
                      <a:gd name="T17" fmla="*/ 0 h 78"/>
                      <a:gd name="T18" fmla="*/ 68 w 68"/>
                      <a:gd name="T19" fmla="*/ 34 h 78"/>
                      <a:gd name="T20" fmla="*/ 68 w 68"/>
                      <a:gd name="T21" fmla="*/ 7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8" h="78">
                        <a:moveTo>
                          <a:pt x="68" y="78"/>
                        </a:moveTo>
                        <a:cubicBezTo>
                          <a:pt x="53" y="78"/>
                          <a:pt x="53" y="78"/>
                          <a:pt x="53" y="78"/>
                        </a:cubicBezTo>
                        <a:cubicBezTo>
                          <a:pt x="53" y="34"/>
                          <a:pt x="53" y="34"/>
                          <a:pt x="53" y="34"/>
                        </a:cubicBezTo>
                        <a:cubicBezTo>
                          <a:pt x="53" y="23"/>
                          <a:pt x="44" y="15"/>
                          <a:pt x="34" y="15"/>
                        </a:cubicBezTo>
                        <a:cubicBezTo>
                          <a:pt x="23" y="15"/>
                          <a:pt x="15" y="23"/>
                          <a:pt x="15" y="34"/>
                        </a:cubicBezTo>
                        <a:cubicBezTo>
                          <a:pt x="15" y="78"/>
                          <a:pt x="15" y="78"/>
                          <a:pt x="15" y="78"/>
                        </a:cubicBezTo>
                        <a:cubicBezTo>
                          <a:pt x="0" y="78"/>
                          <a:pt x="0" y="78"/>
                          <a:pt x="0" y="78"/>
                        </a:cubicBezTo>
                        <a:cubicBezTo>
                          <a:pt x="0" y="34"/>
                          <a:pt x="0" y="34"/>
                          <a:pt x="0" y="34"/>
                        </a:cubicBezTo>
                        <a:cubicBezTo>
                          <a:pt x="0" y="15"/>
                          <a:pt x="15" y="0"/>
                          <a:pt x="34" y="0"/>
                        </a:cubicBezTo>
                        <a:cubicBezTo>
                          <a:pt x="53" y="0"/>
                          <a:pt x="68" y="15"/>
                          <a:pt x="68" y="34"/>
                        </a:cubicBezTo>
                        <a:lnTo>
                          <a:pt x="68" y="78"/>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13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232" name="Rectangle 80"/>
                  <p:cNvSpPr>
                    <a:spLocks noChangeArrowheads="1"/>
                  </p:cNvSpPr>
                  <p:nvPr/>
                </p:nvSpPr>
                <p:spPr bwMode="auto">
                  <a:xfrm>
                    <a:off x="8161338" y="3300202"/>
                    <a:ext cx="817563" cy="763587"/>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13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233" name="Rectangle 81"/>
                  <p:cNvSpPr>
                    <a:spLocks noChangeArrowheads="1"/>
                  </p:cNvSpPr>
                  <p:nvPr/>
                </p:nvSpPr>
                <p:spPr bwMode="auto">
                  <a:xfrm>
                    <a:off x="8161338" y="3300202"/>
                    <a:ext cx="215900" cy="763587"/>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13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234" name="Freeform 82"/>
                  <p:cNvSpPr>
                    <a:spLocks/>
                  </p:cNvSpPr>
                  <p:nvPr/>
                </p:nvSpPr>
                <p:spPr bwMode="auto">
                  <a:xfrm>
                    <a:off x="8488363" y="3544677"/>
                    <a:ext cx="163513" cy="296862"/>
                  </a:xfrm>
                  <a:custGeom>
                    <a:avLst/>
                    <a:gdLst>
                      <a:gd name="T0" fmla="*/ 22 w 22"/>
                      <a:gd name="T1" fmla="*/ 11 h 40"/>
                      <a:gd name="T2" fmla="*/ 11 w 22"/>
                      <a:gd name="T3" fmla="*/ 0 h 40"/>
                      <a:gd name="T4" fmla="*/ 0 w 22"/>
                      <a:gd name="T5" fmla="*/ 11 h 40"/>
                      <a:gd name="T6" fmla="*/ 7 w 22"/>
                      <a:gd name="T7" fmla="*/ 22 h 40"/>
                      <a:gd name="T8" fmla="*/ 7 w 22"/>
                      <a:gd name="T9" fmla="*/ 40 h 40"/>
                      <a:gd name="T10" fmla="*/ 15 w 22"/>
                      <a:gd name="T11" fmla="*/ 40 h 40"/>
                      <a:gd name="T12" fmla="*/ 15 w 22"/>
                      <a:gd name="T13" fmla="*/ 22 h 40"/>
                      <a:gd name="T14" fmla="*/ 22 w 22"/>
                      <a:gd name="T15" fmla="*/ 11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40">
                        <a:moveTo>
                          <a:pt x="22" y="11"/>
                        </a:moveTo>
                        <a:cubicBezTo>
                          <a:pt x="22" y="5"/>
                          <a:pt x="17" y="0"/>
                          <a:pt x="11" y="0"/>
                        </a:cubicBezTo>
                        <a:cubicBezTo>
                          <a:pt x="5" y="0"/>
                          <a:pt x="0" y="5"/>
                          <a:pt x="0" y="11"/>
                        </a:cubicBezTo>
                        <a:cubicBezTo>
                          <a:pt x="0" y="16"/>
                          <a:pt x="3" y="20"/>
                          <a:pt x="7" y="22"/>
                        </a:cubicBezTo>
                        <a:cubicBezTo>
                          <a:pt x="7" y="40"/>
                          <a:pt x="7" y="40"/>
                          <a:pt x="7" y="40"/>
                        </a:cubicBezTo>
                        <a:cubicBezTo>
                          <a:pt x="15" y="40"/>
                          <a:pt x="15" y="40"/>
                          <a:pt x="15" y="40"/>
                        </a:cubicBezTo>
                        <a:cubicBezTo>
                          <a:pt x="15" y="22"/>
                          <a:pt x="15" y="22"/>
                          <a:pt x="15" y="22"/>
                        </a:cubicBezTo>
                        <a:cubicBezTo>
                          <a:pt x="19" y="20"/>
                          <a:pt x="22" y="16"/>
                          <a:pt x="22" y="1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13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227" name="Freeform 210"/>
              <p:cNvSpPr/>
              <p:nvPr/>
            </p:nvSpPr>
            <p:spPr>
              <a:xfrm>
                <a:off x="11038557" y="5945490"/>
                <a:ext cx="480365" cy="463238"/>
              </a:xfrm>
              <a:custGeom>
                <a:avLst/>
                <a:gdLst>
                  <a:gd name="connsiteX0" fmla="*/ 147901 w 547492"/>
                  <a:gd name="connsiteY0" fmla="*/ 159 h 547027"/>
                  <a:gd name="connsiteX1" fmla="*/ 164790 w 547492"/>
                  <a:gd name="connsiteY1" fmla="*/ 17385 h 547027"/>
                  <a:gd name="connsiteX2" fmla="*/ 257543 w 547492"/>
                  <a:gd name="connsiteY2" fmla="*/ 261873 h 547027"/>
                  <a:gd name="connsiteX3" fmla="*/ 531263 w 547492"/>
                  <a:gd name="connsiteY3" fmla="*/ 383096 h 547027"/>
                  <a:gd name="connsiteX4" fmla="*/ 533050 w 547492"/>
                  <a:gd name="connsiteY4" fmla="*/ 419093 h 547027"/>
                  <a:gd name="connsiteX5" fmla="*/ 234902 w 547492"/>
                  <a:gd name="connsiteY5" fmla="*/ 291210 h 547027"/>
                  <a:gd name="connsiteX6" fmla="*/ 130118 w 547492"/>
                  <a:gd name="connsiteY6" fmla="*/ 16219 h 547027"/>
                  <a:gd name="connsiteX7" fmla="*/ 147901 w 547492"/>
                  <a:gd name="connsiteY7" fmla="*/ 159 h 547027"/>
                  <a:gd name="connsiteX8" fmla="*/ 258593 w 547492"/>
                  <a:gd name="connsiteY8" fmla="*/ 83 h 547027"/>
                  <a:gd name="connsiteX9" fmla="*/ 276870 w 547492"/>
                  <a:gd name="connsiteY9" fmla="*/ 19473 h 547027"/>
                  <a:gd name="connsiteX10" fmla="*/ 342477 w 547492"/>
                  <a:gd name="connsiteY10" fmla="*/ 185830 h 547027"/>
                  <a:gd name="connsiteX11" fmla="*/ 529533 w 547492"/>
                  <a:gd name="connsiteY11" fmla="*/ 271534 h 547027"/>
                  <a:gd name="connsiteX12" fmla="*/ 529010 w 547492"/>
                  <a:gd name="connsiteY12" fmla="*/ 308769 h 547027"/>
                  <a:gd name="connsiteX13" fmla="*/ 319908 w 547492"/>
                  <a:gd name="connsiteY13" fmla="*/ 218161 h 547027"/>
                  <a:gd name="connsiteX14" fmla="*/ 241025 w 547492"/>
                  <a:gd name="connsiteY14" fmla="*/ 18615 h 547027"/>
                  <a:gd name="connsiteX15" fmla="*/ 258593 w 547492"/>
                  <a:gd name="connsiteY15" fmla="*/ 83 h 547027"/>
                  <a:gd name="connsiteX16" fmla="*/ 18843 w 547492"/>
                  <a:gd name="connsiteY16" fmla="*/ 10 h 547027"/>
                  <a:gd name="connsiteX17" fmla="*/ 37685 w 547492"/>
                  <a:gd name="connsiteY17" fmla="*/ 16302 h 547027"/>
                  <a:gd name="connsiteX18" fmla="*/ 164891 w 547492"/>
                  <a:gd name="connsiteY18" fmla="*/ 345340 h 547027"/>
                  <a:gd name="connsiteX19" fmla="*/ 531167 w 547492"/>
                  <a:gd name="connsiteY19" fmla="*/ 510082 h 547027"/>
                  <a:gd name="connsiteX20" fmla="*/ 528039 w 547492"/>
                  <a:gd name="connsiteY20" fmla="*/ 547022 h 547027"/>
                  <a:gd name="connsiteX21" fmla="*/ 139867 w 547492"/>
                  <a:gd name="connsiteY21" fmla="*/ 375130 h 547027"/>
                  <a:gd name="connsiteX22" fmla="*/ 0 w 547492"/>
                  <a:gd name="connsiteY22" fmla="*/ 15557 h 547027"/>
                  <a:gd name="connsiteX23" fmla="*/ 18843 w 547492"/>
                  <a:gd name="connsiteY23" fmla="*/ 10 h 547027"/>
                  <a:gd name="connsiteX24" fmla="*/ 361357 w 547492"/>
                  <a:gd name="connsiteY24" fmla="*/ 3 h 547027"/>
                  <a:gd name="connsiteX25" fmla="*/ 379427 w 547492"/>
                  <a:gd name="connsiteY25" fmla="*/ 22811 h 547027"/>
                  <a:gd name="connsiteX26" fmla="*/ 416799 w 547492"/>
                  <a:gd name="connsiteY26" fmla="*/ 121134 h 547027"/>
                  <a:gd name="connsiteX27" fmla="*/ 530986 w 547492"/>
                  <a:gd name="connsiteY27" fmla="*/ 167238 h 547027"/>
                  <a:gd name="connsiteX28" fmla="*/ 528863 w 547492"/>
                  <a:gd name="connsiteY28" fmla="*/ 205554 h 547027"/>
                  <a:gd name="connsiteX29" fmla="*/ 395749 w 547492"/>
                  <a:gd name="connsiteY29" fmla="*/ 150171 h 547027"/>
                  <a:gd name="connsiteX30" fmla="*/ 342870 w 547492"/>
                  <a:gd name="connsiteY30" fmla="*/ 38961 h 547027"/>
                  <a:gd name="connsiteX31" fmla="*/ 343296 w 547492"/>
                  <a:gd name="connsiteY31" fmla="*/ 21634 h 547027"/>
                  <a:gd name="connsiteX32" fmla="*/ 361357 w 547492"/>
                  <a:gd name="connsiteY32" fmla="*/ 3 h 547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547492" h="547027">
                    <a:moveTo>
                      <a:pt x="147901" y="159"/>
                    </a:moveTo>
                    <a:cubicBezTo>
                      <a:pt x="156233" y="1247"/>
                      <a:pt x="164417" y="7883"/>
                      <a:pt x="164790" y="17385"/>
                    </a:cubicBezTo>
                    <a:cubicBezTo>
                      <a:pt x="163504" y="123250"/>
                      <a:pt x="210481" y="208637"/>
                      <a:pt x="257543" y="261873"/>
                    </a:cubicBezTo>
                    <a:cubicBezTo>
                      <a:pt x="329801" y="345790"/>
                      <a:pt x="450493" y="385299"/>
                      <a:pt x="531263" y="383096"/>
                    </a:cubicBezTo>
                    <a:cubicBezTo>
                      <a:pt x="554755" y="384136"/>
                      <a:pt x="550415" y="419245"/>
                      <a:pt x="533050" y="419093"/>
                    </a:cubicBezTo>
                    <a:cubicBezTo>
                      <a:pt x="450691" y="419472"/>
                      <a:pt x="338455" y="398909"/>
                      <a:pt x="234902" y="291210"/>
                    </a:cubicBezTo>
                    <a:cubicBezTo>
                      <a:pt x="193363" y="241274"/>
                      <a:pt x="128927" y="167539"/>
                      <a:pt x="130118" y="16219"/>
                    </a:cubicBezTo>
                    <a:cubicBezTo>
                      <a:pt x="131087" y="3530"/>
                      <a:pt x="139569" y="-930"/>
                      <a:pt x="147901" y="159"/>
                    </a:cubicBezTo>
                    <a:close/>
                    <a:moveTo>
                      <a:pt x="258593" y="83"/>
                    </a:moveTo>
                    <a:cubicBezTo>
                      <a:pt x="267391" y="-753"/>
                      <a:pt x="276308" y="4730"/>
                      <a:pt x="276870" y="19473"/>
                    </a:cubicBezTo>
                    <a:cubicBezTo>
                      <a:pt x="277152" y="95057"/>
                      <a:pt x="309784" y="144239"/>
                      <a:pt x="342477" y="185830"/>
                    </a:cubicBezTo>
                    <a:cubicBezTo>
                      <a:pt x="395970" y="243463"/>
                      <a:pt x="472402" y="273156"/>
                      <a:pt x="529533" y="271534"/>
                    </a:cubicBezTo>
                    <a:cubicBezTo>
                      <a:pt x="554491" y="271108"/>
                      <a:pt x="552612" y="307689"/>
                      <a:pt x="529010" y="308769"/>
                    </a:cubicBezTo>
                    <a:cubicBezTo>
                      <a:pt x="463605" y="309049"/>
                      <a:pt x="394346" y="293904"/>
                      <a:pt x="319908" y="218161"/>
                    </a:cubicBezTo>
                    <a:cubicBezTo>
                      <a:pt x="290526" y="181384"/>
                      <a:pt x="240182" y="130058"/>
                      <a:pt x="241025" y="18615"/>
                    </a:cubicBezTo>
                    <a:cubicBezTo>
                      <a:pt x="241115" y="8077"/>
                      <a:pt x="249795" y="920"/>
                      <a:pt x="258593" y="83"/>
                    </a:cubicBezTo>
                    <a:close/>
                    <a:moveTo>
                      <a:pt x="18843" y="10"/>
                    </a:moveTo>
                    <a:cubicBezTo>
                      <a:pt x="28214" y="265"/>
                      <a:pt x="37586" y="5826"/>
                      <a:pt x="37685" y="16302"/>
                    </a:cubicBezTo>
                    <a:cubicBezTo>
                      <a:pt x="35997" y="154729"/>
                      <a:pt x="103125" y="275729"/>
                      <a:pt x="164891" y="345340"/>
                    </a:cubicBezTo>
                    <a:cubicBezTo>
                      <a:pt x="259725" y="455069"/>
                      <a:pt x="425162" y="512962"/>
                      <a:pt x="531167" y="510082"/>
                    </a:cubicBezTo>
                    <a:cubicBezTo>
                      <a:pt x="555744" y="509883"/>
                      <a:pt x="550829" y="547221"/>
                      <a:pt x="528039" y="547022"/>
                    </a:cubicBezTo>
                    <a:cubicBezTo>
                      <a:pt x="419949" y="547519"/>
                      <a:pt x="273429" y="516735"/>
                      <a:pt x="139867" y="375130"/>
                    </a:cubicBezTo>
                    <a:cubicBezTo>
                      <a:pt x="85350" y="312173"/>
                      <a:pt x="0" y="200955"/>
                      <a:pt x="0" y="15557"/>
                    </a:cubicBezTo>
                    <a:cubicBezTo>
                      <a:pt x="99" y="4808"/>
                      <a:pt x="9471" y="-244"/>
                      <a:pt x="18843" y="10"/>
                    </a:cubicBezTo>
                    <a:close/>
                    <a:moveTo>
                      <a:pt x="361357" y="3"/>
                    </a:moveTo>
                    <a:cubicBezTo>
                      <a:pt x="370360" y="-117"/>
                      <a:pt x="379364" y="7170"/>
                      <a:pt x="379427" y="22811"/>
                    </a:cubicBezTo>
                    <a:cubicBezTo>
                      <a:pt x="379608" y="73981"/>
                      <a:pt x="395801" y="92977"/>
                      <a:pt x="416799" y="121134"/>
                    </a:cubicBezTo>
                    <a:cubicBezTo>
                      <a:pt x="452945" y="158363"/>
                      <a:pt x="498462" y="168336"/>
                      <a:pt x="530986" y="167238"/>
                    </a:cubicBezTo>
                    <a:cubicBezTo>
                      <a:pt x="549400" y="166950"/>
                      <a:pt x="557131" y="203036"/>
                      <a:pt x="528863" y="205554"/>
                    </a:cubicBezTo>
                    <a:cubicBezTo>
                      <a:pt x="486854" y="205743"/>
                      <a:pt x="443561" y="201449"/>
                      <a:pt x="395749" y="150171"/>
                    </a:cubicBezTo>
                    <a:cubicBezTo>
                      <a:pt x="351991" y="102452"/>
                      <a:pt x="343809" y="62263"/>
                      <a:pt x="342870" y="38961"/>
                    </a:cubicBezTo>
                    <a:cubicBezTo>
                      <a:pt x="342557" y="31194"/>
                      <a:pt x="343049" y="25303"/>
                      <a:pt x="343296" y="21634"/>
                    </a:cubicBezTo>
                    <a:cubicBezTo>
                      <a:pt x="343354" y="7649"/>
                      <a:pt x="352355" y="122"/>
                      <a:pt x="361357" y="3"/>
                    </a:cubicBezTo>
                    <a:close/>
                  </a:path>
                </a:pathLst>
              </a:custGeom>
              <a:solidFill>
                <a:schemeClr val="accent1">
                  <a:lumMod val="20000"/>
                  <a:lumOff val="80000"/>
                </a:schemeClr>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b" anchorCtr="0" forceAA="0" compatLnSpc="1">
                <a:prstTxWarp prst="textNoShape">
                  <a:avLst/>
                </a:prstTxWarp>
                <a:noAutofit/>
              </a:bodyPr>
              <a:lstStyle/>
              <a:p>
                <a:pPr marL="0" marR="0" lvl="0" indent="0" algn="r" defTabSz="932137" rtl="0" eaLnBrk="1" fontAlgn="auto" latinLnBrk="0" hangingPunct="1">
                  <a:lnSpc>
                    <a:spcPct val="100000"/>
                  </a:lnSpc>
                  <a:spcBef>
                    <a:spcPts val="0"/>
                  </a:spcBef>
                  <a:spcAft>
                    <a:spcPts val="0"/>
                  </a:spcAft>
                  <a:buClrTx/>
                  <a:buSzTx/>
                  <a:buFontTx/>
                  <a:buNone/>
                  <a:tabLst/>
                  <a:defRPr/>
                </a:pPr>
                <a:endParaRPr kumimoji="0" lang="en-US" sz="1199"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383" name="Group 382"/>
          <p:cNvGrpSpPr/>
          <p:nvPr/>
        </p:nvGrpSpPr>
        <p:grpSpPr>
          <a:xfrm>
            <a:off x="11069890" y="456516"/>
            <a:ext cx="932208" cy="755072"/>
            <a:chOff x="11070579" y="456084"/>
            <a:chExt cx="932340" cy="755179"/>
          </a:xfrm>
        </p:grpSpPr>
        <p:sp>
          <p:nvSpPr>
            <p:cNvPr id="384" name="Rectangle 383"/>
            <p:cNvSpPr/>
            <p:nvPr/>
          </p:nvSpPr>
          <p:spPr>
            <a:xfrm>
              <a:off x="11070579" y="1137623"/>
              <a:ext cx="932340" cy="73640"/>
            </a:xfrm>
            <a:prstGeom prst="rect">
              <a:avLst/>
            </a:prstGeom>
            <a:solidFill>
              <a:schemeClr val="bg1">
                <a:alpha val="30000"/>
              </a:schemeClr>
            </a:solidFill>
          </p:spPr>
          <p:txBody>
            <a:bodyPr wrap="square" rtlCol="0" anchor="ctr">
              <a:no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Light"/>
              </a:endParaRPr>
            </a:p>
          </p:txBody>
        </p:sp>
        <p:sp>
          <p:nvSpPr>
            <p:cNvPr id="385" name="Freeform 194"/>
            <p:cNvSpPr>
              <a:spLocks noChangeAspect="1" noEditPoints="1"/>
            </p:cNvSpPr>
            <p:nvPr/>
          </p:nvSpPr>
          <p:spPr bwMode="auto">
            <a:xfrm>
              <a:off x="11329733" y="456084"/>
              <a:ext cx="414032" cy="596484"/>
            </a:xfrm>
            <a:custGeom>
              <a:avLst/>
              <a:gdLst>
                <a:gd name="T0" fmla="*/ 208 w 208"/>
                <a:gd name="T1" fmla="*/ 287 h 300"/>
                <a:gd name="T2" fmla="*/ 195 w 208"/>
                <a:gd name="T3" fmla="*/ 300 h 300"/>
                <a:gd name="T4" fmla="*/ 13 w 208"/>
                <a:gd name="T5" fmla="*/ 300 h 300"/>
                <a:gd name="T6" fmla="*/ 0 w 208"/>
                <a:gd name="T7" fmla="*/ 287 h 300"/>
                <a:gd name="T8" fmla="*/ 0 w 208"/>
                <a:gd name="T9" fmla="*/ 158 h 300"/>
                <a:gd name="T10" fmla="*/ 13 w 208"/>
                <a:gd name="T11" fmla="*/ 145 h 300"/>
                <a:gd name="T12" fmla="*/ 195 w 208"/>
                <a:gd name="T13" fmla="*/ 145 h 300"/>
                <a:gd name="T14" fmla="*/ 208 w 208"/>
                <a:gd name="T15" fmla="*/ 158 h 300"/>
                <a:gd name="T16" fmla="*/ 208 w 208"/>
                <a:gd name="T17" fmla="*/ 287 h 300"/>
                <a:gd name="T18" fmla="*/ 125 w 208"/>
                <a:gd name="T19" fmla="*/ 207 h 300"/>
                <a:gd name="T20" fmla="*/ 104 w 208"/>
                <a:gd name="T21" fmla="*/ 186 h 300"/>
                <a:gd name="T22" fmla="*/ 83 w 208"/>
                <a:gd name="T23" fmla="*/ 207 h 300"/>
                <a:gd name="T24" fmla="*/ 95 w 208"/>
                <a:gd name="T25" fmla="*/ 226 h 300"/>
                <a:gd name="T26" fmla="*/ 83 w 208"/>
                <a:gd name="T27" fmla="*/ 258 h 300"/>
                <a:gd name="T28" fmla="*/ 125 w 208"/>
                <a:gd name="T29" fmla="*/ 258 h 300"/>
                <a:gd name="T30" fmla="*/ 113 w 208"/>
                <a:gd name="T31" fmla="*/ 226 h 300"/>
                <a:gd name="T32" fmla="*/ 125 w 208"/>
                <a:gd name="T33" fmla="*/ 207 h 300"/>
                <a:gd name="T34" fmla="*/ 191 w 208"/>
                <a:gd name="T35" fmla="*/ 81 h 300"/>
                <a:gd name="T36" fmla="*/ 104 w 208"/>
                <a:gd name="T37" fmla="*/ 0 h 300"/>
                <a:gd name="T38" fmla="*/ 17 w 208"/>
                <a:gd name="T39" fmla="*/ 81 h 300"/>
                <a:gd name="T40" fmla="*/ 17 w 208"/>
                <a:gd name="T41" fmla="*/ 134 h 300"/>
                <a:gd name="T42" fmla="*/ 49 w 208"/>
                <a:gd name="T43" fmla="*/ 134 h 300"/>
                <a:gd name="T44" fmla="*/ 49 w 208"/>
                <a:gd name="T45" fmla="*/ 81 h 300"/>
                <a:gd name="T46" fmla="*/ 104 w 208"/>
                <a:gd name="T47" fmla="*/ 32 h 300"/>
                <a:gd name="T48" fmla="*/ 159 w 208"/>
                <a:gd name="T49" fmla="*/ 81 h 300"/>
                <a:gd name="T50" fmla="*/ 159 w 208"/>
                <a:gd name="T51" fmla="*/ 81 h 300"/>
                <a:gd name="T52" fmla="*/ 159 w 208"/>
                <a:gd name="T53" fmla="*/ 134 h 300"/>
                <a:gd name="T54" fmla="*/ 191 w 208"/>
                <a:gd name="T55" fmla="*/ 134 h 300"/>
                <a:gd name="T56" fmla="*/ 191 w 208"/>
                <a:gd name="T57" fmla="*/ 81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08" h="300">
                  <a:moveTo>
                    <a:pt x="208" y="287"/>
                  </a:moveTo>
                  <a:cubicBezTo>
                    <a:pt x="208" y="294"/>
                    <a:pt x="202" y="300"/>
                    <a:pt x="195" y="300"/>
                  </a:cubicBezTo>
                  <a:cubicBezTo>
                    <a:pt x="13" y="300"/>
                    <a:pt x="13" y="300"/>
                    <a:pt x="13" y="300"/>
                  </a:cubicBezTo>
                  <a:cubicBezTo>
                    <a:pt x="6" y="300"/>
                    <a:pt x="0" y="294"/>
                    <a:pt x="0" y="287"/>
                  </a:cubicBezTo>
                  <a:cubicBezTo>
                    <a:pt x="0" y="158"/>
                    <a:pt x="0" y="158"/>
                    <a:pt x="0" y="158"/>
                  </a:cubicBezTo>
                  <a:cubicBezTo>
                    <a:pt x="0" y="151"/>
                    <a:pt x="6" y="145"/>
                    <a:pt x="13" y="145"/>
                  </a:cubicBezTo>
                  <a:cubicBezTo>
                    <a:pt x="195" y="145"/>
                    <a:pt x="195" y="145"/>
                    <a:pt x="195" y="145"/>
                  </a:cubicBezTo>
                  <a:cubicBezTo>
                    <a:pt x="202" y="145"/>
                    <a:pt x="208" y="151"/>
                    <a:pt x="208" y="158"/>
                  </a:cubicBezTo>
                  <a:lnTo>
                    <a:pt x="208" y="287"/>
                  </a:lnTo>
                  <a:close/>
                  <a:moveTo>
                    <a:pt x="125" y="207"/>
                  </a:moveTo>
                  <a:cubicBezTo>
                    <a:pt x="125" y="196"/>
                    <a:pt x="116" y="186"/>
                    <a:pt x="104" y="186"/>
                  </a:cubicBezTo>
                  <a:cubicBezTo>
                    <a:pt x="92" y="186"/>
                    <a:pt x="83" y="196"/>
                    <a:pt x="83" y="207"/>
                  </a:cubicBezTo>
                  <a:cubicBezTo>
                    <a:pt x="83" y="216"/>
                    <a:pt x="88" y="223"/>
                    <a:pt x="95" y="226"/>
                  </a:cubicBezTo>
                  <a:cubicBezTo>
                    <a:pt x="83" y="258"/>
                    <a:pt x="83" y="258"/>
                    <a:pt x="83" y="258"/>
                  </a:cubicBezTo>
                  <a:cubicBezTo>
                    <a:pt x="125" y="258"/>
                    <a:pt x="125" y="258"/>
                    <a:pt x="125" y="258"/>
                  </a:cubicBezTo>
                  <a:cubicBezTo>
                    <a:pt x="113" y="226"/>
                    <a:pt x="113" y="226"/>
                    <a:pt x="113" y="226"/>
                  </a:cubicBezTo>
                  <a:cubicBezTo>
                    <a:pt x="120" y="223"/>
                    <a:pt x="125" y="216"/>
                    <a:pt x="125" y="207"/>
                  </a:cubicBezTo>
                  <a:close/>
                  <a:moveTo>
                    <a:pt x="191" y="81"/>
                  </a:moveTo>
                  <a:cubicBezTo>
                    <a:pt x="191" y="35"/>
                    <a:pt x="152" y="0"/>
                    <a:pt x="104" y="0"/>
                  </a:cubicBezTo>
                  <a:cubicBezTo>
                    <a:pt x="56" y="0"/>
                    <a:pt x="17" y="35"/>
                    <a:pt x="17" y="81"/>
                  </a:cubicBezTo>
                  <a:cubicBezTo>
                    <a:pt x="17" y="134"/>
                    <a:pt x="17" y="134"/>
                    <a:pt x="17" y="134"/>
                  </a:cubicBezTo>
                  <a:cubicBezTo>
                    <a:pt x="49" y="134"/>
                    <a:pt x="49" y="134"/>
                    <a:pt x="49" y="134"/>
                  </a:cubicBezTo>
                  <a:cubicBezTo>
                    <a:pt x="49" y="81"/>
                    <a:pt x="49" y="81"/>
                    <a:pt x="49" y="81"/>
                  </a:cubicBezTo>
                  <a:cubicBezTo>
                    <a:pt x="49" y="55"/>
                    <a:pt x="72" y="33"/>
                    <a:pt x="104" y="32"/>
                  </a:cubicBezTo>
                  <a:cubicBezTo>
                    <a:pt x="136" y="33"/>
                    <a:pt x="159" y="55"/>
                    <a:pt x="159" y="81"/>
                  </a:cubicBezTo>
                  <a:cubicBezTo>
                    <a:pt x="159" y="81"/>
                    <a:pt x="159" y="81"/>
                    <a:pt x="159" y="81"/>
                  </a:cubicBezTo>
                  <a:cubicBezTo>
                    <a:pt x="159" y="134"/>
                    <a:pt x="159" y="134"/>
                    <a:pt x="159" y="134"/>
                  </a:cubicBezTo>
                  <a:cubicBezTo>
                    <a:pt x="191" y="134"/>
                    <a:pt x="191" y="134"/>
                    <a:pt x="191" y="134"/>
                  </a:cubicBezTo>
                  <a:cubicBezTo>
                    <a:pt x="191" y="81"/>
                    <a:pt x="191" y="81"/>
                    <a:pt x="191" y="81"/>
                  </a:cubicBezTo>
                  <a:close/>
                </a:path>
              </a:pathLst>
            </a:custGeom>
            <a:solidFill>
              <a:schemeClr val="bg1">
                <a:alpha val="22000"/>
              </a:schemeClr>
            </a:solidFill>
            <a:ln w="0">
              <a:noFill/>
              <a:prstDash val="solid"/>
              <a:round/>
              <a:headEnd/>
              <a:tailEnd/>
            </a:ln>
            <a:extLst/>
          </p:spPr>
          <p:txBody>
            <a:bodyPr vert="horz" wrap="square" lIns="91427" tIns="45713" rIns="91427" bIns="4571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178" name="Oval 177"/>
          <p:cNvSpPr/>
          <p:nvPr/>
        </p:nvSpPr>
        <p:spPr bwMode="auto">
          <a:xfrm flipH="1">
            <a:off x="527046" y="1287462"/>
            <a:ext cx="8477254" cy="4845050"/>
          </a:xfrm>
          <a:prstGeom prst="ellipse">
            <a:avLst/>
          </a:prstGeom>
          <a:noFill/>
          <a:ln w="41275">
            <a:solidFill>
              <a:schemeClr val="tx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1" rIns="0" bIns="46631" numCol="1" rtlCol="0" anchor="ctr" anchorCtr="0" compatLnSpc="1">
            <a:prstTxWarp prst="textNoShape">
              <a:avLst/>
            </a:prstTxWarp>
          </a:bodyPr>
          <a:lstStyle/>
          <a:p>
            <a:pPr marL="0" marR="0" lvl="0" indent="0" algn="ctr" defTabSz="93237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79" name="Oval 178"/>
          <p:cNvSpPr>
            <a:spLocks noChangeAspect="1"/>
          </p:cNvSpPr>
          <p:nvPr/>
        </p:nvSpPr>
        <p:spPr bwMode="auto">
          <a:xfrm flipH="1">
            <a:off x="957472" y="2106621"/>
            <a:ext cx="4470258" cy="3097392"/>
          </a:xfrm>
          <a:prstGeom prst="ellipse">
            <a:avLst/>
          </a:prstGeom>
          <a:noFill/>
          <a:ln w="25400">
            <a:solidFill>
              <a:schemeClr val="accent4"/>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1" rIns="0" bIns="46631" numCol="1" rtlCol="0" anchor="ctr" anchorCtr="0" compatLnSpc="1">
            <a:prstTxWarp prst="textNoShape">
              <a:avLst/>
            </a:prstTxWarp>
          </a:bodyPr>
          <a:lstStyle/>
          <a:p>
            <a:pPr marL="0" marR="0" lvl="0" indent="0" algn="ctr" defTabSz="93237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80" name="Oval 179"/>
          <p:cNvSpPr>
            <a:spLocks noChangeAspect="1"/>
          </p:cNvSpPr>
          <p:nvPr/>
        </p:nvSpPr>
        <p:spPr bwMode="auto">
          <a:xfrm flipH="1">
            <a:off x="1097180" y="2413037"/>
            <a:ext cx="3290670" cy="2477914"/>
          </a:xfrm>
          <a:prstGeom prst="ellipse">
            <a:avLst/>
          </a:prstGeom>
          <a:noFill/>
          <a:ln w="25400">
            <a:solidFill>
              <a:schemeClr val="accent4"/>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1" rIns="0" bIns="46631" numCol="1" rtlCol="0" anchor="ctr" anchorCtr="0" compatLnSpc="1">
            <a:prstTxWarp prst="textNoShape">
              <a:avLst/>
            </a:prstTxWarp>
          </a:bodyPr>
          <a:lstStyle/>
          <a:p>
            <a:pPr marL="0" marR="0" lvl="0" indent="0" algn="ctr" defTabSz="93237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81" name="TextBox 180"/>
          <p:cNvSpPr txBox="1"/>
          <p:nvPr/>
        </p:nvSpPr>
        <p:spPr>
          <a:xfrm flipH="1">
            <a:off x="3677811" y="3185811"/>
            <a:ext cx="1218684" cy="926369"/>
          </a:xfrm>
          <a:prstGeom prst="rect">
            <a:avLst/>
          </a:prstGeom>
          <a:solidFill>
            <a:schemeClr val="bg1"/>
          </a:solidFill>
          <a:ln>
            <a:noFill/>
          </a:ln>
        </p:spPr>
        <p:txBody>
          <a:bodyPr wrap="none" lIns="182857" tIns="146285" rIns="182857" bIns="146285" rtlCol="0">
            <a:spAutoFit/>
          </a:bodyPr>
          <a:lstStyle>
            <a:defPPr>
              <a:defRPr lang="en-US"/>
            </a:defPPr>
            <a:lvl1pPr algn="ctr">
              <a:lnSpc>
                <a:spcPct val="90000"/>
              </a:lnSpc>
              <a:spcAft>
                <a:spcPts val="600"/>
              </a:spcAft>
              <a:defRPr sz="2000" b="1">
                <a:solidFill>
                  <a:schemeClr val="accent1"/>
                </a:solidFill>
              </a:defRPr>
            </a:lvl1p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D83B01"/>
                </a:solidFill>
                <a:effectLst/>
                <a:uLnTx/>
                <a:uFillTx/>
                <a:latin typeface="Segoe UI Semilight"/>
                <a:ea typeface="+mn-ea"/>
                <a:cs typeface="+mn-cs"/>
              </a:rPr>
              <a:t>VM</a:t>
            </a:r>
          </a:p>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D83B01"/>
                </a:solidFill>
                <a:effectLst/>
                <a:uLnTx/>
                <a:uFillTx/>
                <a:latin typeface="Segoe UI Semilight"/>
                <a:ea typeface="+mn-ea"/>
                <a:cs typeface="+mn-cs"/>
              </a:rPr>
              <a:t>Firewall</a:t>
            </a:r>
          </a:p>
        </p:txBody>
      </p:sp>
      <p:sp>
        <p:nvSpPr>
          <p:cNvPr id="182" name="Oval 181"/>
          <p:cNvSpPr>
            <a:spLocks noChangeAspect="1"/>
          </p:cNvSpPr>
          <p:nvPr/>
        </p:nvSpPr>
        <p:spPr bwMode="auto">
          <a:xfrm flipH="1">
            <a:off x="1380124" y="2830089"/>
            <a:ext cx="2387376" cy="1486748"/>
          </a:xfrm>
          <a:prstGeom prst="ellipse">
            <a:avLst/>
          </a:prstGeom>
          <a:solidFill>
            <a:schemeClr val="accent4">
              <a:lumMod val="20000"/>
              <a:lumOff val="80000"/>
            </a:schemeClr>
          </a:solidFill>
          <a:ln>
            <a:solidFill>
              <a:schemeClr val="accent4"/>
            </a:solid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0" tIns="46631" rIns="0" bIns="46631" numCol="1" rtlCol="0" anchor="ctr" anchorCtr="0" compatLnSpc="1">
            <a:prstTxWarp prst="textNoShape">
              <a:avLst/>
            </a:prstTxWarp>
          </a:bodyPr>
          <a:lstStyle/>
          <a:p>
            <a:pPr marL="0" marR="0" lvl="0" indent="0" algn="ctr" defTabSz="932379" rtl="0" eaLnBrk="1" fontAlgn="base" latinLnBrk="0" hangingPunct="1">
              <a:lnSpc>
                <a:spcPct val="100000"/>
              </a:lnSpc>
              <a:spcBef>
                <a:spcPct val="0"/>
              </a:spcBef>
              <a:spcAft>
                <a:spcPct val="0"/>
              </a:spcAft>
              <a:buClrTx/>
              <a:buSzTx/>
              <a:buFontTx/>
              <a:buNone/>
              <a:tabLst/>
              <a:defRPr/>
            </a:pPr>
            <a:endParaRPr kumimoji="0" lang="en-US" sz="2000" b="1" i="0" u="none" strike="noStrike" kern="1200" cap="none" spc="0" normalizeH="0" baseline="0" noProof="0">
              <a:ln>
                <a:noFill/>
              </a:ln>
              <a:solidFill>
                <a:srgbClr val="353535"/>
              </a:solidFill>
              <a:effectLst/>
              <a:uLnTx/>
              <a:uFillTx/>
              <a:latin typeface="Segoe UI Semilight"/>
              <a:ea typeface="+mn-ea"/>
              <a:cs typeface="+mn-cs"/>
            </a:endParaRPr>
          </a:p>
        </p:txBody>
      </p:sp>
      <p:sp>
        <p:nvSpPr>
          <p:cNvPr id="183" name="TextBox 182"/>
          <p:cNvSpPr txBox="1"/>
          <p:nvPr/>
        </p:nvSpPr>
        <p:spPr>
          <a:xfrm flipH="1">
            <a:off x="1162464" y="3159349"/>
            <a:ext cx="2777502" cy="926369"/>
          </a:xfrm>
          <a:prstGeom prst="rect">
            <a:avLst/>
          </a:prstGeom>
          <a:noFill/>
        </p:spPr>
        <p:txBody>
          <a:bodyPr wrap="square" lIns="182857" tIns="146285" rIns="182857" bIns="146285"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2000" b="1" i="0" u="none" strike="noStrike" kern="1200" cap="none" spc="0" normalizeH="0" baseline="0" noProof="0">
                <a:ln>
                  <a:noFill/>
                </a:ln>
                <a:solidFill>
                  <a:srgbClr val="353535"/>
                </a:solidFill>
                <a:effectLst/>
                <a:uLnTx/>
                <a:uFillTx/>
                <a:latin typeface="Segoe UI Semilight"/>
                <a:ea typeface="+mn-ea"/>
                <a:cs typeface="+mn-cs"/>
              </a:rPr>
              <a:t>Azure </a:t>
            </a:r>
          </a:p>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2000" b="1" i="0" u="none" strike="noStrike" kern="1200" cap="none" spc="0" normalizeH="0" baseline="0" noProof="0">
                <a:ln>
                  <a:noFill/>
                </a:ln>
                <a:solidFill>
                  <a:srgbClr val="353535"/>
                </a:solidFill>
                <a:effectLst/>
                <a:uLnTx/>
                <a:uFillTx/>
                <a:latin typeface="Segoe UI Semilight"/>
                <a:ea typeface="+mn-ea"/>
                <a:cs typeface="+mn-cs"/>
              </a:rPr>
              <a:t>Deployments</a:t>
            </a:r>
          </a:p>
        </p:txBody>
      </p:sp>
      <p:sp>
        <p:nvSpPr>
          <p:cNvPr id="184" name="Oval 183"/>
          <p:cNvSpPr/>
          <p:nvPr/>
        </p:nvSpPr>
        <p:spPr bwMode="auto">
          <a:xfrm flipH="1">
            <a:off x="704686" y="1541068"/>
            <a:ext cx="7112164" cy="4305300"/>
          </a:xfrm>
          <a:prstGeom prst="ellipse">
            <a:avLst/>
          </a:prstGeom>
          <a:noFill/>
          <a:ln w="31750">
            <a:solidFill>
              <a:schemeClr val="accent4"/>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1" rIns="0" bIns="46631" numCol="1" rtlCol="0" anchor="ctr" anchorCtr="0" compatLnSpc="1">
            <a:prstTxWarp prst="textNoShape">
              <a:avLst/>
            </a:prstTxWarp>
          </a:bodyPr>
          <a:lstStyle/>
          <a:p>
            <a:pPr marL="0" marR="0" lvl="0" indent="0" algn="ctr" defTabSz="93237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85" name="TextBox 184"/>
          <p:cNvSpPr txBox="1"/>
          <p:nvPr/>
        </p:nvSpPr>
        <p:spPr>
          <a:xfrm flipH="1">
            <a:off x="7260486" y="3382072"/>
            <a:ext cx="1373743" cy="572426"/>
          </a:xfrm>
          <a:prstGeom prst="rect">
            <a:avLst/>
          </a:prstGeom>
          <a:solidFill>
            <a:schemeClr val="bg1"/>
          </a:solidFill>
          <a:ln>
            <a:noFill/>
          </a:ln>
        </p:spPr>
        <p:txBody>
          <a:bodyPr wrap="square" lIns="182857" tIns="146285" rIns="182857" bIns="146285"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FF0000"/>
                </a:solidFill>
                <a:effectLst/>
                <a:uLnTx/>
                <a:uFillTx/>
                <a:latin typeface="Segoe UI Semilight"/>
                <a:ea typeface="+mn-ea"/>
                <a:cs typeface="+mn-cs"/>
              </a:rPr>
              <a:t>LB/NAT</a:t>
            </a:r>
          </a:p>
        </p:txBody>
      </p:sp>
      <p:sp>
        <p:nvSpPr>
          <p:cNvPr id="186" name="TextBox 185"/>
          <p:cNvSpPr txBox="1"/>
          <p:nvPr/>
        </p:nvSpPr>
        <p:spPr>
          <a:xfrm flipH="1">
            <a:off x="8572123" y="3369104"/>
            <a:ext cx="1000869" cy="572426"/>
          </a:xfrm>
          <a:prstGeom prst="rect">
            <a:avLst/>
          </a:prstGeom>
          <a:solidFill>
            <a:schemeClr val="bg1">
              <a:lumMod val="85000"/>
            </a:schemeClr>
          </a:solidFill>
          <a:ln>
            <a:noFill/>
          </a:ln>
        </p:spPr>
        <p:txBody>
          <a:bodyPr wrap="square" lIns="182857" tIns="146285" rIns="182857" bIns="146285"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2000" b="1" i="0" u="none" strike="noStrike" kern="1200" cap="none" spc="0" normalizeH="0" baseline="0" noProof="0">
                <a:ln>
                  <a:noFill/>
                </a:ln>
                <a:solidFill>
                  <a:srgbClr val="D83B01"/>
                </a:solidFill>
                <a:effectLst/>
                <a:uLnTx/>
                <a:uFillTx/>
                <a:latin typeface="Segoe UI Semilight"/>
                <a:ea typeface="+mn-ea"/>
                <a:cs typeface="+mn-cs"/>
              </a:rPr>
              <a:t>DDoS</a:t>
            </a:r>
          </a:p>
        </p:txBody>
      </p:sp>
      <p:sp>
        <p:nvSpPr>
          <p:cNvPr id="187" name="Oval 186"/>
          <p:cNvSpPr>
            <a:spLocks noChangeAspect="1"/>
          </p:cNvSpPr>
          <p:nvPr/>
        </p:nvSpPr>
        <p:spPr bwMode="auto">
          <a:xfrm flipH="1">
            <a:off x="826964" y="1865312"/>
            <a:ext cx="5694485" cy="3625850"/>
          </a:xfrm>
          <a:prstGeom prst="ellipse">
            <a:avLst/>
          </a:prstGeom>
          <a:noFill/>
          <a:ln w="28575">
            <a:solidFill>
              <a:schemeClr val="accent4"/>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1" rIns="0" bIns="46631" numCol="1" rtlCol="0" anchor="ctr" anchorCtr="0" compatLnSpc="1">
            <a:prstTxWarp prst="textNoShape">
              <a:avLst/>
            </a:prstTxWarp>
          </a:bodyPr>
          <a:lstStyle/>
          <a:p>
            <a:pPr marL="0" marR="0" lvl="0" indent="0" algn="ctr" defTabSz="93237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88" name="TextBox 187"/>
          <p:cNvSpPr txBox="1"/>
          <p:nvPr/>
        </p:nvSpPr>
        <p:spPr>
          <a:xfrm flipH="1">
            <a:off x="5753144" y="3420157"/>
            <a:ext cx="1499112" cy="572426"/>
          </a:xfrm>
          <a:prstGeom prst="rect">
            <a:avLst/>
          </a:prstGeom>
          <a:solidFill>
            <a:schemeClr val="bg1"/>
          </a:solidFill>
          <a:ln>
            <a:noFill/>
          </a:ln>
        </p:spPr>
        <p:txBody>
          <a:bodyPr wrap="square" lIns="182857" tIns="146285" rIns="182857" bIns="146285"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D83B01"/>
                </a:solidFill>
                <a:effectLst/>
                <a:uLnTx/>
                <a:uFillTx/>
                <a:latin typeface="Segoe UI Semilight"/>
                <a:ea typeface="+mn-ea"/>
                <a:cs typeface="+mn-cs"/>
              </a:rPr>
              <a:t>NVA/WAF</a:t>
            </a:r>
          </a:p>
        </p:txBody>
      </p:sp>
      <p:grpSp>
        <p:nvGrpSpPr>
          <p:cNvPr id="189" name="Group 8"/>
          <p:cNvGrpSpPr/>
          <p:nvPr/>
        </p:nvGrpSpPr>
        <p:grpSpPr>
          <a:xfrm>
            <a:off x="10439162" y="2931610"/>
            <a:ext cx="1283706" cy="1283706"/>
            <a:chOff x="1794197" y="2630947"/>
            <a:chExt cx="1117050" cy="1117050"/>
          </a:xfrm>
        </p:grpSpPr>
        <p:sp>
          <p:nvSpPr>
            <p:cNvPr id="190" name="Oval 15"/>
            <p:cNvSpPr/>
            <p:nvPr/>
          </p:nvSpPr>
          <p:spPr bwMode="auto">
            <a:xfrm>
              <a:off x="1794197" y="2630947"/>
              <a:ext cx="1117050" cy="1117050"/>
            </a:xfrm>
            <a:prstGeom prst="ellipse">
              <a:avLst/>
            </a:prstGeom>
            <a:solidFill>
              <a:schemeClr val="bg1"/>
            </a:solidFill>
            <a:ln w="57150" cap="flat" cmpd="sng" algn="ctr">
              <a:solidFill>
                <a:schemeClr val="accent4"/>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14099"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50" normalizeH="0" baseline="0" noProof="0">
                <a:ln>
                  <a:noFill/>
                </a:ln>
                <a:gradFill>
                  <a:gsLst>
                    <a:gs pos="36283">
                      <a:srgbClr val="505050"/>
                    </a:gs>
                    <a:gs pos="28000">
                      <a:srgbClr val="505050"/>
                    </a:gs>
                  </a:gsLst>
                  <a:lin ang="5400000" scaled="0"/>
                </a:gradFill>
                <a:effectLst/>
                <a:uLnTx/>
                <a:uFillTx/>
                <a:latin typeface="Calibri"/>
                <a:ea typeface="+mn-ea"/>
                <a:cs typeface="+mn-cs"/>
              </a:endParaRPr>
            </a:p>
          </p:txBody>
        </p:sp>
        <p:sp>
          <p:nvSpPr>
            <p:cNvPr id="191" name="Freeform 16"/>
            <p:cNvSpPr>
              <a:spLocks noChangeAspect="1" noEditPoints="1"/>
            </p:cNvSpPr>
            <p:nvPr/>
          </p:nvSpPr>
          <p:spPr bwMode="auto">
            <a:xfrm>
              <a:off x="2100840" y="2859206"/>
              <a:ext cx="514350" cy="386305"/>
            </a:xfrm>
            <a:custGeom>
              <a:avLst/>
              <a:gdLst>
                <a:gd name="T0" fmla="*/ 224 w 400"/>
                <a:gd name="T1" fmla="*/ 276 h 300"/>
                <a:gd name="T2" fmla="*/ 200 w 400"/>
                <a:gd name="T3" fmla="*/ 300 h 300"/>
                <a:gd name="T4" fmla="*/ 176 w 400"/>
                <a:gd name="T5" fmla="*/ 276 h 300"/>
                <a:gd name="T6" fmla="*/ 200 w 400"/>
                <a:gd name="T7" fmla="*/ 252 h 300"/>
                <a:gd name="T8" fmla="*/ 224 w 400"/>
                <a:gd name="T9" fmla="*/ 276 h 300"/>
                <a:gd name="T10" fmla="*/ 122 w 400"/>
                <a:gd name="T11" fmla="*/ 205 h 300"/>
                <a:gd name="T12" fmla="*/ 156 w 400"/>
                <a:gd name="T13" fmla="*/ 239 h 300"/>
                <a:gd name="T14" fmla="*/ 200 w 400"/>
                <a:gd name="T15" fmla="*/ 221 h 300"/>
                <a:gd name="T16" fmla="*/ 244 w 400"/>
                <a:gd name="T17" fmla="*/ 239 h 300"/>
                <a:gd name="T18" fmla="*/ 278 w 400"/>
                <a:gd name="T19" fmla="*/ 205 h 300"/>
                <a:gd name="T20" fmla="*/ 200 w 400"/>
                <a:gd name="T21" fmla="*/ 173 h 300"/>
                <a:gd name="T22" fmla="*/ 122 w 400"/>
                <a:gd name="T23" fmla="*/ 205 h 300"/>
                <a:gd name="T24" fmla="*/ 61 w 400"/>
                <a:gd name="T25" fmla="*/ 144 h 300"/>
                <a:gd name="T26" fmla="*/ 95 w 400"/>
                <a:gd name="T27" fmla="*/ 178 h 300"/>
                <a:gd name="T28" fmla="*/ 200 w 400"/>
                <a:gd name="T29" fmla="*/ 134 h 300"/>
                <a:gd name="T30" fmla="*/ 305 w 400"/>
                <a:gd name="T31" fmla="*/ 178 h 300"/>
                <a:gd name="T32" fmla="*/ 339 w 400"/>
                <a:gd name="T33" fmla="*/ 144 h 300"/>
                <a:gd name="T34" fmla="*/ 200 w 400"/>
                <a:gd name="T35" fmla="*/ 86 h 300"/>
                <a:gd name="T36" fmla="*/ 61 w 400"/>
                <a:gd name="T37" fmla="*/ 144 h 300"/>
                <a:gd name="T38" fmla="*/ 200 w 400"/>
                <a:gd name="T39" fmla="*/ 48 h 300"/>
                <a:gd name="T40" fmla="*/ 366 w 400"/>
                <a:gd name="T41" fmla="*/ 117 h 300"/>
                <a:gd name="T42" fmla="*/ 400 w 400"/>
                <a:gd name="T43" fmla="*/ 83 h 300"/>
                <a:gd name="T44" fmla="*/ 200 w 400"/>
                <a:gd name="T45" fmla="*/ 0 h 300"/>
                <a:gd name="T46" fmla="*/ 0 w 400"/>
                <a:gd name="T47" fmla="*/ 83 h 300"/>
                <a:gd name="T48" fmla="*/ 34 w 400"/>
                <a:gd name="T49" fmla="*/ 117 h 300"/>
                <a:gd name="T50" fmla="*/ 200 w 400"/>
                <a:gd name="T51" fmla="*/ 48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00" h="300">
                  <a:moveTo>
                    <a:pt x="224" y="276"/>
                  </a:moveTo>
                  <a:cubicBezTo>
                    <a:pt x="224" y="289"/>
                    <a:pt x="213" y="300"/>
                    <a:pt x="200" y="300"/>
                  </a:cubicBezTo>
                  <a:cubicBezTo>
                    <a:pt x="187" y="300"/>
                    <a:pt x="176" y="289"/>
                    <a:pt x="176" y="276"/>
                  </a:cubicBezTo>
                  <a:cubicBezTo>
                    <a:pt x="176" y="263"/>
                    <a:pt x="187" y="252"/>
                    <a:pt x="200" y="252"/>
                  </a:cubicBezTo>
                  <a:cubicBezTo>
                    <a:pt x="213" y="252"/>
                    <a:pt x="224" y="263"/>
                    <a:pt x="224" y="276"/>
                  </a:cubicBezTo>
                  <a:close/>
                  <a:moveTo>
                    <a:pt x="122" y="205"/>
                  </a:moveTo>
                  <a:cubicBezTo>
                    <a:pt x="156" y="239"/>
                    <a:pt x="156" y="239"/>
                    <a:pt x="156" y="239"/>
                  </a:cubicBezTo>
                  <a:cubicBezTo>
                    <a:pt x="167" y="228"/>
                    <a:pt x="183" y="221"/>
                    <a:pt x="200" y="221"/>
                  </a:cubicBezTo>
                  <a:cubicBezTo>
                    <a:pt x="217" y="221"/>
                    <a:pt x="233" y="228"/>
                    <a:pt x="244" y="239"/>
                  </a:cubicBezTo>
                  <a:cubicBezTo>
                    <a:pt x="278" y="205"/>
                    <a:pt x="278" y="205"/>
                    <a:pt x="278" y="205"/>
                  </a:cubicBezTo>
                  <a:cubicBezTo>
                    <a:pt x="258" y="185"/>
                    <a:pt x="230" y="173"/>
                    <a:pt x="200" y="173"/>
                  </a:cubicBezTo>
                  <a:cubicBezTo>
                    <a:pt x="170" y="173"/>
                    <a:pt x="142" y="185"/>
                    <a:pt x="122" y="205"/>
                  </a:cubicBezTo>
                  <a:close/>
                  <a:moveTo>
                    <a:pt x="61" y="144"/>
                  </a:moveTo>
                  <a:cubicBezTo>
                    <a:pt x="95" y="178"/>
                    <a:pt x="95" y="178"/>
                    <a:pt x="95" y="178"/>
                  </a:cubicBezTo>
                  <a:cubicBezTo>
                    <a:pt x="122" y="151"/>
                    <a:pt x="159" y="134"/>
                    <a:pt x="200" y="134"/>
                  </a:cubicBezTo>
                  <a:cubicBezTo>
                    <a:pt x="241" y="134"/>
                    <a:pt x="278" y="151"/>
                    <a:pt x="305" y="178"/>
                  </a:cubicBezTo>
                  <a:cubicBezTo>
                    <a:pt x="339" y="144"/>
                    <a:pt x="339" y="144"/>
                    <a:pt x="339" y="144"/>
                  </a:cubicBezTo>
                  <a:cubicBezTo>
                    <a:pt x="303" y="109"/>
                    <a:pt x="254" y="86"/>
                    <a:pt x="200" y="86"/>
                  </a:cubicBezTo>
                  <a:cubicBezTo>
                    <a:pt x="146" y="86"/>
                    <a:pt x="97" y="109"/>
                    <a:pt x="61" y="144"/>
                  </a:cubicBezTo>
                  <a:close/>
                  <a:moveTo>
                    <a:pt x="200" y="48"/>
                  </a:moveTo>
                  <a:cubicBezTo>
                    <a:pt x="265" y="48"/>
                    <a:pt x="324" y="74"/>
                    <a:pt x="366" y="117"/>
                  </a:cubicBezTo>
                  <a:cubicBezTo>
                    <a:pt x="400" y="83"/>
                    <a:pt x="400" y="83"/>
                    <a:pt x="400" y="83"/>
                  </a:cubicBezTo>
                  <a:cubicBezTo>
                    <a:pt x="349" y="32"/>
                    <a:pt x="278" y="0"/>
                    <a:pt x="200" y="0"/>
                  </a:cubicBezTo>
                  <a:cubicBezTo>
                    <a:pt x="122" y="0"/>
                    <a:pt x="51" y="32"/>
                    <a:pt x="0" y="83"/>
                  </a:cubicBezTo>
                  <a:cubicBezTo>
                    <a:pt x="34" y="117"/>
                    <a:pt x="34" y="117"/>
                    <a:pt x="34" y="117"/>
                  </a:cubicBezTo>
                  <a:cubicBezTo>
                    <a:pt x="76" y="74"/>
                    <a:pt x="135" y="48"/>
                    <a:pt x="200" y="48"/>
                  </a:cubicBezTo>
                  <a:close/>
                </a:path>
              </a:pathLst>
            </a:custGeom>
            <a:solidFill>
              <a:schemeClr val="accent4"/>
            </a:solidFill>
            <a:ln>
              <a:noFill/>
            </a:ln>
            <a:extLst/>
          </p:spPr>
          <p:txBody>
            <a:bodyPr vert="horz" wrap="square" lIns="91440" tIns="45720" rIns="91440" bIns="45720" numCol="1" anchor="t" anchorCtr="0" compatLnSpc="1">
              <a:prstTxWarp prst="textNoShape">
                <a:avLst/>
              </a:prstTxWarp>
            </a:bodyPr>
            <a:lstStyle/>
            <a:p>
              <a:pPr marL="0" marR="0" lvl="0" indent="0" algn="l" defTabSz="93250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188F"/>
                </a:solidFill>
                <a:effectLst/>
                <a:uLnTx/>
                <a:uFillTx/>
                <a:latin typeface="Calibri"/>
                <a:ea typeface="+mn-ea"/>
                <a:cs typeface="+mn-cs"/>
              </a:endParaRPr>
            </a:p>
          </p:txBody>
        </p:sp>
        <p:sp>
          <p:nvSpPr>
            <p:cNvPr id="192" name="TextBox 17"/>
            <p:cNvSpPr txBox="1"/>
            <p:nvPr/>
          </p:nvSpPr>
          <p:spPr>
            <a:xfrm>
              <a:off x="1834236" y="3146131"/>
              <a:ext cx="1036965" cy="474041"/>
            </a:xfrm>
            <a:prstGeom prst="rect">
              <a:avLst/>
            </a:prstGeom>
            <a:noFill/>
          </p:spPr>
          <p:txBody>
            <a:bodyPr wrap="none" lIns="182880" tIns="146304" rIns="182880" bIns="146304" rtlCol="0" anchor="ctr">
              <a:spAutoFit/>
            </a:bodyPr>
            <a:lstStyle/>
            <a:p>
              <a:pPr marL="0" marR="0" lvl="0" indent="0" algn="ctr" defTabSz="932503" rtl="0" eaLnBrk="1" fontAlgn="auto" latinLnBrk="0" hangingPunct="1">
                <a:lnSpc>
                  <a:spcPct val="90000"/>
                </a:lnSpc>
                <a:spcBef>
                  <a:spcPts val="0"/>
                </a:spcBef>
                <a:spcAft>
                  <a:spcPts val="0"/>
                </a:spcAft>
                <a:buClrTx/>
                <a:buSzTx/>
                <a:buFontTx/>
                <a:buNone/>
                <a:tabLst/>
                <a:defRPr/>
              </a:pPr>
              <a:r>
                <a:rPr kumimoji="0" lang="en-US" sz="1800" b="1" i="0" u="none" strike="noStrike" kern="0" cap="none" spc="-50" normalizeH="0" baseline="0" noProof="0">
                  <a:ln>
                    <a:noFill/>
                  </a:ln>
                  <a:solidFill>
                    <a:srgbClr val="D83B01"/>
                  </a:solidFill>
                  <a:effectLst/>
                  <a:uLnTx/>
                  <a:uFillTx/>
                  <a:latin typeface="Segoe UI Semilight"/>
                  <a:ea typeface="+mn-ea"/>
                  <a:cs typeface="+mn-cs"/>
                </a:rPr>
                <a:t>Internet</a:t>
              </a:r>
            </a:p>
          </p:txBody>
        </p:sp>
      </p:grpSp>
      <p:sp>
        <p:nvSpPr>
          <p:cNvPr id="193" name="Left Arrow 22"/>
          <p:cNvSpPr/>
          <p:nvPr/>
        </p:nvSpPr>
        <p:spPr bwMode="auto">
          <a:xfrm>
            <a:off x="9619012" y="3440367"/>
            <a:ext cx="716377" cy="417255"/>
          </a:xfrm>
          <a:prstGeom prst="leftArrow">
            <a:avLst/>
          </a:prstGeom>
          <a:solidFill>
            <a:schemeClr val="accent4"/>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1" rIns="0" bIns="46631" numCol="1" rtlCol="0" anchor="ctr" anchorCtr="0" compatLnSpc="1">
            <a:prstTxWarp prst="textNoShape">
              <a:avLst/>
            </a:prstTxWarp>
          </a:bodyPr>
          <a:lstStyle/>
          <a:p>
            <a:pPr marL="0" marR="0" lvl="0" indent="0" algn="ctr" defTabSz="93237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94" name="TextBox 193"/>
          <p:cNvSpPr txBox="1"/>
          <p:nvPr/>
        </p:nvSpPr>
        <p:spPr>
          <a:xfrm flipH="1">
            <a:off x="4838184" y="3193924"/>
            <a:ext cx="959168" cy="1126424"/>
          </a:xfrm>
          <a:prstGeom prst="rect">
            <a:avLst/>
          </a:prstGeom>
          <a:solidFill>
            <a:schemeClr val="bg1"/>
          </a:solidFill>
          <a:ln>
            <a:noFill/>
          </a:ln>
        </p:spPr>
        <p:txBody>
          <a:bodyPr wrap="square" lIns="182857" tIns="146285" rIns="182857" bIns="146285"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D83B01"/>
                </a:solidFill>
                <a:effectLst/>
                <a:uLnTx/>
                <a:uFillTx/>
                <a:latin typeface="Segoe UI Semilight"/>
                <a:ea typeface="+mn-ea"/>
                <a:cs typeface="+mn-cs"/>
              </a:rPr>
              <a:t>NSG &amp; UDR</a:t>
            </a:r>
          </a:p>
        </p:txBody>
      </p:sp>
      <p:pic>
        <p:nvPicPr>
          <p:cNvPr id="195" name="Picture 19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18738" y="4210288"/>
            <a:ext cx="1416716" cy="1204686"/>
          </a:xfrm>
          <a:prstGeom prst="rect">
            <a:avLst/>
          </a:prstGeom>
        </p:spPr>
      </p:pic>
      <p:sp>
        <p:nvSpPr>
          <p:cNvPr id="196" name="TextBox 195"/>
          <p:cNvSpPr txBox="1"/>
          <p:nvPr/>
        </p:nvSpPr>
        <p:spPr>
          <a:xfrm>
            <a:off x="7994490" y="5101042"/>
            <a:ext cx="1250104" cy="627864"/>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1" i="0" u="none" strike="noStrike" kern="1200" cap="none" spc="0" normalizeH="0" baseline="0" noProof="0">
                <a:ln>
                  <a:noFill/>
                </a:ln>
                <a:solidFill>
                  <a:srgbClr val="FFFFFF"/>
                </a:solidFill>
                <a:effectLst/>
                <a:uLnTx/>
                <a:uFillTx/>
                <a:latin typeface="Segoe UI Semilight"/>
                <a:ea typeface="+mn-ea"/>
                <a:cs typeface="+mn-cs"/>
              </a:rPr>
              <a:t>Azure</a:t>
            </a:r>
          </a:p>
        </p:txBody>
      </p:sp>
      <p:sp>
        <p:nvSpPr>
          <p:cNvPr id="198" name="Title 13">
            <a:extLst>
              <a:ext uri="{FF2B5EF4-FFF2-40B4-BE49-F238E27FC236}">
                <a16:creationId xmlns:a16="http://schemas.microsoft.com/office/drawing/2014/main" id="{AC7AF1D2-DEFF-4E0B-B5B8-4C4162BD4D90}"/>
              </a:ext>
            </a:extLst>
          </p:cNvPr>
          <p:cNvSpPr txBox="1">
            <a:spLocks/>
          </p:cNvSpPr>
          <p:nvPr/>
        </p:nvSpPr>
        <p:spPr>
          <a:xfrm>
            <a:off x="0" y="-21199"/>
            <a:ext cx="12436474" cy="987192"/>
          </a:xfrm>
          <a:prstGeom prst="rect">
            <a:avLst/>
          </a:prstGeom>
          <a:solidFill>
            <a:srgbClr val="0070C0"/>
          </a:solidFill>
        </p:spPr>
        <p:txBody>
          <a:bodyPr vert="horz" wrap="square" lIns="146304" tIns="91440" rIns="146304" bIns="91440" rtlCol="0" anchor="ctr">
            <a:normAutofit/>
          </a:bodyPr>
          <a:lstStyle>
            <a:lvl1pPr algn="ctr" defTabSz="932742" rtl="0" eaLnBrk="1" latinLnBrk="0" hangingPunct="1">
              <a:lnSpc>
                <a:spcPct val="90000"/>
              </a:lnSpc>
              <a:spcBef>
                <a:spcPct val="0"/>
              </a:spcBef>
              <a:buNone/>
              <a:defRPr lang="en-US" sz="4800" b="0" kern="1200" cap="none" spc="-102" baseline="0">
                <a:ln w="3175">
                  <a:noFill/>
                </a:ln>
                <a:solidFill>
                  <a:schemeClr val="bg1"/>
                </a:solidFill>
                <a:effectLst/>
                <a:latin typeface="+mj-lt"/>
                <a:ea typeface="+mn-ea"/>
                <a:cs typeface="Segoe UI" pitchFamily="34" charset="0"/>
              </a:defRPr>
            </a:lvl1pPr>
          </a:lstStyle>
          <a:p>
            <a:pPr marL="0" marR="0" lvl="0" indent="0" algn="ctr" defTabSz="932742"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102" normalizeH="0" baseline="0" noProof="0">
                <a:ln w="3175">
                  <a:noFill/>
                </a:ln>
                <a:solidFill>
                  <a:srgbClr val="FFFFFF"/>
                </a:solidFill>
                <a:effectLst/>
                <a:uLnTx/>
                <a:uFillTx/>
                <a:latin typeface="Segoe UI Light"/>
                <a:ea typeface="+mn-ea"/>
                <a:cs typeface="Segoe UI" pitchFamily="34" charset="0"/>
              </a:rPr>
              <a:t>Defense in Depth for Virtual Networks</a:t>
            </a:r>
          </a:p>
        </p:txBody>
      </p:sp>
    </p:spTree>
    <p:extLst>
      <p:ext uri="{BB962C8B-B14F-4D97-AF65-F5344CB8AC3E}">
        <p14:creationId xmlns:p14="http://schemas.microsoft.com/office/powerpoint/2010/main" val="3323882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afterEffect">
                                  <p:stCondLst>
                                    <p:cond delay="0"/>
                                  </p:stCondLst>
                                  <p:childTnLst>
                                    <p:set>
                                      <p:cBhvr>
                                        <p:cTn id="6" dur="1" fill="hold">
                                          <p:stCondLst>
                                            <p:cond delay="0"/>
                                          </p:stCondLst>
                                        </p:cTn>
                                        <p:tgtEl>
                                          <p:spTgt spid="222"/>
                                        </p:tgtEl>
                                        <p:attrNameLst>
                                          <p:attrName>style.visibility</p:attrName>
                                        </p:attrNameLst>
                                      </p:cBhvr>
                                      <p:to>
                                        <p:strVal val="visible"/>
                                      </p:to>
                                    </p:set>
                                    <p:anim calcmode="lin" valueType="num">
                                      <p:cBhvr additive="base">
                                        <p:cTn id="7" dur="750" fill="hold"/>
                                        <p:tgtEl>
                                          <p:spTgt spid="222"/>
                                        </p:tgtEl>
                                        <p:attrNameLst>
                                          <p:attrName>ppt_x</p:attrName>
                                        </p:attrNameLst>
                                      </p:cBhvr>
                                      <p:tavLst>
                                        <p:tav tm="0">
                                          <p:val>
                                            <p:strVal val="#ppt_x"/>
                                          </p:val>
                                        </p:tav>
                                        <p:tav tm="100000">
                                          <p:val>
                                            <p:strVal val="#ppt_x"/>
                                          </p:val>
                                        </p:tav>
                                      </p:tavLst>
                                    </p:anim>
                                    <p:anim calcmode="lin" valueType="num">
                                      <p:cBhvr additive="base">
                                        <p:cTn id="8" dur="750" fill="hold"/>
                                        <p:tgtEl>
                                          <p:spTgt spid="2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 name="Rectangle 127"/>
          <p:cNvSpPr/>
          <p:nvPr/>
        </p:nvSpPr>
        <p:spPr bwMode="auto">
          <a:xfrm>
            <a:off x="6787709" y="2803324"/>
            <a:ext cx="1687395" cy="870156"/>
          </a:xfrm>
          <a:prstGeom prst="rect">
            <a:avLst/>
          </a:prstGeom>
          <a:solidFill>
            <a:schemeClr val="accent6">
              <a:alpha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398"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 name="Title 4">
            <a:extLst>
              <a:ext uri="{FF2B5EF4-FFF2-40B4-BE49-F238E27FC236}">
                <a16:creationId xmlns:a16="http://schemas.microsoft.com/office/drawing/2014/main" id="{6BC34251-8333-40AA-BAC5-3675A94287F4}"/>
              </a:ext>
            </a:extLst>
          </p:cNvPr>
          <p:cNvSpPr>
            <a:spLocks noGrp="1"/>
          </p:cNvSpPr>
          <p:nvPr>
            <p:ph type="title"/>
          </p:nvPr>
        </p:nvSpPr>
        <p:spPr>
          <a:xfrm>
            <a:off x="187553" y="88714"/>
            <a:ext cx="11889564" cy="917575"/>
          </a:xfrm>
        </p:spPr>
        <p:txBody>
          <a:bodyPr/>
          <a:lstStyle/>
          <a:p>
            <a:r>
              <a:rPr lang="en-US" sz="5400"/>
              <a:t>Virtual Network Security</a:t>
            </a:r>
          </a:p>
        </p:txBody>
      </p:sp>
      <p:pic>
        <p:nvPicPr>
          <p:cNvPr id="118" name="Picture 1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53087" y="1327944"/>
            <a:ext cx="810592" cy="760876"/>
          </a:xfrm>
          <a:prstGeom prst="rect">
            <a:avLst/>
          </a:prstGeom>
        </p:spPr>
      </p:pic>
      <p:sp>
        <p:nvSpPr>
          <p:cNvPr id="124" name="TextBox 123"/>
          <p:cNvSpPr txBox="1"/>
          <p:nvPr/>
        </p:nvSpPr>
        <p:spPr>
          <a:xfrm>
            <a:off x="1804680" y="1006289"/>
            <a:ext cx="1785463" cy="544765"/>
          </a:xfrm>
          <a:prstGeom prst="rect">
            <a:avLst/>
          </a:prstGeom>
          <a:noFill/>
        </p:spPr>
        <p:txBody>
          <a:bodyPr wrap="square" lIns="182880" tIns="146304" rIns="182880" bIns="146304" rtlCol="0">
            <a:spAutoFit/>
          </a:bodyPr>
          <a:lstStyle/>
          <a:p>
            <a:pPr marL="0" marR="0" lvl="0" indent="0" algn="l" defTabSz="932688" rtl="0" eaLnBrk="1" fontAlgn="auto" latinLnBrk="0" hangingPunct="1">
              <a:lnSpc>
                <a:spcPct val="90000"/>
              </a:lnSpc>
              <a:spcBef>
                <a:spcPts val="0"/>
              </a:spcBef>
              <a:spcAft>
                <a:spcPts val="600"/>
              </a:spcAft>
              <a:buClrTx/>
              <a:buSzTx/>
              <a:buFontTx/>
              <a:buNone/>
              <a:tabLst/>
              <a:defRPr/>
            </a:pPr>
            <a:r>
              <a:rPr kumimoji="0" lang="en-US" sz="1836"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Internet</a:t>
            </a:r>
          </a:p>
        </p:txBody>
      </p:sp>
      <p:sp>
        <p:nvSpPr>
          <p:cNvPr id="14" name="Rectangle 13"/>
          <p:cNvSpPr/>
          <p:nvPr/>
        </p:nvSpPr>
        <p:spPr bwMode="auto">
          <a:xfrm>
            <a:off x="6567627" y="1278672"/>
            <a:ext cx="5393871" cy="5386846"/>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353535"/>
              </a:solidFill>
              <a:effectLst/>
              <a:uLnTx/>
              <a:uFillTx/>
              <a:latin typeface="Segoe UI Semilight"/>
              <a:ea typeface="Segoe UI" pitchFamily="34" charset="0"/>
              <a:cs typeface="Segoe UI" pitchFamily="34" charset="0"/>
            </a:endParaRPr>
          </a:p>
        </p:txBody>
      </p:sp>
      <p:pic>
        <p:nvPicPr>
          <p:cNvPr id="125" name="Picture 12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95631" y="5588559"/>
            <a:ext cx="580551" cy="642033"/>
          </a:xfrm>
          <a:prstGeom prst="rect">
            <a:avLst/>
          </a:prstGeom>
        </p:spPr>
      </p:pic>
      <p:sp>
        <p:nvSpPr>
          <p:cNvPr id="126" name="Rectangle 125"/>
          <p:cNvSpPr/>
          <p:nvPr/>
        </p:nvSpPr>
        <p:spPr bwMode="auto">
          <a:xfrm>
            <a:off x="7984028" y="5570950"/>
            <a:ext cx="3748819" cy="965626"/>
          </a:xfrm>
          <a:prstGeom prst="rect">
            <a:avLst/>
          </a:prstGeom>
          <a:solidFill>
            <a:schemeClr val="accent1">
              <a:alpha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398"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27" name="TextBox 126"/>
          <p:cNvSpPr txBox="1"/>
          <p:nvPr/>
        </p:nvSpPr>
        <p:spPr>
          <a:xfrm>
            <a:off x="9181953" y="6132987"/>
            <a:ext cx="2574613" cy="517065"/>
          </a:xfrm>
          <a:prstGeom prst="rect">
            <a:avLst/>
          </a:prstGeom>
          <a:noFill/>
        </p:spPr>
        <p:txBody>
          <a:bodyPr wrap="square" lIns="182880" tIns="146304" rIns="182880" bIns="146304" rtlCol="0">
            <a:spAutoFit/>
          </a:bodyPr>
          <a:lstStyle/>
          <a:p>
            <a:pPr marL="0" marR="0" lvl="0" indent="0" algn="l" defTabSz="932688" rtl="0" eaLnBrk="1" fontAlgn="auto" latinLnBrk="0" hangingPunct="1">
              <a:lnSpc>
                <a:spcPct val="9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353535"/>
                </a:solidFill>
                <a:effectLst/>
                <a:uLnTx/>
                <a:uFillTx/>
                <a:latin typeface="Segoe UI Semilight"/>
                <a:ea typeface="+mn-ea"/>
                <a:cs typeface="+mn-cs"/>
              </a:rPr>
              <a:t>BE Subnet</a:t>
            </a:r>
          </a:p>
        </p:txBody>
      </p:sp>
      <p:pic>
        <p:nvPicPr>
          <p:cNvPr id="15" name="Picture 14"/>
          <p:cNvPicPr>
            <a:picLocks noChangeAspect="1"/>
          </p:cNvPicPr>
          <p:nvPr/>
        </p:nvPicPr>
        <p:blipFill>
          <a:blip r:embed="rId5">
            <a:biLevel thresh="25000"/>
            <a:extLst>
              <a:ext uri="{28A0092B-C50C-407E-A947-70E740481C1C}">
                <a14:useLocalDpi xmlns:a14="http://schemas.microsoft.com/office/drawing/2010/main" val="0"/>
              </a:ext>
            </a:extLst>
          </a:blip>
          <a:stretch>
            <a:fillRect/>
          </a:stretch>
        </p:blipFill>
        <p:spPr>
          <a:xfrm>
            <a:off x="8172801" y="5942391"/>
            <a:ext cx="285723" cy="297470"/>
          </a:xfrm>
          <a:prstGeom prst="rect">
            <a:avLst/>
          </a:prstGeom>
        </p:spPr>
      </p:pic>
      <p:pic>
        <p:nvPicPr>
          <p:cNvPr id="16" name="Picture 15"/>
          <p:cNvPicPr>
            <a:picLocks noChangeAspect="1"/>
          </p:cNvPicPr>
          <p:nvPr/>
        </p:nvPicPr>
        <p:blipFill>
          <a:blip r:embed="rId5">
            <a:biLevel thresh="25000"/>
            <a:extLst>
              <a:ext uri="{28A0092B-C50C-407E-A947-70E740481C1C}">
                <a14:useLocalDpi xmlns:a14="http://schemas.microsoft.com/office/drawing/2010/main" val="0"/>
              </a:ext>
            </a:extLst>
          </a:blip>
          <a:stretch>
            <a:fillRect/>
          </a:stretch>
        </p:blipFill>
        <p:spPr>
          <a:xfrm>
            <a:off x="8900555" y="5949606"/>
            <a:ext cx="291496" cy="303481"/>
          </a:xfrm>
          <a:prstGeom prst="rect">
            <a:avLst/>
          </a:prstGeom>
        </p:spPr>
      </p:pic>
      <p:pic>
        <p:nvPicPr>
          <p:cNvPr id="17" name="Picture 16"/>
          <p:cNvPicPr>
            <a:picLocks noChangeAspect="1"/>
          </p:cNvPicPr>
          <p:nvPr/>
        </p:nvPicPr>
        <p:blipFill>
          <a:blip r:embed="rId5">
            <a:biLevel thresh="25000"/>
            <a:extLst>
              <a:ext uri="{28A0092B-C50C-407E-A947-70E740481C1C}">
                <a14:useLocalDpi xmlns:a14="http://schemas.microsoft.com/office/drawing/2010/main" val="0"/>
              </a:ext>
            </a:extLst>
          </a:blip>
          <a:stretch>
            <a:fillRect/>
          </a:stretch>
        </p:blipFill>
        <p:spPr>
          <a:xfrm>
            <a:off x="8536275" y="5937793"/>
            <a:ext cx="305843" cy="318418"/>
          </a:xfrm>
          <a:prstGeom prst="rect">
            <a:avLst/>
          </a:prstGeom>
        </p:spPr>
      </p:pic>
      <p:sp>
        <p:nvSpPr>
          <p:cNvPr id="132" name="Rectangle 131"/>
          <p:cNvSpPr/>
          <p:nvPr/>
        </p:nvSpPr>
        <p:spPr>
          <a:xfrm>
            <a:off x="8020656" y="5658336"/>
            <a:ext cx="1458991" cy="286232"/>
          </a:xfrm>
          <a:prstGeom prst="rect">
            <a:avLst/>
          </a:prstGeom>
        </p:spPr>
        <p:txBody>
          <a:bodyPr wrap="square">
            <a:spAutoFit/>
          </a:bodyPr>
          <a:lstStyle/>
          <a:p>
            <a:pPr marL="0" marR="0" lvl="0" indent="0" algn="l" defTabSz="699148"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a:ln>
                  <a:noFill/>
                </a:ln>
                <a:solidFill>
                  <a:srgbClr val="353535"/>
                </a:solidFill>
                <a:effectLst/>
                <a:uLnTx/>
                <a:uFillTx/>
                <a:latin typeface="Segoe UI Semilight"/>
                <a:ea typeface="+mn-ea"/>
                <a:cs typeface="+mn-cs"/>
              </a:rPr>
              <a:t>Databases- VMs</a:t>
            </a:r>
          </a:p>
        </p:txBody>
      </p:sp>
      <p:pic>
        <p:nvPicPr>
          <p:cNvPr id="38" name="Picture 37"/>
          <p:cNvPicPr>
            <a:picLocks noChangeAspect="1"/>
          </p:cNvPicPr>
          <p:nvPr/>
        </p:nvPicPr>
        <p:blipFill>
          <a:blip r:embed="rId6">
            <a:biLevel thresh="25000"/>
            <a:extLst>
              <a:ext uri="{28A0092B-C50C-407E-A947-70E740481C1C}">
                <a14:useLocalDpi xmlns:a14="http://schemas.microsoft.com/office/drawing/2010/main" val="0"/>
              </a:ext>
            </a:extLst>
          </a:blip>
          <a:stretch>
            <a:fillRect/>
          </a:stretch>
        </p:blipFill>
        <p:spPr>
          <a:xfrm>
            <a:off x="9625862" y="2814720"/>
            <a:ext cx="584858" cy="584858"/>
          </a:xfrm>
          <a:prstGeom prst="rect">
            <a:avLst/>
          </a:prstGeom>
          <a:solidFill>
            <a:schemeClr val="tx1"/>
          </a:solidFill>
        </p:spPr>
      </p:pic>
      <p:sp>
        <p:nvSpPr>
          <p:cNvPr id="180" name="TextBox 179"/>
          <p:cNvSpPr txBox="1"/>
          <p:nvPr/>
        </p:nvSpPr>
        <p:spPr>
          <a:xfrm>
            <a:off x="10038932" y="2539007"/>
            <a:ext cx="1798585" cy="683264"/>
          </a:xfrm>
          <a:prstGeom prst="rect">
            <a:avLst/>
          </a:prstGeom>
          <a:noFill/>
        </p:spPr>
        <p:txBody>
          <a:bodyPr wrap="square" lIns="182880" tIns="146304" rIns="182880" bIns="146304" rtlCol="0">
            <a:spAutoFit/>
          </a:bodyPr>
          <a:lstStyle/>
          <a:p>
            <a:pPr marL="0" marR="0" lvl="0" indent="0" algn="l" defTabSz="932688"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353535"/>
                </a:solidFill>
                <a:effectLst/>
                <a:uLnTx/>
                <a:uFillTx/>
                <a:latin typeface="Segoe UI Semilight"/>
                <a:ea typeface="+mn-ea"/>
                <a:cs typeface="+mn-cs"/>
              </a:rPr>
              <a:t>Internal load balancer</a:t>
            </a:r>
          </a:p>
        </p:txBody>
      </p:sp>
      <p:cxnSp>
        <p:nvCxnSpPr>
          <p:cNvPr id="184" name="Straight Arrow Connector 183"/>
          <p:cNvCxnSpPr>
            <a:stCxn id="38" idx="2"/>
          </p:cNvCxnSpPr>
          <p:nvPr/>
        </p:nvCxnSpPr>
        <p:spPr>
          <a:xfrm flipH="1">
            <a:off x="9916621" y="3399578"/>
            <a:ext cx="1670" cy="398077"/>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196" name="Picture 195"/>
          <p:cNvPicPr>
            <a:picLocks noChangeAspect="1"/>
          </p:cNvPicPr>
          <p:nvPr/>
        </p:nvPicPr>
        <p:blipFill>
          <a:blip r:embed="rId6">
            <a:biLevel thresh="25000"/>
            <a:extLst>
              <a:ext uri="{28A0092B-C50C-407E-A947-70E740481C1C}">
                <a14:useLocalDpi xmlns:a14="http://schemas.microsoft.com/office/drawing/2010/main" val="0"/>
              </a:ext>
            </a:extLst>
          </a:blip>
          <a:stretch>
            <a:fillRect/>
          </a:stretch>
        </p:blipFill>
        <p:spPr>
          <a:xfrm>
            <a:off x="9590734" y="5128172"/>
            <a:ext cx="584858" cy="584858"/>
          </a:xfrm>
          <a:prstGeom prst="rect">
            <a:avLst/>
          </a:prstGeom>
          <a:solidFill>
            <a:schemeClr val="tx1"/>
          </a:solidFill>
        </p:spPr>
      </p:pic>
      <p:cxnSp>
        <p:nvCxnSpPr>
          <p:cNvPr id="197" name="Straight Arrow Connector 196"/>
          <p:cNvCxnSpPr/>
          <p:nvPr/>
        </p:nvCxnSpPr>
        <p:spPr>
          <a:xfrm>
            <a:off x="9873006" y="4823412"/>
            <a:ext cx="0" cy="27322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98" name="TextBox 197"/>
          <p:cNvSpPr txBox="1"/>
          <p:nvPr/>
        </p:nvSpPr>
        <p:spPr>
          <a:xfrm>
            <a:off x="9981701" y="4869246"/>
            <a:ext cx="1798585" cy="683264"/>
          </a:xfrm>
          <a:prstGeom prst="rect">
            <a:avLst/>
          </a:prstGeom>
          <a:noFill/>
        </p:spPr>
        <p:txBody>
          <a:bodyPr wrap="square" lIns="182880" tIns="146304" rIns="182880" bIns="146304" rtlCol="0">
            <a:spAutoFit/>
          </a:bodyPr>
          <a:lstStyle/>
          <a:p>
            <a:pPr marL="0" marR="0" lvl="0" indent="0" algn="l" defTabSz="932688"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353535"/>
                </a:solidFill>
                <a:effectLst/>
                <a:uLnTx/>
                <a:uFillTx/>
                <a:latin typeface="Segoe UI Semilight"/>
                <a:ea typeface="+mn-ea"/>
                <a:cs typeface="+mn-cs"/>
              </a:rPr>
              <a:t>Internal load balancer</a:t>
            </a:r>
          </a:p>
        </p:txBody>
      </p:sp>
      <p:sp>
        <p:nvSpPr>
          <p:cNvPr id="87" name="Rectangle 86"/>
          <p:cNvSpPr/>
          <p:nvPr/>
        </p:nvSpPr>
        <p:spPr bwMode="auto">
          <a:xfrm>
            <a:off x="7984028" y="1622343"/>
            <a:ext cx="3735600" cy="1027111"/>
          </a:xfrm>
          <a:prstGeom prst="rect">
            <a:avLst/>
          </a:prstGeom>
          <a:solidFill>
            <a:schemeClr val="accent1">
              <a:alpha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398"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88" name="TextBox 87"/>
          <p:cNvSpPr txBox="1"/>
          <p:nvPr/>
        </p:nvSpPr>
        <p:spPr>
          <a:xfrm>
            <a:off x="9051517" y="2200399"/>
            <a:ext cx="2574613" cy="517065"/>
          </a:xfrm>
          <a:prstGeom prst="rect">
            <a:avLst/>
          </a:prstGeom>
          <a:noFill/>
        </p:spPr>
        <p:txBody>
          <a:bodyPr wrap="square" lIns="182880" tIns="146304" rIns="182880" bIns="146304" rtlCol="0">
            <a:spAutoFit/>
          </a:bodyPr>
          <a:lstStyle/>
          <a:p>
            <a:pPr marL="0" marR="0" lvl="0" indent="0" algn="l" defTabSz="932688" rtl="0" eaLnBrk="1" fontAlgn="auto" latinLnBrk="0" hangingPunct="1">
              <a:lnSpc>
                <a:spcPct val="9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353535"/>
                </a:solidFill>
                <a:effectLst/>
                <a:uLnTx/>
                <a:uFillTx/>
                <a:latin typeface="Segoe UI Semilight"/>
                <a:ea typeface="+mn-ea"/>
                <a:cs typeface="+mn-cs"/>
              </a:rPr>
              <a:t>Frontend Subnet</a:t>
            </a:r>
          </a:p>
        </p:txBody>
      </p:sp>
      <p:sp>
        <p:nvSpPr>
          <p:cNvPr id="89" name="Rectangle 88"/>
          <p:cNvSpPr/>
          <p:nvPr/>
        </p:nvSpPr>
        <p:spPr>
          <a:xfrm>
            <a:off x="9311997" y="1643547"/>
            <a:ext cx="2069581" cy="286232"/>
          </a:xfrm>
          <a:prstGeom prst="rect">
            <a:avLst/>
          </a:prstGeom>
        </p:spPr>
        <p:txBody>
          <a:bodyPr wrap="square">
            <a:spAutoFit/>
          </a:bodyPr>
          <a:lstStyle/>
          <a:p>
            <a:pPr marL="0" marR="0" lvl="0" indent="0" algn="l" defTabSz="699148"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a:ln>
                  <a:noFill/>
                </a:ln>
                <a:solidFill>
                  <a:srgbClr val="353535"/>
                </a:solidFill>
                <a:effectLst/>
                <a:uLnTx/>
                <a:uFillTx/>
                <a:latin typeface="Segoe UI Semilight"/>
                <a:ea typeface="+mn-ea"/>
                <a:cs typeface="+mn-cs"/>
              </a:rPr>
              <a:t>Web servers</a:t>
            </a:r>
          </a:p>
        </p:txBody>
      </p:sp>
      <p:pic>
        <p:nvPicPr>
          <p:cNvPr id="2" name="Picture 1"/>
          <p:cNvPicPr>
            <a:picLocks noChangeAspect="1"/>
          </p:cNvPicPr>
          <p:nvPr/>
        </p:nvPicPr>
        <p:blipFill>
          <a:blip r:embed="rId7">
            <a:lum bright="70000" contrast="-70000"/>
            <a:extLst>
              <a:ext uri="{28A0092B-C50C-407E-A947-70E740481C1C}">
                <a14:useLocalDpi xmlns:a14="http://schemas.microsoft.com/office/drawing/2010/main" val="0"/>
              </a:ext>
            </a:extLst>
          </a:blip>
          <a:stretch>
            <a:fillRect/>
          </a:stretch>
        </p:blipFill>
        <p:spPr>
          <a:xfrm>
            <a:off x="6170576" y="1283306"/>
            <a:ext cx="780290" cy="780290"/>
          </a:xfrm>
          <a:prstGeom prst="rect">
            <a:avLst/>
          </a:prstGeom>
        </p:spPr>
      </p:pic>
      <p:cxnSp>
        <p:nvCxnSpPr>
          <p:cNvPr id="11" name="Straight Connector 10"/>
          <p:cNvCxnSpPr>
            <a:endCxn id="38" idx="0"/>
          </p:cNvCxnSpPr>
          <p:nvPr/>
        </p:nvCxnSpPr>
        <p:spPr>
          <a:xfrm>
            <a:off x="9916621" y="2570948"/>
            <a:ext cx="1670" cy="24377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107" name="Picture 106">
            <a:extLst>
              <a:ext uri="{FF2B5EF4-FFF2-40B4-BE49-F238E27FC236}">
                <a16:creationId xmlns:a16="http://schemas.microsoft.com/office/drawing/2014/main" id="{633DC9BA-CABE-47A7-85FD-6193E3C16CDA}"/>
              </a:ext>
            </a:extLst>
          </p:cNvPr>
          <p:cNvPicPr>
            <a:picLocks noChangeAspect="1"/>
          </p:cNvPicPr>
          <p:nvPr/>
        </p:nvPicPr>
        <p:blipFill>
          <a:blip r:embed="rId8">
            <a:biLevel thresh="25000"/>
          </a:blip>
          <a:stretch>
            <a:fillRect/>
          </a:stretch>
        </p:blipFill>
        <p:spPr>
          <a:xfrm>
            <a:off x="7922458" y="1612592"/>
            <a:ext cx="517097" cy="517097"/>
          </a:xfrm>
          <a:prstGeom prst="rect">
            <a:avLst/>
          </a:prstGeom>
        </p:spPr>
      </p:pic>
      <p:sp>
        <p:nvSpPr>
          <p:cNvPr id="129" name="TextBox 128"/>
          <p:cNvSpPr txBox="1"/>
          <p:nvPr/>
        </p:nvSpPr>
        <p:spPr>
          <a:xfrm>
            <a:off x="6901105" y="3288693"/>
            <a:ext cx="2574613" cy="517065"/>
          </a:xfrm>
          <a:prstGeom prst="rect">
            <a:avLst/>
          </a:prstGeom>
          <a:noFill/>
        </p:spPr>
        <p:txBody>
          <a:bodyPr wrap="square" lIns="182880" tIns="146304" rIns="182880" bIns="146304" rtlCol="0">
            <a:spAutoFit/>
          </a:bodyPr>
          <a:lstStyle/>
          <a:p>
            <a:pPr marL="0" marR="0" lvl="0" indent="0" algn="l" defTabSz="932688" rtl="0" eaLnBrk="1" fontAlgn="auto" latinLnBrk="0" hangingPunct="1">
              <a:lnSpc>
                <a:spcPct val="9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353535"/>
                </a:solidFill>
                <a:effectLst/>
                <a:uLnTx/>
                <a:uFillTx/>
                <a:latin typeface="Segoe UI Semilight"/>
                <a:ea typeface="+mn-ea"/>
                <a:cs typeface="+mn-cs"/>
              </a:rPr>
              <a:t>NVA Subnet</a:t>
            </a:r>
          </a:p>
        </p:txBody>
      </p:sp>
      <p:cxnSp>
        <p:nvCxnSpPr>
          <p:cNvPr id="31" name="Straight Arrow Connector 30"/>
          <p:cNvCxnSpPr/>
          <p:nvPr/>
        </p:nvCxnSpPr>
        <p:spPr>
          <a:xfrm>
            <a:off x="3361549" y="1692497"/>
            <a:ext cx="2697280" cy="1195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31" name="TextBox 130"/>
          <p:cNvSpPr txBox="1"/>
          <p:nvPr/>
        </p:nvSpPr>
        <p:spPr>
          <a:xfrm>
            <a:off x="6655041" y="1178741"/>
            <a:ext cx="1798585" cy="489365"/>
          </a:xfrm>
          <a:prstGeom prst="rect">
            <a:avLst/>
          </a:prstGeom>
          <a:noFill/>
        </p:spPr>
        <p:txBody>
          <a:bodyPr wrap="square" lIns="182880" tIns="146304" rIns="182880" bIns="146304" rtlCol="0">
            <a:spAutoFit/>
          </a:bodyPr>
          <a:lstStyle/>
          <a:p>
            <a:pPr marL="0" marR="0" lvl="0" indent="0" algn="l" defTabSz="932688"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353535"/>
                </a:solidFill>
                <a:effectLst/>
                <a:uLnTx/>
                <a:uFillTx/>
                <a:latin typeface="Segoe UI Semilight"/>
                <a:ea typeface="+mn-ea"/>
                <a:cs typeface="+mn-cs"/>
              </a:rPr>
              <a:t>App GW/WAF</a:t>
            </a:r>
          </a:p>
        </p:txBody>
      </p:sp>
      <p:cxnSp>
        <p:nvCxnSpPr>
          <p:cNvPr id="72" name="Elbow Connector 71"/>
          <p:cNvCxnSpPr/>
          <p:nvPr/>
        </p:nvCxnSpPr>
        <p:spPr>
          <a:xfrm>
            <a:off x="6905034" y="1655113"/>
            <a:ext cx="1035189" cy="868340"/>
          </a:xfrm>
          <a:prstGeom prst="bentConnector3">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5" name="Elbow Connector 74"/>
          <p:cNvCxnSpPr/>
          <p:nvPr/>
        </p:nvCxnSpPr>
        <p:spPr>
          <a:xfrm rot="5400000">
            <a:off x="8470156" y="2696993"/>
            <a:ext cx="750608" cy="693181"/>
          </a:xfrm>
          <a:prstGeom prst="bentConnector3">
            <a:avLst>
              <a:gd name="adj1" fmla="val 97858"/>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53" name="Cylinder 25">
            <a:extLst>
              <a:ext uri="{FF2B5EF4-FFF2-40B4-BE49-F238E27FC236}">
                <a16:creationId xmlns:a16="http://schemas.microsoft.com/office/drawing/2014/main" id="{931325FF-E332-497D-95A5-08478E27F7C8}"/>
              </a:ext>
            </a:extLst>
          </p:cNvPr>
          <p:cNvSpPr/>
          <p:nvPr/>
        </p:nvSpPr>
        <p:spPr bwMode="auto">
          <a:xfrm rot="16200000">
            <a:off x="4594214" y="790206"/>
            <a:ext cx="574076" cy="1755800"/>
          </a:xfrm>
          <a:prstGeom prst="can">
            <a:avLst/>
          </a:prstGeom>
          <a:solidFill>
            <a:schemeClr val="accent4">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182880" tIns="146304" rIns="182880" bIns="146304" numCol="1" spcCol="0" rtlCol="0" fromWordArt="0" anchor="ctr" anchorCtr="0" forceAA="0" compatLnSpc="1">
            <a:prstTxWarp prst="textNoShape">
              <a:avLst/>
            </a:prstTxWarp>
            <a:noAutofit/>
          </a:bodyPr>
          <a:lstStyle/>
          <a:p>
            <a:pPr marL="0" marR="0" lvl="0" indent="0" algn="ctr" defTabSz="672068" rtl="0" eaLnBrk="1" fontAlgn="base" latinLnBrk="0" hangingPunct="1">
              <a:lnSpc>
                <a:spcPct val="90000"/>
              </a:lnSpc>
              <a:spcBef>
                <a:spcPct val="0"/>
              </a:spcBef>
              <a:spcAft>
                <a:spcPct val="0"/>
              </a:spcAft>
              <a:buClrTx/>
              <a:buSzTx/>
              <a:buFontTx/>
              <a:buNone/>
              <a:tabLst/>
              <a:defRPr/>
            </a:pPr>
            <a:r>
              <a:rPr kumimoji="0" lang="en-US" sz="1400" b="0" i="0" u="none" strike="noStrike" kern="0" cap="none" spc="-37" normalizeH="0" baseline="0" noProof="0">
                <a:ln>
                  <a:noFill/>
                </a:ln>
                <a:gradFill>
                  <a:gsLst>
                    <a:gs pos="1250">
                      <a:srgbClr val="FFFFFF"/>
                    </a:gs>
                    <a:gs pos="100000">
                      <a:srgbClr val="FFFFFF"/>
                    </a:gs>
                  </a:gsLst>
                  <a:lin ang="5400000" scaled="0"/>
                </a:gradFill>
                <a:effectLst/>
                <a:uLnTx/>
                <a:uFillTx/>
                <a:latin typeface="Segoe UI Semilight"/>
                <a:ea typeface="+mn-ea"/>
                <a:cs typeface="+mn-cs"/>
              </a:rPr>
              <a:t>Azure DDoS Protection</a:t>
            </a:r>
          </a:p>
        </p:txBody>
      </p:sp>
      <p:sp>
        <p:nvSpPr>
          <p:cNvPr id="68" name="Rectangle 67"/>
          <p:cNvSpPr/>
          <p:nvPr/>
        </p:nvSpPr>
        <p:spPr bwMode="auto">
          <a:xfrm>
            <a:off x="7995523" y="3815507"/>
            <a:ext cx="3731178" cy="997073"/>
          </a:xfrm>
          <a:prstGeom prst="rect">
            <a:avLst/>
          </a:prstGeom>
          <a:solidFill>
            <a:schemeClr val="accent1">
              <a:alpha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398"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69" name="TextBox 68"/>
          <p:cNvSpPr txBox="1"/>
          <p:nvPr/>
        </p:nvSpPr>
        <p:spPr>
          <a:xfrm>
            <a:off x="9216759" y="4425137"/>
            <a:ext cx="2574613" cy="517065"/>
          </a:xfrm>
          <a:prstGeom prst="rect">
            <a:avLst/>
          </a:prstGeom>
          <a:noFill/>
        </p:spPr>
        <p:txBody>
          <a:bodyPr wrap="square" lIns="182880" tIns="146304" rIns="182880" bIns="146304" rtlCol="0">
            <a:spAutoFit/>
          </a:bodyPr>
          <a:lstStyle/>
          <a:p>
            <a:pPr marL="0" marR="0" lvl="0" indent="0" algn="l" defTabSz="932688" rtl="0" eaLnBrk="1" fontAlgn="auto" latinLnBrk="0" hangingPunct="1">
              <a:lnSpc>
                <a:spcPct val="9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353535"/>
                </a:solidFill>
                <a:effectLst/>
                <a:uLnTx/>
                <a:uFillTx/>
                <a:latin typeface="Segoe UI Semilight"/>
                <a:ea typeface="+mn-ea"/>
                <a:cs typeface="+mn-cs"/>
              </a:rPr>
              <a:t>App Subnet</a:t>
            </a:r>
          </a:p>
        </p:txBody>
      </p:sp>
      <p:sp>
        <p:nvSpPr>
          <p:cNvPr id="70" name="Rectangle 69"/>
          <p:cNvSpPr/>
          <p:nvPr/>
        </p:nvSpPr>
        <p:spPr>
          <a:xfrm>
            <a:off x="9157988" y="3869961"/>
            <a:ext cx="2069581" cy="286232"/>
          </a:xfrm>
          <a:prstGeom prst="rect">
            <a:avLst/>
          </a:prstGeom>
        </p:spPr>
        <p:txBody>
          <a:bodyPr wrap="square">
            <a:spAutoFit/>
          </a:bodyPr>
          <a:lstStyle/>
          <a:p>
            <a:pPr marL="0" marR="0" lvl="0" indent="0" algn="l" defTabSz="699148"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a:ln>
                  <a:noFill/>
                </a:ln>
                <a:solidFill>
                  <a:srgbClr val="353535"/>
                </a:solidFill>
                <a:effectLst/>
                <a:uLnTx/>
                <a:uFillTx/>
                <a:latin typeface="Segoe UI Semilight"/>
                <a:ea typeface="+mn-ea"/>
                <a:cs typeface="+mn-cs"/>
              </a:rPr>
              <a:t>Application servers</a:t>
            </a:r>
          </a:p>
        </p:txBody>
      </p:sp>
      <p:pic>
        <p:nvPicPr>
          <p:cNvPr id="71" name="Picture 70"/>
          <p:cNvPicPr>
            <a:picLocks noChangeAspect="1"/>
          </p:cNvPicPr>
          <p:nvPr/>
        </p:nvPicPr>
        <p:blipFill>
          <a:blip r:embed="rId9">
            <a:biLevel thresh="25000"/>
            <a:extLst>
              <a:ext uri="{28A0092B-C50C-407E-A947-70E740481C1C}">
                <a14:useLocalDpi xmlns:a14="http://schemas.microsoft.com/office/drawing/2010/main" val="0"/>
              </a:ext>
            </a:extLst>
          </a:blip>
          <a:stretch>
            <a:fillRect/>
          </a:stretch>
        </p:blipFill>
        <p:spPr>
          <a:xfrm>
            <a:off x="8251556" y="4243356"/>
            <a:ext cx="383246" cy="308886"/>
          </a:xfrm>
          <a:prstGeom prst="rect">
            <a:avLst/>
          </a:prstGeom>
        </p:spPr>
      </p:pic>
      <p:pic>
        <p:nvPicPr>
          <p:cNvPr id="73" name="Picture 72"/>
          <p:cNvPicPr>
            <a:picLocks noChangeAspect="1"/>
          </p:cNvPicPr>
          <p:nvPr/>
        </p:nvPicPr>
        <p:blipFill>
          <a:blip r:embed="rId9">
            <a:biLevel thresh="25000"/>
            <a:extLst>
              <a:ext uri="{28A0092B-C50C-407E-A947-70E740481C1C}">
                <a14:useLocalDpi xmlns:a14="http://schemas.microsoft.com/office/drawing/2010/main" val="0"/>
              </a:ext>
            </a:extLst>
          </a:blip>
          <a:stretch>
            <a:fillRect/>
          </a:stretch>
        </p:blipFill>
        <p:spPr>
          <a:xfrm>
            <a:off x="8580007" y="4049868"/>
            <a:ext cx="383246" cy="308886"/>
          </a:xfrm>
          <a:prstGeom prst="rect">
            <a:avLst/>
          </a:prstGeom>
        </p:spPr>
      </p:pic>
      <p:pic>
        <p:nvPicPr>
          <p:cNvPr id="74" name="Picture 73"/>
          <p:cNvPicPr>
            <a:picLocks noChangeAspect="1"/>
          </p:cNvPicPr>
          <p:nvPr/>
        </p:nvPicPr>
        <p:blipFill>
          <a:blip r:embed="rId9">
            <a:biLevel thresh="25000"/>
            <a:extLst>
              <a:ext uri="{28A0092B-C50C-407E-A947-70E740481C1C}">
                <a14:useLocalDpi xmlns:a14="http://schemas.microsoft.com/office/drawing/2010/main" val="0"/>
              </a:ext>
            </a:extLst>
          </a:blip>
          <a:stretch>
            <a:fillRect/>
          </a:stretch>
        </p:blipFill>
        <p:spPr>
          <a:xfrm>
            <a:off x="8872735" y="4245652"/>
            <a:ext cx="383246" cy="308886"/>
          </a:xfrm>
          <a:prstGeom prst="rect">
            <a:avLst/>
          </a:prstGeom>
        </p:spPr>
      </p:pic>
      <p:pic>
        <p:nvPicPr>
          <p:cNvPr id="76" name="Picture 75"/>
          <p:cNvPicPr>
            <a:picLocks noChangeAspect="1"/>
          </p:cNvPicPr>
          <p:nvPr/>
        </p:nvPicPr>
        <p:blipFill>
          <a:blip r:embed="rId9">
            <a:biLevel thresh="25000"/>
            <a:extLst>
              <a:ext uri="{28A0092B-C50C-407E-A947-70E740481C1C}">
                <a14:useLocalDpi xmlns:a14="http://schemas.microsoft.com/office/drawing/2010/main" val="0"/>
              </a:ext>
            </a:extLst>
          </a:blip>
          <a:stretch>
            <a:fillRect/>
          </a:stretch>
        </p:blipFill>
        <p:spPr>
          <a:xfrm>
            <a:off x="10506494" y="4252722"/>
            <a:ext cx="383246" cy="308886"/>
          </a:xfrm>
          <a:prstGeom prst="rect">
            <a:avLst/>
          </a:prstGeom>
        </p:spPr>
      </p:pic>
      <p:pic>
        <p:nvPicPr>
          <p:cNvPr id="77" name="Picture 76"/>
          <p:cNvPicPr>
            <a:picLocks noChangeAspect="1"/>
          </p:cNvPicPr>
          <p:nvPr/>
        </p:nvPicPr>
        <p:blipFill>
          <a:blip r:embed="rId9">
            <a:biLevel thresh="25000"/>
            <a:extLst>
              <a:ext uri="{28A0092B-C50C-407E-A947-70E740481C1C}">
                <a14:useLocalDpi xmlns:a14="http://schemas.microsoft.com/office/drawing/2010/main" val="0"/>
              </a:ext>
            </a:extLst>
          </a:blip>
          <a:stretch>
            <a:fillRect/>
          </a:stretch>
        </p:blipFill>
        <p:spPr>
          <a:xfrm>
            <a:off x="10834945" y="4059234"/>
            <a:ext cx="383246" cy="308886"/>
          </a:xfrm>
          <a:prstGeom prst="rect">
            <a:avLst/>
          </a:prstGeom>
        </p:spPr>
      </p:pic>
      <p:pic>
        <p:nvPicPr>
          <p:cNvPr id="78" name="Picture 77"/>
          <p:cNvPicPr>
            <a:picLocks noChangeAspect="1"/>
          </p:cNvPicPr>
          <p:nvPr/>
        </p:nvPicPr>
        <p:blipFill>
          <a:blip r:embed="rId9">
            <a:biLevel thresh="25000"/>
            <a:extLst>
              <a:ext uri="{28A0092B-C50C-407E-A947-70E740481C1C}">
                <a14:useLocalDpi xmlns:a14="http://schemas.microsoft.com/office/drawing/2010/main" val="0"/>
              </a:ext>
            </a:extLst>
          </a:blip>
          <a:stretch>
            <a:fillRect/>
          </a:stretch>
        </p:blipFill>
        <p:spPr>
          <a:xfrm>
            <a:off x="11127673" y="4255018"/>
            <a:ext cx="383246" cy="308886"/>
          </a:xfrm>
          <a:prstGeom prst="rect">
            <a:avLst/>
          </a:prstGeom>
        </p:spPr>
      </p:pic>
      <p:pic>
        <p:nvPicPr>
          <p:cNvPr id="80" name="Picture 79"/>
          <p:cNvPicPr>
            <a:picLocks noChangeAspect="1"/>
          </p:cNvPicPr>
          <p:nvPr/>
        </p:nvPicPr>
        <p:blipFill>
          <a:blip r:embed="rId9">
            <a:biLevel thresh="25000"/>
            <a:extLst>
              <a:ext uri="{28A0092B-C50C-407E-A947-70E740481C1C}">
                <a14:useLocalDpi xmlns:a14="http://schemas.microsoft.com/office/drawing/2010/main" val="0"/>
              </a:ext>
            </a:extLst>
          </a:blip>
          <a:stretch>
            <a:fillRect/>
          </a:stretch>
        </p:blipFill>
        <p:spPr>
          <a:xfrm>
            <a:off x="10466881" y="6037520"/>
            <a:ext cx="296081" cy="297383"/>
          </a:xfrm>
          <a:prstGeom prst="rect">
            <a:avLst/>
          </a:prstGeom>
        </p:spPr>
      </p:pic>
      <p:pic>
        <p:nvPicPr>
          <p:cNvPr id="81" name="Picture 80"/>
          <p:cNvPicPr>
            <a:picLocks noChangeAspect="1"/>
          </p:cNvPicPr>
          <p:nvPr/>
        </p:nvPicPr>
        <p:blipFill>
          <a:blip r:embed="rId9">
            <a:biLevel thresh="25000"/>
            <a:extLst>
              <a:ext uri="{28A0092B-C50C-407E-A947-70E740481C1C}">
                <a14:useLocalDpi xmlns:a14="http://schemas.microsoft.com/office/drawing/2010/main" val="0"/>
              </a:ext>
            </a:extLst>
          </a:blip>
          <a:stretch>
            <a:fillRect/>
          </a:stretch>
        </p:blipFill>
        <p:spPr>
          <a:xfrm>
            <a:off x="10724989" y="5889254"/>
            <a:ext cx="296081" cy="297383"/>
          </a:xfrm>
          <a:prstGeom prst="rect">
            <a:avLst/>
          </a:prstGeom>
        </p:spPr>
      </p:pic>
      <p:pic>
        <p:nvPicPr>
          <p:cNvPr id="82" name="Picture 81"/>
          <p:cNvPicPr>
            <a:picLocks noChangeAspect="1"/>
          </p:cNvPicPr>
          <p:nvPr/>
        </p:nvPicPr>
        <p:blipFill>
          <a:blip r:embed="rId9">
            <a:biLevel thresh="25000"/>
            <a:extLst>
              <a:ext uri="{28A0092B-C50C-407E-A947-70E740481C1C}">
                <a14:useLocalDpi xmlns:a14="http://schemas.microsoft.com/office/drawing/2010/main" val="0"/>
              </a:ext>
            </a:extLst>
          </a:blip>
          <a:stretch>
            <a:fillRect/>
          </a:stretch>
        </p:blipFill>
        <p:spPr>
          <a:xfrm>
            <a:off x="10983097" y="6058905"/>
            <a:ext cx="296081" cy="297383"/>
          </a:xfrm>
          <a:prstGeom prst="rect">
            <a:avLst/>
          </a:prstGeom>
        </p:spPr>
      </p:pic>
      <p:sp>
        <p:nvSpPr>
          <p:cNvPr id="83" name="Rectangle 82"/>
          <p:cNvSpPr/>
          <p:nvPr/>
        </p:nvSpPr>
        <p:spPr>
          <a:xfrm>
            <a:off x="10097826" y="5634805"/>
            <a:ext cx="1458991" cy="286232"/>
          </a:xfrm>
          <a:prstGeom prst="rect">
            <a:avLst/>
          </a:prstGeom>
        </p:spPr>
        <p:txBody>
          <a:bodyPr wrap="square">
            <a:spAutoFit/>
          </a:bodyPr>
          <a:lstStyle/>
          <a:p>
            <a:pPr marL="0" marR="0" lvl="0" indent="0" algn="l" defTabSz="699148"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a:ln>
                  <a:noFill/>
                </a:ln>
                <a:solidFill>
                  <a:srgbClr val="353535"/>
                </a:solidFill>
                <a:effectLst/>
                <a:uLnTx/>
                <a:uFillTx/>
                <a:latin typeface="Segoe UI Semilight"/>
                <a:ea typeface="+mn-ea"/>
                <a:cs typeface="+mn-cs"/>
              </a:rPr>
              <a:t>Backend servers</a:t>
            </a:r>
          </a:p>
        </p:txBody>
      </p:sp>
      <p:pic>
        <p:nvPicPr>
          <p:cNvPr id="84" name="Picture 83"/>
          <p:cNvPicPr>
            <a:picLocks noChangeAspect="1"/>
          </p:cNvPicPr>
          <p:nvPr/>
        </p:nvPicPr>
        <p:blipFill>
          <a:blip r:embed="rId9">
            <a:biLevel thresh="25000"/>
            <a:extLst>
              <a:ext uri="{28A0092B-C50C-407E-A947-70E740481C1C}">
                <a14:useLocalDpi xmlns:a14="http://schemas.microsoft.com/office/drawing/2010/main" val="0"/>
              </a:ext>
            </a:extLst>
          </a:blip>
          <a:stretch>
            <a:fillRect/>
          </a:stretch>
        </p:blipFill>
        <p:spPr>
          <a:xfrm>
            <a:off x="7083963" y="3104551"/>
            <a:ext cx="383246" cy="308886"/>
          </a:xfrm>
          <a:prstGeom prst="rect">
            <a:avLst/>
          </a:prstGeom>
        </p:spPr>
      </p:pic>
      <p:pic>
        <p:nvPicPr>
          <p:cNvPr id="85" name="Picture 84"/>
          <p:cNvPicPr>
            <a:picLocks noChangeAspect="1"/>
          </p:cNvPicPr>
          <p:nvPr/>
        </p:nvPicPr>
        <p:blipFill>
          <a:blip r:embed="rId9">
            <a:biLevel thresh="25000"/>
            <a:extLst>
              <a:ext uri="{28A0092B-C50C-407E-A947-70E740481C1C}">
                <a14:useLocalDpi xmlns:a14="http://schemas.microsoft.com/office/drawing/2010/main" val="0"/>
              </a:ext>
            </a:extLst>
          </a:blip>
          <a:stretch>
            <a:fillRect/>
          </a:stretch>
        </p:blipFill>
        <p:spPr>
          <a:xfrm>
            <a:off x="7412414" y="2911063"/>
            <a:ext cx="383246" cy="308886"/>
          </a:xfrm>
          <a:prstGeom prst="rect">
            <a:avLst/>
          </a:prstGeom>
        </p:spPr>
      </p:pic>
      <p:pic>
        <p:nvPicPr>
          <p:cNvPr id="86" name="Picture 85"/>
          <p:cNvPicPr>
            <a:picLocks noChangeAspect="1"/>
          </p:cNvPicPr>
          <p:nvPr/>
        </p:nvPicPr>
        <p:blipFill>
          <a:blip r:embed="rId9">
            <a:biLevel thresh="25000"/>
            <a:extLst>
              <a:ext uri="{28A0092B-C50C-407E-A947-70E740481C1C}">
                <a14:useLocalDpi xmlns:a14="http://schemas.microsoft.com/office/drawing/2010/main" val="0"/>
              </a:ext>
            </a:extLst>
          </a:blip>
          <a:stretch>
            <a:fillRect/>
          </a:stretch>
        </p:blipFill>
        <p:spPr>
          <a:xfrm>
            <a:off x="7705142" y="3106847"/>
            <a:ext cx="383246" cy="308886"/>
          </a:xfrm>
          <a:prstGeom prst="rect">
            <a:avLst/>
          </a:prstGeom>
        </p:spPr>
      </p:pic>
      <p:cxnSp>
        <p:nvCxnSpPr>
          <p:cNvPr id="6" name="Straight Arrow Connector 5"/>
          <p:cNvCxnSpPr>
            <a:cxnSpLocks/>
            <a:endCxn id="153" idx="2"/>
          </p:cNvCxnSpPr>
          <p:nvPr/>
        </p:nvCxnSpPr>
        <p:spPr>
          <a:xfrm rot="10800000">
            <a:off x="4881252" y="1955144"/>
            <a:ext cx="1870832" cy="920924"/>
          </a:xfrm>
          <a:prstGeom prst="bentConnector2">
            <a:avLst/>
          </a:prstGeom>
          <a:ln>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pic>
        <p:nvPicPr>
          <p:cNvPr id="90" name="Picture 89"/>
          <p:cNvPicPr>
            <a:picLocks noChangeAspect="1"/>
          </p:cNvPicPr>
          <p:nvPr/>
        </p:nvPicPr>
        <p:blipFill>
          <a:blip r:embed="rId10"/>
          <a:stretch>
            <a:fillRect/>
          </a:stretch>
        </p:blipFill>
        <p:spPr>
          <a:xfrm>
            <a:off x="8949134" y="2636923"/>
            <a:ext cx="401104" cy="477591"/>
          </a:xfrm>
          <a:prstGeom prst="rect">
            <a:avLst/>
          </a:prstGeom>
        </p:spPr>
      </p:pic>
      <p:sp>
        <p:nvSpPr>
          <p:cNvPr id="91" name="TextBox 90"/>
          <p:cNvSpPr txBox="1"/>
          <p:nvPr/>
        </p:nvSpPr>
        <p:spPr>
          <a:xfrm>
            <a:off x="8553796" y="3079599"/>
            <a:ext cx="1271279" cy="877163"/>
          </a:xfrm>
          <a:prstGeom prst="rect">
            <a:avLst/>
          </a:prstGeom>
          <a:noFill/>
        </p:spPr>
        <p:txBody>
          <a:bodyPr wrap="square" lIns="182880" tIns="146304" rIns="182880" bIns="146304" rtlCol="0">
            <a:spAutoFit/>
          </a:bodyPr>
          <a:lstStyle/>
          <a:p>
            <a:pPr marL="0" marR="0" lvl="0" indent="0" algn="l" defTabSz="932688"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353535"/>
                </a:solidFill>
                <a:effectLst/>
                <a:uLnTx/>
                <a:uFillTx/>
                <a:latin typeface="Segoe UI Semilight"/>
                <a:ea typeface="+mn-ea"/>
                <a:cs typeface="+mn-cs"/>
              </a:rPr>
              <a:t>User-defined Routes</a:t>
            </a:r>
          </a:p>
        </p:txBody>
      </p:sp>
      <p:pic>
        <p:nvPicPr>
          <p:cNvPr id="92" name="Picture 91">
            <a:extLst>
              <a:ext uri="{FF2B5EF4-FFF2-40B4-BE49-F238E27FC236}">
                <a16:creationId xmlns:a16="http://schemas.microsoft.com/office/drawing/2014/main" id="{633DC9BA-CABE-47A7-85FD-6193E3C16CDA}"/>
              </a:ext>
            </a:extLst>
          </p:cNvPr>
          <p:cNvPicPr>
            <a:picLocks noChangeAspect="1"/>
          </p:cNvPicPr>
          <p:nvPr/>
        </p:nvPicPr>
        <p:blipFill>
          <a:blip r:embed="rId8">
            <a:biLevel thresh="25000"/>
          </a:blip>
          <a:stretch>
            <a:fillRect/>
          </a:stretch>
        </p:blipFill>
        <p:spPr>
          <a:xfrm>
            <a:off x="7946875" y="3816613"/>
            <a:ext cx="517097" cy="517097"/>
          </a:xfrm>
          <a:prstGeom prst="rect">
            <a:avLst/>
          </a:prstGeom>
        </p:spPr>
      </p:pic>
      <p:pic>
        <p:nvPicPr>
          <p:cNvPr id="7" name="Picture 6"/>
          <p:cNvPicPr>
            <a:picLocks noChangeAspect="1"/>
          </p:cNvPicPr>
          <p:nvPr/>
        </p:nvPicPr>
        <p:blipFill>
          <a:blip r:embed="rId11">
            <a:biLevel thresh="25000"/>
            <a:extLst>
              <a:ext uri="{28A0092B-C50C-407E-A947-70E740481C1C}">
                <a14:useLocalDpi xmlns:a14="http://schemas.microsoft.com/office/drawing/2010/main" val="0"/>
              </a:ext>
            </a:extLst>
          </a:blip>
          <a:stretch>
            <a:fillRect/>
          </a:stretch>
        </p:blipFill>
        <p:spPr>
          <a:xfrm>
            <a:off x="8414431" y="1787302"/>
            <a:ext cx="448669" cy="446308"/>
          </a:xfrm>
          <a:prstGeom prst="rect">
            <a:avLst/>
          </a:prstGeom>
        </p:spPr>
      </p:pic>
      <p:pic>
        <p:nvPicPr>
          <p:cNvPr id="8" name="Picture 7"/>
          <p:cNvPicPr>
            <a:picLocks noChangeAspect="1"/>
          </p:cNvPicPr>
          <p:nvPr/>
        </p:nvPicPr>
        <p:blipFill>
          <a:blip r:embed="rId11">
            <a:biLevel thresh="25000"/>
            <a:extLst>
              <a:ext uri="{28A0092B-C50C-407E-A947-70E740481C1C}">
                <a14:useLocalDpi xmlns:a14="http://schemas.microsoft.com/office/drawing/2010/main" val="0"/>
              </a:ext>
            </a:extLst>
          </a:blip>
          <a:stretch>
            <a:fillRect/>
          </a:stretch>
        </p:blipFill>
        <p:spPr>
          <a:xfrm>
            <a:off x="8731771" y="1957585"/>
            <a:ext cx="457665" cy="455257"/>
          </a:xfrm>
          <a:prstGeom prst="rect">
            <a:avLst/>
          </a:prstGeom>
        </p:spPr>
      </p:pic>
      <p:pic>
        <p:nvPicPr>
          <p:cNvPr id="101" name="Picture 100"/>
          <p:cNvPicPr>
            <a:picLocks noChangeAspect="1"/>
          </p:cNvPicPr>
          <p:nvPr/>
        </p:nvPicPr>
        <p:blipFill>
          <a:blip r:embed="rId9">
            <a:biLevel thresh="25000"/>
            <a:extLst>
              <a:ext uri="{28A0092B-C50C-407E-A947-70E740481C1C}">
                <a14:useLocalDpi xmlns:a14="http://schemas.microsoft.com/office/drawing/2010/main" val="0"/>
              </a:ext>
            </a:extLst>
          </a:blip>
          <a:stretch>
            <a:fillRect/>
          </a:stretch>
        </p:blipFill>
        <p:spPr>
          <a:xfrm>
            <a:off x="10737110" y="2031673"/>
            <a:ext cx="336205" cy="337683"/>
          </a:xfrm>
          <a:prstGeom prst="rect">
            <a:avLst/>
          </a:prstGeom>
        </p:spPr>
      </p:pic>
      <p:pic>
        <p:nvPicPr>
          <p:cNvPr id="102" name="Picture 101"/>
          <p:cNvPicPr>
            <a:picLocks noChangeAspect="1"/>
          </p:cNvPicPr>
          <p:nvPr/>
        </p:nvPicPr>
        <p:blipFill>
          <a:blip r:embed="rId9">
            <a:biLevel thresh="25000"/>
            <a:extLst>
              <a:ext uri="{28A0092B-C50C-407E-A947-70E740481C1C}">
                <a14:useLocalDpi xmlns:a14="http://schemas.microsoft.com/office/drawing/2010/main" val="0"/>
              </a:ext>
            </a:extLst>
          </a:blip>
          <a:stretch>
            <a:fillRect/>
          </a:stretch>
        </p:blipFill>
        <p:spPr>
          <a:xfrm>
            <a:off x="10995218" y="1883407"/>
            <a:ext cx="336205" cy="337683"/>
          </a:xfrm>
          <a:prstGeom prst="rect">
            <a:avLst/>
          </a:prstGeom>
        </p:spPr>
      </p:pic>
      <p:sp>
        <p:nvSpPr>
          <p:cNvPr id="112" name="Rectangle 111">
            <a:extLst>
              <a:ext uri="{FF2B5EF4-FFF2-40B4-BE49-F238E27FC236}">
                <a16:creationId xmlns:a16="http://schemas.microsoft.com/office/drawing/2014/main" id="{00EE2617-0F07-4C9E-9A29-BE78817B695F}"/>
              </a:ext>
            </a:extLst>
          </p:cNvPr>
          <p:cNvSpPr/>
          <p:nvPr/>
        </p:nvSpPr>
        <p:spPr>
          <a:xfrm>
            <a:off x="2689791" y="5196779"/>
            <a:ext cx="2563912" cy="1625521"/>
          </a:xfrm>
          <a:prstGeom prst="rect">
            <a:avLst/>
          </a:prstGeom>
          <a:noFill/>
          <a:ln>
            <a:solidFill>
              <a:schemeClr val="accent4"/>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15" name="Left Arrow 19">
            <a:extLst>
              <a:ext uri="{FF2B5EF4-FFF2-40B4-BE49-F238E27FC236}">
                <a16:creationId xmlns:a16="http://schemas.microsoft.com/office/drawing/2014/main" id="{54B8DC41-2917-47C4-B331-30F5D6F3B21A}"/>
              </a:ext>
            </a:extLst>
          </p:cNvPr>
          <p:cNvSpPr/>
          <p:nvPr/>
        </p:nvSpPr>
        <p:spPr bwMode="auto">
          <a:xfrm>
            <a:off x="5127669" y="5970170"/>
            <a:ext cx="2812554" cy="724858"/>
          </a:xfrm>
          <a:prstGeom prst="leftArrow">
            <a:avLst>
              <a:gd name="adj1" fmla="val 50000"/>
              <a:gd name="adj2" fmla="val 52883"/>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146304" numCol="1" spcCol="0" rtlCol="0" fromWordArt="0" anchor="t" anchorCtr="0" forceAA="0" compatLnSpc="1">
            <a:prstTxWarp prst="textNoShape">
              <a:avLst/>
            </a:prstTxWarp>
            <a:noAutofit/>
          </a:bodyPr>
          <a:lstStyle/>
          <a:p>
            <a:pPr marL="0" marR="0" lvl="0" indent="0" algn="just"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    SERVICE ENDPOINT</a:t>
            </a: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16" name="Freeform 6">
            <a:extLst>
              <a:ext uri="{FF2B5EF4-FFF2-40B4-BE49-F238E27FC236}">
                <a16:creationId xmlns:a16="http://schemas.microsoft.com/office/drawing/2014/main" id="{B06B96D4-C324-4992-A10A-32C19D891965}"/>
              </a:ext>
            </a:extLst>
          </p:cNvPr>
          <p:cNvSpPr>
            <a:spLocks/>
          </p:cNvSpPr>
          <p:nvPr/>
        </p:nvSpPr>
        <p:spPr bwMode="auto">
          <a:xfrm>
            <a:off x="6429705" y="5450001"/>
            <a:ext cx="532778" cy="463801"/>
          </a:xfrm>
          <a:custGeom>
            <a:avLst/>
            <a:gdLst>
              <a:gd name="T0" fmla="*/ 983 w 1123"/>
              <a:gd name="T1" fmla="*/ 48 h 972"/>
              <a:gd name="T2" fmla="*/ 884 w 1123"/>
              <a:gd name="T3" fmla="*/ 36 h 972"/>
              <a:gd name="T4" fmla="*/ 409 w 1123"/>
              <a:gd name="T5" fmla="*/ 515 h 972"/>
              <a:gd name="T6" fmla="*/ 251 w 1123"/>
              <a:gd name="T7" fmla="*/ 357 h 972"/>
              <a:gd name="T8" fmla="*/ 107 w 1123"/>
              <a:gd name="T9" fmla="*/ 369 h 972"/>
              <a:gd name="T10" fmla="*/ 42 w 1123"/>
              <a:gd name="T11" fmla="*/ 446 h 972"/>
              <a:gd name="T12" fmla="*/ 41 w 1123"/>
              <a:gd name="T13" fmla="*/ 534 h 972"/>
              <a:gd name="T14" fmla="*/ 356 w 1123"/>
              <a:gd name="T15" fmla="*/ 871 h 972"/>
              <a:gd name="T16" fmla="*/ 500 w 1123"/>
              <a:gd name="T17" fmla="*/ 872 h 972"/>
              <a:gd name="T18" fmla="*/ 1058 w 1123"/>
              <a:gd name="T19" fmla="*/ 267 h 972"/>
              <a:gd name="T20" fmla="*/ 1065 w 1123"/>
              <a:gd name="T21" fmla="*/ 154 h 972"/>
              <a:gd name="T22" fmla="*/ 983 w 1123"/>
              <a:gd name="T23" fmla="*/ 48 h 9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23" h="972">
                <a:moveTo>
                  <a:pt x="983" y="48"/>
                </a:moveTo>
                <a:cubicBezTo>
                  <a:pt x="983" y="48"/>
                  <a:pt x="952" y="0"/>
                  <a:pt x="884" y="36"/>
                </a:cubicBezTo>
                <a:cubicBezTo>
                  <a:pt x="774" y="95"/>
                  <a:pt x="533" y="321"/>
                  <a:pt x="409" y="515"/>
                </a:cubicBezTo>
                <a:cubicBezTo>
                  <a:pt x="409" y="515"/>
                  <a:pt x="320" y="412"/>
                  <a:pt x="251" y="357"/>
                </a:cubicBezTo>
                <a:cubicBezTo>
                  <a:pt x="183" y="302"/>
                  <a:pt x="170" y="309"/>
                  <a:pt x="107" y="369"/>
                </a:cubicBezTo>
                <a:cubicBezTo>
                  <a:pt x="66" y="408"/>
                  <a:pt x="42" y="446"/>
                  <a:pt x="42" y="446"/>
                </a:cubicBezTo>
                <a:cubicBezTo>
                  <a:pt x="42" y="446"/>
                  <a:pt x="0" y="490"/>
                  <a:pt x="41" y="534"/>
                </a:cubicBezTo>
                <a:cubicBezTo>
                  <a:pt x="93" y="589"/>
                  <a:pt x="283" y="776"/>
                  <a:pt x="356" y="871"/>
                </a:cubicBezTo>
                <a:cubicBezTo>
                  <a:pt x="432" y="972"/>
                  <a:pt x="500" y="872"/>
                  <a:pt x="500" y="872"/>
                </a:cubicBezTo>
                <a:cubicBezTo>
                  <a:pt x="500" y="872"/>
                  <a:pt x="734" y="489"/>
                  <a:pt x="1058" y="267"/>
                </a:cubicBezTo>
                <a:cubicBezTo>
                  <a:pt x="1058" y="267"/>
                  <a:pt x="1123" y="229"/>
                  <a:pt x="1065" y="154"/>
                </a:cubicBezTo>
                <a:cubicBezTo>
                  <a:pt x="1007" y="79"/>
                  <a:pt x="983" y="48"/>
                  <a:pt x="983" y="48"/>
                </a:cubicBezTo>
                <a:close/>
              </a:path>
            </a:pathLst>
          </a:custGeom>
          <a:solidFill>
            <a:srgbClr val="92D050"/>
          </a:solidFill>
          <a:ln>
            <a:noFill/>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pic>
        <p:nvPicPr>
          <p:cNvPr id="117" name="Picture 116">
            <a:extLst>
              <a:ext uri="{FF2B5EF4-FFF2-40B4-BE49-F238E27FC236}">
                <a16:creationId xmlns:a16="http://schemas.microsoft.com/office/drawing/2014/main" id="{EB54EF71-5E87-4F5B-9ED0-A8EFB224C2EF}"/>
              </a:ext>
            </a:extLst>
          </p:cNvPr>
          <p:cNvPicPr>
            <a:picLocks noChangeAspect="1"/>
          </p:cNvPicPr>
          <p:nvPr/>
        </p:nvPicPr>
        <p:blipFill>
          <a:blip r:embed="rId12" cstate="print">
            <a:extLst>
              <a:ext uri="{BEBA8EAE-BF5A-486C-A8C5-ECC9F3942E4B}">
                <a14:imgProps xmlns:a14="http://schemas.microsoft.com/office/drawing/2010/main">
                  <a14:imgLayer r:embed="rId13">
                    <a14:imgEffect>
                      <a14:colorTemperature colorTemp="4700"/>
                    </a14:imgEffect>
                  </a14:imgLayer>
                </a14:imgProps>
              </a:ext>
              <a:ext uri="{28A0092B-C50C-407E-A947-70E740481C1C}">
                <a14:useLocalDpi xmlns:a14="http://schemas.microsoft.com/office/drawing/2010/main" val="0"/>
              </a:ext>
            </a:extLst>
          </a:blip>
          <a:stretch>
            <a:fillRect/>
          </a:stretch>
        </p:blipFill>
        <p:spPr>
          <a:xfrm>
            <a:off x="3625525" y="5611556"/>
            <a:ext cx="798858" cy="776244"/>
          </a:xfrm>
          <a:prstGeom prst="rect">
            <a:avLst/>
          </a:prstGeom>
        </p:spPr>
      </p:pic>
      <p:pic>
        <p:nvPicPr>
          <p:cNvPr id="119" name="Picture 118">
            <a:extLst>
              <a:ext uri="{FF2B5EF4-FFF2-40B4-BE49-F238E27FC236}">
                <a16:creationId xmlns:a16="http://schemas.microsoft.com/office/drawing/2014/main" id="{6B976DD1-DD10-4A01-A77C-BBF60244188F}"/>
              </a:ext>
            </a:extLst>
          </p:cNvPr>
          <p:cNvPicPr>
            <a:picLocks noChangeAspect="1"/>
          </p:cNvPicPr>
          <p:nvPr/>
        </p:nvPicPr>
        <p:blipFill>
          <a:blip r:embed="rId14"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3371578" y="5969700"/>
            <a:ext cx="426191" cy="399422"/>
          </a:xfrm>
          <a:prstGeom prst="rect">
            <a:avLst/>
          </a:prstGeom>
        </p:spPr>
      </p:pic>
      <p:sp>
        <p:nvSpPr>
          <p:cNvPr id="120" name="TextBox 119">
            <a:extLst>
              <a:ext uri="{FF2B5EF4-FFF2-40B4-BE49-F238E27FC236}">
                <a16:creationId xmlns:a16="http://schemas.microsoft.com/office/drawing/2014/main" id="{942308BE-CEC3-4227-A1E6-6900F1416D9E}"/>
              </a:ext>
            </a:extLst>
          </p:cNvPr>
          <p:cNvSpPr txBox="1"/>
          <p:nvPr/>
        </p:nvSpPr>
        <p:spPr>
          <a:xfrm>
            <a:off x="3145704" y="6398573"/>
            <a:ext cx="1611672" cy="338554"/>
          </a:xfrm>
          <a:prstGeom prst="rect">
            <a:avLst/>
          </a:prstGeom>
          <a:noFill/>
          <a:ln>
            <a:solidFill>
              <a:schemeClr val="accent4">
                <a:lumMod val="20000"/>
                <a:lumOff val="80000"/>
              </a:schemeClr>
            </a:solidFill>
          </a:ln>
        </p:spPr>
        <p:txBody>
          <a:bodyPr wrap="square" rtlCol="0">
            <a:spAutoFit/>
          </a:bodyPr>
          <a:lstStyle/>
          <a:p>
            <a:pPr marL="0" marR="0" lvl="0" indent="0" algn="l" defTabSz="932688"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353535"/>
                </a:solidFill>
                <a:effectLst/>
                <a:uLnTx/>
                <a:uFillTx/>
                <a:latin typeface="Segoe UI Semilight"/>
                <a:ea typeface="+mn-ea"/>
                <a:cs typeface="+mn-cs"/>
              </a:rPr>
              <a:t>  Allow VNet A</a:t>
            </a:r>
          </a:p>
        </p:txBody>
      </p:sp>
      <p:sp>
        <p:nvSpPr>
          <p:cNvPr id="121" name="TextBox 120">
            <a:extLst>
              <a:ext uri="{FF2B5EF4-FFF2-40B4-BE49-F238E27FC236}">
                <a16:creationId xmlns:a16="http://schemas.microsoft.com/office/drawing/2014/main" id="{AAE456FE-6CDF-4763-9035-7858757459E8}"/>
              </a:ext>
            </a:extLst>
          </p:cNvPr>
          <p:cNvSpPr txBox="1"/>
          <p:nvPr/>
        </p:nvSpPr>
        <p:spPr>
          <a:xfrm>
            <a:off x="3451181" y="5365833"/>
            <a:ext cx="2720130" cy="307777"/>
          </a:xfrm>
          <a:prstGeom prst="rect">
            <a:avLst/>
          </a:prstGeom>
          <a:noFill/>
        </p:spPr>
        <p:txBody>
          <a:bodyPr wrap="square" rtlCol="0">
            <a:spAutoFit/>
          </a:bodyPr>
          <a:lstStyle/>
          <a:p>
            <a:pPr marL="0" marR="0" lvl="0" indent="0" algn="l" defTabSz="932688"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75787B"/>
                </a:solidFill>
                <a:effectLst/>
                <a:uLnTx/>
                <a:uFillTx/>
                <a:latin typeface="Segoe UI Semilight"/>
                <a:ea typeface="+mn-ea"/>
                <a:cs typeface="+mn-cs"/>
              </a:rPr>
              <a:t>AccountA</a:t>
            </a:r>
          </a:p>
        </p:txBody>
      </p:sp>
      <p:sp>
        <p:nvSpPr>
          <p:cNvPr id="122" name="TextBox 121">
            <a:extLst>
              <a:ext uri="{FF2B5EF4-FFF2-40B4-BE49-F238E27FC236}">
                <a16:creationId xmlns:a16="http://schemas.microsoft.com/office/drawing/2014/main" id="{A0646B9E-7D61-4FCF-95EE-4384C535C355}"/>
              </a:ext>
            </a:extLst>
          </p:cNvPr>
          <p:cNvSpPr txBox="1"/>
          <p:nvPr/>
        </p:nvSpPr>
        <p:spPr>
          <a:xfrm>
            <a:off x="3215696" y="5008427"/>
            <a:ext cx="1535627" cy="338554"/>
          </a:xfrm>
          <a:prstGeom prst="rect">
            <a:avLst/>
          </a:prstGeom>
          <a:solidFill>
            <a:schemeClr val="bg2"/>
          </a:solidFill>
        </p:spPr>
        <p:txBody>
          <a:bodyPr wrap="square" rtlCol="0">
            <a:spAutoFit/>
          </a:bodyPr>
          <a:lstStyle/>
          <a:p>
            <a:pPr marL="0" marR="0" lvl="0" indent="0" algn="l" defTabSz="932688"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353535"/>
                </a:solidFill>
                <a:effectLst/>
                <a:uLnTx/>
                <a:uFillTx/>
                <a:latin typeface="Segoe UI Semilight"/>
                <a:ea typeface="+mn-ea"/>
                <a:cs typeface="+mn-cs"/>
              </a:rPr>
              <a:t>Azure Storage</a:t>
            </a:r>
          </a:p>
        </p:txBody>
      </p:sp>
      <p:cxnSp>
        <p:nvCxnSpPr>
          <p:cNvPr id="134" name="Elbow Connector 46">
            <a:extLst>
              <a:ext uri="{FF2B5EF4-FFF2-40B4-BE49-F238E27FC236}">
                <a16:creationId xmlns:a16="http://schemas.microsoft.com/office/drawing/2014/main" id="{868F3A9E-05C8-4B88-AE3C-79AFCF7F13B4}"/>
              </a:ext>
            </a:extLst>
          </p:cNvPr>
          <p:cNvCxnSpPr/>
          <p:nvPr/>
        </p:nvCxnSpPr>
        <p:spPr>
          <a:xfrm rot="10800000">
            <a:off x="5267653" y="5659516"/>
            <a:ext cx="2488394" cy="18159"/>
          </a:xfrm>
          <a:prstGeom prst="bentConnector3">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35" name="TextBox 134">
            <a:extLst>
              <a:ext uri="{FF2B5EF4-FFF2-40B4-BE49-F238E27FC236}">
                <a16:creationId xmlns:a16="http://schemas.microsoft.com/office/drawing/2014/main" id="{0E9E61F2-0810-4C65-A38E-B2D2261F71FD}"/>
              </a:ext>
            </a:extLst>
          </p:cNvPr>
          <p:cNvSpPr txBox="1"/>
          <p:nvPr/>
        </p:nvSpPr>
        <p:spPr>
          <a:xfrm>
            <a:off x="5265677" y="5053675"/>
            <a:ext cx="2318370" cy="683264"/>
          </a:xfrm>
          <a:prstGeom prst="rect">
            <a:avLst/>
          </a:prstGeom>
          <a:noFill/>
        </p:spPr>
        <p:txBody>
          <a:bodyPr wrap="square" lIns="182880" tIns="146304" rIns="182880" bIns="146304" rtlCol="0">
            <a:spAutoFit/>
          </a:bodyPr>
          <a:lstStyle/>
          <a:p>
            <a:pPr marL="0" marR="0" lvl="0" indent="0" algn="l" defTabSz="932688"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Download AccountA/Blob1</a:t>
            </a:r>
          </a:p>
        </p:txBody>
      </p:sp>
      <p:sp>
        <p:nvSpPr>
          <p:cNvPr id="139" name="TextBox 138">
            <a:extLst>
              <a:ext uri="{FF2B5EF4-FFF2-40B4-BE49-F238E27FC236}">
                <a16:creationId xmlns:a16="http://schemas.microsoft.com/office/drawing/2014/main" id="{47B04FD9-BDE9-4A19-8EA5-5C2CCF7467AF}"/>
              </a:ext>
            </a:extLst>
          </p:cNvPr>
          <p:cNvSpPr txBox="1"/>
          <p:nvPr/>
        </p:nvSpPr>
        <p:spPr>
          <a:xfrm>
            <a:off x="143974" y="2113522"/>
            <a:ext cx="4307363" cy="3096232"/>
          </a:xfrm>
          <a:prstGeom prst="rect">
            <a:avLst/>
          </a:prstGeom>
          <a:noFill/>
        </p:spPr>
        <p:txBody>
          <a:bodyPr wrap="square" lIns="182880" tIns="146304" rIns="182880" bIns="146304" rtlCol="0">
            <a:spAutoFit/>
          </a:bodyPr>
          <a:lstStyle/>
          <a:p>
            <a:pPr marL="0" marR="0" lvl="0" indent="0" algn="l" defTabSz="932688"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Subnets enable network micro-segmentation design</a:t>
            </a:r>
          </a:p>
          <a:p>
            <a:pPr marL="0" marR="0" lvl="0" indent="0" algn="l" defTabSz="932688" rtl="0" eaLnBrk="1" fontAlgn="auto" latinLnBrk="0" hangingPunct="1">
              <a:lnSpc>
                <a:spcPct val="90000"/>
              </a:lnSpc>
              <a:spcBef>
                <a:spcPts val="0"/>
              </a:spcBef>
              <a:spcAft>
                <a:spcPts val="600"/>
              </a:spcAft>
              <a:buClrTx/>
              <a:buSzTx/>
              <a:buFontTx/>
              <a:buNone/>
              <a:tabLst/>
              <a:defRPr/>
            </a:pPr>
            <a:endParaRPr kumimoji="0" lang="en-US" sz="20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endParaRPr>
          </a:p>
          <a:p>
            <a:pPr marL="0" marR="0" lvl="0" indent="0" algn="l" defTabSz="932688"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Network Security Groups provide access control across subnets and Internet</a:t>
            </a:r>
          </a:p>
          <a:p>
            <a:pPr marL="0" marR="0" lvl="0" indent="0" algn="l" defTabSz="932688" rtl="0" eaLnBrk="1" fontAlgn="auto" latinLnBrk="0" hangingPunct="1">
              <a:lnSpc>
                <a:spcPct val="90000"/>
              </a:lnSpc>
              <a:spcBef>
                <a:spcPts val="0"/>
              </a:spcBef>
              <a:spcAft>
                <a:spcPts val="600"/>
              </a:spcAft>
              <a:buClrTx/>
              <a:buSzTx/>
              <a:buFontTx/>
              <a:buNone/>
              <a:tabLst/>
              <a:defRPr/>
            </a:pPr>
            <a:endParaRPr kumimoji="0" lang="en-US" sz="20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endParaRPr>
          </a:p>
          <a:p>
            <a:pPr marL="0" marR="0" lvl="0" indent="0" algn="l" defTabSz="932688"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Service Endpoints enable private IP access to PaaS services</a:t>
            </a:r>
          </a:p>
        </p:txBody>
      </p:sp>
    </p:spTree>
    <p:extLst>
      <p:ext uri="{BB962C8B-B14F-4D97-AF65-F5344CB8AC3E}">
        <p14:creationId xmlns:p14="http://schemas.microsoft.com/office/powerpoint/2010/main" val="821634465"/>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9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9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7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2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8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8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8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28"/>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6"/>
                                        </p:tgtEl>
                                        <p:attrNameLst>
                                          <p:attrName>style.visibility</p:attrName>
                                        </p:attrNameLst>
                                      </p:cBhvr>
                                      <p:to>
                                        <p:strVal val="visible"/>
                                      </p:to>
                                    </p:set>
                                  </p:childTnLst>
                                </p:cTn>
                              </p:par>
                              <p:par>
                                <p:cTn id="45" presetID="42" presetClass="entr" presetSubtype="0" fill="hold" grpId="0" nodeType="withEffect">
                                  <p:stCondLst>
                                    <p:cond delay="0"/>
                                  </p:stCondLst>
                                  <p:childTnLst>
                                    <p:set>
                                      <p:cBhvr>
                                        <p:cTn id="46" dur="1" fill="hold">
                                          <p:stCondLst>
                                            <p:cond delay="0"/>
                                          </p:stCondLst>
                                        </p:cTn>
                                        <p:tgtEl>
                                          <p:spTgt spid="115"/>
                                        </p:tgtEl>
                                        <p:attrNameLst>
                                          <p:attrName>style.visibility</p:attrName>
                                        </p:attrNameLst>
                                      </p:cBhvr>
                                      <p:to>
                                        <p:strVal val="visible"/>
                                      </p:to>
                                    </p:set>
                                    <p:animEffect transition="in" filter="fade">
                                      <p:cBhvr>
                                        <p:cTn id="47" dur="1000"/>
                                        <p:tgtEl>
                                          <p:spTgt spid="115"/>
                                        </p:tgtEl>
                                      </p:cBhvr>
                                    </p:animEffect>
                                    <p:anim calcmode="lin" valueType="num">
                                      <p:cBhvr>
                                        <p:cTn id="48" dur="1000" fill="hold"/>
                                        <p:tgtEl>
                                          <p:spTgt spid="115"/>
                                        </p:tgtEl>
                                        <p:attrNameLst>
                                          <p:attrName>ppt_x</p:attrName>
                                        </p:attrNameLst>
                                      </p:cBhvr>
                                      <p:tavLst>
                                        <p:tav tm="0">
                                          <p:val>
                                            <p:strVal val="#ppt_x"/>
                                          </p:val>
                                        </p:tav>
                                        <p:tav tm="100000">
                                          <p:val>
                                            <p:strVal val="#ppt_x"/>
                                          </p:val>
                                        </p:tav>
                                      </p:tavLst>
                                    </p:anim>
                                    <p:anim calcmode="lin" valueType="num">
                                      <p:cBhvr>
                                        <p:cTn id="49" dur="1000" fill="hold"/>
                                        <p:tgtEl>
                                          <p:spTgt spid="115"/>
                                        </p:tgtEl>
                                        <p:attrNameLst>
                                          <p:attrName>ppt_y</p:attrName>
                                        </p:attrNameLst>
                                      </p:cBhvr>
                                      <p:tavLst>
                                        <p:tav tm="0">
                                          <p:val>
                                            <p:strVal val="#ppt_y+.1"/>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grpId="0" nodeType="clickEffect">
                                  <p:stCondLst>
                                    <p:cond delay="0"/>
                                  </p:stCondLst>
                                  <p:childTnLst>
                                    <p:set>
                                      <p:cBhvr>
                                        <p:cTn id="53" dur="1" fill="hold">
                                          <p:stCondLst>
                                            <p:cond delay="0"/>
                                          </p:stCondLst>
                                        </p:cTn>
                                        <p:tgtEl>
                                          <p:spTgt spid="120"/>
                                        </p:tgtEl>
                                        <p:attrNameLst>
                                          <p:attrName>style.visibility</p:attrName>
                                        </p:attrNameLst>
                                      </p:cBhvr>
                                      <p:to>
                                        <p:strVal val="visible"/>
                                      </p:to>
                                    </p:set>
                                  </p:childTnLst>
                                </p:cTn>
                              </p:par>
                              <p:par>
                                <p:cTn id="54" presetID="1" presetClass="entr" presetSubtype="0" fill="hold" nodeType="withEffect">
                                  <p:stCondLst>
                                    <p:cond delay="0"/>
                                  </p:stCondLst>
                                  <p:childTnLst>
                                    <p:set>
                                      <p:cBhvr>
                                        <p:cTn id="55" dur="1" fill="hold">
                                          <p:stCondLst>
                                            <p:cond delay="0"/>
                                          </p:stCondLst>
                                        </p:cTn>
                                        <p:tgtEl>
                                          <p:spTgt spid="1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8" grpId="0" animBg="1"/>
      <p:bldP spid="124" grpId="0"/>
      <p:bldP spid="129" grpId="0"/>
      <p:bldP spid="131" grpId="0"/>
      <p:bldP spid="153" grpId="0" animBg="1"/>
      <p:bldP spid="91" grpId="0"/>
      <p:bldP spid="115" grpId="0" animBg="1"/>
      <p:bldP spid="120"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a:xfrm>
            <a:off x="375579" y="208164"/>
            <a:ext cx="10724938" cy="1351952"/>
          </a:xfrm>
        </p:spPr>
        <p:txBody>
          <a:bodyPr/>
          <a:lstStyle/>
          <a:p>
            <a:r>
              <a:rPr lang="en-US" sz="4896" spc="-104">
                <a:ln w="3175">
                  <a:noFill/>
                </a:ln>
                <a:gradFill>
                  <a:gsLst>
                    <a:gs pos="1250">
                      <a:schemeClr val="tx1"/>
                    </a:gs>
                    <a:gs pos="100000">
                      <a:schemeClr val="tx1"/>
                    </a:gs>
                  </a:gsLst>
                  <a:lin ang="5400000" scaled="0"/>
                </a:gradFill>
                <a:latin typeface="Segoe UI Light" panose="020B0502040204020203" pitchFamily="34" charset="0"/>
                <a:ea typeface="+mn-ea"/>
                <a:cs typeface="Segoe UI Light" panose="020B0502040204020203" pitchFamily="34" charset="0"/>
              </a:rPr>
              <a:t>Virtual</a:t>
            </a:r>
            <a:r>
              <a:rPr lang="en-US" b="1"/>
              <a:t> </a:t>
            </a:r>
            <a:r>
              <a:rPr lang="en-US" sz="4896" spc="-104">
                <a:ln w="3175">
                  <a:noFill/>
                </a:ln>
                <a:gradFill>
                  <a:gsLst>
                    <a:gs pos="1250">
                      <a:schemeClr val="tx1"/>
                    </a:gs>
                    <a:gs pos="100000">
                      <a:schemeClr val="tx1"/>
                    </a:gs>
                  </a:gsLst>
                  <a:lin ang="5400000" scaled="0"/>
                </a:gradFill>
                <a:latin typeface="Segoe UI Light" panose="020B0502040204020203" pitchFamily="34" charset="0"/>
                <a:ea typeface="+mn-ea"/>
                <a:cs typeface="Segoe UI Light" panose="020B0502040204020203" pitchFamily="34" charset="0"/>
              </a:rPr>
              <a:t>Network (VNet)</a:t>
            </a:r>
          </a:p>
        </p:txBody>
      </p:sp>
      <p:sp>
        <p:nvSpPr>
          <p:cNvPr id="4" name="Text Placeholder 3"/>
          <p:cNvSpPr>
            <a:spLocks noGrp="1"/>
          </p:cNvSpPr>
          <p:nvPr>
            <p:ph type="body" sz="quarter" idx="10"/>
          </p:nvPr>
        </p:nvSpPr>
        <p:spPr>
          <a:xfrm flipH="1">
            <a:off x="375577" y="1747580"/>
            <a:ext cx="5667372" cy="5235389"/>
          </a:xfrm>
        </p:spPr>
        <p:txBody>
          <a:bodyPr/>
          <a:lstStyle/>
          <a:p>
            <a:pPr marL="466298" lvl="1" indent="-466298">
              <a:spcBef>
                <a:spcPts val="1020"/>
              </a:spcBef>
              <a:buFont typeface="Wingdings" panose="05000000000000000000" pitchFamily="2" charset="2"/>
              <a:buChar char="ü"/>
            </a:pPr>
            <a:r>
              <a:rPr lang="en-US" sz="2448">
                <a:gradFill>
                  <a:gsLst>
                    <a:gs pos="1250">
                      <a:schemeClr val="tx2"/>
                    </a:gs>
                    <a:gs pos="99000">
                      <a:schemeClr val="tx2"/>
                    </a:gs>
                  </a:gsLst>
                  <a:lin ang="5400000" scaled="0"/>
                </a:gradFill>
                <a:latin typeface="Segoe UI Semilight" panose="020B0402040204020203" pitchFamily="34" charset="0"/>
                <a:cs typeface="Segoe UI Semilight" panose="020B0402040204020203" pitchFamily="34" charset="0"/>
              </a:rPr>
              <a:t>“Bring your own” network. Same controls as an on-premises network</a:t>
            </a:r>
          </a:p>
          <a:p>
            <a:pPr marL="466298" lvl="1" indent="-466298">
              <a:spcBef>
                <a:spcPts val="1020"/>
              </a:spcBef>
              <a:buFont typeface="Wingdings" panose="05000000000000000000" pitchFamily="2" charset="2"/>
              <a:buChar char="ü"/>
            </a:pPr>
            <a:endParaRPr lang="en-US" sz="2448">
              <a:gradFill>
                <a:gsLst>
                  <a:gs pos="1250">
                    <a:schemeClr val="tx2"/>
                  </a:gs>
                  <a:gs pos="99000">
                    <a:schemeClr val="tx2"/>
                  </a:gs>
                </a:gsLst>
                <a:lin ang="5400000" scaled="0"/>
              </a:gradFill>
              <a:latin typeface="Segoe UI Semilight" panose="020B0402040204020203" pitchFamily="34" charset="0"/>
              <a:cs typeface="Segoe UI Semilight" panose="020B0402040204020203" pitchFamily="34" charset="0"/>
            </a:endParaRPr>
          </a:p>
          <a:p>
            <a:pPr marL="466298" lvl="1" indent="-466298">
              <a:spcBef>
                <a:spcPts val="1020"/>
              </a:spcBef>
              <a:buFont typeface="Wingdings" panose="05000000000000000000" pitchFamily="2" charset="2"/>
              <a:buChar char="ü"/>
            </a:pPr>
            <a:r>
              <a:rPr lang="en-US" sz="2448">
                <a:gradFill>
                  <a:gsLst>
                    <a:gs pos="1250">
                      <a:schemeClr val="tx2"/>
                    </a:gs>
                    <a:gs pos="99000">
                      <a:schemeClr val="tx2"/>
                    </a:gs>
                  </a:gsLst>
                  <a:lin ang="5400000" scaled="0"/>
                </a:gradFill>
                <a:latin typeface="Segoe UI Semilight" panose="020B0402040204020203" pitchFamily="34" charset="0"/>
                <a:cs typeface="Segoe UI Semilight" panose="020B0402040204020203" pitchFamily="34" charset="0"/>
              </a:rPr>
              <a:t>Logical isolation of the public cloud, private network for the customer</a:t>
            </a:r>
          </a:p>
          <a:p>
            <a:pPr marL="466298" lvl="1" indent="-466298">
              <a:spcBef>
                <a:spcPts val="1020"/>
              </a:spcBef>
              <a:buFont typeface="Wingdings" panose="05000000000000000000" pitchFamily="2" charset="2"/>
              <a:buChar char="ü"/>
            </a:pPr>
            <a:endParaRPr lang="en-US" sz="2448">
              <a:gradFill>
                <a:gsLst>
                  <a:gs pos="1250">
                    <a:schemeClr val="tx2"/>
                  </a:gs>
                  <a:gs pos="99000">
                    <a:schemeClr val="tx2"/>
                  </a:gs>
                </a:gsLst>
                <a:lin ang="5400000" scaled="0"/>
              </a:gradFill>
              <a:latin typeface="Segoe UI Semilight" panose="020B0402040204020203" pitchFamily="34" charset="0"/>
              <a:cs typeface="Segoe UI Semilight" panose="020B0402040204020203" pitchFamily="34" charset="0"/>
            </a:endParaRPr>
          </a:p>
          <a:p>
            <a:pPr marL="466298" lvl="1" indent="-466298">
              <a:spcBef>
                <a:spcPts val="1020"/>
              </a:spcBef>
              <a:buFont typeface="Wingdings" panose="05000000000000000000" pitchFamily="2" charset="2"/>
              <a:buChar char="ü"/>
            </a:pPr>
            <a:r>
              <a:rPr lang="en-US" sz="2448">
                <a:gradFill>
                  <a:gsLst>
                    <a:gs pos="1250">
                      <a:schemeClr val="tx2"/>
                    </a:gs>
                    <a:gs pos="99000">
                      <a:schemeClr val="tx2"/>
                    </a:gs>
                  </a:gsLst>
                  <a:lin ang="5400000" scaled="0"/>
                </a:gradFill>
                <a:latin typeface="Segoe UI Semilight" panose="020B0402040204020203" pitchFamily="34" charset="0"/>
                <a:cs typeface="Segoe UI Semilight" panose="020B0402040204020203" pitchFamily="34" charset="0"/>
              </a:rPr>
              <a:t>Public or Private (RFC1918) address space</a:t>
            </a:r>
          </a:p>
          <a:p>
            <a:pPr marL="466298" lvl="1" indent="-466298">
              <a:spcBef>
                <a:spcPts val="1020"/>
              </a:spcBef>
              <a:buFont typeface="Wingdings" panose="05000000000000000000" pitchFamily="2" charset="2"/>
              <a:buChar char="ü"/>
            </a:pPr>
            <a:endParaRPr lang="en-US" sz="2448">
              <a:gradFill>
                <a:gsLst>
                  <a:gs pos="1250">
                    <a:schemeClr val="tx2"/>
                  </a:gs>
                  <a:gs pos="99000">
                    <a:schemeClr val="tx2"/>
                  </a:gs>
                </a:gsLst>
                <a:lin ang="5400000" scaled="0"/>
              </a:gradFill>
              <a:latin typeface="Segoe UI Semilight" panose="020B0402040204020203" pitchFamily="34" charset="0"/>
              <a:cs typeface="Segoe UI Semilight" panose="020B0402040204020203" pitchFamily="34" charset="0"/>
            </a:endParaRPr>
          </a:p>
          <a:p>
            <a:pPr marL="466298" lvl="1" indent="-466298">
              <a:spcBef>
                <a:spcPts val="1020"/>
              </a:spcBef>
              <a:buFont typeface="Wingdings" panose="05000000000000000000" pitchFamily="2" charset="2"/>
              <a:buChar char="ü"/>
            </a:pPr>
            <a:r>
              <a:rPr lang="en-US" sz="2448">
                <a:gradFill>
                  <a:gsLst>
                    <a:gs pos="1250">
                      <a:schemeClr val="tx2"/>
                    </a:gs>
                    <a:gs pos="99000">
                      <a:schemeClr val="tx2"/>
                    </a:gs>
                  </a:gsLst>
                  <a:lin ang="5400000" scaled="0"/>
                </a:gradFill>
                <a:latin typeface="Segoe UI Semilight" panose="020B0402040204020203" pitchFamily="34" charset="0"/>
                <a:cs typeface="Segoe UI Semilight" panose="020B0402040204020203" pitchFamily="34" charset="0"/>
              </a:rPr>
              <a:t>Address space only reachable within that VNet and connected networks</a:t>
            </a:r>
          </a:p>
          <a:p>
            <a:endParaRPr lang="en-US" sz="2800"/>
          </a:p>
        </p:txBody>
      </p:sp>
      <p:pic>
        <p:nvPicPr>
          <p:cNvPr id="41" name="Picture 40">
            <a:extLst>
              <a:ext uri="{FF2B5EF4-FFF2-40B4-BE49-F238E27FC236}">
                <a16:creationId xmlns:a16="http://schemas.microsoft.com/office/drawing/2014/main" id="{642CB255-04E9-47BD-97BA-3D3E211F65EF}"/>
              </a:ext>
            </a:extLst>
          </p:cNvPr>
          <p:cNvPicPr>
            <a:picLocks noChangeAspect="1"/>
          </p:cNvPicPr>
          <p:nvPr/>
        </p:nvPicPr>
        <p:blipFill>
          <a:blip r:embed="rId3"/>
          <a:stretch>
            <a:fillRect/>
          </a:stretch>
        </p:blipFill>
        <p:spPr>
          <a:xfrm>
            <a:off x="6042950" y="1350058"/>
            <a:ext cx="5817949" cy="4750293"/>
          </a:xfrm>
          <a:prstGeom prst="rect">
            <a:avLst/>
          </a:prstGeom>
        </p:spPr>
      </p:pic>
    </p:spTree>
    <p:extLst>
      <p:ext uri="{BB962C8B-B14F-4D97-AF65-F5344CB8AC3E}">
        <p14:creationId xmlns:p14="http://schemas.microsoft.com/office/powerpoint/2010/main" val="2516250897"/>
      </p:ext>
    </p:extLst>
  </p:cSld>
  <p:clrMapOvr>
    <a:overrideClrMapping bg1="lt1" tx1="dk1" bg2="lt2" tx2="dk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471255" y="44571"/>
            <a:ext cx="10698525" cy="75223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932597"/>
            <a:r>
              <a:rPr lang="en-US" sz="4488" b="1" spc="-104">
                <a:solidFill>
                  <a:prstClr val="black"/>
                </a:solidFill>
                <a:latin typeface="Calibri Light" panose="020F0302020204030204"/>
                <a:cs typeface="Segoe UI Light" panose="020B0502040204020203" pitchFamily="34" charset="0"/>
              </a:rPr>
              <a:t>VNet – Azure Service Integration : Patterns</a:t>
            </a:r>
            <a:r>
              <a:rPr lang="en-US" sz="4488" b="1">
                <a:solidFill>
                  <a:prstClr val="black"/>
                </a:solidFill>
                <a:latin typeface="Calibri Light" panose="020F0302020204030204"/>
              </a:rPr>
              <a:t>	</a:t>
            </a:r>
          </a:p>
        </p:txBody>
      </p:sp>
      <p:sp>
        <p:nvSpPr>
          <p:cNvPr id="4" name="TextBox 3">
            <a:extLst>
              <a:ext uri="{FF2B5EF4-FFF2-40B4-BE49-F238E27FC236}">
                <a16:creationId xmlns:a16="http://schemas.microsoft.com/office/drawing/2014/main" id="{0925D963-97F0-45D4-8B5C-77DB4AC9D704}"/>
              </a:ext>
            </a:extLst>
          </p:cNvPr>
          <p:cNvSpPr txBox="1"/>
          <p:nvPr/>
        </p:nvSpPr>
        <p:spPr>
          <a:xfrm>
            <a:off x="1931841" y="974174"/>
            <a:ext cx="2210303" cy="478308"/>
          </a:xfrm>
          <a:prstGeom prst="rect">
            <a:avLst/>
          </a:prstGeom>
          <a:noFill/>
        </p:spPr>
        <p:txBody>
          <a:bodyPr wrap="square" rtlCol="0">
            <a:spAutoFit/>
          </a:bodyPr>
          <a:lstStyle/>
          <a:p>
            <a:pPr algn="ctr" defTabSz="466298"/>
            <a:r>
              <a:rPr lang="en-US" sz="2448" b="1">
                <a:solidFill>
                  <a:srgbClr val="5B9BD5"/>
                </a:solidFill>
                <a:latin typeface="Segoe UI Semilight" panose="020B0402040204020203" pitchFamily="34" charset="0"/>
                <a:cs typeface="Segoe UI Semilight" panose="020B0402040204020203" pitchFamily="34" charset="0"/>
              </a:rPr>
              <a:t>VNet Injection</a:t>
            </a:r>
          </a:p>
        </p:txBody>
      </p:sp>
      <p:sp>
        <p:nvSpPr>
          <p:cNvPr id="47" name="Rectangle 46">
            <a:extLst>
              <a:ext uri="{FF2B5EF4-FFF2-40B4-BE49-F238E27FC236}">
                <a16:creationId xmlns:a16="http://schemas.microsoft.com/office/drawing/2014/main" id="{FE757ABA-A723-4412-9705-750876347226}"/>
              </a:ext>
            </a:extLst>
          </p:cNvPr>
          <p:cNvSpPr/>
          <p:nvPr/>
        </p:nvSpPr>
        <p:spPr bwMode="auto">
          <a:xfrm>
            <a:off x="1661002" y="3339308"/>
            <a:ext cx="3792899" cy="1227527"/>
          </a:xfrm>
          <a:prstGeom prst="rect">
            <a:avLst/>
          </a:prstGeom>
          <a:noFill/>
          <a:ln w="28575" cap="flat" cmpd="sng" algn="ctr">
            <a:solidFill>
              <a:schemeClr val="tx2">
                <a:lumMod val="60000"/>
                <a:lumOff val="40000"/>
              </a:schemeClr>
            </a:solidFill>
            <a:prstDash val="sysDot"/>
            <a:headEnd type="none" w="med" len="med"/>
            <a:tailEnd type="none" w="med" len="med"/>
          </a:ln>
          <a:effectLst>
            <a:softEdge rad="0"/>
          </a:effectLst>
        </p:spPr>
        <p:txBody>
          <a:bodyPr vert="horz" wrap="square" lIns="0" tIns="47558" rIns="0" bIns="47558" numCol="1" rtlCol="0" anchor="ctr" anchorCtr="0" compatLnSpc="1">
            <a:prstTxWarp prst="textNoShape">
              <a:avLst/>
            </a:prstTxWarp>
          </a:bodyPr>
          <a:lstStyle/>
          <a:p>
            <a:pPr algn="ctr" defTabSz="950846" fontAlgn="base">
              <a:spcBef>
                <a:spcPct val="0"/>
              </a:spcBef>
              <a:spcAft>
                <a:spcPct val="0"/>
              </a:spcAft>
              <a:defRPr/>
            </a:pPr>
            <a:endParaRPr lang="en-US" sz="1399" kern="0">
              <a:gradFill>
                <a:gsLst>
                  <a:gs pos="5439">
                    <a:srgbClr val="F8F8F8"/>
                  </a:gs>
                  <a:gs pos="10000">
                    <a:srgbClr val="F8F8F8"/>
                  </a:gs>
                </a:gsLst>
                <a:lin ang="5400000" scaled="0"/>
              </a:gradFill>
              <a:latin typeface="Segoe UI Semilight"/>
            </a:endParaRPr>
          </a:p>
        </p:txBody>
      </p:sp>
      <p:pic>
        <p:nvPicPr>
          <p:cNvPr id="49" name="Picture 48">
            <a:extLst>
              <a:ext uri="{FF2B5EF4-FFF2-40B4-BE49-F238E27FC236}">
                <a16:creationId xmlns:a16="http://schemas.microsoft.com/office/drawing/2014/main" id="{7C418460-FFBE-4409-8A80-3724B51FD43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33644" y="3531227"/>
            <a:ext cx="710880" cy="465645"/>
          </a:xfrm>
          <a:prstGeom prst="rect">
            <a:avLst/>
          </a:prstGeom>
        </p:spPr>
      </p:pic>
      <p:sp>
        <p:nvSpPr>
          <p:cNvPr id="50" name="TextBox 49">
            <a:extLst>
              <a:ext uri="{FF2B5EF4-FFF2-40B4-BE49-F238E27FC236}">
                <a16:creationId xmlns:a16="http://schemas.microsoft.com/office/drawing/2014/main" id="{B3739E68-404B-4BB6-B403-9929FB3D904E}"/>
              </a:ext>
            </a:extLst>
          </p:cNvPr>
          <p:cNvSpPr txBox="1"/>
          <p:nvPr/>
        </p:nvSpPr>
        <p:spPr>
          <a:xfrm>
            <a:off x="2019054" y="4103792"/>
            <a:ext cx="967156" cy="270285"/>
          </a:xfrm>
          <a:prstGeom prst="rect">
            <a:avLst/>
          </a:prstGeom>
          <a:noFill/>
        </p:spPr>
        <p:txBody>
          <a:bodyPr wrap="square" rtlCol="0">
            <a:spAutoFit/>
          </a:bodyPr>
          <a:lstStyle/>
          <a:p>
            <a:pPr defTabSz="466298"/>
            <a:r>
              <a:rPr lang="en-US" sz="1122">
                <a:solidFill>
                  <a:prstClr val="black"/>
                </a:solidFill>
                <a:latin typeface="Calibri" panose="020F0502020204030204"/>
              </a:rPr>
              <a:t>HDInsight</a:t>
            </a:r>
            <a:endParaRPr lang="en-US" sz="1049">
              <a:solidFill>
                <a:prstClr val="black"/>
              </a:solidFill>
              <a:latin typeface="Calibri" panose="020F0502020204030204"/>
            </a:endParaRPr>
          </a:p>
        </p:txBody>
      </p:sp>
      <p:pic>
        <p:nvPicPr>
          <p:cNvPr id="51" name="Picture 50">
            <a:extLst>
              <a:ext uri="{FF2B5EF4-FFF2-40B4-BE49-F238E27FC236}">
                <a16:creationId xmlns:a16="http://schemas.microsoft.com/office/drawing/2014/main" id="{E1EC0DAC-0371-4FBE-8A26-45A595CFB83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39534" y="3531226"/>
            <a:ext cx="459611" cy="459611"/>
          </a:xfrm>
          <a:prstGeom prst="rect">
            <a:avLst/>
          </a:prstGeom>
        </p:spPr>
      </p:pic>
      <p:sp>
        <p:nvSpPr>
          <p:cNvPr id="52" name="TextBox 51">
            <a:extLst>
              <a:ext uri="{FF2B5EF4-FFF2-40B4-BE49-F238E27FC236}">
                <a16:creationId xmlns:a16="http://schemas.microsoft.com/office/drawing/2014/main" id="{9C75ED18-92C7-48F6-9AE3-3B538387D6AF}"/>
              </a:ext>
            </a:extLst>
          </p:cNvPr>
          <p:cNvSpPr txBox="1"/>
          <p:nvPr/>
        </p:nvSpPr>
        <p:spPr>
          <a:xfrm>
            <a:off x="2884132" y="4113065"/>
            <a:ext cx="525795" cy="270285"/>
          </a:xfrm>
          <a:prstGeom prst="rect">
            <a:avLst/>
          </a:prstGeom>
          <a:noFill/>
        </p:spPr>
        <p:txBody>
          <a:bodyPr wrap="square" rtlCol="0">
            <a:spAutoFit/>
          </a:bodyPr>
          <a:lstStyle/>
          <a:p>
            <a:pPr defTabSz="466298"/>
            <a:r>
              <a:rPr lang="en-US" sz="1122">
                <a:solidFill>
                  <a:prstClr val="black"/>
                </a:solidFill>
                <a:latin typeface="Calibri" panose="020F0502020204030204"/>
              </a:rPr>
              <a:t>ASE</a:t>
            </a:r>
            <a:endParaRPr lang="en-US" sz="1049">
              <a:solidFill>
                <a:prstClr val="black"/>
              </a:solidFill>
              <a:latin typeface="Calibri" panose="020F0502020204030204"/>
            </a:endParaRPr>
          </a:p>
        </p:txBody>
      </p:sp>
      <p:pic>
        <p:nvPicPr>
          <p:cNvPr id="53" name="Picture 52">
            <a:extLst>
              <a:ext uri="{FF2B5EF4-FFF2-40B4-BE49-F238E27FC236}">
                <a16:creationId xmlns:a16="http://schemas.microsoft.com/office/drawing/2014/main" id="{8290A9F4-8AC9-4767-BF5E-A611E3B57E5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459302" y="3516674"/>
            <a:ext cx="628796" cy="535641"/>
          </a:xfrm>
          <a:prstGeom prst="rect">
            <a:avLst/>
          </a:prstGeom>
        </p:spPr>
      </p:pic>
      <p:sp>
        <p:nvSpPr>
          <p:cNvPr id="54" name="TextBox 53">
            <a:extLst>
              <a:ext uri="{FF2B5EF4-FFF2-40B4-BE49-F238E27FC236}">
                <a16:creationId xmlns:a16="http://schemas.microsoft.com/office/drawing/2014/main" id="{0A883E28-E7A1-47DC-904C-01E641906359}"/>
              </a:ext>
            </a:extLst>
          </p:cNvPr>
          <p:cNvSpPr txBox="1"/>
          <p:nvPr/>
        </p:nvSpPr>
        <p:spPr>
          <a:xfrm>
            <a:off x="3545974" y="4113065"/>
            <a:ext cx="612217" cy="270285"/>
          </a:xfrm>
          <a:prstGeom prst="rect">
            <a:avLst/>
          </a:prstGeom>
          <a:noFill/>
        </p:spPr>
        <p:txBody>
          <a:bodyPr wrap="square" rtlCol="0">
            <a:spAutoFit/>
          </a:bodyPr>
          <a:lstStyle/>
          <a:p>
            <a:pPr defTabSz="466298"/>
            <a:r>
              <a:rPr lang="en-US" sz="1122" err="1">
                <a:solidFill>
                  <a:prstClr val="black"/>
                </a:solidFill>
                <a:latin typeface="Calibri" panose="020F0502020204030204"/>
              </a:rPr>
              <a:t>Redis</a:t>
            </a:r>
            <a:endParaRPr lang="en-US" sz="1049">
              <a:solidFill>
                <a:prstClr val="black"/>
              </a:solidFill>
              <a:latin typeface="Calibri" panose="020F0502020204030204"/>
            </a:endParaRPr>
          </a:p>
        </p:txBody>
      </p:sp>
      <p:sp>
        <p:nvSpPr>
          <p:cNvPr id="55" name="Rectangle: Rounded Corners 34">
            <a:extLst>
              <a:ext uri="{FF2B5EF4-FFF2-40B4-BE49-F238E27FC236}">
                <a16:creationId xmlns:a16="http://schemas.microsoft.com/office/drawing/2014/main" id="{89E23319-DABB-42DE-ADD6-45C2C2E19BC9}"/>
              </a:ext>
            </a:extLst>
          </p:cNvPr>
          <p:cNvSpPr/>
          <p:nvPr/>
        </p:nvSpPr>
        <p:spPr>
          <a:xfrm>
            <a:off x="1989698" y="2321354"/>
            <a:ext cx="996511" cy="395179"/>
          </a:xfrm>
          <a:prstGeom prst="roundRect">
            <a:avLst/>
          </a:prstGeom>
          <a:solidFill>
            <a:schemeClr val="bg1"/>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66298"/>
            <a:r>
              <a:rPr lang="en-US" sz="1224">
                <a:solidFill>
                  <a:prstClr val="black"/>
                </a:solidFill>
                <a:latin typeface="Calibri" panose="020F0502020204030204"/>
              </a:rPr>
              <a:t>Service RP</a:t>
            </a:r>
            <a:endParaRPr lang="en-US" sz="1122">
              <a:solidFill>
                <a:prstClr val="black"/>
              </a:solidFill>
              <a:latin typeface="Calibri" panose="020F0502020204030204"/>
            </a:endParaRPr>
          </a:p>
        </p:txBody>
      </p:sp>
      <p:cxnSp>
        <p:nvCxnSpPr>
          <p:cNvPr id="60" name="Straight Connector 59">
            <a:extLst>
              <a:ext uri="{FF2B5EF4-FFF2-40B4-BE49-F238E27FC236}">
                <a16:creationId xmlns:a16="http://schemas.microsoft.com/office/drawing/2014/main" id="{F8AED120-9C14-4D92-A5B7-744AA7E1C942}"/>
              </a:ext>
            </a:extLst>
          </p:cNvPr>
          <p:cNvCxnSpPr>
            <a:cxnSpLocks/>
          </p:cNvCxnSpPr>
          <p:nvPr/>
        </p:nvCxnSpPr>
        <p:spPr>
          <a:xfrm>
            <a:off x="2484251" y="2715752"/>
            <a:ext cx="0" cy="623556"/>
          </a:xfrm>
          <a:prstGeom prst="line">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203E1916-EB3B-4E5C-982A-7641D7EA6779}"/>
              </a:ext>
            </a:extLst>
          </p:cNvPr>
          <p:cNvCxnSpPr/>
          <p:nvPr/>
        </p:nvCxnSpPr>
        <p:spPr>
          <a:xfrm>
            <a:off x="5996723" y="943324"/>
            <a:ext cx="9006" cy="5308544"/>
          </a:xfrm>
          <a:prstGeom prst="line">
            <a:avLst/>
          </a:prstGeom>
        </p:spPr>
        <p:style>
          <a:lnRef idx="1">
            <a:schemeClr val="accent1"/>
          </a:lnRef>
          <a:fillRef idx="0">
            <a:schemeClr val="accent1"/>
          </a:fillRef>
          <a:effectRef idx="0">
            <a:schemeClr val="accent1"/>
          </a:effectRef>
          <a:fontRef idx="minor">
            <a:schemeClr val="tx1"/>
          </a:fontRef>
        </p:style>
      </p:cxnSp>
      <p:sp>
        <p:nvSpPr>
          <p:cNvPr id="100" name="TextBox 99">
            <a:extLst>
              <a:ext uri="{FF2B5EF4-FFF2-40B4-BE49-F238E27FC236}">
                <a16:creationId xmlns:a16="http://schemas.microsoft.com/office/drawing/2014/main" id="{0925D963-97F0-45D4-8B5C-77DB4AC9D704}"/>
              </a:ext>
            </a:extLst>
          </p:cNvPr>
          <p:cNvSpPr txBox="1"/>
          <p:nvPr/>
        </p:nvSpPr>
        <p:spPr>
          <a:xfrm>
            <a:off x="7238934" y="987731"/>
            <a:ext cx="3376173" cy="469039"/>
          </a:xfrm>
          <a:prstGeom prst="rect">
            <a:avLst/>
          </a:prstGeom>
          <a:noFill/>
        </p:spPr>
        <p:txBody>
          <a:bodyPr wrap="square" rtlCol="0">
            <a:spAutoFit/>
          </a:bodyPr>
          <a:lstStyle/>
          <a:p>
            <a:pPr algn="ctr" defTabSz="466298"/>
            <a:r>
              <a:rPr lang="en-US" sz="2448" b="1">
                <a:solidFill>
                  <a:srgbClr val="5B9BD5"/>
                </a:solidFill>
                <a:latin typeface="Segoe UI Semilight" panose="020B0402040204020203" pitchFamily="34" charset="0"/>
                <a:cs typeface="Segoe UI Semilight" panose="020B0402040204020203" pitchFamily="34" charset="0"/>
              </a:rPr>
              <a:t>VNet Service Endpoints</a:t>
            </a:r>
          </a:p>
        </p:txBody>
      </p:sp>
      <p:grpSp>
        <p:nvGrpSpPr>
          <p:cNvPr id="103" name="Group 102"/>
          <p:cNvGrpSpPr/>
          <p:nvPr/>
        </p:nvGrpSpPr>
        <p:grpSpPr>
          <a:xfrm>
            <a:off x="7611262" y="2212991"/>
            <a:ext cx="3254784" cy="2346751"/>
            <a:chOff x="141451" y="1886254"/>
            <a:chExt cx="3490765" cy="1980877"/>
          </a:xfrm>
        </p:grpSpPr>
        <p:sp>
          <p:nvSpPr>
            <p:cNvPr id="116" name="Rectangle 115">
              <a:extLst>
                <a:ext uri="{FF2B5EF4-FFF2-40B4-BE49-F238E27FC236}">
                  <a16:creationId xmlns:a16="http://schemas.microsoft.com/office/drawing/2014/main" id="{8E35BBE3-97FD-47E4-B615-0BCB8568D1FF}"/>
                </a:ext>
              </a:extLst>
            </p:cNvPr>
            <p:cNvSpPr/>
            <p:nvPr/>
          </p:nvSpPr>
          <p:spPr bwMode="auto">
            <a:xfrm>
              <a:off x="141451" y="2893998"/>
              <a:ext cx="2653669" cy="973133"/>
            </a:xfrm>
            <a:prstGeom prst="rect">
              <a:avLst/>
            </a:prstGeom>
            <a:noFill/>
            <a:ln w="28575" cap="flat" cmpd="sng" algn="ctr">
              <a:solidFill>
                <a:schemeClr val="tx2">
                  <a:lumMod val="60000"/>
                  <a:lumOff val="40000"/>
                </a:schemeClr>
              </a:solidFill>
              <a:prstDash val="sysDot"/>
              <a:headEnd type="none" w="med" len="med"/>
              <a:tailEnd type="none" w="med" len="med"/>
            </a:ln>
            <a:effectLst>
              <a:softEdge rad="0"/>
            </a:effectLst>
          </p:spPr>
          <p:txBody>
            <a:bodyPr vert="horz" wrap="square" lIns="0" tIns="47558" rIns="0" bIns="47558" numCol="1" rtlCol="0" anchor="ctr" anchorCtr="0" compatLnSpc="1">
              <a:prstTxWarp prst="textNoShape">
                <a:avLst/>
              </a:prstTxWarp>
            </a:bodyPr>
            <a:lstStyle/>
            <a:p>
              <a:pPr algn="ctr" defTabSz="950846" fontAlgn="base">
                <a:spcBef>
                  <a:spcPct val="0"/>
                </a:spcBef>
                <a:spcAft>
                  <a:spcPct val="0"/>
                </a:spcAft>
                <a:defRPr/>
              </a:pPr>
              <a:endParaRPr lang="en-US" kern="0">
                <a:gradFill>
                  <a:gsLst>
                    <a:gs pos="5439">
                      <a:srgbClr val="F8F8F8"/>
                    </a:gs>
                    <a:gs pos="10000">
                      <a:srgbClr val="F8F8F8"/>
                    </a:gs>
                  </a:gsLst>
                  <a:lin ang="5400000" scaled="0"/>
                </a:gradFill>
                <a:latin typeface="Segoe UI Semilight"/>
              </a:endParaRPr>
            </a:p>
          </p:txBody>
        </p:sp>
        <p:pic>
          <p:nvPicPr>
            <p:cNvPr id="105" name="Picture 104">
              <a:extLst>
                <a:ext uri="{FF2B5EF4-FFF2-40B4-BE49-F238E27FC236}">
                  <a16:creationId xmlns:a16="http://schemas.microsoft.com/office/drawing/2014/main" id="{DC20F41C-E2E7-4346-A2AD-F57808E0F55D}"/>
                </a:ext>
              </a:extLst>
            </p:cNvPr>
            <p:cNvPicPr>
              <a:picLocks noChangeAspect="1"/>
            </p:cNvPicPr>
            <p:nvPr/>
          </p:nvPicPr>
          <p:blipFill>
            <a:blip r:embed="rId6"/>
            <a:stretch>
              <a:fillRect/>
            </a:stretch>
          </p:blipFill>
          <p:spPr>
            <a:xfrm>
              <a:off x="683651" y="3005786"/>
              <a:ext cx="408215" cy="408215"/>
            </a:xfrm>
            <a:prstGeom prst="rect">
              <a:avLst/>
            </a:prstGeom>
            <a:noFill/>
            <a:ln w="28575" cap="flat" cmpd="sng" algn="ctr">
              <a:solidFill>
                <a:schemeClr val="tx2">
                  <a:lumMod val="60000"/>
                  <a:lumOff val="40000"/>
                </a:schemeClr>
              </a:solidFill>
              <a:prstDash val="sysDot"/>
              <a:headEnd type="none" w="med" len="med"/>
              <a:tailEnd type="none" w="med" len="med"/>
            </a:ln>
            <a:effectLst>
              <a:softEdge rad="0"/>
            </a:effectLst>
          </p:spPr>
        </p:pic>
        <p:pic>
          <p:nvPicPr>
            <p:cNvPr id="106" name="Picture 105">
              <a:extLst>
                <a:ext uri="{FF2B5EF4-FFF2-40B4-BE49-F238E27FC236}">
                  <a16:creationId xmlns:a16="http://schemas.microsoft.com/office/drawing/2014/main" id="{B322A79C-C5E0-4543-B7F5-D5319505853E}"/>
                </a:ext>
              </a:extLst>
            </p:cNvPr>
            <p:cNvPicPr>
              <a:picLocks noChangeAspect="1"/>
            </p:cNvPicPr>
            <p:nvPr/>
          </p:nvPicPr>
          <p:blipFill>
            <a:blip r:embed="rId7"/>
            <a:stretch>
              <a:fillRect/>
            </a:stretch>
          </p:blipFill>
          <p:spPr>
            <a:xfrm>
              <a:off x="1739966" y="3011698"/>
              <a:ext cx="434134" cy="423672"/>
            </a:xfrm>
            <a:prstGeom prst="rect">
              <a:avLst/>
            </a:prstGeom>
            <a:noFill/>
            <a:ln w="28575" cap="flat" cmpd="sng" algn="ctr">
              <a:solidFill>
                <a:schemeClr val="tx2">
                  <a:lumMod val="60000"/>
                  <a:lumOff val="40000"/>
                </a:schemeClr>
              </a:solidFill>
              <a:prstDash val="sysDot"/>
              <a:headEnd type="none" w="med" len="med"/>
              <a:tailEnd type="none" w="med" len="med"/>
            </a:ln>
            <a:effectLst>
              <a:softEdge rad="0"/>
            </a:effectLst>
          </p:spPr>
        </p:pic>
        <p:sp>
          <p:nvSpPr>
            <p:cNvPr id="107" name="Rectangle: Rounded Corners 8">
              <a:extLst>
                <a:ext uri="{FF2B5EF4-FFF2-40B4-BE49-F238E27FC236}">
                  <a16:creationId xmlns:a16="http://schemas.microsoft.com/office/drawing/2014/main" id="{72BFD4C1-9E24-4C9C-85D2-A44ED5B50A87}"/>
                </a:ext>
              </a:extLst>
            </p:cNvPr>
            <p:cNvSpPr/>
            <p:nvPr/>
          </p:nvSpPr>
          <p:spPr>
            <a:xfrm>
              <a:off x="618000" y="1899983"/>
              <a:ext cx="1627576" cy="493444"/>
            </a:xfrm>
            <a:prstGeom prst="roundRect">
              <a:avLst/>
            </a:prstGeom>
            <a:solidFill>
              <a:schemeClr val="bg1"/>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66298"/>
              <a:endParaRPr lang="en-US" sz="1599">
                <a:solidFill>
                  <a:prstClr val="white"/>
                </a:solidFill>
                <a:latin typeface="Calibri" panose="020F0502020204030204"/>
              </a:endParaRPr>
            </a:p>
          </p:txBody>
        </p:sp>
        <p:sp>
          <p:nvSpPr>
            <p:cNvPr id="109" name="TextBox 108">
              <a:extLst>
                <a:ext uri="{FF2B5EF4-FFF2-40B4-BE49-F238E27FC236}">
                  <a16:creationId xmlns:a16="http://schemas.microsoft.com/office/drawing/2014/main" id="{95990DD3-AEC8-4E42-A295-05500C87D419}"/>
                </a:ext>
              </a:extLst>
            </p:cNvPr>
            <p:cNvSpPr txBox="1"/>
            <p:nvPr/>
          </p:nvSpPr>
          <p:spPr>
            <a:xfrm>
              <a:off x="605662" y="1886254"/>
              <a:ext cx="1652250" cy="241669"/>
            </a:xfrm>
            <a:prstGeom prst="rect">
              <a:avLst/>
            </a:prstGeom>
            <a:noFill/>
          </p:spPr>
          <p:txBody>
            <a:bodyPr wrap="square" rtlCol="0">
              <a:spAutoFit/>
            </a:bodyPr>
            <a:lstStyle/>
            <a:p>
              <a:pPr defTabSz="466298"/>
              <a:r>
                <a:rPr lang="en-US" sz="1224">
                  <a:solidFill>
                    <a:prstClr val="black"/>
                  </a:solidFill>
                  <a:latin typeface="Calibri" panose="020F0502020204030204"/>
                </a:rPr>
                <a:t>Azure Shared Service</a:t>
              </a:r>
            </a:p>
          </p:txBody>
        </p:sp>
        <p:cxnSp>
          <p:nvCxnSpPr>
            <p:cNvPr id="110" name="Straight Arrow Connector 109">
              <a:extLst>
                <a:ext uri="{FF2B5EF4-FFF2-40B4-BE49-F238E27FC236}">
                  <a16:creationId xmlns:a16="http://schemas.microsoft.com/office/drawing/2014/main" id="{21D6D3F2-17A5-4761-A6AC-EED48BBE3ADF}"/>
                </a:ext>
              </a:extLst>
            </p:cNvPr>
            <p:cNvCxnSpPr>
              <a:cxnSpLocks/>
            </p:cNvCxnSpPr>
            <p:nvPr/>
          </p:nvCxnSpPr>
          <p:spPr>
            <a:xfrm flipH="1" flipV="1">
              <a:off x="1538936" y="2495548"/>
              <a:ext cx="10306" cy="32569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12" name="TextBox 111">
              <a:extLst>
                <a:ext uri="{FF2B5EF4-FFF2-40B4-BE49-F238E27FC236}">
                  <a16:creationId xmlns:a16="http://schemas.microsoft.com/office/drawing/2014/main" id="{28FDE904-C13D-478F-8902-46BBFD0C285E}"/>
                </a:ext>
              </a:extLst>
            </p:cNvPr>
            <p:cNvSpPr txBox="1"/>
            <p:nvPr/>
          </p:nvSpPr>
          <p:spPr>
            <a:xfrm>
              <a:off x="1446358" y="2469498"/>
              <a:ext cx="2185858" cy="403849"/>
            </a:xfrm>
            <a:prstGeom prst="rect">
              <a:avLst/>
            </a:prstGeom>
            <a:noFill/>
          </p:spPr>
          <p:txBody>
            <a:bodyPr wrap="square" rtlCol="0">
              <a:spAutoFit/>
            </a:bodyPr>
            <a:lstStyle/>
            <a:p>
              <a:pPr algn="ctr" defTabSz="466298"/>
              <a:r>
                <a:rPr lang="en-US" sz="1224">
                  <a:solidFill>
                    <a:prstClr val="black"/>
                  </a:solidFill>
                  <a:latin typeface="Calibri" panose="020F0502020204030204"/>
                </a:rPr>
                <a:t>Service resources restricted to customer’s VNet</a:t>
              </a:r>
            </a:p>
          </p:txBody>
        </p:sp>
        <p:sp>
          <p:nvSpPr>
            <p:cNvPr id="113" name="TextBox 112">
              <a:extLst>
                <a:ext uri="{FF2B5EF4-FFF2-40B4-BE49-F238E27FC236}">
                  <a16:creationId xmlns:a16="http://schemas.microsoft.com/office/drawing/2014/main" id="{EB690C29-3D91-41E6-9C87-22ED5D8FEAE1}"/>
                </a:ext>
              </a:extLst>
            </p:cNvPr>
            <p:cNvSpPr txBox="1"/>
            <p:nvPr/>
          </p:nvSpPr>
          <p:spPr>
            <a:xfrm>
              <a:off x="496775" y="3453189"/>
              <a:ext cx="732569" cy="376801"/>
            </a:xfrm>
            <a:prstGeom prst="rect">
              <a:avLst/>
            </a:prstGeom>
            <a:noFill/>
          </p:spPr>
          <p:txBody>
            <a:bodyPr wrap="square" rtlCol="0">
              <a:spAutoFit/>
            </a:bodyPr>
            <a:lstStyle/>
            <a:p>
              <a:pPr algn="ctr" defTabSz="466298"/>
              <a:r>
                <a:rPr lang="en-US" sz="1122">
                  <a:solidFill>
                    <a:prstClr val="black"/>
                  </a:solidFill>
                  <a:latin typeface="Calibri" panose="020F0502020204030204"/>
                </a:rPr>
                <a:t>Cloud Service</a:t>
              </a:r>
            </a:p>
          </p:txBody>
        </p:sp>
        <p:sp>
          <p:nvSpPr>
            <p:cNvPr id="114" name="TextBox 113">
              <a:extLst>
                <a:ext uri="{FF2B5EF4-FFF2-40B4-BE49-F238E27FC236}">
                  <a16:creationId xmlns:a16="http://schemas.microsoft.com/office/drawing/2014/main" id="{F8F38D7E-47D4-491F-880C-F5B4505FBAF5}"/>
                </a:ext>
              </a:extLst>
            </p:cNvPr>
            <p:cNvSpPr txBox="1"/>
            <p:nvPr/>
          </p:nvSpPr>
          <p:spPr>
            <a:xfrm>
              <a:off x="1538936" y="3448806"/>
              <a:ext cx="829235" cy="370729"/>
            </a:xfrm>
            <a:prstGeom prst="rect">
              <a:avLst/>
            </a:prstGeom>
            <a:noFill/>
          </p:spPr>
          <p:txBody>
            <a:bodyPr wrap="square" rtlCol="0">
              <a:spAutoFit/>
            </a:bodyPr>
            <a:lstStyle/>
            <a:p>
              <a:pPr algn="ctr" defTabSz="466298"/>
              <a:r>
                <a:rPr lang="en-US" sz="1099">
                  <a:solidFill>
                    <a:prstClr val="black"/>
                  </a:solidFill>
                  <a:latin typeface="Calibri" panose="020F0502020204030204"/>
                </a:rPr>
                <a:t>Virtual </a:t>
              </a:r>
            </a:p>
            <a:p>
              <a:pPr algn="ctr" defTabSz="466298"/>
              <a:r>
                <a:rPr lang="en-US" sz="1099">
                  <a:solidFill>
                    <a:prstClr val="black"/>
                  </a:solidFill>
                  <a:latin typeface="Calibri" panose="020F0502020204030204"/>
                </a:rPr>
                <a:t>Machine</a:t>
              </a:r>
            </a:p>
          </p:txBody>
        </p:sp>
      </p:grpSp>
      <p:sp>
        <p:nvSpPr>
          <p:cNvPr id="70" name="TextBox 69">
            <a:extLst>
              <a:ext uri="{FF2B5EF4-FFF2-40B4-BE49-F238E27FC236}">
                <a16:creationId xmlns:a16="http://schemas.microsoft.com/office/drawing/2014/main" id="{B175C3F7-7E61-415B-BC77-5D8CC4007C80}"/>
              </a:ext>
            </a:extLst>
          </p:cNvPr>
          <p:cNvSpPr txBox="1"/>
          <p:nvPr/>
        </p:nvSpPr>
        <p:spPr>
          <a:xfrm>
            <a:off x="832368" y="5170180"/>
            <a:ext cx="4591273" cy="862647"/>
          </a:xfrm>
          <a:prstGeom prst="rect">
            <a:avLst/>
          </a:prstGeom>
          <a:noFill/>
        </p:spPr>
        <p:txBody>
          <a:bodyPr wrap="square" rtlCol="0">
            <a:spAutoFit/>
          </a:bodyPr>
          <a:lstStyle/>
          <a:p>
            <a:pPr algn="ctr" defTabSz="466298"/>
            <a:r>
              <a:rPr lang="en-US" sz="1632">
                <a:solidFill>
                  <a:prstClr val="black"/>
                </a:solidFill>
                <a:latin typeface="Segoe UI Semilight" panose="020B0402040204020203" pitchFamily="34" charset="0"/>
                <a:cs typeface="Segoe UI Semilight" panose="020B0402040204020203" pitchFamily="34" charset="0"/>
              </a:rPr>
              <a:t>Single tenant Service: </a:t>
            </a:r>
          </a:p>
          <a:p>
            <a:pPr algn="ctr" defTabSz="466298"/>
            <a:r>
              <a:rPr lang="en-US" sz="1632">
                <a:solidFill>
                  <a:prstClr val="black"/>
                </a:solidFill>
                <a:latin typeface="Segoe UI Semilight" panose="020B0402040204020203" pitchFamily="34" charset="0"/>
                <a:cs typeface="Segoe UI Semilight" panose="020B0402040204020203" pitchFamily="34" charset="0"/>
              </a:rPr>
              <a:t>Inbound/outbound access to </a:t>
            </a:r>
            <a:r>
              <a:rPr lang="en-US" sz="1632" err="1">
                <a:solidFill>
                  <a:prstClr val="black"/>
                </a:solidFill>
                <a:latin typeface="Segoe UI Semilight" panose="020B0402040204020203" pitchFamily="34" charset="0"/>
                <a:cs typeface="Segoe UI Semilight" panose="020B0402040204020203" pitchFamily="34" charset="0"/>
              </a:rPr>
              <a:t>VNets</a:t>
            </a:r>
            <a:r>
              <a:rPr lang="en-US" sz="1632">
                <a:solidFill>
                  <a:prstClr val="black"/>
                </a:solidFill>
                <a:latin typeface="Segoe UI Semilight" panose="020B0402040204020203" pitchFamily="34" charset="0"/>
                <a:cs typeface="Segoe UI Semilight" panose="020B0402040204020203" pitchFamily="34" charset="0"/>
              </a:rPr>
              <a:t>; </a:t>
            </a:r>
          </a:p>
          <a:p>
            <a:pPr algn="ctr" defTabSz="466298"/>
            <a:r>
              <a:rPr lang="en-US" sz="1632">
                <a:solidFill>
                  <a:prstClr val="black"/>
                </a:solidFill>
                <a:latin typeface="Segoe UI Semilight" panose="020B0402040204020203" pitchFamily="34" charset="0"/>
                <a:cs typeface="Segoe UI Semilight" panose="020B0402040204020203" pitchFamily="34" charset="0"/>
              </a:rPr>
              <a:t>Access VNet/on-</a:t>
            </a:r>
            <a:r>
              <a:rPr lang="en-US" sz="1632" err="1">
                <a:solidFill>
                  <a:prstClr val="black"/>
                </a:solidFill>
                <a:latin typeface="Segoe UI Semilight" panose="020B0402040204020203" pitchFamily="34" charset="0"/>
                <a:cs typeface="Segoe UI Semilight" panose="020B0402040204020203" pitchFamily="34" charset="0"/>
              </a:rPr>
              <a:t>prem</a:t>
            </a:r>
            <a:r>
              <a:rPr lang="en-US" sz="1632">
                <a:solidFill>
                  <a:prstClr val="black"/>
                </a:solidFill>
                <a:latin typeface="Segoe UI Semilight" panose="020B0402040204020203" pitchFamily="34" charset="0"/>
                <a:cs typeface="Segoe UI Semilight" panose="020B0402040204020203" pitchFamily="34" charset="0"/>
              </a:rPr>
              <a:t> &amp; vice-versa</a:t>
            </a:r>
          </a:p>
        </p:txBody>
      </p:sp>
      <p:sp>
        <p:nvSpPr>
          <p:cNvPr id="77" name="TextBox 76">
            <a:extLst>
              <a:ext uri="{FF2B5EF4-FFF2-40B4-BE49-F238E27FC236}">
                <a16:creationId xmlns:a16="http://schemas.microsoft.com/office/drawing/2014/main" id="{B175C3F7-7E61-415B-BC77-5D8CC4007C80}"/>
              </a:ext>
            </a:extLst>
          </p:cNvPr>
          <p:cNvSpPr txBox="1"/>
          <p:nvPr/>
        </p:nvSpPr>
        <p:spPr>
          <a:xfrm>
            <a:off x="6698594" y="5170180"/>
            <a:ext cx="4100289" cy="1118805"/>
          </a:xfrm>
          <a:prstGeom prst="rect">
            <a:avLst/>
          </a:prstGeom>
          <a:noFill/>
        </p:spPr>
        <p:txBody>
          <a:bodyPr wrap="square" rtlCol="0">
            <a:spAutoFit/>
          </a:bodyPr>
          <a:lstStyle/>
          <a:p>
            <a:pPr algn="ctr" defTabSz="466298"/>
            <a:r>
              <a:rPr lang="en-US" sz="1632">
                <a:solidFill>
                  <a:prstClr val="black"/>
                </a:solidFill>
                <a:latin typeface="Segoe UI Semilight" panose="020B0402040204020203" pitchFamily="34" charset="0"/>
                <a:cs typeface="Segoe UI Semilight" panose="020B0402040204020203" pitchFamily="34" charset="0"/>
              </a:rPr>
              <a:t>Multi-Tenant Service: </a:t>
            </a:r>
          </a:p>
          <a:p>
            <a:pPr algn="ctr" defTabSz="466298"/>
            <a:r>
              <a:rPr lang="en-US" sz="1632">
                <a:solidFill>
                  <a:prstClr val="black"/>
                </a:solidFill>
                <a:latin typeface="Segoe UI Semilight" panose="020B0402040204020203" pitchFamily="34" charset="0"/>
                <a:cs typeface="Segoe UI Semilight" panose="020B0402040204020203" pitchFamily="34" charset="0"/>
              </a:rPr>
              <a:t>knows about </a:t>
            </a:r>
            <a:r>
              <a:rPr lang="en-US" sz="1632" err="1">
                <a:solidFill>
                  <a:prstClr val="black"/>
                </a:solidFill>
                <a:latin typeface="Segoe UI Semilight" panose="020B0402040204020203" pitchFamily="34" charset="0"/>
                <a:cs typeface="Segoe UI Semilight" panose="020B0402040204020203" pitchFamily="34" charset="0"/>
              </a:rPr>
              <a:t>VNets</a:t>
            </a:r>
            <a:r>
              <a:rPr lang="en-US" sz="1632">
                <a:solidFill>
                  <a:prstClr val="black"/>
                </a:solidFill>
                <a:latin typeface="Segoe UI Semilight" panose="020B0402040204020203" pitchFamily="34" charset="0"/>
                <a:cs typeface="Segoe UI Semilight" panose="020B0402040204020203" pitchFamily="34" charset="0"/>
              </a:rPr>
              <a:t> and can filter access</a:t>
            </a:r>
          </a:p>
          <a:p>
            <a:pPr algn="ctr" defTabSz="466298"/>
            <a:r>
              <a:rPr lang="en-US" sz="1632">
                <a:solidFill>
                  <a:prstClr val="black"/>
                </a:solidFill>
                <a:latin typeface="Segoe UI Semilight" panose="020B0402040204020203" pitchFamily="34" charset="0"/>
                <a:cs typeface="Segoe UI Semilight" panose="020B0402040204020203" pitchFamily="34" charset="0"/>
              </a:rPr>
              <a:t>Outbound only access from VNet</a:t>
            </a:r>
          </a:p>
          <a:p>
            <a:pPr algn="ctr" defTabSz="466298"/>
            <a:endParaRPr lang="en-US" sz="1632">
              <a:solidFill>
                <a:prstClr val="black"/>
              </a:solidFill>
              <a:latin typeface="Segoe UI Semilight" panose="020B0402040204020203" pitchFamily="34" charset="0"/>
              <a:cs typeface="Segoe UI Semilight" panose="020B0402040204020203" pitchFamily="34" charset="0"/>
            </a:endParaRPr>
          </a:p>
        </p:txBody>
      </p:sp>
      <p:pic>
        <p:nvPicPr>
          <p:cNvPr id="56" name="Picture 55">
            <a:extLst>
              <a:ext uri="{FF2B5EF4-FFF2-40B4-BE49-F238E27FC236}">
                <a16:creationId xmlns:a16="http://schemas.microsoft.com/office/drawing/2014/main" id="{69A148B1-D7F1-49E2-A89A-CD821C70E7F9}"/>
              </a:ext>
            </a:extLst>
          </p:cNvPr>
          <p:cNvPicPr>
            <a:picLocks noChangeAspect="1"/>
          </p:cNvPicPr>
          <p:nvPr/>
        </p:nvPicPr>
        <p:blipFill>
          <a:blip r:embed="rId8"/>
          <a:stretch>
            <a:fillRect/>
          </a:stretch>
        </p:blipFill>
        <p:spPr>
          <a:xfrm>
            <a:off x="4982449" y="4358715"/>
            <a:ext cx="652941" cy="460073"/>
          </a:xfrm>
          <a:prstGeom prst="rect">
            <a:avLst/>
          </a:prstGeom>
        </p:spPr>
      </p:pic>
      <p:sp>
        <p:nvSpPr>
          <p:cNvPr id="6" name="Rectangle 5"/>
          <p:cNvSpPr/>
          <p:nvPr/>
        </p:nvSpPr>
        <p:spPr>
          <a:xfrm>
            <a:off x="1429702" y="6240841"/>
            <a:ext cx="3585863" cy="345163"/>
          </a:xfrm>
          <a:prstGeom prst="rect">
            <a:avLst/>
          </a:prstGeom>
        </p:spPr>
        <p:txBody>
          <a:bodyPr wrap="square">
            <a:spAutoFit/>
          </a:bodyPr>
          <a:lstStyle/>
          <a:p>
            <a:pPr algn="ctr" defTabSz="466298"/>
            <a:r>
              <a:rPr lang="en-US" sz="1599">
                <a:solidFill>
                  <a:prstClr val="black"/>
                </a:solidFill>
                <a:latin typeface="Segoe UI Semilight" panose="020B0402040204020203" pitchFamily="34" charset="0"/>
                <a:cs typeface="Segoe UI Semilight" panose="020B0402040204020203" pitchFamily="34" charset="0"/>
              </a:rPr>
              <a:t>HDInsight, App Service, Batch etc. </a:t>
            </a:r>
          </a:p>
        </p:txBody>
      </p:sp>
      <p:sp>
        <p:nvSpPr>
          <p:cNvPr id="58" name="Rectangle 57"/>
          <p:cNvSpPr/>
          <p:nvPr/>
        </p:nvSpPr>
        <p:spPr>
          <a:xfrm>
            <a:off x="7104317" y="6240841"/>
            <a:ext cx="3557797" cy="345163"/>
          </a:xfrm>
          <a:prstGeom prst="rect">
            <a:avLst/>
          </a:prstGeom>
        </p:spPr>
        <p:txBody>
          <a:bodyPr wrap="square">
            <a:spAutoFit/>
          </a:bodyPr>
          <a:lstStyle/>
          <a:p>
            <a:pPr algn="ctr" defTabSz="466298"/>
            <a:r>
              <a:rPr lang="en-US" sz="1599">
                <a:solidFill>
                  <a:prstClr val="black"/>
                </a:solidFill>
                <a:latin typeface="Segoe UI Semilight" panose="020B0402040204020203" pitchFamily="34" charset="0"/>
                <a:cs typeface="Segoe UI Semilight" panose="020B0402040204020203" pitchFamily="34" charset="0"/>
              </a:rPr>
              <a:t>Storage, SQL DB/DW, </a:t>
            </a:r>
            <a:r>
              <a:rPr lang="en-US" sz="1599" err="1">
                <a:solidFill>
                  <a:prstClr val="black"/>
                </a:solidFill>
                <a:latin typeface="Segoe UI Semilight" panose="020B0402040204020203" pitchFamily="34" charset="0"/>
                <a:cs typeface="Segoe UI Semilight" panose="020B0402040204020203" pitchFamily="34" charset="0"/>
              </a:rPr>
              <a:t>CosmosDB</a:t>
            </a:r>
            <a:r>
              <a:rPr lang="en-US" sz="1599">
                <a:solidFill>
                  <a:prstClr val="black"/>
                </a:solidFill>
                <a:latin typeface="Segoe UI Semilight" panose="020B0402040204020203" pitchFamily="34" charset="0"/>
                <a:cs typeface="Segoe UI Semilight" panose="020B0402040204020203" pitchFamily="34" charset="0"/>
              </a:rPr>
              <a:t> etc. </a:t>
            </a:r>
          </a:p>
        </p:txBody>
      </p:sp>
      <p:sp>
        <p:nvSpPr>
          <p:cNvPr id="11" name="Rectangle 10"/>
          <p:cNvSpPr/>
          <p:nvPr/>
        </p:nvSpPr>
        <p:spPr>
          <a:xfrm>
            <a:off x="1450971" y="1474825"/>
            <a:ext cx="3354069" cy="338426"/>
          </a:xfrm>
          <a:prstGeom prst="rect">
            <a:avLst/>
          </a:prstGeom>
        </p:spPr>
        <p:txBody>
          <a:bodyPr wrap="square">
            <a:spAutoFit/>
          </a:bodyPr>
          <a:lstStyle/>
          <a:p>
            <a:pPr algn="ctr" defTabSz="466298"/>
            <a:r>
              <a:rPr lang="en-US" sz="1599" b="1" i="1">
                <a:solidFill>
                  <a:prstClr val="black"/>
                </a:solidFill>
                <a:latin typeface="Segoe UI Semilight" panose="020B0402040204020203" pitchFamily="34" charset="0"/>
                <a:cs typeface="Segoe UI Semilight" panose="020B0402040204020203" pitchFamily="34" charset="0"/>
              </a:rPr>
              <a:t>Dedicated service instances in VNets</a:t>
            </a:r>
            <a:endParaRPr lang="en-US" sz="1599" b="1" i="1">
              <a:solidFill>
                <a:prstClr val="black"/>
              </a:solidFill>
              <a:latin typeface="Calibri" panose="020F0502020204030204"/>
            </a:endParaRPr>
          </a:p>
        </p:txBody>
      </p:sp>
      <p:sp>
        <p:nvSpPr>
          <p:cNvPr id="61" name="Rectangle 60"/>
          <p:cNvSpPr/>
          <p:nvPr/>
        </p:nvSpPr>
        <p:spPr>
          <a:xfrm>
            <a:off x="6794263" y="1493840"/>
            <a:ext cx="4208527" cy="345163"/>
          </a:xfrm>
          <a:prstGeom prst="rect">
            <a:avLst/>
          </a:prstGeom>
        </p:spPr>
        <p:txBody>
          <a:bodyPr wrap="square">
            <a:spAutoFit/>
          </a:bodyPr>
          <a:lstStyle/>
          <a:p>
            <a:pPr algn="ctr" defTabSz="466298"/>
            <a:r>
              <a:rPr lang="en-US" sz="1599" b="1" i="1">
                <a:solidFill>
                  <a:prstClr val="black"/>
                </a:solidFill>
                <a:latin typeface="Segoe UI Semilight" panose="020B0402040204020203" pitchFamily="34" charset="0"/>
                <a:cs typeface="Segoe UI Semilight" panose="020B0402040204020203" pitchFamily="34" charset="0"/>
              </a:rPr>
              <a:t>Extend VNets to shared, multi-tenant services</a:t>
            </a:r>
          </a:p>
        </p:txBody>
      </p:sp>
      <p:cxnSp>
        <p:nvCxnSpPr>
          <p:cNvPr id="14" name="Straight Connector 13"/>
          <p:cNvCxnSpPr/>
          <p:nvPr/>
        </p:nvCxnSpPr>
        <p:spPr>
          <a:xfrm flipV="1">
            <a:off x="1250580" y="5142492"/>
            <a:ext cx="3792900" cy="17410"/>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flipV="1">
            <a:off x="1271188" y="6067340"/>
            <a:ext cx="3792900" cy="17410"/>
          </a:xfrm>
          <a:prstGeom prst="line">
            <a:avLst/>
          </a:prstGeom>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flipV="1">
            <a:off x="7060550" y="5152769"/>
            <a:ext cx="3792900" cy="17410"/>
          </a:xfrm>
          <a:prstGeom prst="line">
            <a:avLst/>
          </a:prstGeom>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flipV="1">
            <a:off x="7005983" y="6006793"/>
            <a:ext cx="3792900" cy="17410"/>
          </a:xfrm>
          <a:prstGeom prst="line">
            <a:avLst/>
          </a:prstGeom>
        </p:spPr>
        <p:style>
          <a:lnRef idx="1">
            <a:schemeClr val="accent1"/>
          </a:lnRef>
          <a:fillRef idx="0">
            <a:schemeClr val="accent1"/>
          </a:fillRef>
          <a:effectRef idx="0">
            <a:schemeClr val="accent1"/>
          </a:effectRef>
          <a:fontRef idx="minor">
            <a:schemeClr val="tx1"/>
          </a:fontRef>
        </p:style>
      </p:cxnSp>
      <p:pic>
        <p:nvPicPr>
          <p:cNvPr id="65" name="Picture 64">
            <a:extLst>
              <a:ext uri="{FF2B5EF4-FFF2-40B4-BE49-F238E27FC236}">
                <a16:creationId xmlns:a16="http://schemas.microsoft.com/office/drawing/2014/main" id="{E9C78120-3646-45E4-A0B2-51025B651DC0}"/>
              </a:ext>
            </a:extLst>
          </p:cNvPr>
          <p:cNvPicPr>
            <a:picLocks noChangeAspect="1"/>
          </p:cNvPicPr>
          <p:nvPr/>
        </p:nvPicPr>
        <p:blipFill>
          <a:blip r:embed="rId8"/>
          <a:stretch>
            <a:fillRect/>
          </a:stretch>
        </p:blipFill>
        <p:spPr>
          <a:xfrm>
            <a:off x="9503257" y="4333708"/>
            <a:ext cx="652941" cy="460073"/>
          </a:xfrm>
          <a:prstGeom prst="rect">
            <a:avLst/>
          </a:prstGeom>
        </p:spPr>
      </p:pic>
      <p:pic>
        <p:nvPicPr>
          <p:cNvPr id="72" name="Picture 71">
            <a:extLst>
              <a:ext uri="{FF2B5EF4-FFF2-40B4-BE49-F238E27FC236}">
                <a16:creationId xmlns:a16="http://schemas.microsoft.com/office/drawing/2014/main" id="{61000DB0-4B11-425D-A4B0-7C5DF4CCCFCA}"/>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234419" y="2634284"/>
            <a:ext cx="468260" cy="237203"/>
          </a:xfrm>
          <a:prstGeom prst="rect">
            <a:avLst/>
          </a:prstGeom>
        </p:spPr>
      </p:pic>
      <p:pic>
        <p:nvPicPr>
          <p:cNvPr id="73" name="Picture 72">
            <a:extLst>
              <a:ext uri="{FF2B5EF4-FFF2-40B4-BE49-F238E27FC236}">
                <a16:creationId xmlns:a16="http://schemas.microsoft.com/office/drawing/2014/main" id="{CAD5933A-2B77-4F11-8FC6-96A3C7A3AA0F}"/>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553903" y="2604357"/>
            <a:ext cx="329312" cy="416663"/>
          </a:xfrm>
          <a:prstGeom prst="rect">
            <a:avLst/>
          </a:prstGeom>
        </p:spPr>
      </p:pic>
      <p:sp>
        <p:nvSpPr>
          <p:cNvPr id="74" name="Rectangle: Rounded Corners 35">
            <a:extLst>
              <a:ext uri="{FF2B5EF4-FFF2-40B4-BE49-F238E27FC236}">
                <a16:creationId xmlns:a16="http://schemas.microsoft.com/office/drawing/2014/main" id="{B9B6DE4D-97B2-4E94-A745-15F779515648}"/>
              </a:ext>
            </a:extLst>
          </p:cNvPr>
          <p:cNvSpPr/>
          <p:nvPr/>
        </p:nvSpPr>
        <p:spPr>
          <a:xfrm>
            <a:off x="3167638" y="2299915"/>
            <a:ext cx="1241581" cy="531370"/>
          </a:xfrm>
          <a:prstGeom prst="roundRect">
            <a:avLst/>
          </a:prstGeom>
          <a:solidFill>
            <a:schemeClr val="bg1"/>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66298"/>
            <a:r>
              <a:rPr lang="en-US" sz="1122">
                <a:solidFill>
                  <a:prstClr val="black"/>
                </a:solidFill>
                <a:latin typeface="Calibri" panose="020F0502020204030204"/>
              </a:rPr>
              <a:t>Internet/</a:t>
            </a:r>
          </a:p>
          <a:p>
            <a:pPr algn="ctr" defTabSz="466298"/>
            <a:r>
              <a:rPr lang="en-US" sz="1122">
                <a:solidFill>
                  <a:prstClr val="black"/>
                </a:solidFill>
                <a:latin typeface="Calibri" panose="020F0502020204030204"/>
              </a:rPr>
              <a:t>Storage-SQL Access</a:t>
            </a:r>
          </a:p>
        </p:txBody>
      </p:sp>
      <p:cxnSp>
        <p:nvCxnSpPr>
          <p:cNvPr id="75" name="Straight Arrow Connector 74">
            <a:extLst>
              <a:ext uri="{FF2B5EF4-FFF2-40B4-BE49-F238E27FC236}">
                <a16:creationId xmlns:a16="http://schemas.microsoft.com/office/drawing/2014/main" id="{F31FC2D8-3F38-4519-A0BD-613456874AE7}"/>
              </a:ext>
            </a:extLst>
          </p:cNvPr>
          <p:cNvCxnSpPr>
            <a:cxnSpLocks/>
            <a:endCxn id="74" idx="2"/>
          </p:cNvCxnSpPr>
          <p:nvPr/>
        </p:nvCxnSpPr>
        <p:spPr>
          <a:xfrm flipV="1">
            <a:off x="3788429" y="2831285"/>
            <a:ext cx="0" cy="50802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pic>
        <p:nvPicPr>
          <p:cNvPr id="45" name="Picture 44">
            <a:extLst>
              <a:ext uri="{FF2B5EF4-FFF2-40B4-BE49-F238E27FC236}">
                <a16:creationId xmlns:a16="http://schemas.microsoft.com/office/drawing/2014/main" id="{B9E09B08-AC96-41B4-9845-6B7AD7780082}"/>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89139" y="3576953"/>
            <a:ext cx="475094" cy="752236"/>
          </a:xfrm>
          <a:prstGeom prst="rect">
            <a:avLst/>
          </a:prstGeom>
          <a:ln>
            <a:tailEnd type="triangle"/>
          </a:ln>
        </p:spPr>
      </p:pic>
      <p:pic>
        <p:nvPicPr>
          <p:cNvPr id="46" name="Picture 45">
            <a:extLst>
              <a:ext uri="{FF2B5EF4-FFF2-40B4-BE49-F238E27FC236}">
                <a16:creationId xmlns:a16="http://schemas.microsoft.com/office/drawing/2014/main" id="{5506C680-E293-4433-B811-DDEA749E7885}"/>
              </a:ext>
            </a:extLst>
          </p:cNvPr>
          <p:cNvPicPr>
            <a:picLocks noChangeAspect="1"/>
          </p:cNvPicPr>
          <p:nvPr/>
        </p:nvPicPr>
        <p:blipFill>
          <a:blip r:embed="rId7"/>
          <a:stretch>
            <a:fillRect/>
          </a:stretch>
        </p:blipFill>
        <p:spPr>
          <a:xfrm>
            <a:off x="4415075" y="3539304"/>
            <a:ext cx="404786" cy="501925"/>
          </a:xfrm>
          <a:prstGeom prst="rect">
            <a:avLst/>
          </a:prstGeom>
          <a:noFill/>
          <a:ln w="28575" cap="flat" cmpd="sng" algn="ctr">
            <a:solidFill>
              <a:schemeClr val="tx2">
                <a:lumMod val="60000"/>
                <a:lumOff val="40000"/>
              </a:schemeClr>
            </a:solidFill>
            <a:prstDash val="sysDot"/>
            <a:headEnd type="none" w="med" len="med"/>
            <a:tailEnd type="none" w="med" len="med"/>
          </a:ln>
          <a:effectLst>
            <a:softEdge rad="0"/>
          </a:effectLst>
        </p:spPr>
      </p:pic>
      <p:sp>
        <p:nvSpPr>
          <p:cNvPr id="48" name="TextBox 47">
            <a:extLst>
              <a:ext uri="{FF2B5EF4-FFF2-40B4-BE49-F238E27FC236}">
                <a16:creationId xmlns:a16="http://schemas.microsoft.com/office/drawing/2014/main" id="{46C71FF1-A503-47B9-B929-3EECF46C0AC8}"/>
              </a:ext>
            </a:extLst>
          </p:cNvPr>
          <p:cNvSpPr txBox="1"/>
          <p:nvPr/>
        </p:nvSpPr>
        <p:spPr>
          <a:xfrm>
            <a:off x="4500412" y="4090847"/>
            <a:ext cx="773178" cy="439204"/>
          </a:xfrm>
          <a:prstGeom prst="rect">
            <a:avLst/>
          </a:prstGeom>
          <a:noFill/>
        </p:spPr>
        <p:txBody>
          <a:bodyPr wrap="square" rtlCol="0">
            <a:spAutoFit/>
          </a:bodyPr>
          <a:lstStyle/>
          <a:p>
            <a:pPr algn="ctr" defTabSz="466298"/>
            <a:r>
              <a:rPr lang="en-US" sz="1099">
                <a:solidFill>
                  <a:prstClr val="black"/>
                </a:solidFill>
                <a:latin typeface="Calibri" panose="020F0502020204030204"/>
              </a:rPr>
              <a:t>Virtual </a:t>
            </a:r>
          </a:p>
          <a:p>
            <a:pPr algn="ctr" defTabSz="466298"/>
            <a:r>
              <a:rPr lang="en-US" sz="1099">
                <a:solidFill>
                  <a:prstClr val="black"/>
                </a:solidFill>
                <a:latin typeface="Calibri" panose="020F0502020204030204"/>
              </a:rPr>
              <a:t>Machine</a:t>
            </a:r>
          </a:p>
        </p:txBody>
      </p:sp>
      <p:cxnSp>
        <p:nvCxnSpPr>
          <p:cNvPr id="57" name="Straight Arrow Connector 56">
            <a:extLst>
              <a:ext uri="{FF2B5EF4-FFF2-40B4-BE49-F238E27FC236}">
                <a16:creationId xmlns:a16="http://schemas.microsoft.com/office/drawing/2014/main" id="{28D73E5E-84DD-4A98-A682-8695257C6DC1}"/>
              </a:ext>
            </a:extLst>
          </p:cNvPr>
          <p:cNvCxnSpPr>
            <a:cxnSpLocks/>
            <a:stCxn id="45" idx="3"/>
            <a:endCxn id="62" idx="1"/>
          </p:cNvCxnSpPr>
          <p:nvPr/>
        </p:nvCxnSpPr>
        <p:spPr>
          <a:xfrm flipV="1">
            <a:off x="964234" y="3953070"/>
            <a:ext cx="459877" cy="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65A8FF05-9E66-4E3D-AC6B-7BDD5220570F}"/>
              </a:ext>
            </a:extLst>
          </p:cNvPr>
          <p:cNvSpPr txBox="1"/>
          <p:nvPr/>
        </p:nvSpPr>
        <p:spPr>
          <a:xfrm>
            <a:off x="273184" y="4327429"/>
            <a:ext cx="1620188" cy="345163"/>
          </a:xfrm>
          <a:prstGeom prst="rect">
            <a:avLst/>
          </a:prstGeom>
          <a:noFill/>
        </p:spPr>
        <p:txBody>
          <a:bodyPr wrap="square" rtlCol="0">
            <a:spAutoFit/>
          </a:bodyPr>
          <a:lstStyle/>
          <a:p>
            <a:pPr defTabSz="466298"/>
            <a:r>
              <a:rPr lang="en-US" sz="1599" b="1">
                <a:solidFill>
                  <a:prstClr val="black"/>
                </a:solidFill>
                <a:latin typeface="Calibri" panose="020F0502020204030204"/>
              </a:rPr>
              <a:t>On-premises</a:t>
            </a:r>
          </a:p>
        </p:txBody>
      </p:sp>
      <p:pic>
        <p:nvPicPr>
          <p:cNvPr id="62" name="Picture 61">
            <a:extLst>
              <a:ext uri="{FF2B5EF4-FFF2-40B4-BE49-F238E27FC236}">
                <a16:creationId xmlns:a16="http://schemas.microsoft.com/office/drawing/2014/main" id="{01927485-E7AC-4EE4-8FBC-37E2A3E4405C}"/>
              </a:ext>
            </a:extLst>
          </p:cNvPr>
          <p:cNvPicPr>
            <a:picLocks noChangeAspect="1"/>
          </p:cNvPicPr>
          <p:nvPr/>
        </p:nvPicPr>
        <p:blipFill>
          <a:blip r:embed="rId12"/>
          <a:stretch>
            <a:fillRect/>
          </a:stretch>
        </p:blipFill>
        <p:spPr>
          <a:xfrm>
            <a:off x="1424111" y="3731071"/>
            <a:ext cx="466052" cy="443997"/>
          </a:xfrm>
          <a:prstGeom prst="rect">
            <a:avLst/>
          </a:prstGeom>
        </p:spPr>
      </p:pic>
    </p:spTree>
    <p:extLst>
      <p:ext uri="{BB962C8B-B14F-4D97-AF65-F5344CB8AC3E}">
        <p14:creationId xmlns:p14="http://schemas.microsoft.com/office/powerpoint/2010/main" val="2794207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2205" y="369141"/>
            <a:ext cx="11887878" cy="917575"/>
          </a:xfrm>
        </p:spPr>
        <p:txBody>
          <a:bodyPr>
            <a:normAutofit fontScale="90000"/>
          </a:bodyPr>
          <a:lstStyle/>
          <a:p>
            <a:r>
              <a:rPr lang="en-US" sz="5405" spc="-104">
                <a:ln w="3175">
                  <a:noFill/>
                </a:ln>
                <a:gradFill>
                  <a:gsLst>
                    <a:gs pos="1250">
                      <a:schemeClr val="tx1"/>
                    </a:gs>
                    <a:gs pos="100000">
                      <a:schemeClr val="tx1"/>
                    </a:gs>
                  </a:gsLst>
                  <a:lin ang="5400000" scaled="0"/>
                </a:gradFill>
                <a:latin typeface="Segoe UI Light" panose="020B0502040204020203" pitchFamily="34" charset="0"/>
                <a:ea typeface="+mn-ea"/>
                <a:cs typeface="Segoe UI Light" panose="020B0502040204020203" pitchFamily="34" charset="0"/>
              </a:rPr>
              <a:t>VNet Service Endpoints – How it works </a:t>
            </a:r>
            <a:br>
              <a:rPr lang="en-US" b="1"/>
            </a:br>
            <a:br>
              <a:rPr lang="en-US" sz="2244" i="1">
                <a:latin typeface="Segoe UI Semilight" panose="020B0402040204020203" pitchFamily="34" charset="0"/>
                <a:cs typeface="Segoe UI Semilight" panose="020B0402040204020203" pitchFamily="34" charset="0"/>
              </a:rPr>
            </a:br>
            <a:r>
              <a:rPr lang="en-US" sz="2244" i="1">
                <a:latin typeface="Segoe UI Semilight" panose="020B0402040204020203" pitchFamily="34" charset="0"/>
                <a:cs typeface="Segoe UI Semilight" panose="020B0402040204020203" pitchFamily="34" charset="0"/>
              </a:rPr>
              <a:t> </a:t>
            </a:r>
          </a:p>
        </p:txBody>
      </p:sp>
      <p:sp>
        <p:nvSpPr>
          <p:cNvPr id="232" name="Footer Placeholder 231"/>
          <p:cNvSpPr>
            <a:spLocks noGrp="1"/>
          </p:cNvSpPr>
          <p:nvPr>
            <p:ph type="ftr" sz="quarter" idx="11"/>
          </p:nvPr>
        </p:nvSpPr>
        <p:spPr>
          <a:xfrm>
            <a:off x="4404068" y="6659015"/>
            <a:ext cx="4196715" cy="372394"/>
          </a:xfrm>
        </p:spPr>
        <p:txBody>
          <a:bodyPr/>
          <a:lstStyle/>
          <a:p>
            <a:pPr defTabSz="466298"/>
            <a:r>
              <a:rPr lang="en-US">
                <a:solidFill>
                  <a:prstClr val="black">
                    <a:tint val="75000"/>
                  </a:prstClr>
                </a:solidFill>
                <a:latin typeface="Calibri" panose="020F0502020204030204"/>
              </a:rPr>
              <a:t>Microsoft Azure Confidential</a:t>
            </a:r>
          </a:p>
        </p:txBody>
      </p:sp>
      <p:sp>
        <p:nvSpPr>
          <p:cNvPr id="6" name="Rectangle 5"/>
          <p:cNvSpPr/>
          <p:nvPr/>
        </p:nvSpPr>
        <p:spPr bwMode="auto">
          <a:xfrm>
            <a:off x="401614" y="1958947"/>
            <a:ext cx="6788382" cy="4047548"/>
          </a:xfrm>
          <a:prstGeom prst="rect">
            <a:avLst/>
          </a:prstGeom>
          <a:noFill/>
          <a:ln w="12700">
            <a:solidFill>
              <a:schemeClr val="accent5"/>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ndParaRPr>
          </a:p>
        </p:txBody>
      </p:sp>
      <p:sp>
        <p:nvSpPr>
          <p:cNvPr id="116" name="Rounded Rectangle 115"/>
          <p:cNvSpPr/>
          <p:nvPr/>
        </p:nvSpPr>
        <p:spPr bwMode="auto">
          <a:xfrm>
            <a:off x="5123247" y="2444252"/>
            <a:ext cx="1929460" cy="2815239"/>
          </a:xfrm>
          <a:prstGeom prst="roundRect">
            <a:avLst/>
          </a:prstGeom>
          <a:solidFill>
            <a:schemeClr val="bg1"/>
          </a:solidFill>
          <a:ln w="317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ndParaRPr>
          </a:p>
        </p:txBody>
      </p:sp>
      <p:sp>
        <p:nvSpPr>
          <p:cNvPr id="117" name="Rectangle 116"/>
          <p:cNvSpPr/>
          <p:nvPr/>
        </p:nvSpPr>
        <p:spPr bwMode="auto">
          <a:xfrm>
            <a:off x="2731441" y="2923380"/>
            <a:ext cx="1773333" cy="1484571"/>
          </a:xfrm>
          <a:prstGeom prst="rect">
            <a:avLst/>
          </a:prstGeom>
          <a:solidFill>
            <a:schemeClr val="bg1"/>
          </a:solidFill>
          <a:ln w="3175">
            <a:solidFill>
              <a:schemeClr val="tx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a:endParaRPr>
          </a:p>
        </p:txBody>
      </p:sp>
      <p:sp>
        <p:nvSpPr>
          <p:cNvPr id="118" name="Cloud 117"/>
          <p:cNvSpPr/>
          <p:nvPr/>
        </p:nvSpPr>
        <p:spPr bwMode="auto">
          <a:xfrm>
            <a:off x="798652" y="1379488"/>
            <a:ext cx="1566607" cy="532203"/>
          </a:xfrm>
          <a:prstGeom prst="cloud">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83" rIns="0"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r>
              <a:rPr lang="en-US" sz="1599">
                <a:solidFill>
                  <a:prstClr val="black"/>
                </a:solidFill>
                <a:latin typeface="Calibri" panose="020F0502020204030204"/>
                <a:ea typeface="Segoe UI" pitchFamily="34" charset="0"/>
                <a:cs typeface="Segoe UI" pitchFamily="34" charset="0"/>
              </a:rPr>
              <a:t>Internet</a:t>
            </a:r>
          </a:p>
        </p:txBody>
      </p:sp>
      <p:sp>
        <p:nvSpPr>
          <p:cNvPr id="119" name="Rectangle 118"/>
          <p:cNvSpPr/>
          <p:nvPr/>
        </p:nvSpPr>
        <p:spPr bwMode="auto">
          <a:xfrm>
            <a:off x="497561" y="2402080"/>
            <a:ext cx="4214697" cy="2919693"/>
          </a:xfrm>
          <a:prstGeom prst="rect">
            <a:avLst/>
          </a:prstGeom>
          <a:noFill/>
          <a:ln w="3175">
            <a:solidFill>
              <a:schemeClr val="tx1"/>
            </a:solidFill>
            <a:prstDash val="lg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a:endParaRPr>
          </a:p>
        </p:txBody>
      </p:sp>
      <p:sp>
        <p:nvSpPr>
          <p:cNvPr id="120" name="TextBox 119"/>
          <p:cNvSpPr txBox="1"/>
          <p:nvPr/>
        </p:nvSpPr>
        <p:spPr>
          <a:xfrm>
            <a:off x="402938" y="4668580"/>
            <a:ext cx="2740103" cy="722635"/>
          </a:xfrm>
          <a:prstGeom prst="rect">
            <a:avLst/>
          </a:prstGeom>
          <a:noFill/>
        </p:spPr>
        <p:txBody>
          <a:bodyPr wrap="square" lIns="182854" tIns="146283" rIns="182854" bIns="146283" rtlCol="0">
            <a:spAutoFit/>
          </a:bodyPr>
          <a:lstStyle/>
          <a:p>
            <a:pPr defTabSz="932563">
              <a:lnSpc>
                <a:spcPct val="90000"/>
              </a:lnSpc>
              <a:spcAft>
                <a:spcPts val="600"/>
              </a:spcAft>
              <a:defRPr/>
            </a:pPr>
            <a:r>
              <a:rPr lang="en-US" sz="1224" b="1">
                <a:solidFill>
                  <a:prstClr val="black"/>
                </a:solidFill>
                <a:latin typeface="Calibri" panose="020F0502020204030204"/>
              </a:rPr>
              <a:t>VIRTUAL NETWORK (VNET1)</a:t>
            </a:r>
          </a:p>
          <a:p>
            <a:pPr defTabSz="932563">
              <a:lnSpc>
                <a:spcPct val="90000"/>
              </a:lnSpc>
              <a:spcAft>
                <a:spcPts val="600"/>
              </a:spcAft>
              <a:defRPr/>
            </a:pPr>
            <a:r>
              <a:rPr lang="en-US" sz="1224" b="1">
                <a:solidFill>
                  <a:prstClr val="black"/>
                </a:solidFill>
                <a:latin typeface="Calibri" panose="020F0502020204030204"/>
              </a:rPr>
              <a:t>(10.0.0.0/16)</a:t>
            </a:r>
          </a:p>
        </p:txBody>
      </p:sp>
      <p:sp>
        <p:nvSpPr>
          <p:cNvPr id="122" name="TextBox 121"/>
          <p:cNvSpPr txBox="1"/>
          <p:nvPr/>
        </p:nvSpPr>
        <p:spPr>
          <a:xfrm>
            <a:off x="320852" y="1903938"/>
            <a:ext cx="1237235" cy="803947"/>
          </a:xfrm>
          <a:prstGeom prst="rect">
            <a:avLst/>
          </a:prstGeom>
          <a:noFill/>
        </p:spPr>
        <p:txBody>
          <a:bodyPr wrap="square" lIns="182854" tIns="146283" rIns="182854" bIns="146283" rtlCol="0">
            <a:spAutoFit/>
          </a:bodyPr>
          <a:lstStyle/>
          <a:p>
            <a:pPr defTabSz="932563">
              <a:lnSpc>
                <a:spcPct val="90000"/>
              </a:lnSpc>
              <a:spcAft>
                <a:spcPts val="600"/>
              </a:spcAft>
              <a:defRPr/>
            </a:pPr>
            <a:r>
              <a:rPr lang="en-US">
                <a:gradFill>
                  <a:gsLst>
                    <a:gs pos="2917">
                      <a:srgbClr val="FFFFFF"/>
                    </a:gs>
                    <a:gs pos="30000">
                      <a:srgbClr val="FFFFFF"/>
                    </a:gs>
                  </a:gsLst>
                  <a:lin ang="5400000" scaled="0"/>
                </a:gradFill>
                <a:latin typeface="Segoe UI"/>
              </a:rPr>
              <a:t>Azure LB</a:t>
            </a:r>
          </a:p>
        </p:txBody>
      </p:sp>
      <p:sp>
        <p:nvSpPr>
          <p:cNvPr id="123" name="Rectangle 122"/>
          <p:cNvSpPr/>
          <p:nvPr/>
        </p:nvSpPr>
        <p:spPr bwMode="auto">
          <a:xfrm>
            <a:off x="624077" y="2921939"/>
            <a:ext cx="1760449" cy="1506038"/>
          </a:xfrm>
          <a:prstGeom prst="rect">
            <a:avLst/>
          </a:prstGeom>
          <a:solidFill>
            <a:schemeClr val="bg1"/>
          </a:solidFill>
          <a:ln w="3175">
            <a:solidFill>
              <a:schemeClr val="tx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a:endParaRPr>
          </a:p>
        </p:txBody>
      </p:sp>
      <p:sp>
        <p:nvSpPr>
          <p:cNvPr id="124" name="TextBox 123"/>
          <p:cNvSpPr txBox="1"/>
          <p:nvPr/>
        </p:nvSpPr>
        <p:spPr>
          <a:xfrm>
            <a:off x="766965" y="3801807"/>
            <a:ext cx="2894216" cy="771955"/>
          </a:xfrm>
          <a:prstGeom prst="rect">
            <a:avLst/>
          </a:prstGeom>
          <a:noFill/>
        </p:spPr>
        <p:txBody>
          <a:bodyPr wrap="square" lIns="182854" tIns="146283" rIns="182854" bIns="146283" rtlCol="0">
            <a:spAutoFit/>
          </a:bodyPr>
          <a:lstStyle/>
          <a:p>
            <a:pPr defTabSz="932563">
              <a:lnSpc>
                <a:spcPct val="90000"/>
              </a:lnSpc>
              <a:spcAft>
                <a:spcPts val="600"/>
              </a:spcAft>
              <a:defRPr/>
            </a:pPr>
            <a:r>
              <a:rPr lang="en-US" sz="1399">
                <a:solidFill>
                  <a:srgbClr val="505050"/>
                </a:solidFill>
                <a:latin typeface="Calibri" panose="020F0502020204030204"/>
              </a:rPr>
              <a:t>FrontEnd Subnet </a:t>
            </a:r>
          </a:p>
          <a:p>
            <a:pPr defTabSz="932563">
              <a:lnSpc>
                <a:spcPct val="90000"/>
              </a:lnSpc>
              <a:spcAft>
                <a:spcPts val="600"/>
              </a:spcAft>
              <a:defRPr/>
            </a:pPr>
            <a:r>
              <a:rPr lang="en-US" sz="1399">
                <a:solidFill>
                  <a:srgbClr val="505050"/>
                </a:solidFill>
                <a:latin typeface="Calibri" panose="020F0502020204030204"/>
              </a:rPr>
              <a:t> (10.0.1.0/24)</a:t>
            </a:r>
          </a:p>
        </p:txBody>
      </p:sp>
      <p:sp>
        <p:nvSpPr>
          <p:cNvPr id="125" name="TextBox 124"/>
          <p:cNvSpPr txBox="1"/>
          <p:nvPr/>
        </p:nvSpPr>
        <p:spPr>
          <a:xfrm>
            <a:off x="2788109" y="3766660"/>
            <a:ext cx="2894216" cy="771955"/>
          </a:xfrm>
          <a:prstGeom prst="rect">
            <a:avLst/>
          </a:prstGeom>
          <a:noFill/>
        </p:spPr>
        <p:txBody>
          <a:bodyPr wrap="square" lIns="182854" tIns="146283" rIns="182854" bIns="146283" rtlCol="0">
            <a:spAutoFit/>
          </a:bodyPr>
          <a:lstStyle/>
          <a:p>
            <a:pPr defTabSz="932563">
              <a:lnSpc>
                <a:spcPct val="90000"/>
              </a:lnSpc>
              <a:spcAft>
                <a:spcPts val="600"/>
              </a:spcAft>
              <a:defRPr/>
            </a:pPr>
            <a:r>
              <a:rPr lang="en-US" sz="1399" err="1">
                <a:solidFill>
                  <a:srgbClr val="505050"/>
                </a:solidFill>
                <a:latin typeface="Calibri" panose="020F0502020204030204"/>
              </a:rPr>
              <a:t>BackEnd</a:t>
            </a:r>
            <a:r>
              <a:rPr lang="en-US" sz="1399">
                <a:solidFill>
                  <a:srgbClr val="505050"/>
                </a:solidFill>
                <a:latin typeface="Calibri" panose="020F0502020204030204"/>
              </a:rPr>
              <a:t> Subnet</a:t>
            </a:r>
          </a:p>
          <a:p>
            <a:pPr defTabSz="932563">
              <a:lnSpc>
                <a:spcPct val="90000"/>
              </a:lnSpc>
              <a:spcAft>
                <a:spcPts val="600"/>
              </a:spcAft>
              <a:defRPr/>
            </a:pPr>
            <a:r>
              <a:rPr lang="en-US" sz="1399">
                <a:solidFill>
                  <a:srgbClr val="505050"/>
                </a:solidFill>
                <a:latin typeface="Calibri" panose="020F0502020204030204"/>
              </a:rPr>
              <a:t> (10.0.2.0/24)</a:t>
            </a:r>
          </a:p>
        </p:txBody>
      </p:sp>
      <p:grpSp>
        <p:nvGrpSpPr>
          <p:cNvPr id="133" name="Group 132"/>
          <p:cNvGrpSpPr/>
          <p:nvPr/>
        </p:nvGrpSpPr>
        <p:grpSpPr>
          <a:xfrm>
            <a:off x="3747557" y="2577332"/>
            <a:ext cx="1059324" cy="523971"/>
            <a:chOff x="1591608" y="4067014"/>
            <a:chExt cx="1106227" cy="554363"/>
          </a:xfrm>
        </p:grpSpPr>
        <p:grpSp>
          <p:nvGrpSpPr>
            <p:cNvPr id="134" name="Group 133"/>
            <p:cNvGrpSpPr/>
            <p:nvPr/>
          </p:nvGrpSpPr>
          <p:grpSpPr>
            <a:xfrm>
              <a:off x="1591608" y="4089545"/>
              <a:ext cx="390887" cy="475706"/>
              <a:chOff x="11439383" y="926102"/>
              <a:chExt cx="390887" cy="475706"/>
            </a:xfrm>
          </p:grpSpPr>
          <p:sp>
            <p:nvSpPr>
              <p:cNvPr id="136" name="Rectangle 135"/>
              <p:cNvSpPr/>
              <p:nvPr/>
            </p:nvSpPr>
            <p:spPr bwMode="auto">
              <a:xfrm>
                <a:off x="11552619" y="1163955"/>
                <a:ext cx="228218" cy="200992"/>
              </a:xfrm>
              <a:prstGeom prst="rect">
                <a:avLst/>
              </a:prstGeom>
              <a:solidFill>
                <a:srgbClr val="3C3C3C"/>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19" fontAlgn="base">
                  <a:spcBef>
                    <a:spcPct val="0"/>
                  </a:spcBef>
                  <a:spcAft>
                    <a:spcPct val="0"/>
                  </a:spcAft>
                  <a:defRPr/>
                </a:pPr>
                <a:endParaRPr lang="en-US" sz="2000">
                  <a:solidFill>
                    <a:prstClr val="black"/>
                  </a:solidFill>
                  <a:latin typeface="Segoe UI"/>
                </a:endParaRPr>
              </a:p>
            </p:txBody>
          </p:sp>
          <p:sp>
            <p:nvSpPr>
              <p:cNvPr id="137" name="Freeform 23"/>
              <p:cNvSpPr>
                <a:spLocks noChangeAspect="1" noEditPoints="1"/>
              </p:cNvSpPr>
              <p:nvPr/>
            </p:nvSpPr>
            <p:spPr bwMode="auto">
              <a:xfrm>
                <a:off x="11439383" y="926102"/>
                <a:ext cx="390887" cy="475706"/>
              </a:xfrm>
              <a:custGeom>
                <a:avLst/>
                <a:gdLst>
                  <a:gd name="T0" fmla="*/ 592 w 603"/>
                  <a:gd name="T1" fmla="*/ 304 h 734"/>
                  <a:gd name="T2" fmla="*/ 540 w 603"/>
                  <a:gd name="T3" fmla="*/ 304 h 734"/>
                  <a:gd name="T4" fmla="*/ 540 w 603"/>
                  <a:gd name="T5" fmla="*/ 217 h 734"/>
                  <a:gd name="T6" fmla="*/ 301 w 603"/>
                  <a:gd name="T7" fmla="*/ 0 h 734"/>
                  <a:gd name="T8" fmla="*/ 63 w 603"/>
                  <a:gd name="T9" fmla="*/ 217 h 734"/>
                  <a:gd name="T10" fmla="*/ 63 w 603"/>
                  <a:gd name="T11" fmla="*/ 304 h 734"/>
                  <a:gd name="T12" fmla="*/ 11 w 603"/>
                  <a:gd name="T13" fmla="*/ 304 h 734"/>
                  <a:gd name="T14" fmla="*/ 0 w 603"/>
                  <a:gd name="T15" fmla="*/ 315 h 734"/>
                  <a:gd name="T16" fmla="*/ 0 w 603"/>
                  <a:gd name="T17" fmla="*/ 723 h 734"/>
                  <a:gd name="T18" fmla="*/ 11 w 603"/>
                  <a:gd name="T19" fmla="*/ 734 h 734"/>
                  <a:gd name="T20" fmla="*/ 592 w 603"/>
                  <a:gd name="T21" fmla="*/ 734 h 734"/>
                  <a:gd name="T22" fmla="*/ 603 w 603"/>
                  <a:gd name="T23" fmla="*/ 723 h 734"/>
                  <a:gd name="T24" fmla="*/ 603 w 603"/>
                  <a:gd name="T25" fmla="*/ 315 h 734"/>
                  <a:gd name="T26" fmla="*/ 592 w 603"/>
                  <a:gd name="T27" fmla="*/ 304 h 734"/>
                  <a:gd name="T28" fmla="*/ 323 w 603"/>
                  <a:gd name="T29" fmla="*/ 494 h 734"/>
                  <a:gd name="T30" fmla="*/ 323 w 603"/>
                  <a:gd name="T31" fmla="*/ 612 h 734"/>
                  <a:gd name="T32" fmla="*/ 307 w 603"/>
                  <a:gd name="T33" fmla="*/ 628 h 734"/>
                  <a:gd name="T34" fmla="*/ 296 w 603"/>
                  <a:gd name="T35" fmla="*/ 628 h 734"/>
                  <a:gd name="T36" fmla="*/ 279 w 603"/>
                  <a:gd name="T37" fmla="*/ 612 h 734"/>
                  <a:gd name="T38" fmla="*/ 279 w 603"/>
                  <a:gd name="T39" fmla="*/ 494 h 734"/>
                  <a:gd name="T40" fmla="*/ 257 w 603"/>
                  <a:gd name="T41" fmla="*/ 455 h 734"/>
                  <a:gd name="T42" fmla="*/ 301 w 603"/>
                  <a:gd name="T43" fmla="*/ 410 h 734"/>
                  <a:gd name="T44" fmla="*/ 346 w 603"/>
                  <a:gd name="T45" fmla="*/ 455 h 734"/>
                  <a:gd name="T46" fmla="*/ 323 w 603"/>
                  <a:gd name="T47" fmla="*/ 494 h 734"/>
                  <a:gd name="T48" fmla="*/ 479 w 603"/>
                  <a:gd name="T49" fmla="*/ 304 h 734"/>
                  <a:gd name="T50" fmla="*/ 124 w 603"/>
                  <a:gd name="T51" fmla="*/ 304 h 734"/>
                  <a:gd name="T52" fmla="*/ 124 w 603"/>
                  <a:gd name="T53" fmla="*/ 217 h 734"/>
                  <a:gd name="T54" fmla="*/ 301 w 603"/>
                  <a:gd name="T55" fmla="*/ 61 h 734"/>
                  <a:gd name="T56" fmla="*/ 479 w 603"/>
                  <a:gd name="T57" fmla="*/ 217 h 734"/>
                  <a:gd name="T58" fmla="*/ 479 w 603"/>
                  <a:gd name="T59" fmla="*/ 304 h 7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03" h="734">
                    <a:moveTo>
                      <a:pt x="592" y="304"/>
                    </a:moveTo>
                    <a:cubicBezTo>
                      <a:pt x="540" y="304"/>
                      <a:pt x="540" y="304"/>
                      <a:pt x="540" y="304"/>
                    </a:cubicBezTo>
                    <a:cubicBezTo>
                      <a:pt x="540" y="217"/>
                      <a:pt x="540" y="217"/>
                      <a:pt x="540" y="217"/>
                    </a:cubicBezTo>
                    <a:cubicBezTo>
                      <a:pt x="540" y="97"/>
                      <a:pt x="433" y="0"/>
                      <a:pt x="301" y="0"/>
                    </a:cubicBezTo>
                    <a:cubicBezTo>
                      <a:pt x="170" y="0"/>
                      <a:pt x="63" y="97"/>
                      <a:pt x="63" y="217"/>
                    </a:cubicBezTo>
                    <a:cubicBezTo>
                      <a:pt x="63" y="304"/>
                      <a:pt x="63" y="304"/>
                      <a:pt x="63" y="304"/>
                    </a:cubicBezTo>
                    <a:cubicBezTo>
                      <a:pt x="11" y="304"/>
                      <a:pt x="11" y="304"/>
                      <a:pt x="11" y="304"/>
                    </a:cubicBezTo>
                    <a:cubicBezTo>
                      <a:pt x="5" y="304"/>
                      <a:pt x="0" y="309"/>
                      <a:pt x="0" y="315"/>
                    </a:cubicBezTo>
                    <a:cubicBezTo>
                      <a:pt x="0" y="723"/>
                      <a:pt x="0" y="723"/>
                      <a:pt x="0" y="723"/>
                    </a:cubicBezTo>
                    <a:cubicBezTo>
                      <a:pt x="0" y="729"/>
                      <a:pt x="5" y="734"/>
                      <a:pt x="11" y="734"/>
                    </a:cubicBezTo>
                    <a:cubicBezTo>
                      <a:pt x="592" y="734"/>
                      <a:pt x="592" y="734"/>
                      <a:pt x="592" y="734"/>
                    </a:cubicBezTo>
                    <a:cubicBezTo>
                      <a:pt x="598" y="734"/>
                      <a:pt x="603" y="729"/>
                      <a:pt x="603" y="723"/>
                    </a:cubicBezTo>
                    <a:cubicBezTo>
                      <a:pt x="603" y="315"/>
                      <a:pt x="603" y="315"/>
                      <a:pt x="603" y="315"/>
                    </a:cubicBezTo>
                    <a:cubicBezTo>
                      <a:pt x="603" y="309"/>
                      <a:pt x="598" y="304"/>
                      <a:pt x="592" y="304"/>
                    </a:cubicBezTo>
                    <a:close/>
                    <a:moveTo>
                      <a:pt x="323" y="494"/>
                    </a:moveTo>
                    <a:cubicBezTo>
                      <a:pt x="323" y="612"/>
                      <a:pt x="323" y="612"/>
                      <a:pt x="323" y="612"/>
                    </a:cubicBezTo>
                    <a:cubicBezTo>
                      <a:pt x="323" y="621"/>
                      <a:pt x="316" y="628"/>
                      <a:pt x="307" y="628"/>
                    </a:cubicBezTo>
                    <a:cubicBezTo>
                      <a:pt x="296" y="628"/>
                      <a:pt x="296" y="628"/>
                      <a:pt x="296" y="628"/>
                    </a:cubicBezTo>
                    <a:cubicBezTo>
                      <a:pt x="287" y="628"/>
                      <a:pt x="279" y="621"/>
                      <a:pt x="279" y="612"/>
                    </a:cubicBezTo>
                    <a:cubicBezTo>
                      <a:pt x="279" y="494"/>
                      <a:pt x="279" y="494"/>
                      <a:pt x="279" y="494"/>
                    </a:cubicBezTo>
                    <a:cubicBezTo>
                      <a:pt x="266" y="486"/>
                      <a:pt x="257" y="471"/>
                      <a:pt x="257" y="455"/>
                    </a:cubicBezTo>
                    <a:cubicBezTo>
                      <a:pt x="257" y="430"/>
                      <a:pt x="277" y="410"/>
                      <a:pt x="301" y="410"/>
                    </a:cubicBezTo>
                    <a:cubicBezTo>
                      <a:pt x="326" y="410"/>
                      <a:pt x="346" y="430"/>
                      <a:pt x="346" y="455"/>
                    </a:cubicBezTo>
                    <a:cubicBezTo>
                      <a:pt x="346" y="471"/>
                      <a:pt x="337" y="486"/>
                      <a:pt x="323" y="494"/>
                    </a:cubicBezTo>
                    <a:close/>
                    <a:moveTo>
                      <a:pt x="479" y="304"/>
                    </a:moveTo>
                    <a:cubicBezTo>
                      <a:pt x="124" y="304"/>
                      <a:pt x="124" y="304"/>
                      <a:pt x="124" y="304"/>
                    </a:cubicBezTo>
                    <a:cubicBezTo>
                      <a:pt x="124" y="217"/>
                      <a:pt x="124" y="217"/>
                      <a:pt x="124" y="217"/>
                    </a:cubicBezTo>
                    <a:cubicBezTo>
                      <a:pt x="124" y="131"/>
                      <a:pt x="204" y="61"/>
                      <a:pt x="301" y="61"/>
                    </a:cubicBezTo>
                    <a:cubicBezTo>
                      <a:pt x="399" y="61"/>
                      <a:pt x="479" y="131"/>
                      <a:pt x="479" y="217"/>
                    </a:cubicBezTo>
                    <a:lnTo>
                      <a:pt x="479" y="304"/>
                    </a:lnTo>
                    <a:close/>
                  </a:path>
                </a:pathLst>
              </a:custGeom>
              <a:solidFill>
                <a:schemeClr val="bg2"/>
              </a:solidFill>
              <a:ln>
                <a:noFill/>
              </a:ln>
              <a:extLst/>
            </p:spPr>
            <p:txBody>
              <a:bodyPr vert="horz" wrap="square" lIns="91427" tIns="45713" rIns="91427" bIns="45713" numCol="1" anchor="t" anchorCtr="0" compatLnSpc="1">
                <a:prstTxWarp prst="textNoShape">
                  <a:avLst/>
                </a:prstTxWarp>
              </a:bodyPr>
              <a:lstStyle/>
              <a:p>
                <a:pPr defTabSz="932563">
                  <a:defRPr/>
                </a:pPr>
                <a:endParaRPr lang="en-US">
                  <a:solidFill>
                    <a:prstClr val="black"/>
                  </a:solidFill>
                  <a:latin typeface="Segoe UI"/>
                </a:endParaRPr>
              </a:p>
            </p:txBody>
          </p:sp>
        </p:grpSp>
        <p:sp>
          <p:nvSpPr>
            <p:cNvPr id="135" name="TextBox 134"/>
            <p:cNvSpPr txBox="1"/>
            <p:nvPr/>
          </p:nvSpPr>
          <p:spPr>
            <a:xfrm>
              <a:off x="1828177" y="4067014"/>
              <a:ext cx="869658" cy="554363"/>
            </a:xfrm>
            <a:prstGeom prst="rect">
              <a:avLst/>
            </a:prstGeom>
            <a:noFill/>
          </p:spPr>
          <p:txBody>
            <a:bodyPr wrap="square" lIns="182854" tIns="146283" rIns="182854" bIns="146283" rtlCol="0">
              <a:spAutoFit/>
            </a:bodyPr>
            <a:lstStyle/>
            <a:p>
              <a:pPr defTabSz="932563">
                <a:lnSpc>
                  <a:spcPct val="90000"/>
                </a:lnSpc>
                <a:spcAft>
                  <a:spcPts val="600"/>
                </a:spcAft>
                <a:defRPr/>
              </a:pPr>
              <a:r>
                <a:rPr lang="en-US" sz="1599">
                  <a:solidFill>
                    <a:prstClr val="black"/>
                  </a:solidFill>
                  <a:latin typeface="Calibri" panose="020F0502020204030204"/>
                </a:rPr>
                <a:t>NSG</a:t>
              </a:r>
            </a:p>
          </p:txBody>
        </p:sp>
      </p:grpSp>
      <p:grpSp>
        <p:nvGrpSpPr>
          <p:cNvPr id="145" name="Group 144"/>
          <p:cNvGrpSpPr/>
          <p:nvPr/>
        </p:nvGrpSpPr>
        <p:grpSpPr>
          <a:xfrm>
            <a:off x="763458" y="2582183"/>
            <a:ext cx="1059324" cy="523970"/>
            <a:chOff x="1591608" y="4067015"/>
            <a:chExt cx="1106227" cy="536239"/>
          </a:xfrm>
        </p:grpSpPr>
        <p:grpSp>
          <p:nvGrpSpPr>
            <p:cNvPr id="146" name="Group 145"/>
            <p:cNvGrpSpPr/>
            <p:nvPr/>
          </p:nvGrpSpPr>
          <p:grpSpPr>
            <a:xfrm>
              <a:off x="1591608" y="4089545"/>
              <a:ext cx="390887" cy="475706"/>
              <a:chOff x="11439383" y="926102"/>
              <a:chExt cx="390887" cy="475706"/>
            </a:xfrm>
          </p:grpSpPr>
          <p:sp>
            <p:nvSpPr>
              <p:cNvPr id="148" name="Rectangle 147"/>
              <p:cNvSpPr/>
              <p:nvPr/>
            </p:nvSpPr>
            <p:spPr bwMode="auto">
              <a:xfrm>
                <a:off x="11552619" y="1163955"/>
                <a:ext cx="228218" cy="200992"/>
              </a:xfrm>
              <a:prstGeom prst="rect">
                <a:avLst/>
              </a:prstGeom>
              <a:solidFill>
                <a:srgbClr val="3C3C3C"/>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19" fontAlgn="base">
                  <a:spcBef>
                    <a:spcPct val="0"/>
                  </a:spcBef>
                  <a:spcAft>
                    <a:spcPct val="0"/>
                  </a:spcAft>
                  <a:defRPr/>
                </a:pPr>
                <a:endParaRPr lang="en-US" sz="2000">
                  <a:gradFill>
                    <a:gsLst>
                      <a:gs pos="16814">
                        <a:srgbClr val="FFFFFF"/>
                      </a:gs>
                      <a:gs pos="46000">
                        <a:srgbClr val="FFFFFF"/>
                      </a:gs>
                    </a:gsLst>
                    <a:lin ang="5400000" scaled="0"/>
                  </a:gradFill>
                  <a:latin typeface="Segoe UI"/>
                </a:endParaRPr>
              </a:p>
            </p:txBody>
          </p:sp>
          <p:sp>
            <p:nvSpPr>
              <p:cNvPr id="149" name="Freeform 148"/>
              <p:cNvSpPr>
                <a:spLocks noChangeAspect="1" noEditPoints="1"/>
              </p:cNvSpPr>
              <p:nvPr/>
            </p:nvSpPr>
            <p:spPr bwMode="auto">
              <a:xfrm>
                <a:off x="11439383" y="926102"/>
                <a:ext cx="390887" cy="475706"/>
              </a:xfrm>
              <a:custGeom>
                <a:avLst/>
                <a:gdLst>
                  <a:gd name="T0" fmla="*/ 592 w 603"/>
                  <a:gd name="T1" fmla="*/ 304 h 734"/>
                  <a:gd name="T2" fmla="*/ 540 w 603"/>
                  <a:gd name="T3" fmla="*/ 304 h 734"/>
                  <a:gd name="T4" fmla="*/ 540 w 603"/>
                  <a:gd name="T5" fmla="*/ 217 h 734"/>
                  <a:gd name="T6" fmla="*/ 301 w 603"/>
                  <a:gd name="T7" fmla="*/ 0 h 734"/>
                  <a:gd name="T8" fmla="*/ 63 w 603"/>
                  <a:gd name="T9" fmla="*/ 217 h 734"/>
                  <a:gd name="T10" fmla="*/ 63 w 603"/>
                  <a:gd name="T11" fmla="*/ 304 h 734"/>
                  <a:gd name="T12" fmla="*/ 11 w 603"/>
                  <a:gd name="T13" fmla="*/ 304 h 734"/>
                  <a:gd name="T14" fmla="*/ 0 w 603"/>
                  <a:gd name="T15" fmla="*/ 315 h 734"/>
                  <a:gd name="T16" fmla="*/ 0 w 603"/>
                  <a:gd name="T17" fmla="*/ 723 h 734"/>
                  <a:gd name="T18" fmla="*/ 11 w 603"/>
                  <a:gd name="T19" fmla="*/ 734 h 734"/>
                  <a:gd name="T20" fmla="*/ 592 w 603"/>
                  <a:gd name="T21" fmla="*/ 734 h 734"/>
                  <a:gd name="T22" fmla="*/ 603 w 603"/>
                  <a:gd name="T23" fmla="*/ 723 h 734"/>
                  <a:gd name="T24" fmla="*/ 603 w 603"/>
                  <a:gd name="T25" fmla="*/ 315 h 734"/>
                  <a:gd name="T26" fmla="*/ 592 w 603"/>
                  <a:gd name="T27" fmla="*/ 304 h 734"/>
                  <a:gd name="T28" fmla="*/ 323 w 603"/>
                  <a:gd name="T29" fmla="*/ 494 h 734"/>
                  <a:gd name="T30" fmla="*/ 323 w 603"/>
                  <a:gd name="T31" fmla="*/ 612 h 734"/>
                  <a:gd name="T32" fmla="*/ 307 w 603"/>
                  <a:gd name="T33" fmla="*/ 628 h 734"/>
                  <a:gd name="T34" fmla="*/ 296 w 603"/>
                  <a:gd name="T35" fmla="*/ 628 h 734"/>
                  <a:gd name="T36" fmla="*/ 279 w 603"/>
                  <a:gd name="T37" fmla="*/ 612 h 734"/>
                  <a:gd name="T38" fmla="*/ 279 w 603"/>
                  <a:gd name="T39" fmla="*/ 494 h 734"/>
                  <a:gd name="T40" fmla="*/ 257 w 603"/>
                  <a:gd name="T41" fmla="*/ 455 h 734"/>
                  <a:gd name="T42" fmla="*/ 301 w 603"/>
                  <a:gd name="T43" fmla="*/ 410 h 734"/>
                  <a:gd name="T44" fmla="*/ 346 w 603"/>
                  <a:gd name="T45" fmla="*/ 455 h 734"/>
                  <a:gd name="T46" fmla="*/ 323 w 603"/>
                  <a:gd name="T47" fmla="*/ 494 h 734"/>
                  <a:gd name="T48" fmla="*/ 479 w 603"/>
                  <a:gd name="T49" fmla="*/ 304 h 734"/>
                  <a:gd name="T50" fmla="*/ 124 w 603"/>
                  <a:gd name="T51" fmla="*/ 304 h 734"/>
                  <a:gd name="T52" fmla="*/ 124 w 603"/>
                  <a:gd name="T53" fmla="*/ 217 h 734"/>
                  <a:gd name="T54" fmla="*/ 301 w 603"/>
                  <a:gd name="T55" fmla="*/ 61 h 734"/>
                  <a:gd name="T56" fmla="*/ 479 w 603"/>
                  <a:gd name="T57" fmla="*/ 217 h 734"/>
                  <a:gd name="T58" fmla="*/ 479 w 603"/>
                  <a:gd name="T59" fmla="*/ 304 h 7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03" h="734">
                    <a:moveTo>
                      <a:pt x="592" y="304"/>
                    </a:moveTo>
                    <a:cubicBezTo>
                      <a:pt x="540" y="304"/>
                      <a:pt x="540" y="304"/>
                      <a:pt x="540" y="304"/>
                    </a:cubicBezTo>
                    <a:cubicBezTo>
                      <a:pt x="540" y="217"/>
                      <a:pt x="540" y="217"/>
                      <a:pt x="540" y="217"/>
                    </a:cubicBezTo>
                    <a:cubicBezTo>
                      <a:pt x="540" y="97"/>
                      <a:pt x="433" y="0"/>
                      <a:pt x="301" y="0"/>
                    </a:cubicBezTo>
                    <a:cubicBezTo>
                      <a:pt x="170" y="0"/>
                      <a:pt x="63" y="97"/>
                      <a:pt x="63" y="217"/>
                    </a:cubicBezTo>
                    <a:cubicBezTo>
                      <a:pt x="63" y="304"/>
                      <a:pt x="63" y="304"/>
                      <a:pt x="63" y="304"/>
                    </a:cubicBezTo>
                    <a:cubicBezTo>
                      <a:pt x="11" y="304"/>
                      <a:pt x="11" y="304"/>
                      <a:pt x="11" y="304"/>
                    </a:cubicBezTo>
                    <a:cubicBezTo>
                      <a:pt x="5" y="304"/>
                      <a:pt x="0" y="309"/>
                      <a:pt x="0" y="315"/>
                    </a:cubicBezTo>
                    <a:cubicBezTo>
                      <a:pt x="0" y="723"/>
                      <a:pt x="0" y="723"/>
                      <a:pt x="0" y="723"/>
                    </a:cubicBezTo>
                    <a:cubicBezTo>
                      <a:pt x="0" y="729"/>
                      <a:pt x="5" y="734"/>
                      <a:pt x="11" y="734"/>
                    </a:cubicBezTo>
                    <a:cubicBezTo>
                      <a:pt x="592" y="734"/>
                      <a:pt x="592" y="734"/>
                      <a:pt x="592" y="734"/>
                    </a:cubicBezTo>
                    <a:cubicBezTo>
                      <a:pt x="598" y="734"/>
                      <a:pt x="603" y="729"/>
                      <a:pt x="603" y="723"/>
                    </a:cubicBezTo>
                    <a:cubicBezTo>
                      <a:pt x="603" y="315"/>
                      <a:pt x="603" y="315"/>
                      <a:pt x="603" y="315"/>
                    </a:cubicBezTo>
                    <a:cubicBezTo>
                      <a:pt x="603" y="309"/>
                      <a:pt x="598" y="304"/>
                      <a:pt x="592" y="304"/>
                    </a:cubicBezTo>
                    <a:close/>
                    <a:moveTo>
                      <a:pt x="323" y="494"/>
                    </a:moveTo>
                    <a:cubicBezTo>
                      <a:pt x="323" y="612"/>
                      <a:pt x="323" y="612"/>
                      <a:pt x="323" y="612"/>
                    </a:cubicBezTo>
                    <a:cubicBezTo>
                      <a:pt x="323" y="621"/>
                      <a:pt x="316" y="628"/>
                      <a:pt x="307" y="628"/>
                    </a:cubicBezTo>
                    <a:cubicBezTo>
                      <a:pt x="296" y="628"/>
                      <a:pt x="296" y="628"/>
                      <a:pt x="296" y="628"/>
                    </a:cubicBezTo>
                    <a:cubicBezTo>
                      <a:pt x="287" y="628"/>
                      <a:pt x="279" y="621"/>
                      <a:pt x="279" y="612"/>
                    </a:cubicBezTo>
                    <a:cubicBezTo>
                      <a:pt x="279" y="494"/>
                      <a:pt x="279" y="494"/>
                      <a:pt x="279" y="494"/>
                    </a:cubicBezTo>
                    <a:cubicBezTo>
                      <a:pt x="266" y="486"/>
                      <a:pt x="257" y="471"/>
                      <a:pt x="257" y="455"/>
                    </a:cubicBezTo>
                    <a:cubicBezTo>
                      <a:pt x="257" y="430"/>
                      <a:pt x="277" y="410"/>
                      <a:pt x="301" y="410"/>
                    </a:cubicBezTo>
                    <a:cubicBezTo>
                      <a:pt x="326" y="410"/>
                      <a:pt x="346" y="430"/>
                      <a:pt x="346" y="455"/>
                    </a:cubicBezTo>
                    <a:cubicBezTo>
                      <a:pt x="346" y="471"/>
                      <a:pt x="337" y="486"/>
                      <a:pt x="323" y="494"/>
                    </a:cubicBezTo>
                    <a:close/>
                    <a:moveTo>
                      <a:pt x="479" y="304"/>
                    </a:moveTo>
                    <a:cubicBezTo>
                      <a:pt x="124" y="304"/>
                      <a:pt x="124" y="304"/>
                      <a:pt x="124" y="304"/>
                    </a:cubicBezTo>
                    <a:cubicBezTo>
                      <a:pt x="124" y="217"/>
                      <a:pt x="124" y="217"/>
                      <a:pt x="124" y="217"/>
                    </a:cubicBezTo>
                    <a:cubicBezTo>
                      <a:pt x="124" y="131"/>
                      <a:pt x="204" y="61"/>
                      <a:pt x="301" y="61"/>
                    </a:cubicBezTo>
                    <a:cubicBezTo>
                      <a:pt x="399" y="61"/>
                      <a:pt x="479" y="131"/>
                      <a:pt x="479" y="217"/>
                    </a:cubicBezTo>
                    <a:lnTo>
                      <a:pt x="479" y="304"/>
                    </a:lnTo>
                    <a:close/>
                  </a:path>
                </a:pathLst>
              </a:custGeom>
              <a:solidFill>
                <a:schemeClr val="tx2">
                  <a:lumMod val="20000"/>
                  <a:lumOff val="80000"/>
                </a:schemeClr>
              </a:solidFill>
              <a:ln>
                <a:noFill/>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FFFFFF"/>
                  </a:solidFill>
                  <a:latin typeface="Segoe UI"/>
                </a:endParaRPr>
              </a:p>
            </p:txBody>
          </p:sp>
        </p:grpSp>
        <p:sp>
          <p:nvSpPr>
            <p:cNvPr id="147" name="TextBox 146"/>
            <p:cNvSpPr txBox="1"/>
            <p:nvPr/>
          </p:nvSpPr>
          <p:spPr>
            <a:xfrm>
              <a:off x="1828177" y="4067015"/>
              <a:ext cx="869658" cy="536239"/>
            </a:xfrm>
            <a:prstGeom prst="rect">
              <a:avLst/>
            </a:prstGeom>
            <a:noFill/>
          </p:spPr>
          <p:txBody>
            <a:bodyPr wrap="square" lIns="182854" tIns="146283" rIns="182854" bIns="146283" rtlCol="0">
              <a:spAutoFit/>
            </a:bodyPr>
            <a:lstStyle/>
            <a:p>
              <a:pPr defTabSz="932563">
                <a:lnSpc>
                  <a:spcPct val="90000"/>
                </a:lnSpc>
                <a:spcAft>
                  <a:spcPts val="600"/>
                </a:spcAft>
                <a:defRPr/>
              </a:pPr>
              <a:r>
                <a:rPr lang="en-US" sz="1599">
                  <a:solidFill>
                    <a:prstClr val="black"/>
                  </a:solidFill>
                  <a:latin typeface="Calibri" panose="020F0502020204030204"/>
                </a:rPr>
                <a:t>NSG</a:t>
              </a:r>
            </a:p>
          </p:txBody>
        </p:sp>
      </p:grpSp>
      <p:sp>
        <p:nvSpPr>
          <p:cNvPr id="150" name="Rounded Rectangle 149"/>
          <p:cNvSpPr/>
          <p:nvPr/>
        </p:nvSpPr>
        <p:spPr bwMode="auto">
          <a:xfrm>
            <a:off x="5279004" y="4342269"/>
            <a:ext cx="1631753" cy="750996"/>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US" sz="1428">
                <a:solidFill>
                  <a:prstClr val="black"/>
                </a:solidFill>
                <a:latin typeface="Calibri" panose="020F0502020204030204"/>
              </a:rPr>
              <a:t>Azure</a:t>
            </a:r>
          </a:p>
          <a:p>
            <a:pPr algn="ctr" defTabSz="932293" fontAlgn="base">
              <a:spcBef>
                <a:spcPct val="0"/>
              </a:spcBef>
              <a:spcAft>
                <a:spcPct val="0"/>
              </a:spcAft>
              <a:defRPr/>
            </a:pPr>
            <a:r>
              <a:rPr lang="en-US" sz="1428">
                <a:solidFill>
                  <a:prstClr val="black"/>
                </a:solidFill>
                <a:latin typeface="Calibri" panose="020F0502020204030204"/>
              </a:rPr>
              <a:t>Storage/ SQL</a:t>
            </a:r>
          </a:p>
        </p:txBody>
      </p:sp>
      <p:sp>
        <p:nvSpPr>
          <p:cNvPr id="153" name="Rounded Rectangle 152"/>
          <p:cNvSpPr/>
          <p:nvPr/>
        </p:nvSpPr>
        <p:spPr bwMode="auto">
          <a:xfrm>
            <a:off x="5215936" y="2840911"/>
            <a:ext cx="1710446" cy="624436"/>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algn="ctr" defTabSz="932293" fontAlgn="base">
              <a:spcBef>
                <a:spcPct val="0"/>
              </a:spcBef>
              <a:spcAft>
                <a:spcPct val="0"/>
              </a:spcAft>
              <a:defRPr/>
            </a:pPr>
            <a:r>
              <a:rPr lang="en-US" sz="1224">
                <a:solidFill>
                  <a:prstClr val="black"/>
                </a:solidFill>
                <a:latin typeface="Calibri" panose="020F0502020204030204"/>
              </a:rPr>
              <a:t>AccountA</a:t>
            </a:r>
          </a:p>
          <a:p>
            <a:pPr algn="ctr" defTabSz="932293" fontAlgn="base">
              <a:spcBef>
                <a:spcPct val="0"/>
              </a:spcBef>
              <a:spcAft>
                <a:spcPct val="0"/>
              </a:spcAft>
              <a:defRPr/>
            </a:pPr>
            <a:r>
              <a:rPr lang="en-US" sz="1224">
                <a:solidFill>
                  <a:prstClr val="black"/>
                </a:solidFill>
                <a:latin typeface="Calibri" panose="020F0502020204030204"/>
              </a:rPr>
              <a:t>(or SQL Server</a:t>
            </a:r>
            <a:r>
              <a:rPr lang="en-US" sz="1399">
                <a:gradFill>
                  <a:gsLst>
                    <a:gs pos="0">
                      <a:srgbClr val="FFFFFF"/>
                    </a:gs>
                    <a:gs pos="100000">
                      <a:srgbClr val="FFFFFF"/>
                    </a:gs>
                  </a:gsLst>
                  <a:lin ang="5400000" scaled="0"/>
                </a:gradFill>
                <a:latin typeface="Calibri" panose="020F0502020204030204"/>
              </a:rPr>
              <a:t>)</a:t>
            </a:r>
          </a:p>
        </p:txBody>
      </p:sp>
      <p:grpSp>
        <p:nvGrpSpPr>
          <p:cNvPr id="154" name="Group 153"/>
          <p:cNvGrpSpPr/>
          <p:nvPr/>
        </p:nvGrpSpPr>
        <p:grpSpPr>
          <a:xfrm>
            <a:off x="5286224" y="2520848"/>
            <a:ext cx="2331898" cy="3619846"/>
            <a:chOff x="1535400" y="3577477"/>
            <a:chExt cx="2435147" cy="3829814"/>
          </a:xfrm>
        </p:grpSpPr>
        <p:grpSp>
          <p:nvGrpSpPr>
            <p:cNvPr id="155" name="Group 154"/>
            <p:cNvGrpSpPr/>
            <p:nvPr/>
          </p:nvGrpSpPr>
          <p:grpSpPr>
            <a:xfrm>
              <a:off x="1535400" y="3577477"/>
              <a:ext cx="390887" cy="475706"/>
              <a:chOff x="11383175" y="414034"/>
              <a:chExt cx="390887" cy="475706"/>
            </a:xfrm>
          </p:grpSpPr>
          <p:sp>
            <p:nvSpPr>
              <p:cNvPr id="157" name="Rectangle 156"/>
              <p:cNvSpPr/>
              <p:nvPr/>
            </p:nvSpPr>
            <p:spPr bwMode="auto">
              <a:xfrm>
                <a:off x="11480308" y="664931"/>
                <a:ext cx="228218" cy="200992"/>
              </a:xfrm>
              <a:prstGeom prst="rect">
                <a:avLst/>
              </a:prstGeom>
              <a:solidFill>
                <a:srgbClr val="3C3C3C"/>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19" fontAlgn="base">
                  <a:spcBef>
                    <a:spcPct val="0"/>
                  </a:spcBef>
                  <a:spcAft>
                    <a:spcPct val="0"/>
                  </a:spcAft>
                  <a:defRPr/>
                </a:pPr>
                <a:endParaRPr lang="en-US" sz="1199">
                  <a:gradFill>
                    <a:gsLst>
                      <a:gs pos="16814">
                        <a:srgbClr val="FFFFFF"/>
                      </a:gs>
                      <a:gs pos="46000">
                        <a:srgbClr val="FFFFFF"/>
                      </a:gs>
                    </a:gsLst>
                    <a:lin ang="5400000" scaled="0"/>
                  </a:gradFill>
                  <a:latin typeface="Segoe UI"/>
                </a:endParaRPr>
              </a:p>
            </p:txBody>
          </p:sp>
          <p:sp>
            <p:nvSpPr>
              <p:cNvPr id="158" name="Freeform 23"/>
              <p:cNvSpPr>
                <a:spLocks noChangeAspect="1" noEditPoints="1"/>
              </p:cNvSpPr>
              <p:nvPr/>
            </p:nvSpPr>
            <p:spPr bwMode="auto">
              <a:xfrm>
                <a:off x="11383175" y="414034"/>
                <a:ext cx="390887" cy="475706"/>
              </a:xfrm>
              <a:custGeom>
                <a:avLst/>
                <a:gdLst>
                  <a:gd name="T0" fmla="*/ 592 w 603"/>
                  <a:gd name="T1" fmla="*/ 304 h 734"/>
                  <a:gd name="T2" fmla="*/ 540 w 603"/>
                  <a:gd name="T3" fmla="*/ 304 h 734"/>
                  <a:gd name="T4" fmla="*/ 540 w 603"/>
                  <a:gd name="T5" fmla="*/ 217 h 734"/>
                  <a:gd name="T6" fmla="*/ 301 w 603"/>
                  <a:gd name="T7" fmla="*/ 0 h 734"/>
                  <a:gd name="T8" fmla="*/ 63 w 603"/>
                  <a:gd name="T9" fmla="*/ 217 h 734"/>
                  <a:gd name="T10" fmla="*/ 63 w 603"/>
                  <a:gd name="T11" fmla="*/ 304 h 734"/>
                  <a:gd name="T12" fmla="*/ 11 w 603"/>
                  <a:gd name="T13" fmla="*/ 304 h 734"/>
                  <a:gd name="T14" fmla="*/ 0 w 603"/>
                  <a:gd name="T15" fmla="*/ 315 h 734"/>
                  <a:gd name="T16" fmla="*/ 0 w 603"/>
                  <a:gd name="T17" fmla="*/ 723 h 734"/>
                  <a:gd name="T18" fmla="*/ 11 w 603"/>
                  <a:gd name="T19" fmla="*/ 734 h 734"/>
                  <a:gd name="T20" fmla="*/ 592 w 603"/>
                  <a:gd name="T21" fmla="*/ 734 h 734"/>
                  <a:gd name="T22" fmla="*/ 603 w 603"/>
                  <a:gd name="T23" fmla="*/ 723 h 734"/>
                  <a:gd name="T24" fmla="*/ 603 w 603"/>
                  <a:gd name="T25" fmla="*/ 315 h 734"/>
                  <a:gd name="T26" fmla="*/ 592 w 603"/>
                  <a:gd name="T27" fmla="*/ 304 h 734"/>
                  <a:gd name="T28" fmla="*/ 323 w 603"/>
                  <a:gd name="T29" fmla="*/ 494 h 734"/>
                  <a:gd name="T30" fmla="*/ 323 w 603"/>
                  <a:gd name="T31" fmla="*/ 612 h 734"/>
                  <a:gd name="T32" fmla="*/ 307 w 603"/>
                  <a:gd name="T33" fmla="*/ 628 h 734"/>
                  <a:gd name="T34" fmla="*/ 296 w 603"/>
                  <a:gd name="T35" fmla="*/ 628 h 734"/>
                  <a:gd name="T36" fmla="*/ 279 w 603"/>
                  <a:gd name="T37" fmla="*/ 612 h 734"/>
                  <a:gd name="T38" fmla="*/ 279 w 603"/>
                  <a:gd name="T39" fmla="*/ 494 h 734"/>
                  <a:gd name="T40" fmla="*/ 257 w 603"/>
                  <a:gd name="T41" fmla="*/ 455 h 734"/>
                  <a:gd name="T42" fmla="*/ 301 w 603"/>
                  <a:gd name="T43" fmla="*/ 410 h 734"/>
                  <a:gd name="T44" fmla="*/ 346 w 603"/>
                  <a:gd name="T45" fmla="*/ 455 h 734"/>
                  <a:gd name="T46" fmla="*/ 323 w 603"/>
                  <a:gd name="T47" fmla="*/ 494 h 734"/>
                  <a:gd name="T48" fmla="*/ 479 w 603"/>
                  <a:gd name="T49" fmla="*/ 304 h 734"/>
                  <a:gd name="T50" fmla="*/ 124 w 603"/>
                  <a:gd name="T51" fmla="*/ 304 h 734"/>
                  <a:gd name="T52" fmla="*/ 124 w 603"/>
                  <a:gd name="T53" fmla="*/ 217 h 734"/>
                  <a:gd name="T54" fmla="*/ 301 w 603"/>
                  <a:gd name="T55" fmla="*/ 61 h 734"/>
                  <a:gd name="T56" fmla="*/ 479 w 603"/>
                  <a:gd name="T57" fmla="*/ 217 h 734"/>
                  <a:gd name="T58" fmla="*/ 479 w 603"/>
                  <a:gd name="T59" fmla="*/ 304 h 7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03" h="734">
                    <a:moveTo>
                      <a:pt x="592" y="304"/>
                    </a:moveTo>
                    <a:cubicBezTo>
                      <a:pt x="540" y="304"/>
                      <a:pt x="540" y="304"/>
                      <a:pt x="540" y="304"/>
                    </a:cubicBezTo>
                    <a:cubicBezTo>
                      <a:pt x="540" y="217"/>
                      <a:pt x="540" y="217"/>
                      <a:pt x="540" y="217"/>
                    </a:cubicBezTo>
                    <a:cubicBezTo>
                      <a:pt x="540" y="97"/>
                      <a:pt x="433" y="0"/>
                      <a:pt x="301" y="0"/>
                    </a:cubicBezTo>
                    <a:cubicBezTo>
                      <a:pt x="170" y="0"/>
                      <a:pt x="63" y="97"/>
                      <a:pt x="63" y="217"/>
                    </a:cubicBezTo>
                    <a:cubicBezTo>
                      <a:pt x="63" y="304"/>
                      <a:pt x="63" y="304"/>
                      <a:pt x="63" y="304"/>
                    </a:cubicBezTo>
                    <a:cubicBezTo>
                      <a:pt x="11" y="304"/>
                      <a:pt x="11" y="304"/>
                      <a:pt x="11" y="304"/>
                    </a:cubicBezTo>
                    <a:cubicBezTo>
                      <a:pt x="5" y="304"/>
                      <a:pt x="0" y="309"/>
                      <a:pt x="0" y="315"/>
                    </a:cubicBezTo>
                    <a:cubicBezTo>
                      <a:pt x="0" y="723"/>
                      <a:pt x="0" y="723"/>
                      <a:pt x="0" y="723"/>
                    </a:cubicBezTo>
                    <a:cubicBezTo>
                      <a:pt x="0" y="729"/>
                      <a:pt x="5" y="734"/>
                      <a:pt x="11" y="734"/>
                    </a:cubicBezTo>
                    <a:cubicBezTo>
                      <a:pt x="592" y="734"/>
                      <a:pt x="592" y="734"/>
                      <a:pt x="592" y="734"/>
                    </a:cubicBezTo>
                    <a:cubicBezTo>
                      <a:pt x="598" y="734"/>
                      <a:pt x="603" y="729"/>
                      <a:pt x="603" y="723"/>
                    </a:cubicBezTo>
                    <a:cubicBezTo>
                      <a:pt x="603" y="315"/>
                      <a:pt x="603" y="315"/>
                      <a:pt x="603" y="315"/>
                    </a:cubicBezTo>
                    <a:cubicBezTo>
                      <a:pt x="603" y="309"/>
                      <a:pt x="598" y="304"/>
                      <a:pt x="592" y="304"/>
                    </a:cubicBezTo>
                    <a:close/>
                    <a:moveTo>
                      <a:pt x="323" y="494"/>
                    </a:moveTo>
                    <a:cubicBezTo>
                      <a:pt x="323" y="612"/>
                      <a:pt x="323" y="612"/>
                      <a:pt x="323" y="612"/>
                    </a:cubicBezTo>
                    <a:cubicBezTo>
                      <a:pt x="323" y="621"/>
                      <a:pt x="316" y="628"/>
                      <a:pt x="307" y="628"/>
                    </a:cubicBezTo>
                    <a:cubicBezTo>
                      <a:pt x="296" y="628"/>
                      <a:pt x="296" y="628"/>
                      <a:pt x="296" y="628"/>
                    </a:cubicBezTo>
                    <a:cubicBezTo>
                      <a:pt x="287" y="628"/>
                      <a:pt x="279" y="621"/>
                      <a:pt x="279" y="612"/>
                    </a:cubicBezTo>
                    <a:cubicBezTo>
                      <a:pt x="279" y="494"/>
                      <a:pt x="279" y="494"/>
                      <a:pt x="279" y="494"/>
                    </a:cubicBezTo>
                    <a:cubicBezTo>
                      <a:pt x="266" y="486"/>
                      <a:pt x="257" y="471"/>
                      <a:pt x="257" y="455"/>
                    </a:cubicBezTo>
                    <a:cubicBezTo>
                      <a:pt x="257" y="430"/>
                      <a:pt x="277" y="410"/>
                      <a:pt x="301" y="410"/>
                    </a:cubicBezTo>
                    <a:cubicBezTo>
                      <a:pt x="326" y="410"/>
                      <a:pt x="346" y="430"/>
                      <a:pt x="346" y="455"/>
                    </a:cubicBezTo>
                    <a:cubicBezTo>
                      <a:pt x="346" y="471"/>
                      <a:pt x="337" y="486"/>
                      <a:pt x="323" y="494"/>
                    </a:cubicBezTo>
                    <a:close/>
                    <a:moveTo>
                      <a:pt x="479" y="304"/>
                    </a:moveTo>
                    <a:cubicBezTo>
                      <a:pt x="124" y="304"/>
                      <a:pt x="124" y="304"/>
                      <a:pt x="124" y="304"/>
                    </a:cubicBezTo>
                    <a:cubicBezTo>
                      <a:pt x="124" y="217"/>
                      <a:pt x="124" y="217"/>
                      <a:pt x="124" y="217"/>
                    </a:cubicBezTo>
                    <a:cubicBezTo>
                      <a:pt x="124" y="131"/>
                      <a:pt x="204" y="61"/>
                      <a:pt x="301" y="61"/>
                    </a:cubicBezTo>
                    <a:cubicBezTo>
                      <a:pt x="399" y="61"/>
                      <a:pt x="479" y="131"/>
                      <a:pt x="479" y="217"/>
                    </a:cubicBezTo>
                    <a:lnTo>
                      <a:pt x="479" y="304"/>
                    </a:lnTo>
                    <a:close/>
                  </a:path>
                </a:pathLst>
              </a:custGeom>
              <a:solidFill>
                <a:srgbClr val="FFB900"/>
              </a:solidFill>
              <a:ln>
                <a:noFill/>
              </a:ln>
              <a:extLst/>
            </p:spPr>
            <p:txBody>
              <a:bodyPr vert="horz" wrap="square" lIns="91427" tIns="45713" rIns="91427" bIns="45713" numCol="1" anchor="t" anchorCtr="0" compatLnSpc="1">
                <a:prstTxWarp prst="textNoShape">
                  <a:avLst/>
                </a:prstTxWarp>
              </a:bodyPr>
              <a:lstStyle/>
              <a:p>
                <a:pPr defTabSz="932563">
                  <a:defRPr/>
                </a:pPr>
                <a:endParaRPr lang="en-US" sz="1199">
                  <a:solidFill>
                    <a:srgbClr val="FFFFFF"/>
                  </a:solidFill>
                  <a:latin typeface="Segoe UI"/>
                </a:endParaRPr>
              </a:p>
            </p:txBody>
          </p:sp>
        </p:grpSp>
        <p:sp>
          <p:nvSpPr>
            <p:cNvPr id="156" name="TextBox 155"/>
            <p:cNvSpPr txBox="1"/>
            <p:nvPr/>
          </p:nvSpPr>
          <p:spPr>
            <a:xfrm>
              <a:off x="2011515" y="6661917"/>
              <a:ext cx="1959032" cy="745374"/>
            </a:xfrm>
            <a:prstGeom prst="rect">
              <a:avLst/>
            </a:prstGeom>
            <a:noFill/>
          </p:spPr>
          <p:txBody>
            <a:bodyPr wrap="square" lIns="182854" tIns="146283" rIns="182854" bIns="146283" rtlCol="0">
              <a:spAutoFit/>
            </a:bodyPr>
            <a:lstStyle/>
            <a:p>
              <a:pPr defTabSz="932563">
                <a:lnSpc>
                  <a:spcPct val="90000"/>
                </a:lnSpc>
                <a:spcAft>
                  <a:spcPts val="600"/>
                </a:spcAft>
                <a:defRPr/>
              </a:pPr>
              <a:r>
                <a:rPr lang="en-US" sz="1199" b="1">
                  <a:solidFill>
                    <a:prstClr val="black"/>
                  </a:solidFill>
                  <a:latin typeface="Calibri" panose="020F0502020204030204"/>
                </a:rPr>
                <a:t>Allow VNET1:BESub</a:t>
              </a:r>
            </a:p>
            <a:p>
              <a:pPr defTabSz="932563">
                <a:lnSpc>
                  <a:spcPct val="90000"/>
                </a:lnSpc>
                <a:spcAft>
                  <a:spcPts val="600"/>
                </a:spcAft>
                <a:defRPr/>
              </a:pPr>
              <a:r>
                <a:rPr lang="en-US" sz="1199" b="1">
                  <a:solidFill>
                    <a:prstClr val="black"/>
                  </a:solidFill>
                  <a:latin typeface="Calibri" panose="020F0502020204030204"/>
                </a:rPr>
                <a:t>Allow On-Prem1: NATIP</a:t>
              </a:r>
            </a:p>
          </p:txBody>
        </p:sp>
      </p:grpSp>
      <p:cxnSp>
        <p:nvCxnSpPr>
          <p:cNvPr id="161" name="Straight Connector 160"/>
          <p:cNvCxnSpPr/>
          <p:nvPr/>
        </p:nvCxnSpPr>
        <p:spPr>
          <a:xfrm>
            <a:off x="4390487" y="5300668"/>
            <a:ext cx="0" cy="26094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3" name="Straight Connector 162"/>
          <p:cNvCxnSpPr/>
          <p:nvPr/>
        </p:nvCxnSpPr>
        <p:spPr>
          <a:xfrm>
            <a:off x="4390488" y="5563970"/>
            <a:ext cx="66855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64" name="Rounded Rectangle 163"/>
          <p:cNvSpPr/>
          <p:nvPr/>
        </p:nvSpPr>
        <p:spPr bwMode="auto">
          <a:xfrm>
            <a:off x="4958996" y="5386832"/>
            <a:ext cx="918693" cy="323107"/>
          </a:xfrm>
          <a:prstGeom prst="roundRect">
            <a:avLst/>
          </a:prstGeom>
          <a:solidFill>
            <a:schemeClr val="accent2">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r>
              <a:rPr lang="en-US" sz="1428" err="1">
                <a:solidFill>
                  <a:prstClr val="black"/>
                </a:solidFill>
                <a:latin typeface="Calibri" panose="020F0502020204030204"/>
              </a:rPr>
              <a:t>USWest</a:t>
            </a:r>
            <a:endParaRPr lang="en-US" sz="1428">
              <a:solidFill>
                <a:prstClr val="black"/>
              </a:solidFill>
              <a:latin typeface="Calibri" panose="020F0502020204030204"/>
            </a:endParaRPr>
          </a:p>
        </p:txBody>
      </p:sp>
      <p:cxnSp>
        <p:nvCxnSpPr>
          <p:cNvPr id="167" name="Straight Connector 166"/>
          <p:cNvCxnSpPr/>
          <p:nvPr/>
        </p:nvCxnSpPr>
        <p:spPr>
          <a:xfrm>
            <a:off x="5877689" y="5523128"/>
            <a:ext cx="523736"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p:nvPr/>
        </p:nvCxnSpPr>
        <p:spPr>
          <a:xfrm>
            <a:off x="6420289" y="5244389"/>
            <a:ext cx="0" cy="28488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 name="Straight Connector 3"/>
          <p:cNvCxnSpPr>
            <a:cxnSpLocks/>
          </p:cNvCxnSpPr>
          <p:nvPr/>
        </p:nvCxnSpPr>
        <p:spPr>
          <a:xfrm flipV="1">
            <a:off x="5956298" y="3477066"/>
            <a:ext cx="0" cy="893883"/>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69" name="Group 68"/>
          <p:cNvGrpSpPr/>
          <p:nvPr/>
        </p:nvGrpSpPr>
        <p:grpSpPr>
          <a:xfrm>
            <a:off x="2848713" y="4908823"/>
            <a:ext cx="777898" cy="415794"/>
            <a:chOff x="2444256" y="3555108"/>
            <a:chExt cx="804262" cy="475174"/>
          </a:xfrm>
        </p:grpSpPr>
        <p:sp>
          <p:nvSpPr>
            <p:cNvPr id="70" name="Oval 69"/>
            <p:cNvSpPr/>
            <p:nvPr/>
          </p:nvSpPr>
          <p:spPr bwMode="auto">
            <a:xfrm>
              <a:off x="2444256" y="3555108"/>
              <a:ext cx="804262" cy="475174"/>
            </a:xfrm>
            <a:prstGeom prst="ellipse">
              <a:avLst/>
            </a:prstGeom>
            <a:solidFill>
              <a:srgbClr val="FFFFFF"/>
            </a:solidFill>
            <a:ln w="6350" cap="flat" cmpd="sng" algn="ctr">
              <a:solidFill>
                <a:schemeClr val="tx1"/>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32290" fontAlgn="base">
                <a:lnSpc>
                  <a:spcPct val="90000"/>
                </a:lnSpc>
                <a:spcBef>
                  <a:spcPct val="0"/>
                </a:spcBef>
                <a:spcAft>
                  <a:spcPct val="0"/>
                </a:spcAft>
                <a:defRPr/>
              </a:pPr>
              <a:endParaRPr lang="en-US" sz="1020" kern="0" spc="-51">
                <a:solidFill>
                  <a:prstClr val="black"/>
                </a:solidFill>
                <a:latin typeface="Calibri"/>
              </a:endParaRPr>
            </a:p>
          </p:txBody>
        </p:sp>
        <p:sp>
          <p:nvSpPr>
            <p:cNvPr id="71" name="Freeform 52"/>
            <p:cNvSpPr>
              <a:spLocks noEditPoints="1"/>
            </p:cNvSpPr>
            <p:nvPr/>
          </p:nvSpPr>
          <p:spPr bwMode="auto">
            <a:xfrm>
              <a:off x="2619425" y="3605857"/>
              <a:ext cx="391469" cy="154622"/>
            </a:xfrm>
            <a:custGeom>
              <a:avLst/>
              <a:gdLst>
                <a:gd name="T0" fmla="*/ 179 w 181"/>
                <a:gd name="T1" fmla="*/ 46 h 135"/>
                <a:gd name="T2" fmla="*/ 101 w 181"/>
                <a:gd name="T3" fmla="*/ 1 h 135"/>
                <a:gd name="T4" fmla="*/ 95 w 181"/>
                <a:gd name="T5" fmla="*/ 1 h 135"/>
                <a:gd name="T6" fmla="*/ 97 w 181"/>
                <a:gd name="T7" fmla="*/ 95 h 135"/>
                <a:gd name="T8" fmla="*/ 22 w 181"/>
                <a:gd name="T9" fmla="*/ 86 h 135"/>
                <a:gd name="T10" fmla="*/ 67 w 181"/>
                <a:gd name="T11" fmla="*/ 119 h 135"/>
                <a:gd name="T12" fmla="*/ 21 w 181"/>
                <a:gd name="T13" fmla="*/ 88 h 135"/>
                <a:gd name="T14" fmla="*/ 100 w 181"/>
                <a:gd name="T15" fmla="*/ 102 h 135"/>
                <a:gd name="T16" fmla="*/ 98 w 181"/>
                <a:gd name="T17" fmla="*/ 135 h 135"/>
                <a:gd name="T18" fmla="*/ 94 w 181"/>
                <a:gd name="T19" fmla="*/ 134 h 135"/>
                <a:gd name="T20" fmla="*/ 81 w 181"/>
                <a:gd name="T21" fmla="*/ 122 h 135"/>
                <a:gd name="T22" fmla="*/ 94 w 181"/>
                <a:gd name="T23" fmla="*/ 127 h 135"/>
                <a:gd name="T24" fmla="*/ 6 w 181"/>
                <a:gd name="T25" fmla="*/ 55 h 135"/>
                <a:gd name="T26" fmla="*/ 6 w 181"/>
                <a:gd name="T27" fmla="*/ 77 h 135"/>
                <a:gd name="T28" fmla="*/ 7 w 181"/>
                <a:gd name="T29" fmla="*/ 85 h 135"/>
                <a:gd name="T30" fmla="*/ 0 w 181"/>
                <a:gd name="T31" fmla="*/ 81 h 135"/>
                <a:gd name="T32" fmla="*/ 0 w 181"/>
                <a:gd name="T33" fmla="*/ 51 h 135"/>
                <a:gd name="T34" fmla="*/ 6 w 181"/>
                <a:gd name="T35" fmla="*/ 47 h 135"/>
                <a:gd name="T36" fmla="*/ 11 w 181"/>
                <a:gd name="T37" fmla="*/ 50 h 135"/>
                <a:gd name="T38" fmla="*/ 100 w 181"/>
                <a:gd name="T39" fmla="*/ 102 h 135"/>
                <a:gd name="T40" fmla="*/ 181 w 181"/>
                <a:gd name="T41" fmla="*/ 51 h 135"/>
                <a:gd name="T42" fmla="*/ 178 w 181"/>
                <a:gd name="T43" fmla="*/ 81 h 135"/>
                <a:gd name="T44" fmla="*/ 104 w 181"/>
                <a:gd name="T45" fmla="*/ 102 h 135"/>
                <a:gd name="T46" fmla="*/ 181 w 181"/>
                <a:gd name="T47" fmla="*/ 50 h 135"/>
                <a:gd name="T48" fmla="*/ 59 w 181"/>
                <a:gd name="T49" fmla="*/ 100 h 135"/>
                <a:gd name="T50" fmla="*/ 36 w 181"/>
                <a:gd name="T51" fmla="*/ 87 h 135"/>
                <a:gd name="T52" fmla="*/ 34 w 181"/>
                <a:gd name="T53" fmla="*/ 82 h 135"/>
                <a:gd name="T54" fmla="*/ 59 w 181"/>
                <a:gd name="T55" fmla="*/ 93 h 135"/>
                <a:gd name="T56" fmla="*/ 61 w 181"/>
                <a:gd name="T57" fmla="*/ 99 h 135"/>
                <a:gd name="T58" fmla="*/ 80 w 181"/>
                <a:gd name="T59" fmla="*/ 117 h 135"/>
                <a:gd name="T60" fmla="*/ 73 w 181"/>
                <a:gd name="T61" fmla="*/ 124 h 135"/>
                <a:gd name="T62" fmla="*/ 70 w 181"/>
                <a:gd name="T63" fmla="*/ 121 h 135"/>
                <a:gd name="T64" fmla="*/ 71 w 181"/>
                <a:gd name="T65" fmla="*/ 104 h 135"/>
                <a:gd name="T66" fmla="*/ 80 w 181"/>
                <a:gd name="T67" fmla="*/ 100 h 135"/>
                <a:gd name="T68" fmla="*/ 80 w 181"/>
                <a:gd name="T69" fmla="*/ 103 h 135"/>
                <a:gd name="T70" fmla="*/ 74 w 181"/>
                <a:gd name="T71" fmla="*/ 118 h 135"/>
                <a:gd name="T72" fmla="*/ 80 w 181"/>
                <a:gd name="T73" fmla="*/ 117 h 135"/>
                <a:gd name="T74" fmla="*/ 20 w 181"/>
                <a:gd name="T75" fmla="*/ 86 h 135"/>
                <a:gd name="T76" fmla="*/ 10 w 181"/>
                <a:gd name="T77" fmla="*/ 89 h 135"/>
                <a:gd name="T78" fmla="*/ 9 w 181"/>
                <a:gd name="T79" fmla="*/ 72 h 135"/>
                <a:gd name="T80" fmla="*/ 17 w 181"/>
                <a:gd name="T81" fmla="*/ 66 h 135"/>
                <a:gd name="T82" fmla="*/ 20 w 181"/>
                <a:gd name="T83" fmla="*/ 66 h 135"/>
                <a:gd name="T84" fmla="*/ 14 w 181"/>
                <a:gd name="T85" fmla="*/ 72 h 135"/>
                <a:gd name="T86" fmla="*/ 17 w 181"/>
                <a:gd name="T87" fmla="*/ 83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1" h="135">
                  <a:moveTo>
                    <a:pt x="97" y="95"/>
                  </a:moveTo>
                  <a:cubicBezTo>
                    <a:pt x="179" y="46"/>
                    <a:pt x="179" y="46"/>
                    <a:pt x="179" y="46"/>
                  </a:cubicBezTo>
                  <a:cubicBezTo>
                    <a:pt x="179" y="46"/>
                    <a:pt x="179" y="46"/>
                    <a:pt x="178" y="46"/>
                  </a:cubicBezTo>
                  <a:cubicBezTo>
                    <a:pt x="101" y="1"/>
                    <a:pt x="101" y="1"/>
                    <a:pt x="101" y="1"/>
                  </a:cubicBezTo>
                  <a:cubicBezTo>
                    <a:pt x="100" y="0"/>
                    <a:pt x="99" y="0"/>
                    <a:pt x="98" y="0"/>
                  </a:cubicBezTo>
                  <a:cubicBezTo>
                    <a:pt x="97" y="0"/>
                    <a:pt x="96" y="0"/>
                    <a:pt x="95" y="1"/>
                  </a:cubicBezTo>
                  <a:cubicBezTo>
                    <a:pt x="14" y="48"/>
                    <a:pt x="14" y="48"/>
                    <a:pt x="14" y="48"/>
                  </a:cubicBezTo>
                  <a:cubicBezTo>
                    <a:pt x="97" y="95"/>
                    <a:pt x="97" y="95"/>
                    <a:pt x="97" y="95"/>
                  </a:cubicBezTo>
                  <a:cubicBezTo>
                    <a:pt x="97" y="95"/>
                    <a:pt x="97" y="95"/>
                    <a:pt x="97" y="95"/>
                  </a:cubicBezTo>
                  <a:close/>
                  <a:moveTo>
                    <a:pt x="22" y="86"/>
                  </a:moveTo>
                  <a:cubicBezTo>
                    <a:pt x="67" y="112"/>
                    <a:pt x="67" y="112"/>
                    <a:pt x="67" y="112"/>
                  </a:cubicBezTo>
                  <a:cubicBezTo>
                    <a:pt x="67" y="119"/>
                    <a:pt x="67" y="119"/>
                    <a:pt x="67" y="119"/>
                  </a:cubicBezTo>
                  <a:cubicBezTo>
                    <a:pt x="17" y="90"/>
                    <a:pt x="17" y="90"/>
                    <a:pt x="17" y="90"/>
                  </a:cubicBezTo>
                  <a:cubicBezTo>
                    <a:pt x="21" y="88"/>
                    <a:pt x="21" y="88"/>
                    <a:pt x="21" y="88"/>
                  </a:cubicBezTo>
                  <a:cubicBezTo>
                    <a:pt x="21" y="87"/>
                    <a:pt x="22" y="87"/>
                    <a:pt x="22" y="86"/>
                  </a:cubicBezTo>
                  <a:close/>
                  <a:moveTo>
                    <a:pt x="100" y="102"/>
                  </a:moveTo>
                  <a:cubicBezTo>
                    <a:pt x="100" y="132"/>
                    <a:pt x="100" y="132"/>
                    <a:pt x="100" y="132"/>
                  </a:cubicBezTo>
                  <a:cubicBezTo>
                    <a:pt x="100" y="133"/>
                    <a:pt x="99" y="134"/>
                    <a:pt x="98" y="135"/>
                  </a:cubicBezTo>
                  <a:cubicBezTo>
                    <a:pt x="98" y="135"/>
                    <a:pt x="97" y="135"/>
                    <a:pt x="96" y="135"/>
                  </a:cubicBezTo>
                  <a:cubicBezTo>
                    <a:pt x="96" y="135"/>
                    <a:pt x="95" y="135"/>
                    <a:pt x="94" y="134"/>
                  </a:cubicBezTo>
                  <a:cubicBezTo>
                    <a:pt x="76" y="124"/>
                    <a:pt x="76" y="124"/>
                    <a:pt x="76" y="124"/>
                  </a:cubicBezTo>
                  <a:cubicBezTo>
                    <a:pt x="81" y="122"/>
                    <a:pt x="81" y="122"/>
                    <a:pt x="81" y="122"/>
                  </a:cubicBezTo>
                  <a:cubicBezTo>
                    <a:pt x="82" y="121"/>
                    <a:pt x="82" y="121"/>
                    <a:pt x="82" y="120"/>
                  </a:cubicBezTo>
                  <a:cubicBezTo>
                    <a:pt x="94" y="127"/>
                    <a:pt x="94" y="127"/>
                    <a:pt x="94" y="127"/>
                  </a:cubicBezTo>
                  <a:cubicBezTo>
                    <a:pt x="94" y="105"/>
                    <a:pt x="94" y="105"/>
                    <a:pt x="94" y="105"/>
                  </a:cubicBezTo>
                  <a:cubicBezTo>
                    <a:pt x="6" y="55"/>
                    <a:pt x="6" y="55"/>
                    <a:pt x="6" y="55"/>
                  </a:cubicBezTo>
                  <a:cubicBezTo>
                    <a:pt x="6" y="77"/>
                    <a:pt x="6" y="77"/>
                    <a:pt x="6" y="77"/>
                  </a:cubicBezTo>
                  <a:cubicBezTo>
                    <a:pt x="6" y="77"/>
                    <a:pt x="6" y="77"/>
                    <a:pt x="6" y="77"/>
                  </a:cubicBezTo>
                  <a:cubicBezTo>
                    <a:pt x="7" y="78"/>
                    <a:pt x="7" y="78"/>
                    <a:pt x="7" y="78"/>
                  </a:cubicBezTo>
                  <a:cubicBezTo>
                    <a:pt x="7" y="85"/>
                    <a:pt x="7" y="85"/>
                    <a:pt x="7" y="85"/>
                  </a:cubicBezTo>
                  <a:cubicBezTo>
                    <a:pt x="3" y="83"/>
                    <a:pt x="3" y="83"/>
                    <a:pt x="3" y="83"/>
                  </a:cubicBezTo>
                  <a:cubicBezTo>
                    <a:pt x="0" y="81"/>
                    <a:pt x="0" y="81"/>
                    <a:pt x="0" y="81"/>
                  </a:cubicBezTo>
                  <a:cubicBezTo>
                    <a:pt x="0" y="78"/>
                    <a:pt x="0" y="78"/>
                    <a:pt x="0" y="78"/>
                  </a:cubicBezTo>
                  <a:cubicBezTo>
                    <a:pt x="0" y="51"/>
                    <a:pt x="0" y="51"/>
                    <a:pt x="0" y="51"/>
                  </a:cubicBezTo>
                  <a:cubicBezTo>
                    <a:pt x="0" y="49"/>
                    <a:pt x="0" y="48"/>
                    <a:pt x="2" y="47"/>
                  </a:cubicBezTo>
                  <a:cubicBezTo>
                    <a:pt x="3" y="47"/>
                    <a:pt x="4" y="47"/>
                    <a:pt x="6" y="47"/>
                  </a:cubicBezTo>
                  <a:cubicBezTo>
                    <a:pt x="11" y="50"/>
                    <a:pt x="11" y="50"/>
                    <a:pt x="11" y="50"/>
                  </a:cubicBezTo>
                  <a:cubicBezTo>
                    <a:pt x="11" y="50"/>
                    <a:pt x="11" y="50"/>
                    <a:pt x="11" y="50"/>
                  </a:cubicBezTo>
                  <a:cubicBezTo>
                    <a:pt x="99" y="100"/>
                    <a:pt x="99" y="100"/>
                    <a:pt x="99" y="100"/>
                  </a:cubicBezTo>
                  <a:cubicBezTo>
                    <a:pt x="100" y="100"/>
                    <a:pt x="100" y="101"/>
                    <a:pt x="100" y="102"/>
                  </a:cubicBezTo>
                  <a:close/>
                  <a:moveTo>
                    <a:pt x="181" y="50"/>
                  </a:moveTo>
                  <a:cubicBezTo>
                    <a:pt x="181" y="50"/>
                    <a:pt x="181" y="50"/>
                    <a:pt x="181" y="51"/>
                  </a:cubicBezTo>
                  <a:cubicBezTo>
                    <a:pt x="181" y="76"/>
                    <a:pt x="181" y="76"/>
                    <a:pt x="181" y="76"/>
                  </a:cubicBezTo>
                  <a:cubicBezTo>
                    <a:pt x="181" y="78"/>
                    <a:pt x="180" y="80"/>
                    <a:pt x="178" y="81"/>
                  </a:cubicBezTo>
                  <a:cubicBezTo>
                    <a:pt x="104" y="123"/>
                    <a:pt x="104" y="123"/>
                    <a:pt x="104" y="123"/>
                  </a:cubicBezTo>
                  <a:cubicBezTo>
                    <a:pt x="104" y="102"/>
                    <a:pt x="104" y="102"/>
                    <a:pt x="104" y="102"/>
                  </a:cubicBezTo>
                  <a:cubicBezTo>
                    <a:pt x="104" y="100"/>
                    <a:pt x="103" y="98"/>
                    <a:pt x="101" y="97"/>
                  </a:cubicBezTo>
                  <a:cubicBezTo>
                    <a:pt x="181" y="50"/>
                    <a:pt x="181" y="50"/>
                    <a:pt x="181" y="50"/>
                  </a:cubicBezTo>
                  <a:cubicBezTo>
                    <a:pt x="181" y="50"/>
                    <a:pt x="181" y="50"/>
                    <a:pt x="181" y="50"/>
                  </a:cubicBezTo>
                  <a:close/>
                  <a:moveTo>
                    <a:pt x="59" y="100"/>
                  </a:moveTo>
                  <a:cubicBezTo>
                    <a:pt x="59" y="100"/>
                    <a:pt x="59" y="100"/>
                    <a:pt x="58" y="100"/>
                  </a:cubicBezTo>
                  <a:cubicBezTo>
                    <a:pt x="36" y="87"/>
                    <a:pt x="36" y="87"/>
                    <a:pt x="36" y="87"/>
                  </a:cubicBezTo>
                  <a:cubicBezTo>
                    <a:pt x="35" y="87"/>
                    <a:pt x="34" y="85"/>
                    <a:pt x="34" y="84"/>
                  </a:cubicBezTo>
                  <a:cubicBezTo>
                    <a:pt x="34" y="82"/>
                    <a:pt x="34" y="82"/>
                    <a:pt x="34" y="82"/>
                  </a:cubicBezTo>
                  <a:cubicBezTo>
                    <a:pt x="34" y="80"/>
                    <a:pt x="35" y="80"/>
                    <a:pt x="36" y="80"/>
                  </a:cubicBezTo>
                  <a:cubicBezTo>
                    <a:pt x="59" y="93"/>
                    <a:pt x="59" y="93"/>
                    <a:pt x="59" y="93"/>
                  </a:cubicBezTo>
                  <a:cubicBezTo>
                    <a:pt x="60" y="94"/>
                    <a:pt x="61" y="95"/>
                    <a:pt x="61" y="96"/>
                  </a:cubicBezTo>
                  <a:cubicBezTo>
                    <a:pt x="61" y="99"/>
                    <a:pt x="61" y="99"/>
                    <a:pt x="61" y="99"/>
                  </a:cubicBezTo>
                  <a:cubicBezTo>
                    <a:pt x="61" y="100"/>
                    <a:pt x="60" y="100"/>
                    <a:pt x="59" y="100"/>
                  </a:cubicBezTo>
                  <a:close/>
                  <a:moveTo>
                    <a:pt x="80" y="117"/>
                  </a:moveTo>
                  <a:cubicBezTo>
                    <a:pt x="81" y="118"/>
                    <a:pt x="81" y="119"/>
                    <a:pt x="80" y="120"/>
                  </a:cubicBezTo>
                  <a:cubicBezTo>
                    <a:pt x="73" y="124"/>
                    <a:pt x="73" y="124"/>
                    <a:pt x="73" y="124"/>
                  </a:cubicBezTo>
                  <a:cubicBezTo>
                    <a:pt x="72" y="124"/>
                    <a:pt x="71" y="124"/>
                    <a:pt x="70" y="123"/>
                  </a:cubicBezTo>
                  <a:cubicBezTo>
                    <a:pt x="70" y="123"/>
                    <a:pt x="70" y="121"/>
                    <a:pt x="70" y="121"/>
                  </a:cubicBezTo>
                  <a:cubicBezTo>
                    <a:pt x="70" y="106"/>
                    <a:pt x="70" y="106"/>
                    <a:pt x="70" y="106"/>
                  </a:cubicBezTo>
                  <a:cubicBezTo>
                    <a:pt x="70" y="106"/>
                    <a:pt x="70" y="104"/>
                    <a:pt x="71" y="104"/>
                  </a:cubicBezTo>
                  <a:cubicBezTo>
                    <a:pt x="77" y="100"/>
                    <a:pt x="77" y="100"/>
                    <a:pt x="77" y="100"/>
                  </a:cubicBezTo>
                  <a:cubicBezTo>
                    <a:pt x="78" y="99"/>
                    <a:pt x="80" y="100"/>
                    <a:pt x="80" y="100"/>
                  </a:cubicBezTo>
                  <a:cubicBezTo>
                    <a:pt x="80" y="100"/>
                    <a:pt x="80" y="100"/>
                    <a:pt x="80" y="100"/>
                  </a:cubicBezTo>
                  <a:cubicBezTo>
                    <a:pt x="81" y="101"/>
                    <a:pt x="81" y="103"/>
                    <a:pt x="80" y="103"/>
                  </a:cubicBezTo>
                  <a:cubicBezTo>
                    <a:pt x="74" y="106"/>
                    <a:pt x="74" y="106"/>
                    <a:pt x="74" y="106"/>
                  </a:cubicBezTo>
                  <a:cubicBezTo>
                    <a:pt x="74" y="118"/>
                    <a:pt x="74" y="118"/>
                    <a:pt x="74" y="118"/>
                  </a:cubicBezTo>
                  <a:cubicBezTo>
                    <a:pt x="77" y="117"/>
                    <a:pt x="77" y="117"/>
                    <a:pt x="77" y="117"/>
                  </a:cubicBezTo>
                  <a:cubicBezTo>
                    <a:pt x="78" y="116"/>
                    <a:pt x="80" y="116"/>
                    <a:pt x="80" y="117"/>
                  </a:cubicBezTo>
                  <a:close/>
                  <a:moveTo>
                    <a:pt x="20" y="83"/>
                  </a:moveTo>
                  <a:cubicBezTo>
                    <a:pt x="21" y="84"/>
                    <a:pt x="21" y="85"/>
                    <a:pt x="20" y="86"/>
                  </a:cubicBezTo>
                  <a:cubicBezTo>
                    <a:pt x="13" y="90"/>
                    <a:pt x="13" y="90"/>
                    <a:pt x="13" y="90"/>
                  </a:cubicBezTo>
                  <a:cubicBezTo>
                    <a:pt x="12" y="90"/>
                    <a:pt x="11" y="90"/>
                    <a:pt x="10" y="89"/>
                  </a:cubicBezTo>
                  <a:cubicBezTo>
                    <a:pt x="10" y="89"/>
                    <a:pt x="9" y="87"/>
                    <a:pt x="9" y="87"/>
                  </a:cubicBezTo>
                  <a:cubicBezTo>
                    <a:pt x="9" y="72"/>
                    <a:pt x="9" y="72"/>
                    <a:pt x="9" y="72"/>
                  </a:cubicBezTo>
                  <a:cubicBezTo>
                    <a:pt x="9" y="72"/>
                    <a:pt x="10" y="70"/>
                    <a:pt x="10" y="70"/>
                  </a:cubicBezTo>
                  <a:cubicBezTo>
                    <a:pt x="17" y="66"/>
                    <a:pt x="17" y="66"/>
                    <a:pt x="17" y="66"/>
                  </a:cubicBezTo>
                  <a:cubicBezTo>
                    <a:pt x="18" y="65"/>
                    <a:pt x="20" y="66"/>
                    <a:pt x="20" y="66"/>
                  </a:cubicBezTo>
                  <a:cubicBezTo>
                    <a:pt x="20" y="66"/>
                    <a:pt x="20" y="66"/>
                    <a:pt x="20" y="66"/>
                  </a:cubicBezTo>
                  <a:cubicBezTo>
                    <a:pt x="21" y="67"/>
                    <a:pt x="21" y="69"/>
                    <a:pt x="20" y="69"/>
                  </a:cubicBezTo>
                  <a:cubicBezTo>
                    <a:pt x="14" y="72"/>
                    <a:pt x="14" y="72"/>
                    <a:pt x="14" y="72"/>
                  </a:cubicBezTo>
                  <a:cubicBezTo>
                    <a:pt x="14" y="84"/>
                    <a:pt x="14" y="84"/>
                    <a:pt x="14" y="84"/>
                  </a:cubicBezTo>
                  <a:cubicBezTo>
                    <a:pt x="17" y="83"/>
                    <a:pt x="17" y="83"/>
                    <a:pt x="17" y="83"/>
                  </a:cubicBezTo>
                  <a:cubicBezTo>
                    <a:pt x="18" y="82"/>
                    <a:pt x="20" y="82"/>
                    <a:pt x="20" y="83"/>
                  </a:cubicBezTo>
                  <a:close/>
                </a:path>
              </a:pathLst>
            </a:custGeom>
            <a:solidFill>
              <a:srgbClr val="E7E6E6">
                <a:lumMod val="50000"/>
              </a:srgbClr>
            </a:solidFill>
            <a:ln w="6350">
              <a:solidFill>
                <a:schemeClr val="tx1"/>
              </a:solidFill>
            </a:ln>
            <a:extLst/>
          </p:spPr>
          <p:txBody>
            <a:bodyPr vert="horz" wrap="square" lIns="93260" tIns="46630" rIns="93260" bIns="46630" numCol="1" anchor="t" anchorCtr="0" compatLnSpc="1">
              <a:prstTxWarp prst="textNoShape">
                <a:avLst/>
              </a:prstTxWarp>
            </a:bodyPr>
            <a:lstStyle/>
            <a:p>
              <a:pPr defTabSz="932597">
                <a:defRPr/>
              </a:pPr>
              <a:endParaRPr lang="en-US" sz="1020" kern="0">
                <a:solidFill>
                  <a:prstClr val="black"/>
                </a:solidFill>
                <a:latin typeface="Calibri"/>
              </a:endParaRPr>
            </a:p>
          </p:txBody>
        </p:sp>
        <p:sp>
          <p:nvSpPr>
            <p:cNvPr id="72" name="TextBox 71"/>
            <p:cNvSpPr txBox="1"/>
            <p:nvPr/>
          </p:nvSpPr>
          <p:spPr>
            <a:xfrm>
              <a:off x="2448672" y="3789599"/>
              <a:ext cx="732974" cy="164644"/>
            </a:xfrm>
            <a:prstGeom prst="rect">
              <a:avLst/>
            </a:prstGeom>
            <a:noFill/>
            <a:ln w="6350">
              <a:solidFill>
                <a:schemeClr val="tx1"/>
              </a:solidFill>
            </a:ln>
          </p:spPr>
          <p:txBody>
            <a:bodyPr wrap="square" lIns="0" tIns="0" rIns="0" bIns="0" rtlCol="0">
              <a:spAutoFit/>
            </a:bodyPr>
            <a:lstStyle/>
            <a:p>
              <a:pPr algn="ctr" defTabSz="932597">
                <a:lnSpc>
                  <a:spcPct val="90000"/>
                </a:lnSpc>
                <a:defRPr/>
              </a:pPr>
              <a:r>
                <a:rPr lang="en-US" sz="1020" kern="0">
                  <a:solidFill>
                    <a:prstClr val="black"/>
                  </a:solidFill>
                  <a:latin typeface="Calibri" panose="020F0502020204030204"/>
                </a:rPr>
                <a:t>VPN GW</a:t>
              </a:r>
            </a:p>
          </p:txBody>
        </p:sp>
      </p:grpSp>
      <p:pic>
        <p:nvPicPr>
          <p:cNvPr id="224" name="Picture 223"/>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309053" y="1951555"/>
            <a:ext cx="531342" cy="392014"/>
          </a:xfrm>
          <a:prstGeom prst="rect">
            <a:avLst/>
          </a:prstGeom>
        </p:spPr>
      </p:pic>
      <p:sp>
        <p:nvSpPr>
          <p:cNvPr id="9" name="Bent-Up Arrow 8"/>
          <p:cNvSpPr/>
          <p:nvPr/>
        </p:nvSpPr>
        <p:spPr bwMode="auto">
          <a:xfrm rot="5400000">
            <a:off x="4149329" y="3912445"/>
            <a:ext cx="614958" cy="1596949"/>
          </a:xfrm>
          <a:prstGeom prst="bentUpArrow">
            <a:avLst>
              <a:gd name="adj1" fmla="val 25000"/>
              <a:gd name="adj2" fmla="val 33960"/>
              <a:gd name="adj3" fmla="val 25000"/>
            </a:avLst>
          </a:prstGeom>
          <a:solidFill>
            <a:schemeClr val="accent4"/>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ndParaRPr>
          </a:p>
        </p:txBody>
      </p:sp>
      <p:sp>
        <p:nvSpPr>
          <p:cNvPr id="15" name="Oval 14"/>
          <p:cNvSpPr/>
          <p:nvPr/>
        </p:nvSpPr>
        <p:spPr bwMode="auto">
          <a:xfrm>
            <a:off x="2628600" y="6209642"/>
            <a:ext cx="1333760" cy="380952"/>
          </a:xfrm>
          <a:prstGeom prst="ellipse">
            <a:avLst/>
          </a:prstGeom>
          <a:solidFill>
            <a:schemeClr val="accent1">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r>
              <a:rPr lang="en-US" sz="1224">
                <a:solidFill>
                  <a:prstClr val="black"/>
                </a:solidFill>
                <a:latin typeface="Segoe UI"/>
              </a:rPr>
              <a:t>On_prem1</a:t>
            </a:r>
          </a:p>
        </p:txBody>
      </p:sp>
      <p:cxnSp>
        <p:nvCxnSpPr>
          <p:cNvPr id="17" name="Straight Connector 16"/>
          <p:cNvCxnSpPr/>
          <p:nvPr/>
        </p:nvCxnSpPr>
        <p:spPr>
          <a:xfrm>
            <a:off x="3267864" y="4599590"/>
            <a:ext cx="360260" cy="0"/>
          </a:xfrm>
          <a:prstGeom prst="line">
            <a:avLst/>
          </a:prstGeom>
          <a:ln w="19050">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27" name="Freeform 6"/>
          <p:cNvSpPr>
            <a:spLocks/>
          </p:cNvSpPr>
          <p:nvPr/>
        </p:nvSpPr>
        <p:spPr bwMode="auto">
          <a:xfrm>
            <a:off x="5781509" y="6295547"/>
            <a:ext cx="289650" cy="271705"/>
          </a:xfrm>
          <a:custGeom>
            <a:avLst/>
            <a:gdLst>
              <a:gd name="T0" fmla="*/ 983 w 1123"/>
              <a:gd name="T1" fmla="*/ 48 h 972"/>
              <a:gd name="T2" fmla="*/ 884 w 1123"/>
              <a:gd name="T3" fmla="*/ 36 h 972"/>
              <a:gd name="T4" fmla="*/ 409 w 1123"/>
              <a:gd name="T5" fmla="*/ 515 h 972"/>
              <a:gd name="T6" fmla="*/ 251 w 1123"/>
              <a:gd name="T7" fmla="*/ 357 h 972"/>
              <a:gd name="T8" fmla="*/ 107 w 1123"/>
              <a:gd name="T9" fmla="*/ 369 h 972"/>
              <a:gd name="T10" fmla="*/ 42 w 1123"/>
              <a:gd name="T11" fmla="*/ 446 h 972"/>
              <a:gd name="T12" fmla="*/ 41 w 1123"/>
              <a:gd name="T13" fmla="*/ 534 h 972"/>
              <a:gd name="T14" fmla="*/ 356 w 1123"/>
              <a:gd name="T15" fmla="*/ 871 h 972"/>
              <a:gd name="T16" fmla="*/ 500 w 1123"/>
              <a:gd name="T17" fmla="*/ 872 h 972"/>
              <a:gd name="T18" fmla="*/ 1058 w 1123"/>
              <a:gd name="T19" fmla="*/ 267 h 972"/>
              <a:gd name="T20" fmla="*/ 1065 w 1123"/>
              <a:gd name="T21" fmla="*/ 154 h 972"/>
              <a:gd name="T22" fmla="*/ 983 w 1123"/>
              <a:gd name="T23" fmla="*/ 48 h 9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23" h="972">
                <a:moveTo>
                  <a:pt x="983" y="48"/>
                </a:moveTo>
                <a:cubicBezTo>
                  <a:pt x="983" y="48"/>
                  <a:pt x="952" y="0"/>
                  <a:pt x="884" y="36"/>
                </a:cubicBezTo>
                <a:cubicBezTo>
                  <a:pt x="774" y="95"/>
                  <a:pt x="533" y="321"/>
                  <a:pt x="409" y="515"/>
                </a:cubicBezTo>
                <a:cubicBezTo>
                  <a:pt x="409" y="515"/>
                  <a:pt x="320" y="412"/>
                  <a:pt x="251" y="357"/>
                </a:cubicBezTo>
                <a:cubicBezTo>
                  <a:pt x="183" y="302"/>
                  <a:pt x="170" y="309"/>
                  <a:pt x="107" y="369"/>
                </a:cubicBezTo>
                <a:cubicBezTo>
                  <a:pt x="66" y="408"/>
                  <a:pt x="42" y="446"/>
                  <a:pt x="42" y="446"/>
                </a:cubicBezTo>
                <a:cubicBezTo>
                  <a:pt x="42" y="446"/>
                  <a:pt x="0" y="490"/>
                  <a:pt x="41" y="534"/>
                </a:cubicBezTo>
                <a:cubicBezTo>
                  <a:pt x="93" y="589"/>
                  <a:pt x="283" y="776"/>
                  <a:pt x="356" y="871"/>
                </a:cubicBezTo>
                <a:cubicBezTo>
                  <a:pt x="432" y="972"/>
                  <a:pt x="500" y="872"/>
                  <a:pt x="500" y="872"/>
                </a:cubicBezTo>
                <a:cubicBezTo>
                  <a:pt x="500" y="872"/>
                  <a:pt x="734" y="489"/>
                  <a:pt x="1058" y="267"/>
                </a:cubicBezTo>
                <a:cubicBezTo>
                  <a:pt x="1058" y="267"/>
                  <a:pt x="1123" y="229"/>
                  <a:pt x="1065" y="154"/>
                </a:cubicBezTo>
                <a:cubicBezTo>
                  <a:pt x="1007" y="79"/>
                  <a:pt x="983" y="48"/>
                  <a:pt x="983" y="48"/>
                </a:cubicBezTo>
                <a:close/>
              </a:path>
            </a:pathLst>
          </a:custGeom>
          <a:solidFill>
            <a:srgbClr val="92D050"/>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latin typeface="Segoe UI"/>
            </a:endParaRPr>
          </a:p>
        </p:txBody>
      </p:sp>
      <p:sp>
        <p:nvSpPr>
          <p:cNvPr id="228" name="Freeform 6"/>
          <p:cNvSpPr>
            <a:spLocks/>
          </p:cNvSpPr>
          <p:nvPr/>
        </p:nvSpPr>
        <p:spPr bwMode="auto">
          <a:xfrm>
            <a:off x="2855508" y="2726533"/>
            <a:ext cx="330305" cy="282595"/>
          </a:xfrm>
          <a:custGeom>
            <a:avLst/>
            <a:gdLst>
              <a:gd name="T0" fmla="*/ 983 w 1123"/>
              <a:gd name="T1" fmla="*/ 48 h 972"/>
              <a:gd name="T2" fmla="*/ 884 w 1123"/>
              <a:gd name="T3" fmla="*/ 36 h 972"/>
              <a:gd name="T4" fmla="*/ 409 w 1123"/>
              <a:gd name="T5" fmla="*/ 515 h 972"/>
              <a:gd name="T6" fmla="*/ 251 w 1123"/>
              <a:gd name="T7" fmla="*/ 357 h 972"/>
              <a:gd name="T8" fmla="*/ 107 w 1123"/>
              <a:gd name="T9" fmla="*/ 369 h 972"/>
              <a:gd name="T10" fmla="*/ 42 w 1123"/>
              <a:gd name="T11" fmla="*/ 446 h 972"/>
              <a:gd name="T12" fmla="*/ 41 w 1123"/>
              <a:gd name="T13" fmla="*/ 534 h 972"/>
              <a:gd name="T14" fmla="*/ 356 w 1123"/>
              <a:gd name="T15" fmla="*/ 871 h 972"/>
              <a:gd name="T16" fmla="*/ 500 w 1123"/>
              <a:gd name="T17" fmla="*/ 872 h 972"/>
              <a:gd name="T18" fmla="*/ 1058 w 1123"/>
              <a:gd name="T19" fmla="*/ 267 h 972"/>
              <a:gd name="T20" fmla="*/ 1065 w 1123"/>
              <a:gd name="T21" fmla="*/ 154 h 972"/>
              <a:gd name="T22" fmla="*/ 983 w 1123"/>
              <a:gd name="T23" fmla="*/ 48 h 9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23" h="972">
                <a:moveTo>
                  <a:pt x="983" y="48"/>
                </a:moveTo>
                <a:cubicBezTo>
                  <a:pt x="983" y="48"/>
                  <a:pt x="952" y="0"/>
                  <a:pt x="884" y="36"/>
                </a:cubicBezTo>
                <a:cubicBezTo>
                  <a:pt x="774" y="95"/>
                  <a:pt x="533" y="321"/>
                  <a:pt x="409" y="515"/>
                </a:cubicBezTo>
                <a:cubicBezTo>
                  <a:pt x="409" y="515"/>
                  <a:pt x="320" y="412"/>
                  <a:pt x="251" y="357"/>
                </a:cubicBezTo>
                <a:cubicBezTo>
                  <a:pt x="183" y="302"/>
                  <a:pt x="170" y="309"/>
                  <a:pt x="107" y="369"/>
                </a:cubicBezTo>
                <a:cubicBezTo>
                  <a:pt x="66" y="408"/>
                  <a:pt x="42" y="446"/>
                  <a:pt x="42" y="446"/>
                </a:cubicBezTo>
                <a:cubicBezTo>
                  <a:pt x="42" y="446"/>
                  <a:pt x="0" y="490"/>
                  <a:pt x="41" y="534"/>
                </a:cubicBezTo>
                <a:cubicBezTo>
                  <a:pt x="93" y="589"/>
                  <a:pt x="283" y="776"/>
                  <a:pt x="356" y="871"/>
                </a:cubicBezTo>
                <a:cubicBezTo>
                  <a:pt x="432" y="972"/>
                  <a:pt x="500" y="872"/>
                  <a:pt x="500" y="872"/>
                </a:cubicBezTo>
                <a:cubicBezTo>
                  <a:pt x="500" y="872"/>
                  <a:pt x="734" y="489"/>
                  <a:pt x="1058" y="267"/>
                </a:cubicBezTo>
                <a:cubicBezTo>
                  <a:pt x="1058" y="267"/>
                  <a:pt x="1123" y="229"/>
                  <a:pt x="1065" y="154"/>
                </a:cubicBezTo>
                <a:cubicBezTo>
                  <a:pt x="1007" y="79"/>
                  <a:pt x="983" y="48"/>
                  <a:pt x="983" y="48"/>
                </a:cubicBezTo>
                <a:close/>
              </a:path>
            </a:pathLst>
          </a:custGeom>
          <a:solidFill>
            <a:srgbClr val="92D050"/>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latin typeface="Segoe UI"/>
            </a:endParaRPr>
          </a:p>
        </p:txBody>
      </p:sp>
      <p:sp>
        <p:nvSpPr>
          <p:cNvPr id="229" name="Multiply 228"/>
          <p:cNvSpPr/>
          <p:nvPr/>
        </p:nvSpPr>
        <p:spPr bwMode="auto">
          <a:xfrm>
            <a:off x="1779244" y="2745660"/>
            <a:ext cx="374643" cy="337019"/>
          </a:xfrm>
          <a:prstGeom prst="mathMultiply">
            <a:avLst/>
          </a:prstGeom>
          <a:solidFill>
            <a:srgbClr val="FF0000"/>
          </a:solidFill>
          <a:ln w="6350" cap="flat" cmpd="sng" algn="ctr">
            <a:noFill/>
            <a:prstDash val="solid"/>
            <a:miter lim="800000"/>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20" name="TextBox 19"/>
          <p:cNvSpPr txBox="1"/>
          <p:nvPr/>
        </p:nvSpPr>
        <p:spPr>
          <a:xfrm>
            <a:off x="3444212" y="4567528"/>
            <a:ext cx="2274462" cy="499107"/>
          </a:xfrm>
          <a:prstGeom prst="rect">
            <a:avLst/>
          </a:prstGeom>
          <a:noFill/>
        </p:spPr>
        <p:txBody>
          <a:bodyPr wrap="square" lIns="186521" tIns="149217" rIns="186521" bIns="149217" rtlCol="0">
            <a:spAutoFit/>
          </a:bodyPr>
          <a:lstStyle/>
          <a:p>
            <a:pPr defTabSz="932597">
              <a:lnSpc>
                <a:spcPct val="90000"/>
              </a:lnSpc>
              <a:spcAft>
                <a:spcPts val="612"/>
              </a:spcAft>
              <a:defRPr/>
            </a:pPr>
            <a:r>
              <a:rPr lang="en-US" sz="1428" b="1">
                <a:solidFill>
                  <a:prstClr val="black"/>
                </a:solidFill>
                <a:latin typeface="Calibri" panose="020F0502020204030204"/>
              </a:rPr>
              <a:t>VNet Service Endpoint</a:t>
            </a:r>
          </a:p>
        </p:txBody>
      </p:sp>
      <p:sp>
        <p:nvSpPr>
          <p:cNvPr id="3" name="TextBox 2"/>
          <p:cNvSpPr txBox="1"/>
          <p:nvPr/>
        </p:nvSpPr>
        <p:spPr>
          <a:xfrm>
            <a:off x="699605" y="5575446"/>
            <a:ext cx="2281579" cy="505912"/>
          </a:xfrm>
          <a:prstGeom prst="rect">
            <a:avLst/>
          </a:prstGeom>
          <a:noFill/>
        </p:spPr>
        <p:txBody>
          <a:bodyPr wrap="square" lIns="186521" tIns="149217" rIns="186521" bIns="149217" rtlCol="0">
            <a:spAutoFit/>
          </a:bodyPr>
          <a:lstStyle/>
          <a:p>
            <a:pPr defTabSz="932597">
              <a:lnSpc>
                <a:spcPct val="90000"/>
              </a:lnSpc>
              <a:spcAft>
                <a:spcPts val="612"/>
              </a:spcAft>
              <a:defRPr/>
            </a:pPr>
            <a:r>
              <a:rPr lang="en-US" sz="1428">
                <a:solidFill>
                  <a:prstClr val="black"/>
                </a:solidFill>
                <a:latin typeface="Calibri" panose="020F0502020204030204"/>
              </a:rPr>
              <a:t>Azure NW Backbone</a:t>
            </a:r>
          </a:p>
        </p:txBody>
      </p:sp>
      <p:sp>
        <p:nvSpPr>
          <p:cNvPr id="5" name="Bent-Up Arrow 4"/>
          <p:cNvSpPr/>
          <p:nvPr/>
        </p:nvSpPr>
        <p:spPr bwMode="auto">
          <a:xfrm rot="10800000" flipH="1">
            <a:off x="2396216" y="1585157"/>
            <a:ext cx="3838290" cy="864908"/>
          </a:xfrm>
          <a:prstGeom prst="bentUpArrow">
            <a:avLst/>
          </a:prstGeom>
          <a:solidFill>
            <a:schemeClr val="accent1">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a:gradFill>
                <a:gsLst>
                  <a:gs pos="0">
                    <a:srgbClr val="FFFFFF"/>
                  </a:gs>
                  <a:gs pos="100000">
                    <a:srgbClr val="FFFFFF"/>
                  </a:gs>
                </a:gsLst>
                <a:lin ang="5400000" scaled="0"/>
              </a:gradFill>
              <a:latin typeface="Calibri" panose="020F0502020204030204"/>
            </a:endParaRPr>
          </a:p>
        </p:txBody>
      </p:sp>
      <p:sp>
        <p:nvSpPr>
          <p:cNvPr id="7" name="Multiply 6"/>
          <p:cNvSpPr/>
          <p:nvPr/>
        </p:nvSpPr>
        <p:spPr bwMode="auto">
          <a:xfrm>
            <a:off x="3905458" y="1402909"/>
            <a:ext cx="551350" cy="501028"/>
          </a:xfrm>
          <a:prstGeom prst="mathMultiply">
            <a:avLst/>
          </a:prstGeom>
          <a:solidFill>
            <a:srgbClr val="FF00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ndParaRPr>
          </a:p>
        </p:txBody>
      </p:sp>
      <p:pic>
        <p:nvPicPr>
          <p:cNvPr id="73" name="Picture 7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29867" y="3224960"/>
            <a:ext cx="408315" cy="403017"/>
          </a:xfrm>
          <a:prstGeom prst="rect">
            <a:avLst/>
          </a:prstGeom>
        </p:spPr>
      </p:pic>
      <p:pic>
        <p:nvPicPr>
          <p:cNvPr id="74" name="Picture 7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13843" y="3444333"/>
            <a:ext cx="372114" cy="367286"/>
          </a:xfrm>
          <a:prstGeom prst="rect">
            <a:avLst/>
          </a:prstGeom>
        </p:spPr>
      </p:pic>
      <p:pic>
        <p:nvPicPr>
          <p:cNvPr id="75" name="Picture 7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30207" y="3251649"/>
            <a:ext cx="421204" cy="415739"/>
          </a:xfrm>
          <a:prstGeom prst="rect">
            <a:avLst/>
          </a:prstGeom>
        </p:spPr>
      </p:pic>
      <p:pic>
        <p:nvPicPr>
          <p:cNvPr id="76" name="Picture 7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71520" y="3242507"/>
            <a:ext cx="408315" cy="403017"/>
          </a:xfrm>
          <a:prstGeom prst="rect">
            <a:avLst/>
          </a:prstGeom>
        </p:spPr>
      </p:pic>
      <p:pic>
        <p:nvPicPr>
          <p:cNvPr id="77" name="Picture 7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355495" y="3461881"/>
            <a:ext cx="372114" cy="367286"/>
          </a:xfrm>
          <a:prstGeom prst="rect">
            <a:avLst/>
          </a:prstGeom>
        </p:spPr>
      </p:pic>
      <p:pic>
        <p:nvPicPr>
          <p:cNvPr id="78" name="Picture 7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71861" y="3269196"/>
            <a:ext cx="421204" cy="415739"/>
          </a:xfrm>
          <a:prstGeom prst="rect">
            <a:avLst/>
          </a:prstGeom>
        </p:spPr>
      </p:pic>
      <p:pic>
        <p:nvPicPr>
          <p:cNvPr id="79" name="Picture 7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06263" y="4220167"/>
            <a:ext cx="315088" cy="310999"/>
          </a:xfrm>
          <a:prstGeom prst="rect">
            <a:avLst/>
          </a:prstGeom>
        </p:spPr>
      </p:pic>
      <p:pic>
        <p:nvPicPr>
          <p:cNvPr id="80" name="Picture 7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699615" y="4244964"/>
            <a:ext cx="315088" cy="310999"/>
          </a:xfrm>
          <a:prstGeom prst="rect">
            <a:avLst/>
          </a:prstGeom>
        </p:spPr>
      </p:pic>
      <p:pic>
        <p:nvPicPr>
          <p:cNvPr id="81" name="Picture 8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97560" y="5184025"/>
            <a:ext cx="315088" cy="310999"/>
          </a:xfrm>
          <a:prstGeom prst="rect">
            <a:avLst/>
          </a:prstGeom>
        </p:spPr>
      </p:pic>
      <p:pic>
        <p:nvPicPr>
          <p:cNvPr id="82" name="Picture 8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82206" y="5667029"/>
            <a:ext cx="611030" cy="603102"/>
          </a:xfrm>
          <a:prstGeom prst="rect">
            <a:avLst/>
          </a:prstGeom>
        </p:spPr>
      </p:pic>
      <p:cxnSp>
        <p:nvCxnSpPr>
          <p:cNvPr id="21" name="Elbow Connector 20"/>
          <p:cNvCxnSpPr>
            <a:stCxn id="15" idx="6"/>
            <a:endCxn id="116" idx="2"/>
          </p:cNvCxnSpPr>
          <p:nvPr/>
        </p:nvCxnSpPr>
        <p:spPr>
          <a:xfrm flipV="1">
            <a:off x="3962360" y="5259491"/>
            <a:ext cx="2125618" cy="1140628"/>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89" name="TextBox 88"/>
          <p:cNvSpPr txBox="1"/>
          <p:nvPr/>
        </p:nvSpPr>
        <p:spPr>
          <a:xfrm>
            <a:off x="3855992" y="5968580"/>
            <a:ext cx="1723598" cy="844574"/>
          </a:xfrm>
          <a:prstGeom prst="rect">
            <a:avLst/>
          </a:prstGeom>
          <a:noFill/>
        </p:spPr>
        <p:txBody>
          <a:bodyPr wrap="square" lIns="186521" tIns="149217" rIns="186521" bIns="149217" rtlCol="0">
            <a:spAutoFit/>
          </a:bodyPr>
          <a:lstStyle/>
          <a:p>
            <a:pPr defTabSz="932597">
              <a:lnSpc>
                <a:spcPct val="90000"/>
              </a:lnSpc>
              <a:spcAft>
                <a:spcPts val="612"/>
              </a:spcAft>
              <a:defRPr/>
            </a:pPr>
            <a:r>
              <a:rPr lang="en-US" sz="1122">
                <a:solidFill>
                  <a:prstClr val="black"/>
                </a:solidFill>
                <a:latin typeface="Calibri" panose="020F0502020204030204"/>
              </a:rPr>
              <a:t>ExpressRoute public Peering or the Internet </a:t>
            </a:r>
          </a:p>
          <a:p>
            <a:pPr defTabSz="932597">
              <a:lnSpc>
                <a:spcPct val="90000"/>
              </a:lnSpc>
              <a:spcAft>
                <a:spcPts val="612"/>
              </a:spcAft>
              <a:defRPr/>
            </a:pPr>
            <a:r>
              <a:rPr lang="en-US" sz="1122">
                <a:solidFill>
                  <a:prstClr val="black"/>
                </a:solidFill>
                <a:latin typeface="Calibri" panose="020F0502020204030204"/>
              </a:rPr>
              <a:t>(over NAT IPs)</a:t>
            </a:r>
          </a:p>
        </p:txBody>
      </p:sp>
      <p:cxnSp>
        <p:nvCxnSpPr>
          <p:cNvPr id="29" name="Straight Arrow Connector 28"/>
          <p:cNvCxnSpPr>
            <a:endCxn id="70" idx="0"/>
          </p:cNvCxnSpPr>
          <p:nvPr/>
        </p:nvCxnSpPr>
        <p:spPr>
          <a:xfrm flipH="1">
            <a:off x="3237662" y="4427977"/>
            <a:ext cx="1" cy="48084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p:cNvCxnSpPr/>
          <p:nvPr/>
        </p:nvCxnSpPr>
        <p:spPr>
          <a:xfrm flipH="1">
            <a:off x="3237661" y="5362906"/>
            <a:ext cx="1" cy="76389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67" name="Rectangle 66">
            <a:extLst>
              <a:ext uri="{FF2B5EF4-FFF2-40B4-BE49-F238E27FC236}">
                <a16:creationId xmlns:a16="http://schemas.microsoft.com/office/drawing/2014/main" id="{500DFED0-4DE6-49A9-8B7A-BA35C1F96F3F}"/>
              </a:ext>
            </a:extLst>
          </p:cNvPr>
          <p:cNvSpPr/>
          <p:nvPr/>
        </p:nvSpPr>
        <p:spPr>
          <a:xfrm>
            <a:off x="7555916" y="1268629"/>
            <a:ext cx="4614167" cy="5269919"/>
          </a:xfrm>
          <a:prstGeom prst="rect">
            <a:avLst/>
          </a:prstGeom>
        </p:spPr>
        <p:txBody>
          <a:bodyPr wrap="square">
            <a:spAutoFit/>
          </a:bodyPr>
          <a:lstStyle/>
          <a:p>
            <a:pPr marL="291436" indent="-291436" defTabSz="466298">
              <a:lnSpc>
                <a:spcPct val="90000"/>
              </a:lnSpc>
              <a:spcAft>
                <a:spcPts val="600"/>
              </a:spcAft>
              <a:buFont typeface="Wingdings" panose="05000000000000000000" pitchFamily="2" charset="2"/>
              <a:buChar char="ü"/>
              <a:defRPr/>
            </a:pPr>
            <a:r>
              <a:rPr lang="en-US" sz="2448">
                <a:solidFill>
                  <a:prstClr val="black"/>
                </a:solidFill>
                <a:latin typeface="Segoe UI Semilight" panose="020B0402040204020203" pitchFamily="34" charset="0"/>
                <a:cs typeface="Segoe UI Semilight" panose="020B0402040204020203" pitchFamily="34" charset="0"/>
              </a:rPr>
              <a:t>Secure/Lock Service accounts to your </a:t>
            </a:r>
            <a:r>
              <a:rPr lang="en-US" sz="2448" err="1">
                <a:solidFill>
                  <a:prstClr val="black"/>
                </a:solidFill>
                <a:latin typeface="Segoe UI Semilight" panose="020B0402040204020203" pitchFamily="34" charset="0"/>
                <a:cs typeface="Segoe UI Semilight" panose="020B0402040204020203" pitchFamily="34" charset="0"/>
              </a:rPr>
              <a:t>VNet:Subnets</a:t>
            </a:r>
            <a:r>
              <a:rPr lang="en-US" sz="2448">
                <a:solidFill>
                  <a:prstClr val="black"/>
                </a:solidFill>
                <a:latin typeface="Segoe UI Semilight" panose="020B0402040204020203" pitchFamily="34" charset="0"/>
                <a:cs typeface="Segoe UI Semilight" panose="020B0402040204020203" pitchFamily="34" charset="0"/>
              </a:rPr>
              <a:t>. </a:t>
            </a:r>
          </a:p>
          <a:p>
            <a:pPr marL="291436" indent="-291436" defTabSz="466298">
              <a:lnSpc>
                <a:spcPct val="90000"/>
              </a:lnSpc>
              <a:spcAft>
                <a:spcPts val="600"/>
              </a:spcAft>
              <a:buFont typeface="Wingdings" panose="05000000000000000000" pitchFamily="2" charset="2"/>
              <a:buChar char="ü"/>
              <a:defRPr/>
            </a:pPr>
            <a:endParaRPr lang="en-US" sz="2448">
              <a:solidFill>
                <a:prstClr val="black"/>
              </a:solidFill>
              <a:latin typeface="Segoe UI Semilight" panose="020B0402040204020203" pitchFamily="34" charset="0"/>
              <a:cs typeface="Segoe UI Semilight" panose="020B0402040204020203" pitchFamily="34" charset="0"/>
            </a:endParaRPr>
          </a:p>
          <a:p>
            <a:pPr marL="291436" indent="-291436" defTabSz="466298">
              <a:lnSpc>
                <a:spcPct val="90000"/>
              </a:lnSpc>
              <a:spcAft>
                <a:spcPts val="600"/>
              </a:spcAft>
              <a:buFont typeface="Wingdings" panose="05000000000000000000" pitchFamily="2" charset="2"/>
              <a:buChar char="ü"/>
              <a:defRPr/>
            </a:pPr>
            <a:r>
              <a:rPr lang="en-US" sz="2448">
                <a:solidFill>
                  <a:prstClr val="black"/>
                </a:solidFill>
                <a:latin typeface="Segoe UI Semilight" panose="020B0402040204020203" pitchFamily="34" charset="0"/>
                <a:cs typeface="Segoe UI Semilight" panose="020B0402040204020203" pitchFamily="34" charset="0"/>
              </a:rPr>
              <a:t>Secure on-premises access through NAT IPs</a:t>
            </a:r>
          </a:p>
          <a:p>
            <a:pPr marL="932597" lvl="2" indent="-466298" defTabSz="466298">
              <a:lnSpc>
                <a:spcPct val="90000"/>
              </a:lnSpc>
              <a:spcBef>
                <a:spcPts val="1020"/>
              </a:spcBef>
              <a:spcAft>
                <a:spcPts val="600"/>
              </a:spcAft>
              <a:buSzPct val="90000"/>
              <a:buFont typeface="Arial" panose="020B0604020202020204" pitchFamily="34" charset="0"/>
              <a:buChar char="•"/>
            </a:pPr>
            <a:r>
              <a:rPr lang="en-US" sz="2448">
                <a:solidFill>
                  <a:prstClr val="black"/>
                </a:solidFill>
                <a:latin typeface="Segoe UI Semilight" panose="020B0402040204020203" pitchFamily="34" charset="0"/>
                <a:cs typeface="Segoe UI Semilight" panose="020B0402040204020203" pitchFamily="34" charset="0"/>
              </a:rPr>
              <a:t>Add NAT IPs using IP firewall for services</a:t>
            </a:r>
          </a:p>
          <a:p>
            <a:pPr defTabSz="466298">
              <a:lnSpc>
                <a:spcPct val="90000"/>
              </a:lnSpc>
              <a:spcAft>
                <a:spcPts val="600"/>
              </a:spcAft>
              <a:defRPr/>
            </a:pPr>
            <a:endParaRPr lang="en-US" sz="2448">
              <a:solidFill>
                <a:prstClr val="black"/>
              </a:solidFill>
              <a:latin typeface="Segoe UI Semilight" panose="020B0402040204020203" pitchFamily="34" charset="0"/>
              <a:cs typeface="Segoe UI Semilight" panose="020B0402040204020203" pitchFamily="34" charset="0"/>
            </a:endParaRPr>
          </a:p>
          <a:p>
            <a:pPr marL="291436" indent="-291436" defTabSz="466298">
              <a:lnSpc>
                <a:spcPct val="90000"/>
              </a:lnSpc>
              <a:spcAft>
                <a:spcPts val="600"/>
              </a:spcAft>
              <a:buFont typeface="Wingdings" panose="05000000000000000000" pitchFamily="2" charset="2"/>
              <a:buChar char="ü"/>
              <a:defRPr/>
            </a:pPr>
            <a:r>
              <a:rPr lang="en-US" sz="2448">
                <a:solidFill>
                  <a:prstClr val="black"/>
                </a:solidFill>
                <a:latin typeface="Segoe UI Semilight" panose="020B0402040204020203" pitchFamily="34" charset="0"/>
                <a:cs typeface="Segoe UI Semilight" panose="020B0402040204020203" pitchFamily="34" charset="0"/>
              </a:rPr>
              <a:t>Deny Public internet access for Service</a:t>
            </a:r>
          </a:p>
          <a:p>
            <a:pPr defTabSz="466298">
              <a:lnSpc>
                <a:spcPct val="90000"/>
              </a:lnSpc>
              <a:spcAft>
                <a:spcPts val="600"/>
              </a:spcAft>
              <a:defRPr/>
            </a:pPr>
            <a:endParaRPr lang="en-US" sz="2448">
              <a:solidFill>
                <a:prstClr val="black"/>
              </a:solidFill>
              <a:latin typeface="Segoe UI Semilight" panose="020B0402040204020203" pitchFamily="34" charset="0"/>
              <a:cs typeface="Segoe UI Semilight" panose="020B0402040204020203" pitchFamily="34" charset="0"/>
            </a:endParaRPr>
          </a:p>
          <a:p>
            <a:pPr marL="291436" indent="-291436" defTabSz="466298">
              <a:lnSpc>
                <a:spcPct val="90000"/>
              </a:lnSpc>
              <a:spcAft>
                <a:spcPts val="600"/>
              </a:spcAft>
              <a:buFont typeface="Wingdings" panose="05000000000000000000" pitchFamily="2" charset="2"/>
              <a:buChar char="ü"/>
              <a:defRPr/>
            </a:pPr>
            <a:r>
              <a:rPr lang="en-US" sz="2448">
                <a:solidFill>
                  <a:prstClr val="black"/>
                </a:solidFill>
                <a:latin typeface="Segoe UI Semilight" panose="020B0402040204020203" pitchFamily="34" charset="0"/>
                <a:cs typeface="Segoe UI Semilight" panose="020B0402040204020203" pitchFamily="34" charset="0"/>
              </a:rPr>
              <a:t>Service IPs and DNS entries remain as-is today</a:t>
            </a:r>
            <a:endParaRPr lang="en-US" sz="2040">
              <a:solidFill>
                <a:prstClr val="black"/>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15789037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6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7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5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2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2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2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4" grpId="0" animBg="1"/>
      <p:bldP spid="9" grpId="0" animBg="1"/>
      <p:bldP spid="227" grpId="0" animBg="1"/>
      <p:bldP spid="228" grpId="0" animBg="1"/>
      <p:bldP spid="229" grpId="0" animBg="1"/>
      <p:bldP spid="20" grpId="0"/>
      <p:bldP spid="7"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F56AFD6-3FBA-49FE-AE87-F9CB2A755BDE}"/>
              </a:ext>
            </a:extLst>
          </p:cNvPr>
          <p:cNvSpPr>
            <a:spLocks noGrp="1"/>
          </p:cNvSpPr>
          <p:nvPr>
            <p:ph type="title"/>
          </p:nvPr>
        </p:nvSpPr>
        <p:spPr/>
        <p:txBody>
          <a:bodyPr/>
          <a:lstStyle/>
          <a:p>
            <a:r>
              <a:rPr lang="en-AU" b="1"/>
              <a:t>Cloud Infrastructure + Management</a:t>
            </a:r>
            <a:endParaRPr lang="en-AU"/>
          </a:p>
        </p:txBody>
      </p:sp>
      <p:sp>
        <p:nvSpPr>
          <p:cNvPr id="4" name="Text Placeholder 3">
            <a:extLst>
              <a:ext uri="{FF2B5EF4-FFF2-40B4-BE49-F238E27FC236}">
                <a16:creationId xmlns:a16="http://schemas.microsoft.com/office/drawing/2014/main" id="{497AAE88-7F37-441A-8D30-CEA169E51679}"/>
              </a:ext>
            </a:extLst>
          </p:cNvPr>
          <p:cNvSpPr>
            <a:spLocks noGrp="1"/>
          </p:cNvSpPr>
          <p:nvPr>
            <p:ph type="body" sz="quarter" idx="10"/>
          </p:nvPr>
        </p:nvSpPr>
        <p:spPr>
          <a:xfrm>
            <a:off x="274638" y="1212850"/>
            <a:ext cx="11888787" cy="5558445"/>
          </a:xfrm>
        </p:spPr>
        <p:txBody>
          <a:bodyPr vert="horz" wrap="square" lIns="146304" tIns="91440" rIns="146304" bIns="91440" rtlCol="0" anchor="t">
            <a:spAutoFit/>
          </a:bodyPr>
          <a:lstStyle/>
          <a:p>
            <a:pPr marL="571500" indent="-571500">
              <a:buFont typeface="Wingdings" panose="05000000000000000000" pitchFamily="2" charset="2"/>
              <a:buChar char="ü"/>
            </a:pPr>
            <a:r>
              <a:rPr lang="en-AU"/>
              <a:t>DDoS  </a:t>
            </a:r>
          </a:p>
          <a:p>
            <a:pPr marL="571500" indent="-571500">
              <a:buFont typeface="Wingdings" panose="05000000000000000000" pitchFamily="2" charset="2"/>
              <a:buChar char="ü"/>
            </a:pPr>
            <a:r>
              <a:rPr lang="en-AU"/>
              <a:t>VNET Service Endpoints </a:t>
            </a:r>
            <a:endParaRPr lang="en-AU" i="1">
              <a:cs typeface="Segoe UI Light"/>
            </a:endParaRPr>
          </a:p>
          <a:p>
            <a:pPr marL="571500" indent="-571500">
              <a:buFont typeface="Arial" panose="020B0604020202020204" pitchFamily="34" charset="0"/>
              <a:buChar char="•"/>
            </a:pPr>
            <a:r>
              <a:rPr lang="en-AU"/>
              <a:t>Global VNET Peering </a:t>
            </a:r>
            <a:endParaRPr lang="en-AU" i="1">
              <a:cs typeface="Segoe UI Light"/>
            </a:endParaRPr>
          </a:p>
          <a:p>
            <a:pPr marL="571500" indent="-571500">
              <a:buFont typeface="Arial" panose="020B0604020202020204" pitchFamily="34" charset="0"/>
              <a:buChar char="•"/>
            </a:pPr>
            <a:r>
              <a:rPr lang="en-AU"/>
              <a:t>M Series </a:t>
            </a:r>
            <a:endParaRPr lang="en-AU" i="1">
              <a:cs typeface="Segoe UI Light"/>
            </a:endParaRPr>
          </a:p>
          <a:p>
            <a:pPr marL="571500" indent="-571500">
              <a:buFont typeface="Arial" panose="020B0604020202020204" pitchFamily="34" charset="0"/>
              <a:buChar char="•"/>
            </a:pPr>
            <a:r>
              <a:rPr lang="en-AU"/>
              <a:t>Console Access </a:t>
            </a:r>
            <a:r>
              <a:rPr lang="en-AU" i="1"/>
              <a:t> </a:t>
            </a:r>
            <a:endParaRPr lang="en-AU" i="1">
              <a:cs typeface="Segoe UI Light"/>
            </a:endParaRPr>
          </a:p>
          <a:p>
            <a:pPr marL="571500" indent="-571500">
              <a:buFont typeface="Arial" panose="020B0604020202020204" pitchFamily="34" charset="0"/>
              <a:buChar char="•"/>
            </a:pPr>
            <a:r>
              <a:rPr lang="en-AU"/>
              <a:t>Container Time! – </a:t>
            </a:r>
            <a:r>
              <a:rPr lang="en-AU" i="1"/>
              <a:t>I</a:t>
            </a:r>
            <a:r>
              <a:rPr lang="en-AU"/>
              <a:t>      </a:t>
            </a:r>
            <a:r>
              <a:rPr lang="en-AU" i="1"/>
              <a:t>K8s </a:t>
            </a:r>
          </a:p>
          <a:p>
            <a:pPr marL="571500" indent="-571500">
              <a:buFont typeface="Arial" panose="020B0604020202020204" pitchFamily="34" charset="0"/>
              <a:buChar char="•"/>
            </a:pPr>
            <a:endParaRPr lang="en-AU"/>
          </a:p>
          <a:p>
            <a:pPr marL="571500" indent="-571500">
              <a:buFont typeface="Arial" panose="020B0604020202020204" pitchFamily="34" charset="0"/>
              <a:buChar char="•"/>
            </a:pPr>
            <a:endParaRPr lang="en-AU"/>
          </a:p>
          <a:p>
            <a:endParaRPr lang="en-AU"/>
          </a:p>
        </p:txBody>
      </p:sp>
      <p:pic>
        <p:nvPicPr>
          <p:cNvPr id="6" name="Graphic 5" descr="Heart">
            <a:extLst>
              <a:ext uri="{FF2B5EF4-FFF2-40B4-BE49-F238E27FC236}">
                <a16:creationId xmlns:a16="http://schemas.microsoft.com/office/drawing/2014/main" id="{193B9D22-E966-482A-A1C6-DBAF8CC4635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663774" y="4228774"/>
            <a:ext cx="640073" cy="640073"/>
          </a:xfrm>
          <a:prstGeom prst="rect">
            <a:avLst/>
          </a:prstGeom>
        </p:spPr>
      </p:pic>
    </p:spTree>
    <p:extLst>
      <p:ext uri="{BB962C8B-B14F-4D97-AF65-F5344CB8AC3E}">
        <p14:creationId xmlns:p14="http://schemas.microsoft.com/office/powerpoint/2010/main" val="630581199"/>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875208" y="515602"/>
            <a:ext cx="8819358" cy="871379"/>
          </a:xfrm>
        </p:spPr>
        <p:txBody>
          <a:bodyPr/>
          <a:lstStyle/>
          <a:p>
            <a:pPr algn="ctr"/>
            <a:r>
              <a:rPr lang="en-US" sz="4799">
                <a:solidFill>
                  <a:schemeClr val="tx1"/>
                </a:solidFill>
              </a:rPr>
              <a:t>Azure Kubernetes Service (AKS)</a:t>
            </a:r>
          </a:p>
        </p:txBody>
      </p:sp>
      <p:sp>
        <p:nvSpPr>
          <p:cNvPr id="4" name="TextBox 3">
            <a:extLst>
              <a:ext uri="{FF2B5EF4-FFF2-40B4-BE49-F238E27FC236}">
                <a16:creationId xmlns:a16="http://schemas.microsoft.com/office/drawing/2014/main" id="{40EC4DB3-70CC-4163-8738-B44091FED9B1}"/>
              </a:ext>
            </a:extLst>
          </p:cNvPr>
          <p:cNvSpPr txBox="1"/>
          <p:nvPr/>
        </p:nvSpPr>
        <p:spPr>
          <a:xfrm>
            <a:off x="3722085" y="1328337"/>
            <a:ext cx="7125593" cy="672108"/>
          </a:xfrm>
          <a:prstGeom prst="rect">
            <a:avLst/>
          </a:prstGeom>
          <a:noFill/>
        </p:spPr>
        <p:txBody>
          <a:bodyPr wrap="square" lIns="146283" tIns="146283" rIns="146283" bIns="146283" rtlCol="0">
            <a:spAutoFit/>
          </a:bodyPr>
          <a:lstStyle/>
          <a:p>
            <a:pPr algn="ctr" defTabSz="932563">
              <a:spcAft>
                <a:spcPts val="600"/>
              </a:spcAft>
            </a:pPr>
            <a:r>
              <a:rPr lang="en-US" sz="2400">
                <a:solidFill>
                  <a:srgbClr val="0072C6"/>
                </a:solidFill>
                <a:latin typeface="Segoe UI"/>
                <a:cs typeface="Segoe UI Semibold" panose="020B0702040204020203" pitchFamily="34" charset="0"/>
              </a:rPr>
              <a:t>A fully managed Kubernetes cluster</a:t>
            </a:r>
          </a:p>
        </p:txBody>
      </p:sp>
      <p:sp>
        <p:nvSpPr>
          <p:cNvPr id="6" name="Freeform 5">
            <a:extLst>
              <a:ext uri="{FF2B5EF4-FFF2-40B4-BE49-F238E27FC236}">
                <a16:creationId xmlns:a16="http://schemas.microsoft.com/office/drawing/2014/main" id="{EE8D09EA-3520-4591-89F2-30711A5976E8}"/>
              </a:ext>
            </a:extLst>
          </p:cNvPr>
          <p:cNvSpPr>
            <a:spLocks/>
          </p:cNvSpPr>
          <p:nvPr/>
        </p:nvSpPr>
        <p:spPr bwMode="auto">
          <a:xfrm>
            <a:off x="6222203" y="2095792"/>
            <a:ext cx="2125360" cy="1324732"/>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solidFill>
            <a:schemeClr val="accent5">
              <a:lumMod val="75000"/>
              <a:lumOff val="25000"/>
              <a:alpha val="3000"/>
            </a:schemeClr>
          </a:solidFill>
          <a:ln w="12700">
            <a:solidFill>
              <a:schemeClr val="accent5">
                <a:lumMod val="75000"/>
                <a:lumOff val="25000"/>
              </a:schemeClr>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199">
              <a:solidFill>
                <a:srgbClr val="FFFFFF"/>
              </a:solidFill>
              <a:latin typeface="Segoe UI"/>
              <a:cs typeface="Segoe UI" pitchFamily="34" charset="0"/>
            </a:endParaRPr>
          </a:p>
        </p:txBody>
      </p:sp>
      <p:pic>
        <p:nvPicPr>
          <p:cNvPr id="34" name="Picture 33">
            <a:extLst>
              <a:ext uri="{FF2B5EF4-FFF2-40B4-BE49-F238E27FC236}">
                <a16:creationId xmlns:a16="http://schemas.microsoft.com/office/drawing/2014/main" id="{611A12F9-C148-0D47-84A2-26B31BBE4371}"/>
              </a:ext>
            </a:extLst>
          </p:cNvPr>
          <p:cNvPicPr>
            <a:picLocks noChangeAspect="1"/>
          </p:cNvPicPr>
          <p:nvPr/>
        </p:nvPicPr>
        <p:blipFill rotWithShape="1">
          <a:blip r:embed="rId3">
            <a:clrChange>
              <a:clrFrom>
                <a:srgbClr val="FFFFFF"/>
              </a:clrFrom>
              <a:clrTo>
                <a:srgbClr val="FFFFFF">
                  <a:alpha val="0"/>
                </a:srgbClr>
              </a:clrTo>
            </a:clrChange>
          </a:blip>
          <a:srcRect t="23199" b="23199"/>
          <a:stretch/>
        </p:blipFill>
        <p:spPr>
          <a:xfrm>
            <a:off x="6646078" y="2587723"/>
            <a:ext cx="1277605" cy="512238"/>
          </a:xfrm>
          <a:prstGeom prst="rect">
            <a:avLst/>
          </a:prstGeom>
        </p:spPr>
      </p:pic>
      <p:sp>
        <p:nvSpPr>
          <p:cNvPr id="35" name="TextBox 34">
            <a:extLst>
              <a:ext uri="{FF2B5EF4-FFF2-40B4-BE49-F238E27FC236}">
                <a16:creationId xmlns:a16="http://schemas.microsoft.com/office/drawing/2014/main" id="{F2B2F5E6-DFCC-43BA-945D-7720B41755B0}"/>
              </a:ext>
            </a:extLst>
          </p:cNvPr>
          <p:cNvSpPr txBox="1"/>
          <p:nvPr/>
        </p:nvSpPr>
        <p:spPr>
          <a:xfrm>
            <a:off x="6532505" y="3090436"/>
            <a:ext cx="1504751" cy="188212"/>
          </a:xfrm>
          <a:prstGeom prst="rect">
            <a:avLst/>
          </a:prstGeom>
          <a:noFill/>
        </p:spPr>
        <p:txBody>
          <a:bodyPr wrap="square" lIns="0" tIns="0" rIns="0" bIns="0" rtlCol="0" anchor="t">
            <a:spAutoFit/>
          </a:bodyPr>
          <a:lstStyle/>
          <a:p>
            <a:pPr algn="ctr" defTabSz="932563">
              <a:spcAft>
                <a:spcPts val="600"/>
              </a:spcAft>
            </a:pPr>
            <a:r>
              <a:rPr lang="en-US" sz="1199">
                <a:solidFill>
                  <a:srgbClr val="505050"/>
                </a:solidFill>
                <a:latin typeface="Segoe UI"/>
                <a:cs typeface="Segoe UI Semibold" panose="020B0702040204020203" pitchFamily="34" charset="0"/>
              </a:rPr>
              <a:t>Managed</a:t>
            </a:r>
          </a:p>
        </p:txBody>
      </p:sp>
      <p:pic>
        <p:nvPicPr>
          <p:cNvPr id="36" name="Picture 35">
            <a:extLst>
              <a:ext uri="{FF2B5EF4-FFF2-40B4-BE49-F238E27FC236}">
                <a16:creationId xmlns:a16="http://schemas.microsoft.com/office/drawing/2014/main" id="{23CD7D83-5F3B-4CAB-9219-7B100470197A}"/>
              </a:ext>
            </a:extLst>
          </p:cNvPr>
          <p:cNvPicPr>
            <a:picLocks noChangeAspect="1"/>
          </p:cNvPicPr>
          <p:nvPr/>
        </p:nvPicPr>
        <p:blipFill>
          <a:blip r:embed="rId4"/>
          <a:stretch>
            <a:fillRect/>
          </a:stretch>
        </p:blipFill>
        <p:spPr>
          <a:xfrm>
            <a:off x="6952726" y="3877677"/>
            <a:ext cx="664312" cy="664312"/>
          </a:xfrm>
          <a:prstGeom prst="rect">
            <a:avLst/>
          </a:prstGeom>
        </p:spPr>
      </p:pic>
      <p:sp>
        <p:nvSpPr>
          <p:cNvPr id="37" name="Rectangle: Rounded Corners 36">
            <a:extLst>
              <a:ext uri="{FF2B5EF4-FFF2-40B4-BE49-F238E27FC236}">
                <a16:creationId xmlns:a16="http://schemas.microsoft.com/office/drawing/2014/main" id="{E9ECEFD3-92D9-4D4B-840B-DD582D7EC239}"/>
              </a:ext>
            </a:extLst>
          </p:cNvPr>
          <p:cNvSpPr/>
          <p:nvPr/>
        </p:nvSpPr>
        <p:spPr bwMode="auto">
          <a:xfrm>
            <a:off x="5359528" y="5542381"/>
            <a:ext cx="3850718" cy="1088872"/>
          </a:xfrm>
          <a:prstGeom prst="roundRect">
            <a:avLst>
              <a:gd name="adj" fmla="val 3125"/>
            </a:avLst>
          </a:prstGeom>
          <a:solidFill>
            <a:schemeClr val="accent5">
              <a:lumMod val="75000"/>
              <a:lumOff val="25000"/>
              <a:alpha val="3000"/>
            </a:schemeClr>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1199">
                <a:solidFill>
                  <a:srgbClr val="505050"/>
                </a:solidFill>
                <a:latin typeface="Segoe UI"/>
                <a:ea typeface="Segoe UI" pitchFamily="34" charset="0"/>
                <a:cs typeface="Segoe UI" pitchFamily="34" charset="0"/>
              </a:rPr>
              <a:t>Azure infrastructure services</a:t>
            </a:r>
          </a:p>
        </p:txBody>
      </p:sp>
      <p:sp>
        <p:nvSpPr>
          <p:cNvPr id="38" name="Rectangle: Rounded Corners 37">
            <a:extLst>
              <a:ext uri="{FF2B5EF4-FFF2-40B4-BE49-F238E27FC236}">
                <a16:creationId xmlns:a16="http://schemas.microsoft.com/office/drawing/2014/main" id="{66FFE53D-72A5-429E-940A-46CE5221FFF3}"/>
              </a:ext>
            </a:extLst>
          </p:cNvPr>
          <p:cNvSpPr/>
          <p:nvPr/>
        </p:nvSpPr>
        <p:spPr bwMode="auto">
          <a:xfrm>
            <a:off x="5359531" y="4999143"/>
            <a:ext cx="3850711" cy="423764"/>
          </a:xfrm>
          <a:prstGeom prst="roundRect">
            <a:avLst>
              <a:gd name="adj" fmla="val 3125"/>
            </a:avLst>
          </a:prstGeom>
          <a:solidFill>
            <a:srgbClr val="00B0F0">
              <a:alpha val="10000"/>
            </a:srgbClr>
          </a:solidFill>
          <a:ln w="12700">
            <a:solidFill>
              <a:srgbClr val="00B0F0">
                <a:alpha val="8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199">
                <a:solidFill>
                  <a:srgbClr val="505050"/>
                </a:solidFill>
                <a:latin typeface="Segoe UI"/>
                <a:cs typeface="Segoe UI" pitchFamily="34" charset="0"/>
              </a:rPr>
              <a:t>Docker</a:t>
            </a:r>
          </a:p>
        </p:txBody>
      </p:sp>
      <p:cxnSp>
        <p:nvCxnSpPr>
          <p:cNvPr id="25" name="Straight Arrow Connector 24">
            <a:extLst>
              <a:ext uri="{FF2B5EF4-FFF2-40B4-BE49-F238E27FC236}">
                <a16:creationId xmlns:a16="http://schemas.microsoft.com/office/drawing/2014/main" id="{99CE8A47-A9E3-4276-A6E4-F117071802F2}"/>
              </a:ext>
            </a:extLst>
          </p:cNvPr>
          <p:cNvCxnSpPr>
            <a:cxnSpLocks/>
          </p:cNvCxnSpPr>
          <p:nvPr/>
        </p:nvCxnSpPr>
        <p:spPr>
          <a:xfrm>
            <a:off x="7284881" y="3420523"/>
            <a:ext cx="0" cy="387528"/>
          </a:xfrm>
          <a:prstGeom prst="straightConnector1">
            <a:avLst/>
          </a:prstGeom>
          <a:ln w="12700">
            <a:solidFill>
              <a:schemeClr val="bg2"/>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D0FD074E-28B8-4479-B518-BDF1379C0E58}"/>
              </a:ext>
            </a:extLst>
          </p:cNvPr>
          <p:cNvSpPr txBox="1"/>
          <p:nvPr/>
        </p:nvSpPr>
        <p:spPr>
          <a:xfrm>
            <a:off x="6532505" y="4581705"/>
            <a:ext cx="1504751" cy="188212"/>
          </a:xfrm>
          <a:prstGeom prst="rect">
            <a:avLst/>
          </a:prstGeom>
          <a:noFill/>
        </p:spPr>
        <p:txBody>
          <a:bodyPr wrap="square" lIns="0" tIns="0" rIns="0" bIns="0" rtlCol="0" anchor="t">
            <a:spAutoFit/>
          </a:bodyPr>
          <a:lstStyle/>
          <a:p>
            <a:pPr algn="ctr" defTabSz="932563">
              <a:spcAft>
                <a:spcPts val="600"/>
              </a:spcAft>
            </a:pPr>
            <a:r>
              <a:rPr lang="en-US" sz="1199">
                <a:solidFill>
                  <a:srgbClr val="505050"/>
                </a:solidFill>
                <a:latin typeface="Segoe UI"/>
                <a:cs typeface="Segoe UI Semibold" panose="020B0702040204020203" pitchFamily="34" charset="0"/>
              </a:rPr>
              <a:t>Kubernetes</a:t>
            </a:r>
          </a:p>
        </p:txBody>
      </p:sp>
      <p:grpSp>
        <p:nvGrpSpPr>
          <p:cNvPr id="9" name="Group 8">
            <a:extLst>
              <a:ext uri="{FF2B5EF4-FFF2-40B4-BE49-F238E27FC236}">
                <a16:creationId xmlns:a16="http://schemas.microsoft.com/office/drawing/2014/main" id="{FBEE81C8-02BF-4936-8DAB-1F1F52255D92}"/>
              </a:ext>
            </a:extLst>
          </p:cNvPr>
          <p:cNvGrpSpPr/>
          <p:nvPr/>
        </p:nvGrpSpPr>
        <p:grpSpPr>
          <a:xfrm>
            <a:off x="9345124" y="2095791"/>
            <a:ext cx="204407" cy="2670554"/>
            <a:chOff x="8730675" y="2095592"/>
            <a:chExt cx="204436" cy="2670933"/>
          </a:xfrm>
        </p:grpSpPr>
        <p:sp>
          <p:nvSpPr>
            <p:cNvPr id="52" name="Left Bracket 51">
              <a:extLst>
                <a:ext uri="{FF2B5EF4-FFF2-40B4-BE49-F238E27FC236}">
                  <a16:creationId xmlns:a16="http://schemas.microsoft.com/office/drawing/2014/main" id="{9FB1FB61-A867-47D2-9F8C-66B31C4AB4EF}"/>
                </a:ext>
              </a:extLst>
            </p:cNvPr>
            <p:cNvSpPr/>
            <p:nvPr/>
          </p:nvSpPr>
          <p:spPr>
            <a:xfrm flipH="1">
              <a:off x="8730675" y="2095592"/>
              <a:ext cx="85309" cy="2670933"/>
            </a:xfrm>
            <a:prstGeom prst="leftBracket">
              <a:avLst>
                <a:gd name="adj" fmla="val 8651"/>
              </a:avLst>
            </a:prstGeom>
            <a:ln w="12700">
              <a:solidFill>
                <a:schemeClr val="bg2"/>
              </a:solid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63"/>
              <a:endParaRPr lang="en-US">
                <a:solidFill>
                  <a:srgbClr val="505050"/>
                </a:solidFill>
                <a:latin typeface="Segoe UI"/>
              </a:endParaRPr>
            </a:p>
          </p:txBody>
        </p:sp>
        <p:cxnSp>
          <p:nvCxnSpPr>
            <p:cNvPr id="54" name="Straight Connector 53">
              <a:extLst>
                <a:ext uri="{FF2B5EF4-FFF2-40B4-BE49-F238E27FC236}">
                  <a16:creationId xmlns:a16="http://schemas.microsoft.com/office/drawing/2014/main" id="{6FDC3757-9EC1-493F-82A3-F051C2784B76}"/>
                </a:ext>
              </a:extLst>
            </p:cNvPr>
            <p:cNvCxnSpPr>
              <a:cxnSpLocks/>
            </p:cNvCxnSpPr>
            <p:nvPr/>
          </p:nvCxnSpPr>
          <p:spPr>
            <a:xfrm flipH="1">
              <a:off x="8815985" y="2840572"/>
              <a:ext cx="119126" cy="0"/>
            </a:xfrm>
            <a:prstGeom prst="line">
              <a:avLst/>
            </a:prstGeom>
            <a:ln w="12700">
              <a:solidFill>
                <a:schemeClr val="bg2"/>
              </a:solidFill>
              <a:prstDash val="solid"/>
              <a:headEnd type="none"/>
              <a:tailEnd type="none"/>
            </a:ln>
          </p:spPr>
          <p:style>
            <a:lnRef idx="1">
              <a:schemeClr val="accent1"/>
            </a:lnRef>
            <a:fillRef idx="0">
              <a:schemeClr val="accent1"/>
            </a:fillRef>
            <a:effectRef idx="0">
              <a:schemeClr val="accent1"/>
            </a:effectRef>
            <a:fontRef idx="minor">
              <a:schemeClr val="tx1"/>
            </a:fontRef>
          </p:style>
        </p:cxnSp>
      </p:grpSp>
      <p:sp>
        <p:nvSpPr>
          <p:cNvPr id="60" name="TextBox 59">
            <a:extLst>
              <a:ext uri="{FF2B5EF4-FFF2-40B4-BE49-F238E27FC236}">
                <a16:creationId xmlns:a16="http://schemas.microsoft.com/office/drawing/2014/main" id="{33CA713C-C236-4553-B5E5-473CBFA89D50}"/>
              </a:ext>
            </a:extLst>
          </p:cNvPr>
          <p:cNvSpPr txBox="1"/>
          <p:nvPr/>
        </p:nvSpPr>
        <p:spPr>
          <a:xfrm>
            <a:off x="9679773" y="2728458"/>
            <a:ext cx="2258455" cy="1254960"/>
          </a:xfrm>
          <a:prstGeom prst="rect">
            <a:avLst/>
          </a:prstGeom>
          <a:noFill/>
        </p:spPr>
        <p:txBody>
          <a:bodyPr wrap="square" lIns="0" tIns="0" rIns="0" bIns="0" rtlCol="0" anchor="ctr">
            <a:spAutoFit/>
          </a:bodyPr>
          <a:lstStyle/>
          <a:p>
            <a:pPr marL="171417" indent="-171417" defTabSz="932563">
              <a:spcAft>
                <a:spcPts val="600"/>
              </a:spcAft>
              <a:buFont typeface="Arial" panose="020B0604020202020204" pitchFamily="34" charset="0"/>
              <a:buChar char="•"/>
            </a:pPr>
            <a:r>
              <a:rPr lang="en-US" sz="1199">
                <a:solidFill>
                  <a:srgbClr val="505050"/>
                </a:solidFill>
                <a:latin typeface="Segoe UI"/>
                <a:cs typeface="Segoe UI Semibold" panose="020B0702040204020203" pitchFamily="34" charset="0"/>
              </a:rPr>
              <a:t>Managed control pane</a:t>
            </a:r>
          </a:p>
          <a:p>
            <a:pPr marL="171417" indent="-171417" defTabSz="932563">
              <a:spcAft>
                <a:spcPts val="600"/>
              </a:spcAft>
              <a:buFont typeface="Arial" panose="020B0604020202020204" pitchFamily="34" charset="0"/>
              <a:buChar char="•"/>
            </a:pPr>
            <a:r>
              <a:rPr lang="en-US" sz="1199">
                <a:solidFill>
                  <a:srgbClr val="505050"/>
                </a:solidFill>
                <a:latin typeface="Segoe UI"/>
                <a:cs typeface="Segoe UI Semibold" panose="020B0702040204020203" pitchFamily="34" charset="0"/>
              </a:rPr>
              <a:t>Automated upgrades, patches</a:t>
            </a:r>
          </a:p>
          <a:p>
            <a:pPr marL="171417" indent="-171417" defTabSz="932563">
              <a:spcAft>
                <a:spcPts val="600"/>
              </a:spcAft>
              <a:buFont typeface="Arial" panose="020B0604020202020204" pitchFamily="34" charset="0"/>
              <a:buChar char="•"/>
            </a:pPr>
            <a:r>
              <a:rPr lang="en-US" sz="1199">
                <a:solidFill>
                  <a:srgbClr val="505050"/>
                </a:solidFill>
                <a:latin typeface="Segoe UI"/>
                <a:cs typeface="Segoe UI Semibold" panose="020B0702040204020203" pitchFamily="34" charset="0"/>
              </a:rPr>
              <a:t>Easy cluster scaling</a:t>
            </a:r>
          </a:p>
          <a:p>
            <a:pPr marL="171417" indent="-171417" defTabSz="932563">
              <a:spcAft>
                <a:spcPts val="600"/>
              </a:spcAft>
              <a:buFont typeface="Arial" panose="020B0604020202020204" pitchFamily="34" charset="0"/>
              <a:buChar char="•"/>
            </a:pPr>
            <a:r>
              <a:rPr lang="en-US" sz="1199">
                <a:solidFill>
                  <a:srgbClr val="505050"/>
                </a:solidFill>
                <a:latin typeface="Segoe UI"/>
                <a:cs typeface="Segoe UI Semibold" panose="020B0702040204020203" pitchFamily="34" charset="0"/>
              </a:rPr>
              <a:t>Self-healing </a:t>
            </a:r>
          </a:p>
          <a:p>
            <a:pPr marL="171417" indent="-171417" defTabSz="932563">
              <a:spcAft>
                <a:spcPts val="600"/>
              </a:spcAft>
              <a:buFont typeface="Arial" panose="020B0604020202020204" pitchFamily="34" charset="0"/>
              <a:buChar char="•"/>
            </a:pPr>
            <a:r>
              <a:rPr lang="en-US" sz="1199">
                <a:solidFill>
                  <a:srgbClr val="505050"/>
                </a:solidFill>
                <a:latin typeface="Segoe UI"/>
                <a:cs typeface="Segoe UI Semibold" panose="020B0702040204020203" pitchFamily="34" charset="0"/>
              </a:rPr>
              <a:t>Cost savings</a:t>
            </a:r>
          </a:p>
        </p:txBody>
      </p:sp>
      <p:grpSp>
        <p:nvGrpSpPr>
          <p:cNvPr id="88" name="Group 87">
            <a:extLst>
              <a:ext uri="{FF2B5EF4-FFF2-40B4-BE49-F238E27FC236}">
                <a16:creationId xmlns:a16="http://schemas.microsoft.com/office/drawing/2014/main" id="{2C688356-4D6A-4485-A391-F33296CFE46E}"/>
              </a:ext>
            </a:extLst>
          </p:cNvPr>
          <p:cNvGrpSpPr/>
          <p:nvPr/>
        </p:nvGrpSpPr>
        <p:grpSpPr>
          <a:xfrm>
            <a:off x="3324199" y="3032158"/>
            <a:ext cx="375632" cy="623671"/>
            <a:chOff x="3970338" y="2971801"/>
            <a:chExt cx="584200" cy="969962"/>
          </a:xfrm>
        </p:grpSpPr>
        <p:sp>
          <p:nvSpPr>
            <p:cNvPr id="68" name="Freeform 9">
              <a:extLst>
                <a:ext uri="{FF2B5EF4-FFF2-40B4-BE49-F238E27FC236}">
                  <a16:creationId xmlns:a16="http://schemas.microsoft.com/office/drawing/2014/main" id="{9950C6FB-B9EE-4E8D-A2D3-50AEFE330545}"/>
                </a:ext>
              </a:extLst>
            </p:cNvPr>
            <p:cNvSpPr>
              <a:spLocks/>
            </p:cNvSpPr>
            <p:nvPr/>
          </p:nvSpPr>
          <p:spPr bwMode="auto">
            <a:xfrm>
              <a:off x="3970338" y="3367088"/>
              <a:ext cx="584200" cy="574675"/>
            </a:xfrm>
            <a:custGeom>
              <a:avLst/>
              <a:gdLst>
                <a:gd name="T0" fmla="*/ 153 w 153"/>
                <a:gd name="T1" fmla="*/ 152 h 152"/>
                <a:gd name="T2" fmla="*/ 153 w 153"/>
                <a:gd name="T3" fmla="*/ 29 h 152"/>
                <a:gd name="T4" fmla="*/ 124 w 153"/>
                <a:gd name="T5" fmla="*/ 0 h 152"/>
                <a:gd name="T6" fmla="*/ 29 w 153"/>
                <a:gd name="T7" fmla="*/ 0 h 152"/>
                <a:gd name="T8" fmla="*/ 0 w 153"/>
                <a:gd name="T9" fmla="*/ 29 h 152"/>
                <a:gd name="T10" fmla="*/ 0 w 153"/>
                <a:gd name="T11" fmla="*/ 152 h 152"/>
              </a:gdLst>
              <a:ahLst/>
              <a:cxnLst>
                <a:cxn ang="0">
                  <a:pos x="T0" y="T1"/>
                </a:cxn>
                <a:cxn ang="0">
                  <a:pos x="T2" y="T3"/>
                </a:cxn>
                <a:cxn ang="0">
                  <a:pos x="T4" y="T5"/>
                </a:cxn>
                <a:cxn ang="0">
                  <a:pos x="T6" y="T7"/>
                </a:cxn>
                <a:cxn ang="0">
                  <a:pos x="T8" y="T9"/>
                </a:cxn>
                <a:cxn ang="0">
                  <a:pos x="T10" y="T11"/>
                </a:cxn>
              </a:cxnLst>
              <a:rect l="0" t="0" r="r" b="b"/>
              <a:pathLst>
                <a:path w="153" h="152">
                  <a:moveTo>
                    <a:pt x="153" y="152"/>
                  </a:moveTo>
                  <a:cubicBezTo>
                    <a:pt x="153" y="29"/>
                    <a:pt x="153" y="29"/>
                    <a:pt x="153" y="29"/>
                  </a:cubicBezTo>
                  <a:cubicBezTo>
                    <a:pt x="153" y="13"/>
                    <a:pt x="140" y="0"/>
                    <a:pt x="124" y="0"/>
                  </a:cubicBezTo>
                  <a:cubicBezTo>
                    <a:pt x="29" y="0"/>
                    <a:pt x="29" y="0"/>
                    <a:pt x="29" y="0"/>
                  </a:cubicBezTo>
                  <a:cubicBezTo>
                    <a:pt x="13" y="0"/>
                    <a:pt x="0" y="13"/>
                    <a:pt x="0" y="29"/>
                  </a:cubicBezTo>
                  <a:cubicBezTo>
                    <a:pt x="0" y="152"/>
                    <a:pt x="0" y="152"/>
                    <a:pt x="0" y="152"/>
                  </a:cubicBezTo>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71" name="Oval 12">
              <a:extLst>
                <a:ext uri="{FF2B5EF4-FFF2-40B4-BE49-F238E27FC236}">
                  <a16:creationId xmlns:a16="http://schemas.microsoft.com/office/drawing/2014/main" id="{CB998D5C-EDAF-4EC6-BC67-73D16E1ED6BC}"/>
                </a:ext>
              </a:extLst>
            </p:cNvPr>
            <p:cNvSpPr>
              <a:spLocks noChangeArrowheads="1"/>
            </p:cNvSpPr>
            <p:nvPr/>
          </p:nvSpPr>
          <p:spPr bwMode="auto">
            <a:xfrm>
              <a:off x="4100513" y="2971801"/>
              <a:ext cx="325438" cy="322263"/>
            </a:xfrm>
            <a:prstGeom prst="ellips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72" name="Line 13">
              <a:extLst>
                <a:ext uri="{FF2B5EF4-FFF2-40B4-BE49-F238E27FC236}">
                  <a16:creationId xmlns:a16="http://schemas.microsoft.com/office/drawing/2014/main" id="{2A226659-A74F-49CA-B3B7-FFE5543188FB}"/>
                </a:ext>
              </a:extLst>
            </p:cNvPr>
            <p:cNvSpPr>
              <a:spLocks noChangeShapeType="1"/>
            </p:cNvSpPr>
            <p:nvPr/>
          </p:nvSpPr>
          <p:spPr bwMode="auto">
            <a:xfrm>
              <a:off x="3970338" y="3941763"/>
              <a:ext cx="584200" cy="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73" name="Freeform 14">
              <a:extLst>
                <a:ext uri="{FF2B5EF4-FFF2-40B4-BE49-F238E27FC236}">
                  <a16:creationId xmlns:a16="http://schemas.microsoft.com/office/drawing/2014/main" id="{E54AABDF-5553-4FA5-8583-AC06FC8F36F7}"/>
                </a:ext>
              </a:extLst>
            </p:cNvPr>
            <p:cNvSpPr>
              <a:spLocks/>
            </p:cNvSpPr>
            <p:nvPr/>
          </p:nvSpPr>
          <p:spPr bwMode="auto">
            <a:xfrm>
              <a:off x="4318001" y="3509963"/>
              <a:ext cx="133350" cy="155575"/>
            </a:xfrm>
            <a:custGeom>
              <a:avLst/>
              <a:gdLst>
                <a:gd name="T0" fmla="*/ 34 w 35"/>
                <a:gd name="T1" fmla="*/ 32 h 41"/>
                <a:gd name="T2" fmla="*/ 18 w 35"/>
                <a:gd name="T3" fmla="*/ 41 h 41"/>
                <a:gd name="T4" fmla="*/ 1 w 35"/>
                <a:gd name="T5" fmla="*/ 32 h 41"/>
                <a:gd name="T6" fmla="*/ 0 w 35"/>
                <a:gd name="T7" fmla="*/ 31 h 41"/>
                <a:gd name="T8" fmla="*/ 0 w 35"/>
                <a:gd name="T9" fmla="*/ 1 h 41"/>
                <a:gd name="T10" fmla="*/ 1 w 35"/>
                <a:gd name="T11" fmla="*/ 0 h 41"/>
                <a:gd name="T12" fmla="*/ 34 w 35"/>
                <a:gd name="T13" fmla="*/ 0 h 41"/>
                <a:gd name="T14" fmla="*/ 35 w 35"/>
                <a:gd name="T15" fmla="*/ 1 h 41"/>
                <a:gd name="T16" fmla="*/ 35 w 35"/>
                <a:gd name="T17" fmla="*/ 31 h 41"/>
                <a:gd name="T18" fmla="*/ 34 w 35"/>
                <a:gd name="T19" fmla="*/ 32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41">
                  <a:moveTo>
                    <a:pt x="34" y="32"/>
                  </a:moveTo>
                  <a:cubicBezTo>
                    <a:pt x="18" y="41"/>
                    <a:pt x="18" y="41"/>
                    <a:pt x="18" y="41"/>
                  </a:cubicBezTo>
                  <a:cubicBezTo>
                    <a:pt x="1" y="32"/>
                    <a:pt x="1" y="32"/>
                    <a:pt x="1" y="32"/>
                  </a:cubicBezTo>
                  <a:cubicBezTo>
                    <a:pt x="0" y="32"/>
                    <a:pt x="0" y="32"/>
                    <a:pt x="0" y="31"/>
                  </a:cubicBezTo>
                  <a:cubicBezTo>
                    <a:pt x="0" y="1"/>
                    <a:pt x="0" y="1"/>
                    <a:pt x="0" y="1"/>
                  </a:cubicBezTo>
                  <a:cubicBezTo>
                    <a:pt x="0" y="0"/>
                    <a:pt x="0" y="0"/>
                    <a:pt x="1" y="0"/>
                  </a:cubicBezTo>
                  <a:cubicBezTo>
                    <a:pt x="34" y="0"/>
                    <a:pt x="34" y="0"/>
                    <a:pt x="34" y="0"/>
                  </a:cubicBezTo>
                  <a:cubicBezTo>
                    <a:pt x="35" y="0"/>
                    <a:pt x="35" y="0"/>
                    <a:pt x="35" y="1"/>
                  </a:cubicBezTo>
                  <a:cubicBezTo>
                    <a:pt x="35" y="31"/>
                    <a:pt x="35" y="31"/>
                    <a:pt x="35" y="31"/>
                  </a:cubicBezTo>
                  <a:cubicBezTo>
                    <a:pt x="35" y="32"/>
                    <a:pt x="35" y="32"/>
                    <a:pt x="34" y="32"/>
                  </a:cubicBezTo>
                  <a:close/>
                </a:path>
              </a:pathLst>
            </a:cu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grpSp>
      <p:sp>
        <p:nvSpPr>
          <p:cNvPr id="90" name="TextBox 89">
            <a:extLst>
              <a:ext uri="{FF2B5EF4-FFF2-40B4-BE49-F238E27FC236}">
                <a16:creationId xmlns:a16="http://schemas.microsoft.com/office/drawing/2014/main" id="{C9984716-7478-4E73-AA62-FFDA7705B3C0}"/>
              </a:ext>
            </a:extLst>
          </p:cNvPr>
          <p:cNvSpPr txBox="1"/>
          <p:nvPr/>
        </p:nvSpPr>
        <p:spPr>
          <a:xfrm>
            <a:off x="2933717" y="3738956"/>
            <a:ext cx="1156594" cy="376422"/>
          </a:xfrm>
          <a:prstGeom prst="rect">
            <a:avLst/>
          </a:prstGeom>
          <a:noFill/>
        </p:spPr>
        <p:txBody>
          <a:bodyPr wrap="square" lIns="0" tIns="0" rIns="0" bIns="0" rtlCol="0" anchor="t">
            <a:spAutoFit/>
          </a:bodyPr>
          <a:lstStyle/>
          <a:p>
            <a:pPr algn="ctr" defTabSz="932563">
              <a:spcAft>
                <a:spcPts val="600"/>
              </a:spcAft>
            </a:pPr>
            <a:r>
              <a:rPr lang="en-US" sz="1199">
                <a:solidFill>
                  <a:srgbClr val="505050"/>
                </a:solidFill>
                <a:latin typeface="Segoe UI"/>
                <a:cs typeface="Segoe UI Semibold" panose="020B0702040204020203" pitchFamily="34" charset="0"/>
              </a:rPr>
              <a:t>Application architect</a:t>
            </a:r>
          </a:p>
        </p:txBody>
      </p:sp>
      <p:sp>
        <p:nvSpPr>
          <p:cNvPr id="91" name="TextBox 90">
            <a:extLst>
              <a:ext uri="{FF2B5EF4-FFF2-40B4-BE49-F238E27FC236}">
                <a16:creationId xmlns:a16="http://schemas.microsoft.com/office/drawing/2014/main" id="{09AFFE57-606D-4834-A7A3-00D311FE5D3E}"/>
              </a:ext>
            </a:extLst>
          </p:cNvPr>
          <p:cNvSpPr txBox="1"/>
          <p:nvPr/>
        </p:nvSpPr>
        <p:spPr>
          <a:xfrm>
            <a:off x="2933717" y="5063454"/>
            <a:ext cx="1156594" cy="376422"/>
          </a:xfrm>
          <a:prstGeom prst="rect">
            <a:avLst/>
          </a:prstGeom>
          <a:noFill/>
        </p:spPr>
        <p:txBody>
          <a:bodyPr wrap="square" lIns="0" tIns="0" rIns="0" bIns="0" rtlCol="0" anchor="t">
            <a:spAutoFit/>
          </a:bodyPr>
          <a:lstStyle/>
          <a:p>
            <a:pPr algn="ctr" defTabSz="932563">
              <a:spcAft>
                <a:spcPts val="600"/>
              </a:spcAft>
            </a:pPr>
            <a:r>
              <a:rPr lang="en-US" sz="1199">
                <a:solidFill>
                  <a:srgbClr val="505050"/>
                </a:solidFill>
                <a:latin typeface="Segoe UI"/>
                <a:cs typeface="Segoe UI Semibold" panose="020B0702040204020203" pitchFamily="34" charset="0"/>
              </a:rPr>
              <a:t>Infrastructure architect</a:t>
            </a:r>
          </a:p>
        </p:txBody>
      </p:sp>
      <p:grpSp>
        <p:nvGrpSpPr>
          <p:cNvPr id="17" name="Group 16">
            <a:extLst>
              <a:ext uri="{FF2B5EF4-FFF2-40B4-BE49-F238E27FC236}">
                <a16:creationId xmlns:a16="http://schemas.microsoft.com/office/drawing/2014/main" id="{AA20A1E0-13B2-4996-993B-6A6AEE41417D}"/>
              </a:ext>
            </a:extLst>
          </p:cNvPr>
          <p:cNvGrpSpPr/>
          <p:nvPr/>
        </p:nvGrpSpPr>
        <p:grpSpPr>
          <a:xfrm>
            <a:off x="4062455" y="3342460"/>
            <a:ext cx="2785515" cy="1324316"/>
            <a:chOff x="3575770" y="3342437"/>
            <a:chExt cx="3272289" cy="1324504"/>
          </a:xfrm>
        </p:grpSpPr>
        <p:cxnSp>
          <p:nvCxnSpPr>
            <p:cNvPr id="96" name="Connector: Elbow 95">
              <a:extLst>
                <a:ext uri="{FF2B5EF4-FFF2-40B4-BE49-F238E27FC236}">
                  <a16:creationId xmlns:a16="http://schemas.microsoft.com/office/drawing/2014/main" id="{7E213860-55DA-4D99-B1E6-BE64C0CCB5FA}"/>
                </a:ext>
              </a:extLst>
            </p:cNvPr>
            <p:cNvCxnSpPr>
              <a:cxnSpLocks/>
            </p:cNvCxnSpPr>
            <p:nvPr/>
          </p:nvCxnSpPr>
          <p:spPr>
            <a:xfrm flipV="1">
              <a:off x="3575770" y="4303884"/>
              <a:ext cx="3272289" cy="363057"/>
            </a:xfrm>
            <a:prstGeom prst="bentConnector3">
              <a:avLst>
                <a:gd name="adj1" fmla="val 16734"/>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7" name="Connector: Elbow 96">
              <a:extLst>
                <a:ext uri="{FF2B5EF4-FFF2-40B4-BE49-F238E27FC236}">
                  <a16:creationId xmlns:a16="http://schemas.microsoft.com/office/drawing/2014/main" id="{00CC4242-0B84-4A30-8C26-C664DD2282BA}"/>
                </a:ext>
              </a:extLst>
            </p:cNvPr>
            <p:cNvCxnSpPr>
              <a:cxnSpLocks/>
            </p:cNvCxnSpPr>
            <p:nvPr/>
          </p:nvCxnSpPr>
          <p:spPr>
            <a:xfrm>
              <a:off x="3575770" y="3342437"/>
              <a:ext cx="3272289" cy="773545"/>
            </a:xfrm>
            <a:prstGeom prst="bentConnector3">
              <a:avLst>
                <a:gd name="adj1" fmla="val 16512"/>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102" name="TextBox 101">
            <a:extLst>
              <a:ext uri="{FF2B5EF4-FFF2-40B4-BE49-F238E27FC236}">
                <a16:creationId xmlns:a16="http://schemas.microsoft.com/office/drawing/2014/main" id="{6C03557E-FD89-46A4-9EBF-FAA5B4A4FDFF}"/>
              </a:ext>
            </a:extLst>
          </p:cNvPr>
          <p:cNvSpPr txBox="1"/>
          <p:nvPr/>
        </p:nvSpPr>
        <p:spPr>
          <a:xfrm>
            <a:off x="5078418" y="3852702"/>
            <a:ext cx="1156594" cy="188212"/>
          </a:xfrm>
          <a:prstGeom prst="rect">
            <a:avLst/>
          </a:prstGeom>
          <a:noFill/>
        </p:spPr>
        <p:txBody>
          <a:bodyPr wrap="square" lIns="0" tIns="0" rIns="0" bIns="0" rtlCol="0" anchor="t">
            <a:spAutoFit/>
          </a:bodyPr>
          <a:lstStyle/>
          <a:p>
            <a:pPr algn="ctr" defTabSz="932563">
              <a:spcAft>
                <a:spcPts val="600"/>
              </a:spcAft>
            </a:pPr>
            <a:r>
              <a:rPr lang="en-US" sz="1199">
                <a:solidFill>
                  <a:srgbClr val="505050"/>
                </a:solidFill>
                <a:latin typeface="Segoe UI"/>
                <a:cs typeface="Segoe UI Semibold" panose="020B0702040204020203" pitchFamily="34" charset="0"/>
              </a:rPr>
              <a:t>Applications</a:t>
            </a:r>
          </a:p>
        </p:txBody>
      </p:sp>
      <p:sp>
        <p:nvSpPr>
          <p:cNvPr id="103" name="TextBox 102">
            <a:extLst>
              <a:ext uri="{FF2B5EF4-FFF2-40B4-BE49-F238E27FC236}">
                <a16:creationId xmlns:a16="http://schemas.microsoft.com/office/drawing/2014/main" id="{6E2A0C35-DE6D-40B0-A348-8621008AFCEE}"/>
              </a:ext>
            </a:extLst>
          </p:cNvPr>
          <p:cNvSpPr txBox="1"/>
          <p:nvPr/>
        </p:nvSpPr>
        <p:spPr>
          <a:xfrm>
            <a:off x="5078418" y="4380540"/>
            <a:ext cx="1156594" cy="188212"/>
          </a:xfrm>
          <a:prstGeom prst="rect">
            <a:avLst/>
          </a:prstGeom>
          <a:noFill/>
        </p:spPr>
        <p:txBody>
          <a:bodyPr wrap="square" lIns="0" tIns="0" rIns="0" bIns="0" rtlCol="0" anchor="t">
            <a:spAutoFit/>
          </a:bodyPr>
          <a:lstStyle/>
          <a:p>
            <a:pPr algn="ctr" defTabSz="932563">
              <a:spcAft>
                <a:spcPts val="600"/>
              </a:spcAft>
            </a:pPr>
            <a:r>
              <a:rPr lang="en-US" sz="1199">
                <a:solidFill>
                  <a:srgbClr val="505050"/>
                </a:solidFill>
                <a:latin typeface="Segoe UI"/>
                <a:cs typeface="Segoe UI Semibold" panose="020B0702040204020203" pitchFamily="34" charset="0"/>
              </a:rPr>
              <a:t>Operations</a:t>
            </a:r>
          </a:p>
        </p:txBody>
      </p:sp>
      <p:grpSp>
        <p:nvGrpSpPr>
          <p:cNvPr id="15" name="Group 14">
            <a:extLst>
              <a:ext uri="{FF2B5EF4-FFF2-40B4-BE49-F238E27FC236}">
                <a16:creationId xmlns:a16="http://schemas.microsoft.com/office/drawing/2014/main" id="{60DB6D6E-7681-4DBF-81DB-15C9DD7A367A}"/>
              </a:ext>
            </a:extLst>
          </p:cNvPr>
          <p:cNvGrpSpPr/>
          <p:nvPr/>
        </p:nvGrpSpPr>
        <p:grpSpPr>
          <a:xfrm>
            <a:off x="6228402" y="5997580"/>
            <a:ext cx="454684" cy="472778"/>
            <a:chOff x="4680680" y="-1131468"/>
            <a:chExt cx="933450" cy="970598"/>
          </a:xfrm>
        </p:grpSpPr>
        <p:sp>
          <p:nvSpPr>
            <p:cNvPr id="109" name="Freeform: Shape 108">
              <a:extLst>
                <a:ext uri="{FF2B5EF4-FFF2-40B4-BE49-F238E27FC236}">
                  <a16:creationId xmlns:a16="http://schemas.microsoft.com/office/drawing/2014/main" id="{AEF8EF05-5A29-47CF-9037-A3574796B918}"/>
                </a:ext>
              </a:extLst>
            </p:cNvPr>
            <p:cNvSpPr/>
            <p:nvPr/>
          </p:nvSpPr>
          <p:spPr>
            <a:xfrm>
              <a:off x="4680680" y="-1131468"/>
              <a:ext cx="933450" cy="295275"/>
            </a:xfrm>
            <a:custGeom>
              <a:avLst/>
              <a:gdLst/>
              <a:ahLst/>
              <a:cxnLst/>
              <a:rect l="0" t="0" r="0" b="0"/>
              <a:pathLst>
                <a:path w="933450" h="295275">
                  <a:moveTo>
                    <a:pt x="21431" y="21431"/>
                  </a:moveTo>
                  <a:lnTo>
                    <a:pt x="921544" y="21431"/>
                  </a:lnTo>
                  <a:lnTo>
                    <a:pt x="921544" y="280511"/>
                  </a:lnTo>
                  <a:lnTo>
                    <a:pt x="21431" y="280511"/>
                  </a:lnTo>
                  <a:close/>
                </a:path>
              </a:pathLst>
            </a:custGeom>
            <a:noFill/>
            <a:ln w="12700" cap="rnd">
              <a:solidFill>
                <a:schemeClr val="tx1"/>
              </a:solidFill>
              <a:prstDash val="solid"/>
              <a:round/>
            </a:ln>
          </p:spPr>
          <p:txBody>
            <a:bodyPr/>
            <a:lstStyle/>
            <a:p>
              <a:pPr defTabSz="932563"/>
              <a:endParaRPr lang="en-US">
                <a:solidFill>
                  <a:srgbClr val="505050"/>
                </a:solidFill>
                <a:latin typeface="Segoe UI"/>
              </a:endParaRPr>
            </a:p>
          </p:txBody>
        </p:sp>
        <p:sp>
          <p:nvSpPr>
            <p:cNvPr id="110" name="Freeform: Shape 109">
              <a:extLst>
                <a:ext uri="{FF2B5EF4-FFF2-40B4-BE49-F238E27FC236}">
                  <a16:creationId xmlns:a16="http://schemas.microsoft.com/office/drawing/2014/main" id="{5CD8C3BC-6FEB-48EA-B034-29C364AA5771}"/>
                </a:ext>
              </a:extLst>
            </p:cNvPr>
            <p:cNvSpPr/>
            <p:nvPr/>
          </p:nvSpPr>
          <p:spPr>
            <a:xfrm>
              <a:off x="4680680" y="-794283"/>
              <a:ext cx="933450" cy="295275"/>
            </a:xfrm>
            <a:custGeom>
              <a:avLst/>
              <a:gdLst/>
              <a:ahLst/>
              <a:cxnLst/>
              <a:rect l="0" t="0" r="0" b="0"/>
              <a:pathLst>
                <a:path w="933450" h="295275">
                  <a:moveTo>
                    <a:pt x="21431" y="21431"/>
                  </a:moveTo>
                  <a:lnTo>
                    <a:pt x="921544" y="21431"/>
                  </a:lnTo>
                  <a:lnTo>
                    <a:pt x="921544" y="280511"/>
                  </a:lnTo>
                  <a:lnTo>
                    <a:pt x="21431" y="280511"/>
                  </a:lnTo>
                  <a:close/>
                </a:path>
              </a:pathLst>
            </a:custGeom>
            <a:noFill/>
            <a:ln w="12700" cap="rnd">
              <a:solidFill>
                <a:schemeClr val="tx1"/>
              </a:solidFill>
              <a:prstDash val="solid"/>
              <a:round/>
            </a:ln>
          </p:spPr>
          <p:txBody>
            <a:bodyPr/>
            <a:lstStyle/>
            <a:p>
              <a:pPr defTabSz="932563"/>
              <a:endParaRPr lang="en-US">
                <a:solidFill>
                  <a:srgbClr val="505050"/>
                </a:solidFill>
                <a:latin typeface="Segoe UI"/>
              </a:endParaRPr>
            </a:p>
          </p:txBody>
        </p:sp>
        <p:sp>
          <p:nvSpPr>
            <p:cNvPr id="111" name="Freeform: Shape 110">
              <a:extLst>
                <a:ext uri="{FF2B5EF4-FFF2-40B4-BE49-F238E27FC236}">
                  <a16:creationId xmlns:a16="http://schemas.microsoft.com/office/drawing/2014/main" id="{E00F1BB3-A9E4-4A11-99D2-F3471D258A1D}"/>
                </a:ext>
              </a:extLst>
            </p:cNvPr>
            <p:cNvSpPr/>
            <p:nvPr/>
          </p:nvSpPr>
          <p:spPr>
            <a:xfrm>
              <a:off x="4680680" y="-456145"/>
              <a:ext cx="933450" cy="295275"/>
            </a:xfrm>
            <a:custGeom>
              <a:avLst/>
              <a:gdLst/>
              <a:ahLst/>
              <a:cxnLst/>
              <a:rect l="0" t="0" r="0" b="0"/>
              <a:pathLst>
                <a:path w="933450" h="295275">
                  <a:moveTo>
                    <a:pt x="21431" y="21431"/>
                  </a:moveTo>
                  <a:lnTo>
                    <a:pt x="921544" y="21431"/>
                  </a:lnTo>
                  <a:lnTo>
                    <a:pt x="921544" y="280511"/>
                  </a:lnTo>
                  <a:lnTo>
                    <a:pt x="21431" y="280511"/>
                  </a:lnTo>
                  <a:close/>
                </a:path>
              </a:pathLst>
            </a:custGeom>
            <a:noFill/>
            <a:ln w="12700" cap="rnd">
              <a:solidFill>
                <a:schemeClr val="tx1"/>
              </a:solidFill>
              <a:prstDash val="solid"/>
              <a:round/>
            </a:ln>
          </p:spPr>
          <p:txBody>
            <a:bodyPr/>
            <a:lstStyle/>
            <a:p>
              <a:pPr defTabSz="932563"/>
              <a:endParaRPr lang="en-US">
                <a:solidFill>
                  <a:srgbClr val="505050"/>
                </a:solidFill>
                <a:latin typeface="Segoe UI"/>
              </a:endParaRPr>
            </a:p>
          </p:txBody>
        </p:sp>
        <p:sp>
          <p:nvSpPr>
            <p:cNvPr id="112" name="Freeform: Shape 111">
              <a:extLst>
                <a:ext uri="{FF2B5EF4-FFF2-40B4-BE49-F238E27FC236}">
                  <a16:creationId xmlns:a16="http://schemas.microsoft.com/office/drawing/2014/main" id="{36EAC2D0-3E55-476C-AF19-BDA21BEE1494}"/>
                </a:ext>
              </a:extLst>
            </p:cNvPr>
            <p:cNvSpPr/>
            <p:nvPr/>
          </p:nvSpPr>
          <p:spPr>
            <a:xfrm>
              <a:off x="4762595" y="-1038123"/>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12700" cap="rnd">
              <a:solidFill>
                <a:schemeClr val="tx1"/>
              </a:solidFill>
              <a:prstDash val="solid"/>
              <a:round/>
            </a:ln>
          </p:spPr>
          <p:txBody>
            <a:bodyPr/>
            <a:lstStyle/>
            <a:p>
              <a:pPr defTabSz="932563"/>
              <a:endParaRPr lang="en-US">
                <a:solidFill>
                  <a:srgbClr val="505050"/>
                </a:solidFill>
                <a:latin typeface="Segoe UI"/>
              </a:endParaRPr>
            </a:p>
          </p:txBody>
        </p:sp>
        <p:sp>
          <p:nvSpPr>
            <p:cNvPr id="113" name="Freeform: Shape 112">
              <a:extLst>
                <a:ext uri="{FF2B5EF4-FFF2-40B4-BE49-F238E27FC236}">
                  <a16:creationId xmlns:a16="http://schemas.microsoft.com/office/drawing/2014/main" id="{49152BC5-8DF3-429E-AD68-80A8D2368352}"/>
                </a:ext>
              </a:extLst>
            </p:cNvPr>
            <p:cNvSpPr/>
            <p:nvPr/>
          </p:nvSpPr>
          <p:spPr>
            <a:xfrm>
              <a:off x="4899755" y="-1038123"/>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12700" cap="rnd">
              <a:solidFill>
                <a:schemeClr val="tx1"/>
              </a:solidFill>
              <a:prstDash val="solid"/>
              <a:round/>
            </a:ln>
          </p:spPr>
          <p:txBody>
            <a:bodyPr/>
            <a:lstStyle/>
            <a:p>
              <a:pPr defTabSz="932563"/>
              <a:endParaRPr lang="en-US">
                <a:solidFill>
                  <a:srgbClr val="505050"/>
                </a:solidFill>
                <a:latin typeface="Segoe UI"/>
              </a:endParaRPr>
            </a:p>
          </p:txBody>
        </p:sp>
        <p:sp>
          <p:nvSpPr>
            <p:cNvPr id="114" name="Freeform: Shape 113">
              <a:extLst>
                <a:ext uri="{FF2B5EF4-FFF2-40B4-BE49-F238E27FC236}">
                  <a16:creationId xmlns:a16="http://schemas.microsoft.com/office/drawing/2014/main" id="{3762CADC-4D39-4F31-B1F3-4FEB411E4A1F}"/>
                </a:ext>
              </a:extLst>
            </p:cNvPr>
            <p:cNvSpPr/>
            <p:nvPr/>
          </p:nvSpPr>
          <p:spPr>
            <a:xfrm>
              <a:off x="4762595" y="-700938"/>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12700" cap="rnd">
              <a:solidFill>
                <a:schemeClr val="tx1"/>
              </a:solidFill>
              <a:prstDash val="solid"/>
              <a:round/>
            </a:ln>
          </p:spPr>
          <p:txBody>
            <a:bodyPr/>
            <a:lstStyle/>
            <a:p>
              <a:pPr defTabSz="932563"/>
              <a:endParaRPr lang="en-US">
                <a:solidFill>
                  <a:srgbClr val="505050"/>
                </a:solidFill>
                <a:latin typeface="Segoe UI"/>
              </a:endParaRPr>
            </a:p>
          </p:txBody>
        </p:sp>
        <p:sp>
          <p:nvSpPr>
            <p:cNvPr id="115" name="Freeform: Shape 114">
              <a:extLst>
                <a:ext uri="{FF2B5EF4-FFF2-40B4-BE49-F238E27FC236}">
                  <a16:creationId xmlns:a16="http://schemas.microsoft.com/office/drawing/2014/main" id="{3380373A-5F47-4258-9A78-B4AE1BF0341D}"/>
                </a:ext>
              </a:extLst>
            </p:cNvPr>
            <p:cNvSpPr/>
            <p:nvPr/>
          </p:nvSpPr>
          <p:spPr>
            <a:xfrm>
              <a:off x="4899755" y="-700938"/>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12700" cap="rnd">
              <a:solidFill>
                <a:schemeClr val="tx1"/>
              </a:solidFill>
              <a:prstDash val="solid"/>
              <a:round/>
            </a:ln>
          </p:spPr>
          <p:txBody>
            <a:bodyPr/>
            <a:lstStyle/>
            <a:p>
              <a:pPr defTabSz="932563"/>
              <a:endParaRPr lang="en-US">
                <a:solidFill>
                  <a:srgbClr val="505050"/>
                </a:solidFill>
                <a:latin typeface="Segoe UI"/>
              </a:endParaRPr>
            </a:p>
          </p:txBody>
        </p:sp>
        <p:sp>
          <p:nvSpPr>
            <p:cNvPr id="116" name="Freeform: Shape 115">
              <a:extLst>
                <a:ext uri="{FF2B5EF4-FFF2-40B4-BE49-F238E27FC236}">
                  <a16:creationId xmlns:a16="http://schemas.microsoft.com/office/drawing/2014/main" id="{D07B55D6-D266-4D30-9B5F-852705171000}"/>
                </a:ext>
              </a:extLst>
            </p:cNvPr>
            <p:cNvSpPr/>
            <p:nvPr/>
          </p:nvSpPr>
          <p:spPr>
            <a:xfrm>
              <a:off x="4762595" y="-362800"/>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12700" cap="rnd">
              <a:solidFill>
                <a:schemeClr val="tx1"/>
              </a:solidFill>
              <a:prstDash val="solid"/>
              <a:round/>
            </a:ln>
          </p:spPr>
          <p:txBody>
            <a:bodyPr/>
            <a:lstStyle/>
            <a:p>
              <a:pPr defTabSz="932563"/>
              <a:endParaRPr lang="en-US">
                <a:solidFill>
                  <a:srgbClr val="505050"/>
                </a:solidFill>
                <a:latin typeface="Segoe UI"/>
              </a:endParaRPr>
            </a:p>
          </p:txBody>
        </p:sp>
        <p:sp>
          <p:nvSpPr>
            <p:cNvPr id="117" name="Freeform: Shape 116">
              <a:extLst>
                <a:ext uri="{FF2B5EF4-FFF2-40B4-BE49-F238E27FC236}">
                  <a16:creationId xmlns:a16="http://schemas.microsoft.com/office/drawing/2014/main" id="{2E21107A-1534-4C9F-AAC3-4970CC009FCA}"/>
                </a:ext>
              </a:extLst>
            </p:cNvPr>
            <p:cNvSpPr/>
            <p:nvPr/>
          </p:nvSpPr>
          <p:spPr>
            <a:xfrm>
              <a:off x="4899755" y="-362800"/>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12700" cap="rnd">
              <a:solidFill>
                <a:schemeClr val="tx1"/>
              </a:solidFill>
              <a:prstDash val="solid"/>
              <a:round/>
            </a:ln>
          </p:spPr>
          <p:txBody>
            <a:bodyPr/>
            <a:lstStyle/>
            <a:p>
              <a:pPr defTabSz="932563"/>
              <a:endParaRPr lang="en-US">
                <a:solidFill>
                  <a:srgbClr val="505050"/>
                </a:solidFill>
                <a:latin typeface="Segoe UI"/>
              </a:endParaRPr>
            </a:p>
          </p:txBody>
        </p:sp>
        <p:sp>
          <p:nvSpPr>
            <p:cNvPr id="118" name="Freeform: Shape 117">
              <a:extLst>
                <a:ext uri="{FF2B5EF4-FFF2-40B4-BE49-F238E27FC236}">
                  <a16:creationId xmlns:a16="http://schemas.microsoft.com/office/drawing/2014/main" id="{D3A89831-6C27-439D-9FAF-48E57F103AD1}"/>
                </a:ext>
              </a:extLst>
            </p:cNvPr>
            <p:cNvSpPr/>
            <p:nvPr/>
          </p:nvSpPr>
          <p:spPr>
            <a:xfrm>
              <a:off x="5275040" y="-1038123"/>
              <a:ext cx="257175" cy="38100"/>
            </a:xfrm>
            <a:custGeom>
              <a:avLst/>
              <a:gdLst/>
              <a:ahLst/>
              <a:cxnLst/>
              <a:rect l="0" t="0" r="0" b="0"/>
              <a:pathLst>
                <a:path w="257175" h="38100">
                  <a:moveTo>
                    <a:pt x="21431" y="21431"/>
                  </a:moveTo>
                  <a:lnTo>
                    <a:pt x="241459" y="21431"/>
                  </a:lnTo>
                </a:path>
              </a:pathLst>
            </a:custGeom>
            <a:ln w="12700" cap="rnd">
              <a:solidFill>
                <a:schemeClr val="tx1"/>
              </a:solidFill>
              <a:prstDash val="solid"/>
              <a:round/>
            </a:ln>
          </p:spPr>
          <p:txBody>
            <a:bodyPr/>
            <a:lstStyle/>
            <a:p>
              <a:pPr defTabSz="932563"/>
              <a:endParaRPr lang="en-US">
                <a:solidFill>
                  <a:srgbClr val="505050"/>
                </a:solidFill>
                <a:latin typeface="Segoe UI"/>
              </a:endParaRPr>
            </a:p>
          </p:txBody>
        </p:sp>
        <p:sp>
          <p:nvSpPr>
            <p:cNvPr id="119" name="Freeform: Shape 118">
              <a:extLst>
                <a:ext uri="{FF2B5EF4-FFF2-40B4-BE49-F238E27FC236}">
                  <a16:creationId xmlns:a16="http://schemas.microsoft.com/office/drawing/2014/main" id="{5177B6E6-4D38-4441-B159-9D45C08C2F82}"/>
                </a:ext>
              </a:extLst>
            </p:cNvPr>
            <p:cNvSpPr/>
            <p:nvPr/>
          </p:nvSpPr>
          <p:spPr>
            <a:xfrm>
              <a:off x="5275040" y="-965733"/>
              <a:ext cx="257175" cy="38100"/>
            </a:xfrm>
            <a:custGeom>
              <a:avLst/>
              <a:gdLst/>
              <a:ahLst/>
              <a:cxnLst/>
              <a:rect l="0" t="0" r="0" b="0"/>
              <a:pathLst>
                <a:path w="257175" h="38100">
                  <a:moveTo>
                    <a:pt x="21431" y="21431"/>
                  </a:moveTo>
                  <a:lnTo>
                    <a:pt x="241459" y="21431"/>
                  </a:lnTo>
                </a:path>
              </a:pathLst>
            </a:custGeom>
            <a:ln w="12700" cap="rnd">
              <a:solidFill>
                <a:schemeClr val="tx1"/>
              </a:solidFill>
              <a:prstDash val="solid"/>
              <a:round/>
            </a:ln>
          </p:spPr>
          <p:txBody>
            <a:bodyPr/>
            <a:lstStyle/>
            <a:p>
              <a:pPr defTabSz="932563"/>
              <a:endParaRPr lang="en-US">
                <a:solidFill>
                  <a:srgbClr val="505050"/>
                </a:solidFill>
                <a:latin typeface="Segoe UI"/>
              </a:endParaRPr>
            </a:p>
          </p:txBody>
        </p:sp>
        <p:sp>
          <p:nvSpPr>
            <p:cNvPr id="120" name="Freeform: Shape 119">
              <a:extLst>
                <a:ext uri="{FF2B5EF4-FFF2-40B4-BE49-F238E27FC236}">
                  <a16:creationId xmlns:a16="http://schemas.microsoft.com/office/drawing/2014/main" id="{00A0C8B0-943B-4B46-B95A-FD36F6E94E67}"/>
                </a:ext>
              </a:extLst>
            </p:cNvPr>
            <p:cNvSpPr/>
            <p:nvPr/>
          </p:nvSpPr>
          <p:spPr>
            <a:xfrm>
              <a:off x="5275040" y="-700938"/>
              <a:ext cx="257175" cy="38100"/>
            </a:xfrm>
            <a:custGeom>
              <a:avLst/>
              <a:gdLst/>
              <a:ahLst/>
              <a:cxnLst/>
              <a:rect l="0" t="0" r="0" b="0"/>
              <a:pathLst>
                <a:path w="257175" h="38100">
                  <a:moveTo>
                    <a:pt x="21431" y="21431"/>
                  </a:moveTo>
                  <a:lnTo>
                    <a:pt x="241459" y="21431"/>
                  </a:lnTo>
                </a:path>
              </a:pathLst>
            </a:custGeom>
            <a:ln w="12700" cap="rnd">
              <a:solidFill>
                <a:schemeClr val="tx1"/>
              </a:solidFill>
              <a:prstDash val="solid"/>
              <a:round/>
            </a:ln>
          </p:spPr>
          <p:txBody>
            <a:bodyPr/>
            <a:lstStyle/>
            <a:p>
              <a:pPr defTabSz="932563"/>
              <a:endParaRPr lang="en-US">
                <a:solidFill>
                  <a:srgbClr val="505050"/>
                </a:solidFill>
                <a:latin typeface="Segoe UI"/>
              </a:endParaRPr>
            </a:p>
          </p:txBody>
        </p:sp>
        <p:sp>
          <p:nvSpPr>
            <p:cNvPr id="121" name="Freeform: Shape 120">
              <a:extLst>
                <a:ext uri="{FF2B5EF4-FFF2-40B4-BE49-F238E27FC236}">
                  <a16:creationId xmlns:a16="http://schemas.microsoft.com/office/drawing/2014/main" id="{C7382A31-A7BC-486D-9D0F-33F8EFD5BA79}"/>
                </a:ext>
              </a:extLst>
            </p:cNvPr>
            <p:cNvSpPr/>
            <p:nvPr/>
          </p:nvSpPr>
          <p:spPr>
            <a:xfrm>
              <a:off x="5275040" y="-628548"/>
              <a:ext cx="257175" cy="38100"/>
            </a:xfrm>
            <a:custGeom>
              <a:avLst/>
              <a:gdLst/>
              <a:ahLst/>
              <a:cxnLst/>
              <a:rect l="0" t="0" r="0" b="0"/>
              <a:pathLst>
                <a:path w="257175" h="38100">
                  <a:moveTo>
                    <a:pt x="21431" y="21431"/>
                  </a:moveTo>
                  <a:lnTo>
                    <a:pt x="241459" y="21431"/>
                  </a:lnTo>
                </a:path>
              </a:pathLst>
            </a:custGeom>
            <a:ln w="12700" cap="rnd">
              <a:solidFill>
                <a:schemeClr val="tx1"/>
              </a:solidFill>
              <a:prstDash val="solid"/>
              <a:round/>
            </a:ln>
          </p:spPr>
          <p:txBody>
            <a:bodyPr/>
            <a:lstStyle/>
            <a:p>
              <a:pPr defTabSz="932563"/>
              <a:endParaRPr lang="en-US">
                <a:solidFill>
                  <a:srgbClr val="505050"/>
                </a:solidFill>
                <a:latin typeface="Segoe UI"/>
              </a:endParaRPr>
            </a:p>
          </p:txBody>
        </p:sp>
        <p:sp>
          <p:nvSpPr>
            <p:cNvPr id="122" name="Freeform: Shape 121">
              <a:extLst>
                <a:ext uri="{FF2B5EF4-FFF2-40B4-BE49-F238E27FC236}">
                  <a16:creationId xmlns:a16="http://schemas.microsoft.com/office/drawing/2014/main" id="{E0E3A203-D534-4409-B5D2-B5E9ADE72D59}"/>
                </a:ext>
              </a:extLst>
            </p:cNvPr>
            <p:cNvSpPr/>
            <p:nvPr/>
          </p:nvSpPr>
          <p:spPr>
            <a:xfrm>
              <a:off x="5275040" y="-362800"/>
              <a:ext cx="257175" cy="38100"/>
            </a:xfrm>
            <a:custGeom>
              <a:avLst/>
              <a:gdLst/>
              <a:ahLst/>
              <a:cxnLst/>
              <a:rect l="0" t="0" r="0" b="0"/>
              <a:pathLst>
                <a:path w="257175" h="38100">
                  <a:moveTo>
                    <a:pt x="21431" y="21431"/>
                  </a:moveTo>
                  <a:lnTo>
                    <a:pt x="241459" y="21431"/>
                  </a:lnTo>
                </a:path>
              </a:pathLst>
            </a:custGeom>
            <a:ln w="12700" cap="rnd">
              <a:solidFill>
                <a:schemeClr val="tx1"/>
              </a:solidFill>
              <a:prstDash val="solid"/>
              <a:round/>
            </a:ln>
          </p:spPr>
          <p:txBody>
            <a:bodyPr/>
            <a:lstStyle/>
            <a:p>
              <a:pPr defTabSz="932563"/>
              <a:endParaRPr lang="en-US">
                <a:solidFill>
                  <a:srgbClr val="505050"/>
                </a:solidFill>
                <a:latin typeface="Segoe UI"/>
              </a:endParaRPr>
            </a:p>
          </p:txBody>
        </p:sp>
        <p:sp>
          <p:nvSpPr>
            <p:cNvPr id="123" name="Freeform: Shape 122">
              <a:extLst>
                <a:ext uri="{FF2B5EF4-FFF2-40B4-BE49-F238E27FC236}">
                  <a16:creationId xmlns:a16="http://schemas.microsoft.com/office/drawing/2014/main" id="{69DFAD76-5285-4B20-9202-B9424E4BBAC1}"/>
                </a:ext>
              </a:extLst>
            </p:cNvPr>
            <p:cNvSpPr/>
            <p:nvPr/>
          </p:nvSpPr>
          <p:spPr>
            <a:xfrm>
              <a:off x="5275040" y="-290410"/>
              <a:ext cx="257175" cy="38100"/>
            </a:xfrm>
            <a:custGeom>
              <a:avLst/>
              <a:gdLst/>
              <a:ahLst/>
              <a:cxnLst/>
              <a:rect l="0" t="0" r="0" b="0"/>
              <a:pathLst>
                <a:path w="257175" h="38100">
                  <a:moveTo>
                    <a:pt x="21431" y="21431"/>
                  </a:moveTo>
                  <a:lnTo>
                    <a:pt x="241459" y="21431"/>
                  </a:lnTo>
                </a:path>
              </a:pathLst>
            </a:custGeom>
            <a:ln w="12700" cap="rnd">
              <a:solidFill>
                <a:schemeClr val="tx1"/>
              </a:solidFill>
              <a:prstDash val="solid"/>
              <a:round/>
            </a:ln>
          </p:spPr>
          <p:txBody>
            <a:bodyPr/>
            <a:lstStyle/>
            <a:p>
              <a:pPr defTabSz="932563"/>
              <a:endParaRPr lang="en-US">
                <a:solidFill>
                  <a:srgbClr val="505050"/>
                </a:solidFill>
                <a:latin typeface="Segoe UI"/>
              </a:endParaRPr>
            </a:p>
          </p:txBody>
        </p:sp>
      </p:grpSp>
      <p:grpSp>
        <p:nvGrpSpPr>
          <p:cNvPr id="14" name="Group 13">
            <a:extLst>
              <a:ext uri="{FF2B5EF4-FFF2-40B4-BE49-F238E27FC236}">
                <a16:creationId xmlns:a16="http://schemas.microsoft.com/office/drawing/2014/main" id="{7B8EA10F-D82E-43E9-8FB7-84A42458D6D4}"/>
              </a:ext>
            </a:extLst>
          </p:cNvPr>
          <p:cNvGrpSpPr/>
          <p:nvPr/>
        </p:nvGrpSpPr>
        <p:grpSpPr>
          <a:xfrm>
            <a:off x="7015050" y="5992355"/>
            <a:ext cx="559901" cy="483228"/>
            <a:chOff x="6082734" y="-1131468"/>
            <a:chExt cx="1126808" cy="972503"/>
          </a:xfrm>
        </p:grpSpPr>
        <p:sp>
          <p:nvSpPr>
            <p:cNvPr id="127" name="Freeform: Shape 126">
              <a:extLst>
                <a:ext uri="{FF2B5EF4-FFF2-40B4-BE49-F238E27FC236}">
                  <a16:creationId xmlns:a16="http://schemas.microsoft.com/office/drawing/2014/main" id="{33C5C7C8-EA3D-4DBB-B479-79E688C27389}"/>
                </a:ext>
              </a:extLst>
            </p:cNvPr>
            <p:cNvSpPr/>
            <p:nvPr/>
          </p:nvSpPr>
          <p:spPr>
            <a:xfrm>
              <a:off x="6332289" y="-978115"/>
              <a:ext cx="714375" cy="666750"/>
            </a:xfrm>
            <a:custGeom>
              <a:avLst/>
              <a:gdLst/>
              <a:ahLst/>
              <a:cxnLst/>
              <a:rect l="0" t="0" r="0" b="0"/>
              <a:pathLst>
                <a:path w="714375" h="666750">
                  <a:moveTo>
                    <a:pt x="21431" y="21431"/>
                  </a:moveTo>
                  <a:lnTo>
                    <a:pt x="694849" y="649129"/>
                  </a:lnTo>
                </a:path>
              </a:pathLst>
            </a:custGeom>
            <a:ln w="12700" cap="rnd">
              <a:solidFill>
                <a:schemeClr val="tx1"/>
              </a:solidFill>
              <a:prstDash val="solid"/>
              <a:round/>
            </a:ln>
          </p:spPr>
          <p:txBody>
            <a:bodyPr/>
            <a:lstStyle/>
            <a:p>
              <a:pPr defTabSz="932563"/>
              <a:endParaRPr lang="en-US">
                <a:solidFill>
                  <a:srgbClr val="505050"/>
                </a:solidFill>
                <a:latin typeface="Segoe UI"/>
              </a:endParaRPr>
            </a:p>
          </p:txBody>
        </p:sp>
        <p:sp>
          <p:nvSpPr>
            <p:cNvPr id="128" name="Freeform: Shape 127">
              <a:extLst>
                <a:ext uri="{FF2B5EF4-FFF2-40B4-BE49-F238E27FC236}">
                  <a16:creationId xmlns:a16="http://schemas.microsoft.com/office/drawing/2014/main" id="{09D8C422-9DCC-4B37-9F51-C637423CB853}"/>
                </a:ext>
              </a:extLst>
            </p:cNvPr>
            <p:cNvSpPr/>
            <p:nvPr/>
          </p:nvSpPr>
          <p:spPr>
            <a:xfrm>
              <a:off x="7005707" y="-695223"/>
              <a:ext cx="142875" cy="381000"/>
            </a:xfrm>
            <a:custGeom>
              <a:avLst/>
              <a:gdLst/>
              <a:ahLst/>
              <a:cxnLst/>
              <a:rect l="0" t="0" r="0" b="0"/>
              <a:pathLst>
                <a:path w="142875" h="381000">
                  <a:moveTo>
                    <a:pt x="125254" y="21431"/>
                  </a:moveTo>
                  <a:lnTo>
                    <a:pt x="21431" y="366236"/>
                  </a:lnTo>
                </a:path>
              </a:pathLst>
            </a:custGeom>
            <a:ln w="12700" cap="rnd">
              <a:solidFill>
                <a:schemeClr val="tx1"/>
              </a:solidFill>
              <a:prstDash val="solid"/>
              <a:round/>
            </a:ln>
          </p:spPr>
          <p:txBody>
            <a:bodyPr/>
            <a:lstStyle/>
            <a:p>
              <a:pPr defTabSz="932563"/>
              <a:endParaRPr lang="en-US">
                <a:solidFill>
                  <a:srgbClr val="505050"/>
                </a:solidFill>
                <a:latin typeface="Segoe UI"/>
              </a:endParaRPr>
            </a:p>
          </p:txBody>
        </p:sp>
        <p:sp>
          <p:nvSpPr>
            <p:cNvPr id="129" name="Freeform: Shape 128">
              <a:extLst>
                <a:ext uri="{FF2B5EF4-FFF2-40B4-BE49-F238E27FC236}">
                  <a16:creationId xmlns:a16="http://schemas.microsoft.com/office/drawing/2014/main" id="{8A180D47-8461-46B4-A54A-A3A4C777F026}"/>
                </a:ext>
              </a:extLst>
            </p:cNvPr>
            <p:cNvSpPr/>
            <p:nvPr/>
          </p:nvSpPr>
          <p:spPr>
            <a:xfrm>
              <a:off x="6130359" y="-695223"/>
              <a:ext cx="1019175" cy="95250"/>
            </a:xfrm>
            <a:custGeom>
              <a:avLst/>
              <a:gdLst/>
              <a:ahLst/>
              <a:cxnLst/>
              <a:rect l="0" t="0" r="0" b="0"/>
              <a:pathLst>
                <a:path w="1019175" h="95250">
                  <a:moveTo>
                    <a:pt x="21431" y="74771"/>
                  </a:moveTo>
                  <a:lnTo>
                    <a:pt x="1000601" y="21431"/>
                  </a:lnTo>
                </a:path>
              </a:pathLst>
            </a:custGeom>
            <a:ln w="12700" cap="rnd">
              <a:solidFill>
                <a:schemeClr val="tx1"/>
              </a:solidFill>
              <a:prstDash val="solid"/>
              <a:round/>
            </a:ln>
          </p:spPr>
          <p:txBody>
            <a:bodyPr/>
            <a:lstStyle/>
            <a:p>
              <a:pPr defTabSz="932563"/>
              <a:endParaRPr lang="en-US">
                <a:solidFill>
                  <a:srgbClr val="505050"/>
                </a:solidFill>
                <a:latin typeface="Segoe UI"/>
              </a:endParaRPr>
            </a:p>
          </p:txBody>
        </p:sp>
        <p:sp>
          <p:nvSpPr>
            <p:cNvPr id="130" name="Freeform: Shape 129">
              <a:extLst>
                <a:ext uri="{FF2B5EF4-FFF2-40B4-BE49-F238E27FC236}">
                  <a16:creationId xmlns:a16="http://schemas.microsoft.com/office/drawing/2014/main" id="{B0706B86-14DC-48FF-A789-21363A14B426}"/>
                </a:ext>
              </a:extLst>
            </p:cNvPr>
            <p:cNvSpPr/>
            <p:nvPr/>
          </p:nvSpPr>
          <p:spPr>
            <a:xfrm>
              <a:off x="6130359" y="-641883"/>
              <a:ext cx="400050" cy="428625"/>
            </a:xfrm>
            <a:custGeom>
              <a:avLst/>
              <a:gdLst/>
              <a:ahLst/>
              <a:cxnLst/>
              <a:rect l="0" t="0" r="0" b="0"/>
              <a:pathLst>
                <a:path w="400050" h="428625">
                  <a:moveTo>
                    <a:pt x="386239" y="415766"/>
                  </a:moveTo>
                  <a:lnTo>
                    <a:pt x="21431" y="21431"/>
                  </a:lnTo>
                </a:path>
              </a:pathLst>
            </a:custGeom>
            <a:ln w="12700" cap="rnd">
              <a:solidFill>
                <a:schemeClr val="tx1"/>
              </a:solidFill>
              <a:prstDash val="solid"/>
              <a:round/>
            </a:ln>
          </p:spPr>
          <p:txBody>
            <a:bodyPr/>
            <a:lstStyle/>
            <a:p>
              <a:pPr defTabSz="932563"/>
              <a:endParaRPr lang="en-US">
                <a:solidFill>
                  <a:srgbClr val="505050"/>
                </a:solidFill>
                <a:latin typeface="Segoe UI"/>
              </a:endParaRPr>
            </a:p>
          </p:txBody>
        </p:sp>
        <p:sp>
          <p:nvSpPr>
            <p:cNvPr id="131" name="Freeform: Shape 130">
              <a:extLst>
                <a:ext uri="{FF2B5EF4-FFF2-40B4-BE49-F238E27FC236}">
                  <a16:creationId xmlns:a16="http://schemas.microsoft.com/office/drawing/2014/main" id="{8DA18FAB-B7FF-4601-BB09-597C86468743}"/>
                </a:ext>
              </a:extLst>
            </p:cNvPr>
            <p:cNvSpPr/>
            <p:nvPr/>
          </p:nvSpPr>
          <p:spPr>
            <a:xfrm>
              <a:off x="6495167" y="-1069555"/>
              <a:ext cx="285750" cy="857250"/>
            </a:xfrm>
            <a:custGeom>
              <a:avLst/>
              <a:gdLst/>
              <a:ahLst/>
              <a:cxnLst/>
              <a:rect l="0" t="0" r="0" b="0"/>
              <a:pathLst>
                <a:path w="285750" h="857250">
                  <a:moveTo>
                    <a:pt x="270986" y="21431"/>
                  </a:moveTo>
                  <a:lnTo>
                    <a:pt x="21431" y="843439"/>
                  </a:lnTo>
                </a:path>
              </a:pathLst>
            </a:custGeom>
            <a:ln w="12700" cap="rnd">
              <a:solidFill>
                <a:schemeClr val="tx1"/>
              </a:solidFill>
              <a:prstDash val="solid"/>
              <a:round/>
            </a:ln>
          </p:spPr>
          <p:txBody>
            <a:bodyPr/>
            <a:lstStyle/>
            <a:p>
              <a:pPr defTabSz="932563"/>
              <a:endParaRPr lang="en-US">
                <a:solidFill>
                  <a:srgbClr val="505050"/>
                </a:solidFill>
                <a:latin typeface="Segoe UI"/>
              </a:endParaRPr>
            </a:p>
          </p:txBody>
        </p:sp>
        <p:sp>
          <p:nvSpPr>
            <p:cNvPr id="132" name="Freeform: Shape 131">
              <a:extLst>
                <a:ext uri="{FF2B5EF4-FFF2-40B4-BE49-F238E27FC236}">
                  <a16:creationId xmlns:a16="http://schemas.microsoft.com/office/drawing/2014/main" id="{27C9D13F-2E2B-4017-A0CD-A466793EFDED}"/>
                </a:ext>
              </a:extLst>
            </p:cNvPr>
            <p:cNvSpPr/>
            <p:nvPr/>
          </p:nvSpPr>
          <p:spPr>
            <a:xfrm>
              <a:off x="6495167" y="-695223"/>
              <a:ext cx="657225" cy="485775"/>
            </a:xfrm>
            <a:custGeom>
              <a:avLst/>
              <a:gdLst/>
              <a:ahLst/>
              <a:cxnLst/>
              <a:rect l="0" t="0" r="0" b="0"/>
              <a:pathLst>
                <a:path w="657225" h="485775">
                  <a:moveTo>
                    <a:pt x="635794" y="21431"/>
                  </a:moveTo>
                  <a:lnTo>
                    <a:pt x="21431" y="469106"/>
                  </a:lnTo>
                </a:path>
              </a:pathLst>
            </a:custGeom>
            <a:ln w="12700" cap="rnd">
              <a:solidFill>
                <a:schemeClr val="tx1"/>
              </a:solidFill>
              <a:prstDash val="solid"/>
              <a:round/>
            </a:ln>
          </p:spPr>
          <p:txBody>
            <a:bodyPr/>
            <a:lstStyle/>
            <a:p>
              <a:pPr defTabSz="932563"/>
              <a:endParaRPr lang="en-US">
                <a:solidFill>
                  <a:srgbClr val="505050"/>
                </a:solidFill>
                <a:latin typeface="Segoe UI"/>
              </a:endParaRPr>
            </a:p>
          </p:txBody>
        </p:sp>
        <p:sp>
          <p:nvSpPr>
            <p:cNvPr id="133" name="Freeform: Shape 132">
              <a:extLst>
                <a:ext uri="{FF2B5EF4-FFF2-40B4-BE49-F238E27FC236}">
                  <a16:creationId xmlns:a16="http://schemas.microsoft.com/office/drawing/2014/main" id="{AD376E2A-E485-43A2-94C5-4308613166C8}"/>
                </a:ext>
              </a:extLst>
            </p:cNvPr>
            <p:cNvSpPr/>
            <p:nvPr/>
          </p:nvSpPr>
          <p:spPr>
            <a:xfrm>
              <a:off x="6130359" y="-1069555"/>
              <a:ext cx="657225" cy="466725"/>
            </a:xfrm>
            <a:custGeom>
              <a:avLst/>
              <a:gdLst/>
              <a:ahLst/>
              <a:cxnLst/>
              <a:rect l="0" t="0" r="0" b="0"/>
              <a:pathLst>
                <a:path w="657225" h="466725">
                  <a:moveTo>
                    <a:pt x="21431" y="449104"/>
                  </a:moveTo>
                  <a:lnTo>
                    <a:pt x="635794" y="21431"/>
                  </a:lnTo>
                </a:path>
              </a:pathLst>
            </a:custGeom>
            <a:ln w="12700" cap="rnd">
              <a:solidFill>
                <a:schemeClr val="tx1"/>
              </a:solidFill>
              <a:prstDash val="solid"/>
              <a:round/>
            </a:ln>
          </p:spPr>
          <p:txBody>
            <a:bodyPr/>
            <a:lstStyle/>
            <a:p>
              <a:pPr defTabSz="932563"/>
              <a:endParaRPr lang="en-US">
                <a:solidFill>
                  <a:srgbClr val="505050"/>
                </a:solidFill>
                <a:latin typeface="Segoe UI"/>
              </a:endParaRPr>
            </a:p>
          </p:txBody>
        </p:sp>
        <p:sp>
          <p:nvSpPr>
            <p:cNvPr id="134" name="Freeform: Shape 133">
              <a:extLst>
                <a:ext uri="{FF2B5EF4-FFF2-40B4-BE49-F238E27FC236}">
                  <a16:creationId xmlns:a16="http://schemas.microsoft.com/office/drawing/2014/main" id="{6AC39206-4EE6-412B-9224-51CF9BD9CB0B}"/>
                </a:ext>
              </a:extLst>
            </p:cNvPr>
            <p:cNvSpPr/>
            <p:nvPr/>
          </p:nvSpPr>
          <p:spPr>
            <a:xfrm>
              <a:off x="6332289" y="-1069555"/>
              <a:ext cx="447675" cy="133350"/>
            </a:xfrm>
            <a:custGeom>
              <a:avLst/>
              <a:gdLst/>
              <a:ahLst/>
              <a:cxnLst/>
              <a:rect l="0" t="0" r="0" b="0"/>
              <a:pathLst>
                <a:path w="447675" h="133350">
                  <a:moveTo>
                    <a:pt x="21431" y="112871"/>
                  </a:moveTo>
                  <a:lnTo>
                    <a:pt x="433864" y="21431"/>
                  </a:lnTo>
                </a:path>
              </a:pathLst>
            </a:custGeom>
            <a:ln w="12700" cap="rnd">
              <a:solidFill>
                <a:schemeClr val="tx1"/>
              </a:solidFill>
              <a:prstDash val="solid"/>
              <a:round/>
            </a:ln>
          </p:spPr>
          <p:txBody>
            <a:bodyPr/>
            <a:lstStyle/>
            <a:p>
              <a:pPr defTabSz="932563"/>
              <a:endParaRPr lang="en-US">
                <a:solidFill>
                  <a:srgbClr val="505050"/>
                </a:solidFill>
                <a:latin typeface="Segoe UI"/>
              </a:endParaRPr>
            </a:p>
          </p:txBody>
        </p:sp>
        <p:sp>
          <p:nvSpPr>
            <p:cNvPr id="135" name="Freeform: Shape 134">
              <a:extLst>
                <a:ext uri="{FF2B5EF4-FFF2-40B4-BE49-F238E27FC236}">
                  <a16:creationId xmlns:a16="http://schemas.microsoft.com/office/drawing/2014/main" id="{F3ADFF5F-2CD4-4AEA-8D96-88BB4CD72DF3}"/>
                </a:ext>
              </a:extLst>
            </p:cNvPr>
            <p:cNvSpPr/>
            <p:nvPr/>
          </p:nvSpPr>
          <p:spPr>
            <a:xfrm>
              <a:off x="6270377" y="-1040028"/>
              <a:ext cx="161925" cy="161925"/>
            </a:xfrm>
            <a:custGeom>
              <a:avLst/>
              <a:gdLst/>
              <a:ahLst/>
              <a:cxnLst/>
              <a:rect l="0" t="0" r="0" b="0"/>
              <a:pathLst>
                <a:path w="161925" h="161925">
                  <a:moveTo>
                    <a:pt x="145256" y="83344"/>
                  </a:moveTo>
                  <a:cubicBezTo>
                    <a:pt x="145256" y="117537"/>
                    <a:pt x="117537" y="145256"/>
                    <a:pt x="83344" y="145256"/>
                  </a:cubicBezTo>
                  <a:cubicBezTo>
                    <a:pt x="49150" y="145256"/>
                    <a:pt x="21431" y="117537"/>
                    <a:pt x="21431" y="83344"/>
                  </a:cubicBezTo>
                  <a:cubicBezTo>
                    <a:pt x="21431" y="49150"/>
                    <a:pt x="49150" y="21431"/>
                    <a:pt x="83344" y="21431"/>
                  </a:cubicBezTo>
                  <a:cubicBezTo>
                    <a:pt x="117537" y="21431"/>
                    <a:pt x="145256" y="49150"/>
                    <a:pt x="145256" y="83344"/>
                  </a:cubicBezTo>
                  <a:close/>
                </a:path>
              </a:pathLst>
            </a:custGeom>
            <a:solidFill>
              <a:srgbClr val="F7F9FD"/>
            </a:solidFill>
            <a:ln w="12700" cap="rnd">
              <a:solidFill>
                <a:schemeClr val="tx1"/>
              </a:solidFill>
              <a:prstDash val="solid"/>
              <a:round/>
            </a:ln>
          </p:spPr>
          <p:txBody>
            <a:bodyPr/>
            <a:lstStyle/>
            <a:p>
              <a:pPr defTabSz="932563"/>
              <a:endParaRPr lang="en-US">
                <a:solidFill>
                  <a:srgbClr val="505050"/>
                </a:solidFill>
                <a:latin typeface="Segoe UI"/>
              </a:endParaRPr>
            </a:p>
          </p:txBody>
        </p:sp>
        <p:sp>
          <p:nvSpPr>
            <p:cNvPr id="136" name="Freeform: Shape 135">
              <a:extLst>
                <a:ext uri="{FF2B5EF4-FFF2-40B4-BE49-F238E27FC236}">
                  <a16:creationId xmlns:a16="http://schemas.microsoft.com/office/drawing/2014/main" id="{1EC10EA4-5278-4C95-945C-6F38B9897E53}"/>
                </a:ext>
              </a:extLst>
            </p:cNvPr>
            <p:cNvSpPr/>
            <p:nvPr/>
          </p:nvSpPr>
          <p:spPr>
            <a:xfrm>
              <a:off x="6682809" y="-1131468"/>
              <a:ext cx="161925" cy="161925"/>
            </a:xfrm>
            <a:custGeom>
              <a:avLst/>
              <a:gdLst/>
              <a:ahLst/>
              <a:cxnLst/>
              <a:rect l="0" t="0" r="0" b="0"/>
              <a:pathLst>
                <a:path w="161925" h="161925">
                  <a:moveTo>
                    <a:pt x="145256" y="83344"/>
                  </a:moveTo>
                  <a:cubicBezTo>
                    <a:pt x="145256" y="117537"/>
                    <a:pt x="117537" y="145256"/>
                    <a:pt x="83344" y="145256"/>
                  </a:cubicBezTo>
                  <a:cubicBezTo>
                    <a:pt x="49151" y="145256"/>
                    <a:pt x="21431" y="117537"/>
                    <a:pt x="21431" y="83344"/>
                  </a:cubicBezTo>
                  <a:cubicBezTo>
                    <a:pt x="21431" y="49150"/>
                    <a:pt x="49151" y="21431"/>
                    <a:pt x="83344" y="21431"/>
                  </a:cubicBezTo>
                  <a:cubicBezTo>
                    <a:pt x="117537" y="21431"/>
                    <a:pt x="145256" y="49150"/>
                    <a:pt x="145256" y="83344"/>
                  </a:cubicBezTo>
                  <a:close/>
                </a:path>
              </a:pathLst>
            </a:custGeom>
            <a:solidFill>
              <a:srgbClr val="F7F9FD"/>
            </a:solidFill>
            <a:ln w="12700" cap="rnd">
              <a:solidFill>
                <a:schemeClr val="tx1"/>
              </a:solidFill>
              <a:prstDash val="solid"/>
              <a:round/>
            </a:ln>
          </p:spPr>
          <p:txBody>
            <a:bodyPr/>
            <a:lstStyle/>
            <a:p>
              <a:pPr defTabSz="932563"/>
              <a:endParaRPr lang="en-US">
                <a:solidFill>
                  <a:srgbClr val="505050"/>
                </a:solidFill>
                <a:latin typeface="Segoe UI"/>
              </a:endParaRPr>
            </a:p>
          </p:txBody>
        </p:sp>
        <p:sp>
          <p:nvSpPr>
            <p:cNvPr id="137" name="Freeform: Shape 136">
              <a:extLst>
                <a:ext uri="{FF2B5EF4-FFF2-40B4-BE49-F238E27FC236}">
                  <a16:creationId xmlns:a16="http://schemas.microsoft.com/office/drawing/2014/main" id="{ED3E63A3-3D2E-479B-B478-D09D955CDD65}"/>
                </a:ext>
              </a:extLst>
            </p:cNvPr>
            <p:cNvSpPr/>
            <p:nvPr/>
          </p:nvSpPr>
          <p:spPr>
            <a:xfrm>
              <a:off x="6565652" y="-745705"/>
              <a:ext cx="161925" cy="161925"/>
            </a:xfrm>
            <a:custGeom>
              <a:avLst/>
              <a:gdLst/>
              <a:ahLst/>
              <a:cxnLst/>
              <a:rect l="0" t="0" r="0" b="0"/>
              <a:pathLst>
                <a:path w="161925" h="161925">
                  <a:moveTo>
                    <a:pt x="145256" y="83344"/>
                  </a:moveTo>
                  <a:cubicBezTo>
                    <a:pt x="145256" y="117537"/>
                    <a:pt x="117537" y="145256"/>
                    <a:pt x="83344" y="145256"/>
                  </a:cubicBezTo>
                  <a:cubicBezTo>
                    <a:pt x="49150" y="145256"/>
                    <a:pt x="21431" y="117537"/>
                    <a:pt x="21431" y="83344"/>
                  </a:cubicBezTo>
                  <a:cubicBezTo>
                    <a:pt x="21431" y="49150"/>
                    <a:pt x="49150" y="21431"/>
                    <a:pt x="83344" y="21431"/>
                  </a:cubicBezTo>
                  <a:cubicBezTo>
                    <a:pt x="117537" y="21431"/>
                    <a:pt x="145256" y="49150"/>
                    <a:pt x="145256" y="83344"/>
                  </a:cubicBezTo>
                  <a:close/>
                </a:path>
              </a:pathLst>
            </a:custGeom>
            <a:solidFill>
              <a:srgbClr val="F7F9FD"/>
            </a:solidFill>
            <a:ln w="12700" cap="rnd">
              <a:solidFill>
                <a:schemeClr val="tx1"/>
              </a:solidFill>
              <a:prstDash val="solid"/>
              <a:round/>
            </a:ln>
          </p:spPr>
          <p:txBody>
            <a:bodyPr/>
            <a:lstStyle/>
            <a:p>
              <a:pPr defTabSz="932563"/>
              <a:endParaRPr lang="en-US">
                <a:solidFill>
                  <a:srgbClr val="505050"/>
                </a:solidFill>
                <a:latin typeface="Segoe UI"/>
              </a:endParaRPr>
            </a:p>
          </p:txBody>
        </p:sp>
        <p:sp>
          <p:nvSpPr>
            <p:cNvPr id="138" name="Freeform: Shape 137">
              <a:extLst>
                <a:ext uri="{FF2B5EF4-FFF2-40B4-BE49-F238E27FC236}">
                  <a16:creationId xmlns:a16="http://schemas.microsoft.com/office/drawing/2014/main" id="{13599CB9-EFF5-4150-8716-79525ADF0FD1}"/>
                </a:ext>
              </a:extLst>
            </p:cNvPr>
            <p:cNvSpPr/>
            <p:nvPr/>
          </p:nvSpPr>
          <p:spPr>
            <a:xfrm>
              <a:off x="7047617" y="-757135"/>
              <a:ext cx="161925" cy="161925"/>
            </a:xfrm>
            <a:custGeom>
              <a:avLst/>
              <a:gdLst/>
              <a:ahLst/>
              <a:cxnLst/>
              <a:rect l="0" t="0" r="0" b="0"/>
              <a:pathLst>
                <a:path w="161925" h="161925">
                  <a:moveTo>
                    <a:pt x="145256" y="83344"/>
                  </a:moveTo>
                  <a:cubicBezTo>
                    <a:pt x="145256" y="117537"/>
                    <a:pt x="117537" y="145256"/>
                    <a:pt x="83344" y="145256"/>
                  </a:cubicBezTo>
                  <a:cubicBezTo>
                    <a:pt x="49151" y="145256"/>
                    <a:pt x="21431" y="117537"/>
                    <a:pt x="21431" y="83344"/>
                  </a:cubicBezTo>
                  <a:cubicBezTo>
                    <a:pt x="21431" y="49150"/>
                    <a:pt x="49151" y="21431"/>
                    <a:pt x="83344" y="21431"/>
                  </a:cubicBezTo>
                  <a:cubicBezTo>
                    <a:pt x="117537" y="21431"/>
                    <a:pt x="145256" y="49150"/>
                    <a:pt x="145256" y="83344"/>
                  </a:cubicBezTo>
                  <a:close/>
                </a:path>
              </a:pathLst>
            </a:custGeom>
            <a:solidFill>
              <a:srgbClr val="F7F9FD"/>
            </a:solidFill>
            <a:ln w="12700" cap="rnd">
              <a:solidFill>
                <a:schemeClr val="tx1"/>
              </a:solidFill>
              <a:prstDash val="solid"/>
              <a:round/>
            </a:ln>
          </p:spPr>
          <p:txBody>
            <a:bodyPr/>
            <a:lstStyle/>
            <a:p>
              <a:pPr defTabSz="932563"/>
              <a:endParaRPr lang="en-US">
                <a:solidFill>
                  <a:srgbClr val="505050"/>
                </a:solidFill>
                <a:latin typeface="Segoe UI"/>
              </a:endParaRPr>
            </a:p>
          </p:txBody>
        </p:sp>
        <p:sp>
          <p:nvSpPr>
            <p:cNvPr id="139" name="Freeform: Shape 138">
              <a:extLst>
                <a:ext uri="{FF2B5EF4-FFF2-40B4-BE49-F238E27FC236}">
                  <a16:creationId xmlns:a16="http://schemas.microsoft.com/office/drawing/2014/main" id="{DE1F0ADA-901E-48B8-BBBF-32DD6A7A0CB7}"/>
                </a:ext>
              </a:extLst>
            </p:cNvPr>
            <p:cNvSpPr/>
            <p:nvPr/>
          </p:nvSpPr>
          <p:spPr>
            <a:xfrm>
              <a:off x="6437064" y="-320890"/>
              <a:ext cx="161925" cy="161925"/>
            </a:xfrm>
            <a:custGeom>
              <a:avLst/>
              <a:gdLst/>
              <a:ahLst/>
              <a:cxnLst/>
              <a:rect l="0" t="0" r="0" b="0"/>
              <a:pathLst>
                <a:path w="161925" h="161925">
                  <a:moveTo>
                    <a:pt x="145256" y="83344"/>
                  </a:moveTo>
                  <a:cubicBezTo>
                    <a:pt x="145256" y="117537"/>
                    <a:pt x="117537" y="145256"/>
                    <a:pt x="83344" y="145256"/>
                  </a:cubicBezTo>
                  <a:cubicBezTo>
                    <a:pt x="49150" y="145256"/>
                    <a:pt x="21431" y="117537"/>
                    <a:pt x="21431" y="83344"/>
                  </a:cubicBezTo>
                  <a:cubicBezTo>
                    <a:pt x="21431" y="49150"/>
                    <a:pt x="49150" y="21431"/>
                    <a:pt x="83344" y="21431"/>
                  </a:cubicBezTo>
                  <a:cubicBezTo>
                    <a:pt x="117537" y="21431"/>
                    <a:pt x="145256" y="49150"/>
                    <a:pt x="145256" y="83344"/>
                  </a:cubicBezTo>
                  <a:close/>
                </a:path>
              </a:pathLst>
            </a:custGeom>
            <a:solidFill>
              <a:srgbClr val="F7F9FD"/>
            </a:solidFill>
            <a:ln w="12700" cap="rnd">
              <a:solidFill>
                <a:schemeClr val="tx1"/>
              </a:solidFill>
              <a:prstDash val="solid"/>
              <a:round/>
            </a:ln>
          </p:spPr>
          <p:txBody>
            <a:bodyPr/>
            <a:lstStyle/>
            <a:p>
              <a:pPr defTabSz="932563"/>
              <a:endParaRPr lang="en-US">
                <a:solidFill>
                  <a:srgbClr val="505050"/>
                </a:solidFill>
                <a:latin typeface="Segoe UI"/>
              </a:endParaRPr>
            </a:p>
          </p:txBody>
        </p:sp>
        <p:sp>
          <p:nvSpPr>
            <p:cNvPr id="140" name="Freeform: Shape 139">
              <a:extLst>
                <a:ext uri="{FF2B5EF4-FFF2-40B4-BE49-F238E27FC236}">
                  <a16:creationId xmlns:a16="http://schemas.microsoft.com/office/drawing/2014/main" id="{50CC9A79-C968-4F4A-B503-EF022980529A}"/>
                </a:ext>
              </a:extLst>
            </p:cNvPr>
            <p:cNvSpPr/>
            <p:nvPr/>
          </p:nvSpPr>
          <p:spPr>
            <a:xfrm>
              <a:off x="6943794" y="-412330"/>
              <a:ext cx="161925" cy="161925"/>
            </a:xfrm>
            <a:custGeom>
              <a:avLst/>
              <a:gdLst/>
              <a:ahLst/>
              <a:cxnLst/>
              <a:rect l="0" t="0" r="0" b="0"/>
              <a:pathLst>
                <a:path w="161925" h="161925">
                  <a:moveTo>
                    <a:pt x="145256" y="83344"/>
                  </a:moveTo>
                  <a:cubicBezTo>
                    <a:pt x="145256" y="117537"/>
                    <a:pt x="117537" y="145256"/>
                    <a:pt x="83344" y="145256"/>
                  </a:cubicBezTo>
                  <a:cubicBezTo>
                    <a:pt x="49150" y="145256"/>
                    <a:pt x="21431" y="117537"/>
                    <a:pt x="21431" y="83344"/>
                  </a:cubicBezTo>
                  <a:cubicBezTo>
                    <a:pt x="21431" y="49150"/>
                    <a:pt x="49150" y="21431"/>
                    <a:pt x="83344" y="21431"/>
                  </a:cubicBezTo>
                  <a:cubicBezTo>
                    <a:pt x="117537" y="21431"/>
                    <a:pt x="145256" y="49150"/>
                    <a:pt x="145256" y="83344"/>
                  </a:cubicBezTo>
                  <a:close/>
                </a:path>
              </a:pathLst>
            </a:custGeom>
            <a:solidFill>
              <a:srgbClr val="F7F9FD"/>
            </a:solidFill>
            <a:ln w="12700" cap="rnd">
              <a:solidFill>
                <a:schemeClr val="tx1"/>
              </a:solidFill>
              <a:prstDash val="solid"/>
              <a:round/>
            </a:ln>
          </p:spPr>
          <p:txBody>
            <a:bodyPr/>
            <a:lstStyle/>
            <a:p>
              <a:pPr defTabSz="932563"/>
              <a:endParaRPr lang="en-US">
                <a:solidFill>
                  <a:srgbClr val="505050"/>
                </a:solidFill>
                <a:latin typeface="Segoe UI"/>
              </a:endParaRPr>
            </a:p>
          </p:txBody>
        </p:sp>
        <p:sp>
          <p:nvSpPr>
            <p:cNvPr id="126" name="Freeform: Shape 125">
              <a:extLst>
                <a:ext uri="{FF2B5EF4-FFF2-40B4-BE49-F238E27FC236}">
                  <a16:creationId xmlns:a16="http://schemas.microsoft.com/office/drawing/2014/main" id="{4B5E9988-A34C-47D8-851D-D3333C0FDDF3}"/>
                </a:ext>
              </a:extLst>
            </p:cNvPr>
            <p:cNvSpPr/>
            <p:nvPr/>
          </p:nvSpPr>
          <p:spPr>
            <a:xfrm>
              <a:off x="6082734" y="-704748"/>
              <a:ext cx="161925" cy="161925"/>
            </a:xfrm>
            <a:custGeom>
              <a:avLst/>
              <a:gdLst/>
              <a:ahLst/>
              <a:cxnLst/>
              <a:rect l="0" t="0" r="0" b="0"/>
              <a:pathLst>
                <a:path w="161925" h="161925">
                  <a:moveTo>
                    <a:pt x="145256" y="83344"/>
                  </a:moveTo>
                  <a:cubicBezTo>
                    <a:pt x="145256" y="117537"/>
                    <a:pt x="117537" y="145256"/>
                    <a:pt x="83344" y="145256"/>
                  </a:cubicBezTo>
                  <a:cubicBezTo>
                    <a:pt x="49151" y="145256"/>
                    <a:pt x="21431" y="117537"/>
                    <a:pt x="21431" y="83344"/>
                  </a:cubicBezTo>
                  <a:cubicBezTo>
                    <a:pt x="21431" y="49150"/>
                    <a:pt x="49151" y="21431"/>
                    <a:pt x="83344" y="21431"/>
                  </a:cubicBezTo>
                  <a:cubicBezTo>
                    <a:pt x="117537" y="21431"/>
                    <a:pt x="145256" y="49150"/>
                    <a:pt x="145256" y="83344"/>
                  </a:cubicBezTo>
                  <a:close/>
                </a:path>
              </a:pathLst>
            </a:custGeom>
            <a:solidFill>
              <a:srgbClr val="F7F9FD"/>
            </a:solidFill>
            <a:ln w="12700" cap="rnd">
              <a:solidFill>
                <a:schemeClr val="tx1"/>
              </a:solidFill>
              <a:prstDash val="solid"/>
              <a:round/>
            </a:ln>
          </p:spPr>
          <p:txBody>
            <a:bodyPr/>
            <a:lstStyle/>
            <a:p>
              <a:pPr defTabSz="932563"/>
              <a:endParaRPr lang="en-US">
                <a:solidFill>
                  <a:srgbClr val="505050"/>
                </a:solidFill>
                <a:latin typeface="Segoe UI"/>
              </a:endParaRPr>
            </a:p>
          </p:txBody>
        </p:sp>
      </p:grpSp>
      <p:grpSp>
        <p:nvGrpSpPr>
          <p:cNvPr id="2" name="Group 4">
            <a:extLst>
              <a:ext uri="{FF2B5EF4-FFF2-40B4-BE49-F238E27FC236}">
                <a16:creationId xmlns:a16="http://schemas.microsoft.com/office/drawing/2014/main" id="{1AF872C0-AC57-4181-83D5-7C6B39782F00}"/>
              </a:ext>
            </a:extLst>
          </p:cNvPr>
          <p:cNvGrpSpPr>
            <a:grpSpLocks noChangeAspect="1"/>
          </p:cNvGrpSpPr>
          <p:nvPr/>
        </p:nvGrpSpPr>
        <p:grpSpPr bwMode="auto">
          <a:xfrm>
            <a:off x="7934968" y="6011774"/>
            <a:ext cx="361605" cy="444391"/>
            <a:chOff x="4758" y="-701"/>
            <a:chExt cx="463" cy="569"/>
          </a:xfrm>
        </p:grpSpPr>
        <p:sp>
          <p:nvSpPr>
            <p:cNvPr id="7" name="Freeform 5">
              <a:extLst>
                <a:ext uri="{FF2B5EF4-FFF2-40B4-BE49-F238E27FC236}">
                  <a16:creationId xmlns:a16="http://schemas.microsoft.com/office/drawing/2014/main" id="{A2740A6F-A0CC-4C65-8C4F-B3676D09F995}"/>
                </a:ext>
              </a:extLst>
            </p:cNvPr>
            <p:cNvSpPr>
              <a:spLocks/>
            </p:cNvSpPr>
            <p:nvPr/>
          </p:nvSpPr>
          <p:spPr bwMode="auto">
            <a:xfrm>
              <a:off x="4758" y="-343"/>
              <a:ext cx="463" cy="211"/>
            </a:xfrm>
            <a:custGeom>
              <a:avLst/>
              <a:gdLst>
                <a:gd name="T0" fmla="*/ 115 w 230"/>
                <a:gd name="T1" fmla="*/ 33 h 105"/>
                <a:gd name="T2" fmla="*/ 0 w 230"/>
                <a:gd name="T3" fmla="*/ 0 h 105"/>
                <a:gd name="T4" fmla="*/ 0 w 230"/>
                <a:gd name="T5" fmla="*/ 71 h 105"/>
                <a:gd name="T6" fmla="*/ 115 w 230"/>
                <a:gd name="T7" fmla="*/ 105 h 105"/>
                <a:gd name="T8" fmla="*/ 230 w 230"/>
                <a:gd name="T9" fmla="*/ 71 h 105"/>
                <a:gd name="T10" fmla="*/ 230 w 230"/>
                <a:gd name="T11" fmla="*/ 0 h 105"/>
                <a:gd name="T12" fmla="*/ 115 w 230"/>
                <a:gd name="T13" fmla="*/ 33 h 105"/>
              </a:gdLst>
              <a:ahLst/>
              <a:cxnLst>
                <a:cxn ang="0">
                  <a:pos x="T0" y="T1"/>
                </a:cxn>
                <a:cxn ang="0">
                  <a:pos x="T2" y="T3"/>
                </a:cxn>
                <a:cxn ang="0">
                  <a:pos x="T4" y="T5"/>
                </a:cxn>
                <a:cxn ang="0">
                  <a:pos x="T6" y="T7"/>
                </a:cxn>
                <a:cxn ang="0">
                  <a:pos x="T8" y="T9"/>
                </a:cxn>
                <a:cxn ang="0">
                  <a:pos x="T10" y="T11"/>
                </a:cxn>
                <a:cxn ang="0">
                  <a:pos x="T12" y="T13"/>
                </a:cxn>
              </a:cxnLst>
              <a:rect l="0" t="0" r="r" b="b"/>
              <a:pathLst>
                <a:path w="230" h="105">
                  <a:moveTo>
                    <a:pt x="115" y="33"/>
                  </a:moveTo>
                  <a:cubicBezTo>
                    <a:pt x="51" y="33"/>
                    <a:pt x="0" y="18"/>
                    <a:pt x="0" y="0"/>
                  </a:cubicBezTo>
                  <a:cubicBezTo>
                    <a:pt x="0" y="71"/>
                    <a:pt x="0" y="71"/>
                    <a:pt x="0" y="71"/>
                  </a:cubicBezTo>
                  <a:cubicBezTo>
                    <a:pt x="0" y="90"/>
                    <a:pt x="51" y="105"/>
                    <a:pt x="115" y="105"/>
                  </a:cubicBezTo>
                  <a:cubicBezTo>
                    <a:pt x="178" y="105"/>
                    <a:pt x="230" y="90"/>
                    <a:pt x="230" y="71"/>
                  </a:cubicBezTo>
                  <a:cubicBezTo>
                    <a:pt x="230" y="0"/>
                    <a:pt x="230" y="0"/>
                    <a:pt x="230" y="0"/>
                  </a:cubicBezTo>
                  <a:cubicBezTo>
                    <a:pt x="230" y="18"/>
                    <a:pt x="178" y="33"/>
                    <a:pt x="115" y="33"/>
                  </a:cubicBezTo>
                  <a:close/>
                </a:path>
              </a:pathLst>
            </a:custGeom>
            <a:noFill/>
            <a:ln w="12700"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10" name="Oval 6">
              <a:extLst>
                <a:ext uri="{FF2B5EF4-FFF2-40B4-BE49-F238E27FC236}">
                  <a16:creationId xmlns:a16="http://schemas.microsoft.com/office/drawing/2014/main" id="{64641281-D5E0-42FF-9CAC-1F6F815D4590}"/>
                </a:ext>
              </a:extLst>
            </p:cNvPr>
            <p:cNvSpPr>
              <a:spLocks noChangeArrowheads="1"/>
            </p:cNvSpPr>
            <p:nvPr/>
          </p:nvSpPr>
          <p:spPr bwMode="auto">
            <a:xfrm>
              <a:off x="4758" y="-701"/>
              <a:ext cx="463" cy="139"/>
            </a:xfrm>
            <a:prstGeom prst="ellipse">
              <a:avLst/>
            </a:prstGeom>
            <a:noFill/>
            <a:ln w="12700"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11" name="Freeform 7">
              <a:extLst>
                <a:ext uri="{FF2B5EF4-FFF2-40B4-BE49-F238E27FC236}">
                  <a16:creationId xmlns:a16="http://schemas.microsoft.com/office/drawing/2014/main" id="{F26328CC-1F0C-458F-ABE6-A05E223E653C}"/>
                </a:ext>
              </a:extLst>
            </p:cNvPr>
            <p:cNvSpPr>
              <a:spLocks/>
            </p:cNvSpPr>
            <p:nvPr/>
          </p:nvSpPr>
          <p:spPr bwMode="auto">
            <a:xfrm>
              <a:off x="4758" y="-627"/>
              <a:ext cx="463" cy="209"/>
            </a:xfrm>
            <a:custGeom>
              <a:avLst/>
              <a:gdLst>
                <a:gd name="T0" fmla="*/ 115 w 230"/>
                <a:gd name="T1" fmla="*/ 33 h 104"/>
                <a:gd name="T2" fmla="*/ 0 w 230"/>
                <a:gd name="T3" fmla="*/ 0 h 104"/>
                <a:gd name="T4" fmla="*/ 0 w 230"/>
                <a:gd name="T5" fmla="*/ 70 h 104"/>
                <a:gd name="T6" fmla="*/ 115 w 230"/>
                <a:gd name="T7" fmla="*/ 104 h 104"/>
                <a:gd name="T8" fmla="*/ 230 w 230"/>
                <a:gd name="T9" fmla="*/ 70 h 104"/>
                <a:gd name="T10" fmla="*/ 230 w 230"/>
                <a:gd name="T11" fmla="*/ 0 h 104"/>
                <a:gd name="T12" fmla="*/ 115 w 230"/>
                <a:gd name="T13" fmla="*/ 33 h 104"/>
              </a:gdLst>
              <a:ahLst/>
              <a:cxnLst>
                <a:cxn ang="0">
                  <a:pos x="T0" y="T1"/>
                </a:cxn>
                <a:cxn ang="0">
                  <a:pos x="T2" y="T3"/>
                </a:cxn>
                <a:cxn ang="0">
                  <a:pos x="T4" y="T5"/>
                </a:cxn>
                <a:cxn ang="0">
                  <a:pos x="T6" y="T7"/>
                </a:cxn>
                <a:cxn ang="0">
                  <a:pos x="T8" y="T9"/>
                </a:cxn>
                <a:cxn ang="0">
                  <a:pos x="T10" y="T11"/>
                </a:cxn>
                <a:cxn ang="0">
                  <a:pos x="T12" y="T13"/>
                </a:cxn>
              </a:cxnLst>
              <a:rect l="0" t="0" r="r" b="b"/>
              <a:pathLst>
                <a:path w="230" h="104">
                  <a:moveTo>
                    <a:pt x="115" y="33"/>
                  </a:moveTo>
                  <a:cubicBezTo>
                    <a:pt x="51" y="33"/>
                    <a:pt x="0" y="18"/>
                    <a:pt x="0" y="0"/>
                  </a:cubicBezTo>
                  <a:cubicBezTo>
                    <a:pt x="0" y="70"/>
                    <a:pt x="0" y="70"/>
                    <a:pt x="0" y="70"/>
                  </a:cubicBezTo>
                  <a:cubicBezTo>
                    <a:pt x="0" y="89"/>
                    <a:pt x="51" y="104"/>
                    <a:pt x="115" y="104"/>
                  </a:cubicBezTo>
                  <a:cubicBezTo>
                    <a:pt x="178" y="104"/>
                    <a:pt x="230" y="89"/>
                    <a:pt x="230" y="70"/>
                  </a:cubicBezTo>
                  <a:cubicBezTo>
                    <a:pt x="230" y="0"/>
                    <a:pt x="230" y="0"/>
                    <a:pt x="230" y="0"/>
                  </a:cubicBezTo>
                  <a:cubicBezTo>
                    <a:pt x="230" y="18"/>
                    <a:pt x="178" y="33"/>
                    <a:pt x="115" y="33"/>
                  </a:cubicBezTo>
                  <a:close/>
                </a:path>
              </a:pathLst>
            </a:custGeom>
            <a:noFill/>
            <a:ln w="12700"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12" name="Freeform 8">
              <a:extLst>
                <a:ext uri="{FF2B5EF4-FFF2-40B4-BE49-F238E27FC236}">
                  <a16:creationId xmlns:a16="http://schemas.microsoft.com/office/drawing/2014/main" id="{5A758F92-635B-49C2-8BF4-0A33F6117A4B}"/>
                </a:ext>
              </a:extLst>
            </p:cNvPr>
            <p:cNvSpPr>
              <a:spLocks/>
            </p:cNvSpPr>
            <p:nvPr/>
          </p:nvSpPr>
          <p:spPr bwMode="auto">
            <a:xfrm>
              <a:off x="4758" y="-484"/>
              <a:ext cx="463" cy="209"/>
            </a:xfrm>
            <a:custGeom>
              <a:avLst/>
              <a:gdLst>
                <a:gd name="T0" fmla="*/ 115 w 230"/>
                <a:gd name="T1" fmla="*/ 33 h 104"/>
                <a:gd name="T2" fmla="*/ 0 w 230"/>
                <a:gd name="T3" fmla="*/ 0 h 104"/>
                <a:gd name="T4" fmla="*/ 0 w 230"/>
                <a:gd name="T5" fmla="*/ 70 h 104"/>
                <a:gd name="T6" fmla="*/ 115 w 230"/>
                <a:gd name="T7" fmla="*/ 104 h 104"/>
                <a:gd name="T8" fmla="*/ 230 w 230"/>
                <a:gd name="T9" fmla="*/ 70 h 104"/>
                <a:gd name="T10" fmla="*/ 230 w 230"/>
                <a:gd name="T11" fmla="*/ 0 h 104"/>
                <a:gd name="T12" fmla="*/ 115 w 230"/>
                <a:gd name="T13" fmla="*/ 33 h 104"/>
              </a:gdLst>
              <a:ahLst/>
              <a:cxnLst>
                <a:cxn ang="0">
                  <a:pos x="T0" y="T1"/>
                </a:cxn>
                <a:cxn ang="0">
                  <a:pos x="T2" y="T3"/>
                </a:cxn>
                <a:cxn ang="0">
                  <a:pos x="T4" y="T5"/>
                </a:cxn>
                <a:cxn ang="0">
                  <a:pos x="T6" y="T7"/>
                </a:cxn>
                <a:cxn ang="0">
                  <a:pos x="T8" y="T9"/>
                </a:cxn>
                <a:cxn ang="0">
                  <a:pos x="T10" y="T11"/>
                </a:cxn>
                <a:cxn ang="0">
                  <a:pos x="T12" y="T13"/>
                </a:cxn>
              </a:cxnLst>
              <a:rect l="0" t="0" r="r" b="b"/>
              <a:pathLst>
                <a:path w="230" h="104">
                  <a:moveTo>
                    <a:pt x="115" y="33"/>
                  </a:moveTo>
                  <a:cubicBezTo>
                    <a:pt x="51" y="33"/>
                    <a:pt x="0" y="18"/>
                    <a:pt x="0" y="0"/>
                  </a:cubicBezTo>
                  <a:cubicBezTo>
                    <a:pt x="0" y="70"/>
                    <a:pt x="0" y="70"/>
                    <a:pt x="0" y="70"/>
                  </a:cubicBezTo>
                  <a:cubicBezTo>
                    <a:pt x="0" y="89"/>
                    <a:pt x="51" y="104"/>
                    <a:pt x="115" y="104"/>
                  </a:cubicBezTo>
                  <a:cubicBezTo>
                    <a:pt x="178" y="104"/>
                    <a:pt x="230" y="89"/>
                    <a:pt x="230" y="70"/>
                  </a:cubicBezTo>
                  <a:cubicBezTo>
                    <a:pt x="230" y="0"/>
                    <a:pt x="230" y="0"/>
                    <a:pt x="230" y="0"/>
                  </a:cubicBezTo>
                  <a:cubicBezTo>
                    <a:pt x="230" y="18"/>
                    <a:pt x="178" y="33"/>
                    <a:pt x="115" y="33"/>
                  </a:cubicBezTo>
                  <a:close/>
                </a:path>
              </a:pathLst>
            </a:custGeom>
            <a:noFill/>
            <a:ln w="12700"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grpSp>
      <p:sp>
        <p:nvSpPr>
          <p:cNvPr id="92" name="Rectangle 91">
            <a:extLst>
              <a:ext uri="{FF2B5EF4-FFF2-40B4-BE49-F238E27FC236}">
                <a16:creationId xmlns:a16="http://schemas.microsoft.com/office/drawing/2014/main" id="{BF7D6DCF-0B68-489B-A242-F4731B2D208B}"/>
              </a:ext>
            </a:extLst>
          </p:cNvPr>
          <p:cNvSpPr/>
          <p:nvPr/>
        </p:nvSpPr>
        <p:spPr bwMode="auto">
          <a:xfrm>
            <a:off x="882" y="497"/>
            <a:ext cx="2133295" cy="699353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93" name="Straight Connector 92">
            <a:extLst>
              <a:ext uri="{FF2B5EF4-FFF2-40B4-BE49-F238E27FC236}">
                <a16:creationId xmlns:a16="http://schemas.microsoft.com/office/drawing/2014/main" id="{6571A9D0-A5E1-4E74-85A8-3727E62A0E45}"/>
              </a:ext>
            </a:extLst>
          </p:cNvPr>
          <p:cNvCxnSpPr/>
          <p:nvPr/>
        </p:nvCxnSpPr>
        <p:spPr>
          <a:xfrm>
            <a:off x="2134179" y="497"/>
            <a:ext cx="0" cy="6993533"/>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4" name="Rectangle: Rounded Corners 93">
            <a:extLst>
              <a:ext uri="{FF2B5EF4-FFF2-40B4-BE49-F238E27FC236}">
                <a16:creationId xmlns:a16="http://schemas.microsoft.com/office/drawing/2014/main" id="{74FD3BC8-544E-429F-9BC2-B2B9736708FB}"/>
              </a:ext>
            </a:extLst>
          </p:cNvPr>
          <p:cNvSpPr/>
          <p:nvPr/>
        </p:nvSpPr>
        <p:spPr bwMode="auto">
          <a:xfrm>
            <a:off x="388251" y="382772"/>
            <a:ext cx="1358557" cy="1079891"/>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91427" rIns="45713" bIns="91427" numCol="1" spcCol="0" rtlCol="0" fromWordArt="0" anchor="b" anchorCtr="0" forceAA="0" compatLnSpc="1">
            <a:prstTxWarp prst="textNoShape">
              <a:avLst/>
            </a:prstTxWarp>
            <a:noAutofit/>
          </a:bodyPr>
          <a:lstStyle/>
          <a:p>
            <a:pPr algn="ctr" defTabSz="932293" fontAlgn="base">
              <a:lnSpc>
                <a:spcPct val="90000"/>
              </a:lnSpc>
              <a:spcBef>
                <a:spcPct val="0"/>
              </a:spcBef>
              <a:spcAft>
                <a:spcPct val="0"/>
              </a:spcAft>
            </a:pPr>
            <a:r>
              <a:rPr lang="en-US" sz="1199">
                <a:solidFill>
                  <a:srgbClr val="0072C6"/>
                </a:solidFill>
                <a:latin typeface="Segoe UI Semibold" panose="020B0702040204020203" pitchFamily="34" charset="0"/>
                <a:cs typeface="Segoe UI Semibold" panose="020B0702040204020203" pitchFamily="34" charset="0"/>
              </a:rPr>
              <a:t>Azure Kubernetes Service (AKS)</a:t>
            </a:r>
          </a:p>
        </p:txBody>
      </p:sp>
      <p:sp>
        <p:nvSpPr>
          <p:cNvPr id="95" name="Rectangle: Rounded Corners 94">
            <a:extLst>
              <a:ext uri="{FF2B5EF4-FFF2-40B4-BE49-F238E27FC236}">
                <a16:creationId xmlns:a16="http://schemas.microsoft.com/office/drawing/2014/main" id="{F3B2D578-A6BD-4E60-8BE3-2B83CD4D70A7}"/>
              </a:ext>
            </a:extLst>
          </p:cNvPr>
          <p:cNvSpPr/>
          <p:nvPr/>
        </p:nvSpPr>
        <p:spPr bwMode="auto">
          <a:xfrm>
            <a:off x="388251" y="1670044"/>
            <a:ext cx="1358557" cy="1079891"/>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91427" rIns="45713" bIns="91427" numCol="1" spcCol="0" rtlCol="0" fromWordArt="0" anchor="b" anchorCtr="0" forceAA="0" compatLnSpc="1">
            <a:prstTxWarp prst="textNoShape">
              <a:avLst/>
            </a:prstTxWarp>
            <a:noAutofit/>
          </a:bodyPr>
          <a:lstStyle/>
          <a:p>
            <a:pPr algn="ctr" defTabSz="932293" fontAlgn="base">
              <a:lnSpc>
                <a:spcPct val="90000"/>
              </a:lnSpc>
              <a:spcBef>
                <a:spcPct val="0"/>
              </a:spcBef>
              <a:spcAft>
                <a:spcPct val="0"/>
              </a:spcAft>
            </a:pPr>
            <a:r>
              <a:rPr lang="en-US" sz="1199">
                <a:solidFill>
                  <a:srgbClr val="505050"/>
                </a:solidFill>
                <a:latin typeface="Segoe UI"/>
                <a:cs typeface="Segoe UI" panose="020B0502040204020203" pitchFamily="34" charset="0"/>
              </a:rPr>
              <a:t>Azure Container Instances (ACI)</a:t>
            </a:r>
          </a:p>
        </p:txBody>
      </p:sp>
      <p:sp>
        <p:nvSpPr>
          <p:cNvPr id="98" name="Rectangle: Rounded Corners 97">
            <a:extLst>
              <a:ext uri="{FF2B5EF4-FFF2-40B4-BE49-F238E27FC236}">
                <a16:creationId xmlns:a16="http://schemas.microsoft.com/office/drawing/2014/main" id="{71FE75FF-5762-4080-945A-DACAD0B825DB}"/>
              </a:ext>
            </a:extLst>
          </p:cNvPr>
          <p:cNvSpPr/>
          <p:nvPr/>
        </p:nvSpPr>
        <p:spPr bwMode="auto">
          <a:xfrm>
            <a:off x="388251" y="2957318"/>
            <a:ext cx="1358557" cy="1079891"/>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91427" rIns="45713" bIns="91427" numCol="1" spcCol="0" rtlCol="0" fromWordArt="0" anchor="b" anchorCtr="0" forceAA="0" compatLnSpc="1">
            <a:prstTxWarp prst="textNoShape">
              <a:avLst/>
            </a:prstTxWarp>
            <a:noAutofit/>
          </a:bodyPr>
          <a:lstStyle/>
          <a:p>
            <a:pPr algn="ctr" defTabSz="932293" fontAlgn="base">
              <a:lnSpc>
                <a:spcPct val="90000"/>
              </a:lnSpc>
              <a:spcBef>
                <a:spcPct val="0"/>
              </a:spcBef>
              <a:spcAft>
                <a:spcPct val="0"/>
              </a:spcAft>
            </a:pPr>
            <a:r>
              <a:rPr lang="en-US" sz="1199">
                <a:solidFill>
                  <a:srgbClr val="505050"/>
                </a:solidFill>
                <a:latin typeface="Segoe UI"/>
                <a:cs typeface="Segoe UI" panose="020B0502040204020203" pitchFamily="34" charset="0"/>
              </a:rPr>
              <a:t>Azure Container Registry</a:t>
            </a:r>
          </a:p>
        </p:txBody>
      </p:sp>
      <p:sp>
        <p:nvSpPr>
          <p:cNvPr id="99" name="Rectangle: Rounded Corners 98">
            <a:extLst>
              <a:ext uri="{FF2B5EF4-FFF2-40B4-BE49-F238E27FC236}">
                <a16:creationId xmlns:a16="http://schemas.microsoft.com/office/drawing/2014/main" id="{14F64508-C085-488C-95F9-C0632DA0B732}"/>
              </a:ext>
            </a:extLst>
          </p:cNvPr>
          <p:cNvSpPr/>
          <p:nvPr/>
        </p:nvSpPr>
        <p:spPr bwMode="auto">
          <a:xfrm>
            <a:off x="388251" y="4244590"/>
            <a:ext cx="1358557" cy="1079891"/>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91427" rIns="45713" bIns="91427" numCol="1" spcCol="0" rtlCol="0" fromWordArt="0" anchor="b" anchorCtr="0" forceAA="0" compatLnSpc="1">
            <a:prstTxWarp prst="textNoShape">
              <a:avLst/>
            </a:prstTxWarp>
            <a:noAutofit/>
          </a:bodyPr>
          <a:lstStyle/>
          <a:p>
            <a:pPr algn="ctr" defTabSz="932293" fontAlgn="base">
              <a:lnSpc>
                <a:spcPct val="90000"/>
              </a:lnSpc>
              <a:spcBef>
                <a:spcPct val="0"/>
              </a:spcBef>
              <a:spcAft>
                <a:spcPct val="0"/>
              </a:spcAft>
            </a:pPr>
            <a:r>
              <a:rPr lang="en-US" sz="1199">
                <a:solidFill>
                  <a:srgbClr val="505050"/>
                </a:solidFill>
                <a:latin typeface="Segoe UI"/>
                <a:cs typeface="Segoe UI" panose="020B0502040204020203" pitchFamily="34" charset="0"/>
              </a:rPr>
              <a:t>Open Service </a:t>
            </a:r>
            <a:br>
              <a:rPr lang="en-US" sz="1199">
                <a:solidFill>
                  <a:srgbClr val="505050"/>
                </a:solidFill>
                <a:latin typeface="Segoe UI"/>
                <a:cs typeface="Segoe UI" panose="020B0502040204020203" pitchFamily="34" charset="0"/>
              </a:rPr>
            </a:br>
            <a:r>
              <a:rPr lang="en-US" sz="1199">
                <a:solidFill>
                  <a:srgbClr val="505050"/>
                </a:solidFill>
                <a:latin typeface="Segoe UI"/>
                <a:cs typeface="Segoe UI" panose="020B0502040204020203" pitchFamily="34" charset="0"/>
              </a:rPr>
              <a:t>Broker API (OSBA)</a:t>
            </a:r>
          </a:p>
        </p:txBody>
      </p:sp>
      <p:sp>
        <p:nvSpPr>
          <p:cNvPr id="100" name="Rectangle: Rounded Corners 99">
            <a:extLst>
              <a:ext uri="{FF2B5EF4-FFF2-40B4-BE49-F238E27FC236}">
                <a16:creationId xmlns:a16="http://schemas.microsoft.com/office/drawing/2014/main" id="{685B9E47-D80F-465E-A574-744F6FC54194}"/>
              </a:ext>
            </a:extLst>
          </p:cNvPr>
          <p:cNvSpPr/>
          <p:nvPr/>
        </p:nvSpPr>
        <p:spPr bwMode="auto">
          <a:xfrm>
            <a:off x="388251" y="5531863"/>
            <a:ext cx="1358557" cy="1079891"/>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91427" rIns="45713" bIns="91427" numCol="1" spcCol="0" rtlCol="0" fromWordArt="0" anchor="b" anchorCtr="0" forceAA="0" compatLnSpc="1">
            <a:prstTxWarp prst="textNoShape">
              <a:avLst/>
            </a:prstTxWarp>
            <a:noAutofit/>
          </a:bodyPr>
          <a:lstStyle/>
          <a:p>
            <a:pPr algn="ctr" defTabSz="932293" fontAlgn="base">
              <a:lnSpc>
                <a:spcPct val="90000"/>
              </a:lnSpc>
              <a:spcBef>
                <a:spcPct val="0"/>
              </a:spcBef>
              <a:spcAft>
                <a:spcPct val="0"/>
              </a:spcAft>
            </a:pPr>
            <a:r>
              <a:rPr lang="en-US" sz="1199">
                <a:solidFill>
                  <a:srgbClr val="505050"/>
                </a:solidFill>
                <a:latin typeface="Segoe UI"/>
                <a:cs typeface="Segoe UI" panose="020B0502040204020203" pitchFamily="34" charset="0"/>
              </a:rPr>
              <a:t>Release </a:t>
            </a:r>
            <a:br>
              <a:rPr lang="en-US" sz="1199">
                <a:solidFill>
                  <a:srgbClr val="505050"/>
                </a:solidFill>
                <a:latin typeface="Segoe UI"/>
                <a:cs typeface="Segoe UI" panose="020B0502040204020203" pitchFamily="34" charset="0"/>
              </a:rPr>
            </a:br>
            <a:r>
              <a:rPr lang="en-US" sz="1199">
                <a:solidFill>
                  <a:srgbClr val="505050"/>
                </a:solidFill>
                <a:latin typeface="Segoe UI"/>
                <a:cs typeface="Segoe UI" panose="020B0502040204020203" pitchFamily="34" charset="0"/>
              </a:rPr>
              <a:t>Automation Tools</a:t>
            </a:r>
          </a:p>
        </p:txBody>
      </p:sp>
      <p:grpSp>
        <p:nvGrpSpPr>
          <p:cNvPr id="101" name="Group 100">
            <a:extLst>
              <a:ext uri="{FF2B5EF4-FFF2-40B4-BE49-F238E27FC236}">
                <a16:creationId xmlns:a16="http://schemas.microsoft.com/office/drawing/2014/main" id="{D5CC4342-6C8B-4A90-9054-75DA31FC65B9}"/>
              </a:ext>
            </a:extLst>
          </p:cNvPr>
          <p:cNvGrpSpPr/>
          <p:nvPr/>
        </p:nvGrpSpPr>
        <p:grpSpPr>
          <a:xfrm>
            <a:off x="788086" y="384206"/>
            <a:ext cx="558888" cy="539434"/>
            <a:chOff x="2368476" y="589018"/>
            <a:chExt cx="1012508" cy="977265"/>
          </a:xfrm>
        </p:grpSpPr>
        <p:sp>
          <p:nvSpPr>
            <p:cNvPr id="104" name="Freeform: Shape 103">
              <a:extLst>
                <a:ext uri="{FF2B5EF4-FFF2-40B4-BE49-F238E27FC236}">
                  <a16:creationId xmlns:a16="http://schemas.microsoft.com/office/drawing/2014/main" id="{3662CA99-4F10-47BA-9AB1-8E7E287B0C97}"/>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32563"/>
              <a:endParaRPr lang="en-US">
                <a:solidFill>
                  <a:srgbClr val="505050"/>
                </a:solidFill>
                <a:latin typeface="Segoe UI"/>
              </a:endParaRPr>
            </a:p>
          </p:txBody>
        </p:sp>
        <p:sp>
          <p:nvSpPr>
            <p:cNvPr id="105" name="Freeform: Shape 104">
              <a:extLst>
                <a:ext uri="{FF2B5EF4-FFF2-40B4-BE49-F238E27FC236}">
                  <a16:creationId xmlns:a16="http://schemas.microsoft.com/office/drawing/2014/main" id="{8AFEFA38-C5EC-40CE-B357-74B731E46C98}"/>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32563"/>
              <a:endParaRPr lang="en-US">
                <a:solidFill>
                  <a:srgbClr val="505050"/>
                </a:solidFill>
                <a:latin typeface="Segoe UI"/>
              </a:endParaRPr>
            </a:p>
          </p:txBody>
        </p:sp>
        <p:sp>
          <p:nvSpPr>
            <p:cNvPr id="106" name="Freeform: Shape 105">
              <a:extLst>
                <a:ext uri="{FF2B5EF4-FFF2-40B4-BE49-F238E27FC236}">
                  <a16:creationId xmlns:a16="http://schemas.microsoft.com/office/drawing/2014/main" id="{1D4C032D-37ED-4CCE-A2BC-F703B19EB10A}"/>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32563"/>
              <a:endParaRPr lang="en-US">
                <a:solidFill>
                  <a:srgbClr val="505050"/>
                </a:solidFill>
                <a:latin typeface="Segoe UI"/>
              </a:endParaRPr>
            </a:p>
          </p:txBody>
        </p:sp>
        <p:sp>
          <p:nvSpPr>
            <p:cNvPr id="108" name="Freeform: Shape 107">
              <a:extLst>
                <a:ext uri="{FF2B5EF4-FFF2-40B4-BE49-F238E27FC236}">
                  <a16:creationId xmlns:a16="http://schemas.microsoft.com/office/drawing/2014/main" id="{D2BCB42D-6FE9-4852-A7A9-1A913EF3C288}"/>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32563"/>
              <a:endParaRPr lang="en-US">
                <a:solidFill>
                  <a:srgbClr val="505050"/>
                </a:solidFill>
                <a:latin typeface="Segoe UI"/>
              </a:endParaRPr>
            </a:p>
          </p:txBody>
        </p:sp>
        <p:sp>
          <p:nvSpPr>
            <p:cNvPr id="124" name="Freeform: Shape 123">
              <a:extLst>
                <a:ext uri="{FF2B5EF4-FFF2-40B4-BE49-F238E27FC236}">
                  <a16:creationId xmlns:a16="http://schemas.microsoft.com/office/drawing/2014/main" id="{00E25A58-515F-4A3D-AA39-97B79570F325}"/>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32563"/>
              <a:endParaRPr lang="en-US">
                <a:solidFill>
                  <a:srgbClr val="505050"/>
                </a:solidFill>
                <a:latin typeface="Segoe UI"/>
              </a:endParaRPr>
            </a:p>
          </p:txBody>
        </p:sp>
        <p:sp>
          <p:nvSpPr>
            <p:cNvPr id="125" name="Freeform: Shape 124">
              <a:extLst>
                <a:ext uri="{FF2B5EF4-FFF2-40B4-BE49-F238E27FC236}">
                  <a16:creationId xmlns:a16="http://schemas.microsoft.com/office/drawing/2014/main" id="{4A74F582-CF91-4837-8492-12FD104AA783}"/>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32563"/>
              <a:endParaRPr lang="en-US">
                <a:solidFill>
                  <a:srgbClr val="505050"/>
                </a:solidFill>
                <a:latin typeface="Segoe UI"/>
              </a:endParaRPr>
            </a:p>
          </p:txBody>
        </p:sp>
        <p:sp>
          <p:nvSpPr>
            <p:cNvPr id="141" name="Freeform: Shape 140">
              <a:extLst>
                <a:ext uri="{FF2B5EF4-FFF2-40B4-BE49-F238E27FC236}">
                  <a16:creationId xmlns:a16="http://schemas.microsoft.com/office/drawing/2014/main" id="{EE786B4A-B82D-4F0E-B3A2-31338F86E208}"/>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32563"/>
              <a:endParaRPr lang="en-US">
                <a:solidFill>
                  <a:srgbClr val="505050"/>
                </a:solidFill>
                <a:latin typeface="Segoe UI"/>
              </a:endParaRPr>
            </a:p>
          </p:txBody>
        </p:sp>
        <p:sp>
          <p:nvSpPr>
            <p:cNvPr id="142" name="Freeform: Shape 141">
              <a:extLst>
                <a:ext uri="{FF2B5EF4-FFF2-40B4-BE49-F238E27FC236}">
                  <a16:creationId xmlns:a16="http://schemas.microsoft.com/office/drawing/2014/main" id="{4B905361-4A06-4C5B-A1EA-15AF2E9D587B}"/>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32563"/>
              <a:endParaRPr lang="en-US">
                <a:solidFill>
                  <a:srgbClr val="505050"/>
                </a:solidFill>
                <a:latin typeface="Segoe UI"/>
              </a:endParaRPr>
            </a:p>
          </p:txBody>
        </p:sp>
        <p:sp>
          <p:nvSpPr>
            <p:cNvPr id="143" name="Freeform: Shape 142">
              <a:extLst>
                <a:ext uri="{FF2B5EF4-FFF2-40B4-BE49-F238E27FC236}">
                  <a16:creationId xmlns:a16="http://schemas.microsoft.com/office/drawing/2014/main" id="{4C3A20E2-A6AF-4441-BE96-DAC8B7324E55}"/>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32563"/>
              <a:endParaRPr lang="en-US">
                <a:solidFill>
                  <a:srgbClr val="505050"/>
                </a:solidFill>
                <a:latin typeface="Segoe UI"/>
              </a:endParaRPr>
            </a:p>
          </p:txBody>
        </p:sp>
        <p:sp>
          <p:nvSpPr>
            <p:cNvPr id="144" name="Freeform: Shape 143">
              <a:extLst>
                <a:ext uri="{FF2B5EF4-FFF2-40B4-BE49-F238E27FC236}">
                  <a16:creationId xmlns:a16="http://schemas.microsoft.com/office/drawing/2014/main" id="{C91B2A96-909D-4A4E-B604-27651DED348A}"/>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32563"/>
              <a:endParaRPr lang="en-US">
                <a:solidFill>
                  <a:srgbClr val="505050"/>
                </a:solidFill>
                <a:latin typeface="Segoe UI"/>
              </a:endParaRPr>
            </a:p>
          </p:txBody>
        </p:sp>
        <p:sp>
          <p:nvSpPr>
            <p:cNvPr id="145" name="Freeform: Shape 144">
              <a:extLst>
                <a:ext uri="{FF2B5EF4-FFF2-40B4-BE49-F238E27FC236}">
                  <a16:creationId xmlns:a16="http://schemas.microsoft.com/office/drawing/2014/main" id="{F96DCDD3-2957-412D-927E-43BFC8FEC26F}"/>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32563"/>
              <a:endParaRPr lang="en-US">
                <a:solidFill>
                  <a:srgbClr val="505050"/>
                </a:solidFill>
                <a:latin typeface="Segoe UI"/>
              </a:endParaRPr>
            </a:p>
          </p:txBody>
        </p:sp>
        <p:sp>
          <p:nvSpPr>
            <p:cNvPr id="146" name="Freeform: Shape 145">
              <a:extLst>
                <a:ext uri="{FF2B5EF4-FFF2-40B4-BE49-F238E27FC236}">
                  <a16:creationId xmlns:a16="http://schemas.microsoft.com/office/drawing/2014/main" id="{62B1D712-D9D7-489E-94C8-80E6E2EE66BC}"/>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32563"/>
              <a:endParaRPr lang="en-US">
                <a:solidFill>
                  <a:srgbClr val="505050"/>
                </a:solidFill>
                <a:latin typeface="Segoe UI"/>
              </a:endParaRPr>
            </a:p>
          </p:txBody>
        </p:sp>
        <p:sp>
          <p:nvSpPr>
            <p:cNvPr id="147" name="Freeform: Shape 146">
              <a:extLst>
                <a:ext uri="{FF2B5EF4-FFF2-40B4-BE49-F238E27FC236}">
                  <a16:creationId xmlns:a16="http://schemas.microsoft.com/office/drawing/2014/main" id="{0D509C0B-DE6A-4F93-B1EB-99E1112B1656}"/>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32563"/>
              <a:endParaRPr lang="en-US">
                <a:solidFill>
                  <a:srgbClr val="505050"/>
                </a:solidFill>
                <a:latin typeface="Segoe UI"/>
              </a:endParaRPr>
            </a:p>
          </p:txBody>
        </p:sp>
        <p:sp>
          <p:nvSpPr>
            <p:cNvPr id="148" name="Freeform: Shape 147">
              <a:extLst>
                <a:ext uri="{FF2B5EF4-FFF2-40B4-BE49-F238E27FC236}">
                  <a16:creationId xmlns:a16="http://schemas.microsoft.com/office/drawing/2014/main" id="{8D78A600-573B-4D99-B71C-0F4428DBFCEB}"/>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32563"/>
              <a:endParaRPr lang="en-US">
                <a:solidFill>
                  <a:srgbClr val="505050"/>
                </a:solidFill>
                <a:latin typeface="Segoe UI"/>
              </a:endParaRPr>
            </a:p>
          </p:txBody>
        </p:sp>
        <p:sp>
          <p:nvSpPr>
            <p:cNvPr id="149" name="Freeform: Shape 148">
              <a:extLst>
                <a:ext uri="{FF2B5EF4-FFF2-40B4-BE49-F238E27FC236}">
                  <a16:creationId xmlns:a16="http://schemas.microsoft.com/office/drawing/2014/main" id="{9C3EA5DC-68C0-4E59-A8D6-18584DE043FF}"/>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32563"/>
              <a:endParaRPr lang="en-US">
                <a:solidFill>
                  <a:srgbClr val="505050"/>
                </a:solidFill>
                <a:latin typeface="Segoe UI"/>
              </a:endParaRPr>
            </a:p>
          </p:txBody>
        </p:sp>
        <p:sp>
          <p:nvSpPr>
            <p:cNvPr id="150" name="Freeform: Shape 149">
              <a:extLst>
                <a:ext uri="{FF2B5EF4-FFF2-40B4-BE49-F238E27FC236}">
                  <a16:creationId xmlns:a16="http://schemas.microsoft.com/office/drawing/2014/main" id="{CECEC560-DDD3-4475-8EFC-2DED9E30BBE5}"/>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32563"/>
              <a:endParaRPr lang="en-US">
                <a:solidFill>
                  <a:srgbClr val="505050"/>
                </a:solidFill>
                <a:latin typeface="Segoe UI"/>
              </a:endParaRPr>
            </a:p>
          </p:txBody>
        </p:sp>
        <p:sp>
          <p:nvSpPr>
            <p:cNvPr id="151" name="Freeform: Shape 150">
              <a:extLst>
                <a:ext uri="{FF2B5EF4-FFF2-40B4-BE49-F238E27FC236}">
                  <a16:creationId xmlns:a16="http://schemas.microsoft.com/office/drawing/2014/main" id="{614EBBAC-F878-43D5-AA1B-3F83EEE25930}"/>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32563"/>
              <a:endParaRPr lang="en-US">
                <a:solidFill>
                  <a:srgbClr val="505050"/>
                </a:solidFill>
                <a:latin typeface="Segoe UI"/>
              </a:endParaRPr>
            </a:p>
          </p:txBody>
        </p:sp>
        <p:sp>
          <p:nvSpPr>
            <p:cNvPr id="152" name="Freeform: Shape 151">
              <a:extLst>
                <a:ext uri="{FF2B5EF4-FFF2-40B4-BE49-F238E27FC236}">
                  <a16:creationId xmlns:a16="http://schemas.microsoft.com/office/drawing/2014/main" id="{2D1868E0-4099-41BC-A090-5C24F3933B67}"/>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32563"/>
              <a:endParaRPr lang="en-US">
                <a:solidFill>
                  <a:srgbClr val="505050"/>
                </a:solidFill>
                <a:latin typeface="Segoe UI"/>
              </a:endParaRPr>
            </a:p>
          </p:txBody>
        </p:sp>
        <p:sp>
          <p:nvSpPr>
            <p:cNvPr id="153" name="Freeform: Shape 152">
              <a:extLst>
                <a:ext uri="{FF2B5EF4-FFF2-40B4-BE49-F238E27FC236}">
                  <a16:creationId xmlns:a16="http://schemas.microsoft.com/office/drawing/2014/main" id="{B1B5AA51-67DE-4758-A793-D54439E0EB73}"/>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32563"/>
              <a:endParaRPr lang="en-US">
                <a:solidFill>
                  <a:srgbClr val="505050"/>
                </a:solidFill>
                <a:latin typeface="Segoe UI"/>
              </a:endParaRPr>
            </a:p>
          </p:txBody>
        </p:sp>
        <p:sp>
          <p:nvSpPr>
            <p:cNvPr id="154" name="Freeform: Shape 153">
              <a:extLst>
                <a:ext uri="{FF2B5EF4-FFF2-40B4-BE49-F238E27FC236}">
                  <a16:creationId xmlns:a16="http://schemas.microsoft.com/office/drawing/2014/main" id="{A9599C5A-3B29-4E4C-B760-7BD4D811C365}"/>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32563"/>
              <a:endParaRPr lang="en-US">
                <a:solidFill>
                  <a:srgbClr val="505050"/>
                </a:solidFill>
                <a:latin typeface="Segoe UI"/>
              </a:endParaRPr>
            </a:p>
          </p:txBody>
        </p:sp>
        <p:sp>
          <p:nvSpPr>
            <p:cNvPr id="155" name="Freeform: Shape 154">
              <a:extLst>
                <a:ext uri="{FF2B5EF4-FFF2-40B4-BE49-F238E27FC236}">
                  <a16:creationId xmlns:a16="http://schemas.microsoft.com/office/drawing/2014/main" id="{7E2B5342-F900-47C7-9D16-FB035AA800AF}"/>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32563"/>
              <a:endParaRPr lang="en-US">
                <a:solidFill>
                  <a:srgbClr val="505050"/>
                </a:solidFill>
                <a:latin typeface="Segoe UI"/>
              </a:endParaRPr>
            </a:p>
          </p:txBody>
        </p:sp>
      </p:grpSp>
      <p:grpSp>
        <p:nvGrpSpPr>
          <p:cNvPr id="156" name="Group 155">
            <a:extLst>
              <a:ext uri="{FF2B5EF4-FFF2-40B4-BE49-F238E27FC236}">
                <a16:creationId xmlns:a16="http://schemas.microsoft.com/office/drawing/2014/main" id="{21A0C8DE-1C32-4C1A-9D10-6076347398E0}"/>
              </a:ext>
            </a:extLst>
          </p:cNvPr>
          <p:cNvGrpSpPr/>
          <p:nvPr/>
        </p:nvGrpSpPr>
        <p:grpSpPr>
          <a:xfrm>
            <a:off x="734177" y="1682289"/>
            <a:ext cx="584572" cy="518489"/>
            <a:chOff x="2878931" y="2940843"/>
            <a:chExt cx="1095375" cy="971550"/>
          </a:xfrm>
        </p:grpSpPr>
        <p:sp>
          <p:nvSpPr>
            <p:cNvPr id="157" name="Freeform: Shape 156">
              <a:extLst>
                <a:ext uri="{FF2B5EF4-FFF2-40B4-BE49-F238E27FC236}">
                  <a16:creationId xmlns:a16="http://schemas.microsoft.com/office/drawing/2014/main" id="{A12A5A30-F258-40DE-8A74-A75D37DA6F86}"/>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32563"/>
              <a:endParaRPr lang="en-US">
                <a:solidFill>
                  <a:srgbClr val="505050"/>
                </a:solidFill>
                <a:latin typeface="Segoe UI"/>
              </a:endParaRPr>
            </a:p>
          </p:txBody>
        </p:sp>
        <p:sp>
          <p:nvSpPr>
            <p:cNvPr id="158" name="Freeform: Shape 157">
              <a:extLst>
                <a:ext uri="{FF2B5EF4-FFF2-40B4-BE49-F238E27FC236}">
                  <a16:creationId xmlns:a16="http://schemas.microsoft.com/office/drawing/2014/main" id="{F4C20448-B800-4994-B17A-1187EB6535DC}"/>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32563"/>
              <a:endParaRPr lang="en-US">
                <a:solidFill>
                  <a:srgbClr val="505050"/>
                </a:solidFill>
                <a:latin typeface="Segoe UI"/>
              </a:endParaRPr>
            </a:p>
          </p:txBody>
        </p:sp>
        <p:sp>
          <p:nvSpPr>
            <p:cNvPr id="159" name="Freeform: Shape 158">
              <a:extLst>
                <a:ext uri="{FF2B5EF4-FFF2-40B4-BE49-F238E27FC236}">
                  <a16:creationId xmlns:a16="http://schemas.microsoft.com/office/drawing/2014/main" id="{D2F92BCA-FDCB-40AB-9389-17359C5C4577}"/>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32563"/>
              <a:endParaRPr lang="en-US">
                <a:solidFill>
                  <a:srgbClr val="505050"/>
                </a:solidFill>
                <a:latin typeface="Segoe UI"/>
              </a:endParaRPr>
            </a:p>
          </p:txBody>
        </p:sp>
        <p:sp>
          <p:nvSpPr>
            <p:cNvPr id="160" name="Freeform: Shape 159">
              <a:extLst>
                <a:ext uri="{FF2B5EF4-FFF2-40B4-BE49-F238E27FC236}">
                  <a16:creationId xmlns:a16="http://schemas.microsoft.com/office/drawing/2014/main" id="{A8D35561-0F50-4781-BD99-0F7B6B7BC412}"/>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32563"/>
              <a:endParaRPr lang="en-US">
                <a:solidFill>
                  <a:srgbClr val="505050"/>
                </a:solidFill>
                <a:latin typeface="Segoe UI"/>
              </a:endParaRPr>
            </a:p>
          </p:txBody>
        </p:sp>
        <p:sp>
          <p:nvSpPr>
            <p:cNvPr id="161" name="Freeform: Shape 160">
              <a:extLst>
                <a:ext uri="{FF2B5EF4-FFF2-40B4-BE49-F238E27FC236}">
                  <a16:creationId xmlns:a16="http://schemas.microsoft.com/office/drawing/2014/main" id="{501DC8FD-BA6B-416E-8C95-D762E07756CD}"/>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32563"/>
              <a:endParaRPr lang="en-US">
                <a:solidFill>
                  <a:srgbClr val="505050"/>
                </a:solidFill>
                <a:latin typeface="Segoe UI"/>
              </a:endParaRPr>
            </a:p>
          </p:txBody>
        </p:sp>
        <p:sp>
          <p:nvSpPr>
            <p:cNvPr id="162" name="Freeform: Shape 161">
              <a:extLst>
                <a:ext uri="{FF2B5EF4-FFF2-40B4-BE49-F238E27FC236}">
                  <a16:creationId xmlns:a16="http://schemas.microsoft.com/office/drawing/2014/main" id="{F56B87E7-A385-433E-89C6-FA15214679F9}"/>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32563"/>
              <a:endParaRPr lang="en-US">
                <a:solidFill>
                  <a:srgbClr val="505050"/>
                </a:solidFill>
                <a:latin typeface="Segoe UI"/>
              </a:endParaRPr>
            </a:p>
          </p:txBody>
        </p:sp>
        <p:sp>
          <p:nvSpPr>
            <p:cNvPr id="163" name="Freeform: Shape 162">
              <a:extLst>
                <a:ext uri="{FF2B5EF4-FFF2-40B4-BE49-F238E27FC236}">
                  <a16:creationId xmlns:a16="http://schemas.microsoft.com/office/drawing/2014/main" id="{E882C1AC-D83D-40E1-82C3-CB631FA168D7}"/>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32563"/>
              <a:endParaRPr lang="en-US">
                <a:solidFill>
                  <a:srgbClr val="505050"/>
                </a:solidFill>
                <a:latin typeface="Segoe UI"/>
              </a:endParaRPr>
            </a:p>
          </p:txBody>
        </p:sp>
      </p:grpSp>
      <p:grpSp>
        <p:nvGrpSpPr>
          <p:cNvPr id="164" name="Group 163">
            <a:extLst>
              <a:ext uri="{FF2B5EF4-FFF2-40B4-BE49-F238E27FC236}">
                <a16:creationId xmlns:a16="http://schemas.microsoft.com/office/drawing/2014/main" id="{1DA1EB51-28E0-47CA-8EDC-D8D227EFE3CC}"/>
              </a:ext>
            </a:extLst>
          </p:cNvPr>
          <p:cNvGrpSpPr/>
          <p:nvPr/>
        </p:nvGrpSpPr>
        <p:grpSpPr>
          <a:xfrm>
            <a:off x="766571" y="5557655"/>
            <a:ext cx="622418" cy="551516"/>
            <a:chOff x="4360069" y="2943701"/>
            <a:chExt cx="1095375" cy="970597"/>
          </a:xfrm>
        </p:grpSpPr>
        <p:sp>
          <p:nvSpPr>
            <p:cNvPr id="165" name="Freeform: Shape 164">
              <a:extLst>
                <a:ext uri="{FF2B5EF4-FFF2-40B4-BE49-F238E27FC236}">
                  <a16:creationId xmlns:a16="http://schemas.microsoft.com/office/drawing/2014/main" id="{6B4E2331-42BF-4B5E-97AC-9BA5AD02347F}"/>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32563"/>
              <a:endParaRPr lang="en-US">
                <a:solidFill>
                  <a:srgbClr val="505050"/>
                </a:solidFill>
                <a:latin typeface="Segoe UI"/>
              </a:endParaRPr>
            </a:p>
          </p:txBody>
        </p:sp>
        <p:sp>
          <p:nvSpPr>
            <p:cNvPr id="166" name="Freeform: Shape 165">
              <a:extLst>
                <a:ext uri="{FF2B5EF4-FFF2-40B4-BE49-F238E27FC236}">
                  <a16:creationId xmlns:a16="http://schemas.microsoft.com/office/drawing/2014/main" id="{21C87D84-EB2F-45F1-847A-9A10EB3E2E10}"/>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32563"/>
              <a:endParaRPr lang="en-US">
                <a:solidFill>
                  <a:srgbClr val="505050"/>
                </a:solidFill>
                <a:latin typeface="Segoe UI"/>
              </a:endParaRPr>
            </a:p>
          </p:txBody>
        </p:sp>
        <p:sp>
          <p:nvSpPr>
            <p:cNvPr id="167" name="Freeform: Shape 166">
              <a:extLst>
                <a:ext uri="{FF2B5EF4-FFF2-40B4-BE49-F238E27FC236}">
                  <a16:creationId xmlns:a16="http://schemas.microsoft.com/office/drawing/2014/main" id="{A42BFF6F-443C-4448-BDC1-C198FF14B24C}"/>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32563"/>
              <a:endParaRPr lang="en-US">
                <a:solidFill>
                  <a:srgbClr val="505050"/>
                </a:solidFill>
                <a:latin typeface="Segoe UI"/>
              </a:endParaRPr>
            </a:p>
          </p:txBody>
        </p:sp>
        <p:sp>
          <p:nvSpPr>
            <p:cNvPr id="168" name="Freeform: Shape 167">
              <a:extLst>
                <a:ext uri="{FF2B5EF4-FFF2-40B4-BE49-F238E27FC236}">
                  <a16:creationId xmlns:a16="http://schemas.microsoft.com/office/drawing/2014/main" id="{4FB81341-EF39-4DFE-91B7-C68F5118D76F}"/>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32563"/>
              <a:endParaRPr lang="en-US">
                <a:solidFill>
                  <a:srgbClr val="505050"/>
                </a:solidFill>
                <a:latin typeface="Segoe UI"/>
              </a:endParaRPr>
            </a:p>
          </p:txBody>
        </p:sp>
        <p:sp>
          <p:nvSpPr>
            <p:cNvPr id="169" name="Freeform: Shape 168">
              <a:extLst>
                <a:ext uri="{FF2B5EF4-FFF2-40B4-BE49-F238E27FC236}">
                  <a16:creationId xmlns:a16="http://schemas.microsoft.com/office/drawing/2014/main" id="{484B6C49-0C69-4BF8-941E-58990F24C69C}"/>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32563"/>
              <a:endParaRPr lang="en-US">
                <a:solidFill>
                  <a:srgbClr val="505050"/>
                </a:solidFill>
                <a:latin typeface="Segoe UI"/>
              </a:endParaRPr>
            </a:p>
          </p:txBody>
        </p:sp>
        <p:sp>
          <p:nvSpPr>
            <p:cNvPr id="170" name="Freeform: Shape 169">
              <a:extLst>
                <a:ext uri="{FF2B5EF4-FFF2-40B4-BE49-F238E27FC236}">
                  <a16:creationId xmlns:a16="http://schemas.microsoft.com/office/drawing/2014/main" id="{4E73DEB7-374D-4068-B29E-C82880ACE103}"/>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32563"/>
              <a:endParaRPr lang="en-US">
                <a:solidFill>
                  <a:srgbClr val="505050"/>
                </a:solidFill>
                <a:latin typeface="Segoe UI"/>
              </a:endParaRPr>
            </a:p>
          </p:txBody>
        </p:sp>
      </p:grpSp>
      <p:grpSp>
        <p:nvGrpSpPr>
          <p:cNvPr id="171" name="Group 170">
            <a:extLst>
              <a:ext uri="{FF2B5EF4-FFF2-40B4-BE49-F238E27FC236}">
                <a16:creationId xmlns:a16="http://schemas.microsoft.com/office/drawing/2014/main" id="{E2823128-B1C9-44F9-B290-BEA63C8C998E}"/>
              </a:ext>
            </a:extLst>
          </p:cNvPr>
          <p:cNvGrpSpPr/>
          <p:nvPr/>
        </p:nvGrpSpPr>
        <p:grpSpPr>
          <a:xfrm>
            <a:off x="703852" y="2979315"/>
            <a:ext cx="660264" cy="523286"/>
            <a:chOff x="3517678" y="3062050"/>
            <a:chExt cx="1225868" cy="971550"/>
          </a:xfrm>
        </p:grpSpPr>
        <p:sp>
          <p:nvSpPr>
            <p:cNvPr id="172" name="Freeform: Shape 171">
              <a:extLst>
                <a:ext uri="{FF2B5EF4-FFF2-40B4-BE49-F238E27FC236}">
                  <a16:creationId xmlns:a16="http://schemas.microsoft.com/office/drawing/2014/main" id="{39576616-C89E-435B-8D98-A29CA10D27AE}"/>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32563"/>
              <a:endParaRPr lang="en-US">
                <a:solidFill>
                  <a:srgbClr val="505050"/>
                </a:solidFill>
                <a:latin typeface="Segoe UI"/>
              </a:endParaRPr>
            </a:p>
          </p:txBody>
        </p:sp>
        <p:sp>
          <p:nvSpPr>
            <p:cNvPr id="173" name="Freeform: Shape 172">
              <a:extLst>
                <a:ext uri="{FF2B5EF4-FFF2-40B4-BE49-F238E27FC236}">
                  <a16:creationId xmlns:a16="http://schemas.microsoft.com/office/drawing/2014/main" id="{576FDAB6-DBF5-483B-A96F-3C196C330C19}"/>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32563"/>
              <a:endParaRPr lang="en-US">
                <a:solidFill>
                  <a:srgbClr val="505050"/>
                </a:solidFill>
                <a:latin typeface="Segoe UI"/>
              </a:endParaRPr>
            </a:p>
          </p:txBody>
        </p:sp>
        <p:sp>
          <p:nvSpPr>
            <p:cNvPr id="174" name="Freeform: Shape 173">
              <a:extLst>
                <a:ext uri="{FF2B5EF4-FFF2-40B4-BE49-F238E27FC236}">
                  <a16:creationId xmlns:a16="http://schemas.microsoft.com/office/drawing/2014/main" id="{1B20C829-88DC-4A80-8DDE-B00C27642400}"/>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32563"/>
              <a:endParaRPr lang="en-US">
                <a:solidFill>
                  <a:srgbClr val="505050"/>
                </a:solidFill>
                <a:latin typeface="Segoe UI"/>
              </a:endParaRPr>
            </a:p>
          </p:txBody>
        </p:sp>
        <p:sp>
          <p:nvSpPr>
            <p:cNvPr id="175" name="Freeform: Shape 174">
              <a:extLst>
                <a:ext uri="{FF2B5EF4-FFF2-40B4-BE49-F238E27FC236}">
                  <a16:creationId xmlns:a16="http://schemas.microsoft.com/office/drawing/2014/main" id="{1DBC2E4B-90EB-4DFD-B09A-C36B6B405E61}"/>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32563"/>
              <a:endParaRPr lang="en-US">
                <a:solidFill>
                  <a:srgbClr val="505050"/>
                </a:solidFill>
                <a:latin typeface="Segoe UI"/>
              </a:endParaRPr>
            </a:p>
          </p:txBody>
        </p:sp>
        <p:sp>
          <p:nvSpPr>
            <p:cNvPr id="176" name="Freeform: Shape 175">
              <a:extLst>
                <a:ext uri="{FF2B5EF4-FFF2-40B4-BE49-F238E27FC236}">
                  <a16:creationId xmlns:a16="http://schemas.microsoft.com/office/drawing/2014/main" id="{FF4D5121-4E8A-467B-B868-F7A5620F8574}"/>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32563"/>
              <a:endParaRPr lang="en-US">
                <a:solidFill>
                  <a:srgbClr val="505050"/>
                </a:solidFill>
                <a:latin typeface="Segoe UI"/>
              </a:endParaRPr>
            </a:p>
          </p:txBody>
        </p:sp>
        <p:sp>
          <p:nvSpPr>
            <p:cNvPr id="177" name="Freeform: Shape 176">
              <a:extLst>
                <a:ext uri="{FF2B5EF4-FFF2-40B4-BE49-F238E27FC236}">
                  <a16:creationId xmlns:a16="http://schemas.microsoft.com/office/drawing/2014/main" id="{62859427-6080-4E3F-AFC6-F16BD8396F5D}"/>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32563"/>
              <a:endParaRPr lang="en-US">
                <a:solidFill>
                  <a:srgbClr val="505050"/>
                </a:solidFill>
                <a:latin typeface="Segoe UI"/>
              </a:endParaRPr>
            </a:p>
          </p:txBody>
        </p:sp>
        <p:sp>
          <p:nvSpPr>
            <p:cNvPr id="178" name="Freeform: Shape 177">
              <a:extLst>
                <a:ext uri="{FF2B5EF4-FFF2-40B4-BE49-F238E27FC236}">
                  <a16:creationId xmlns:a16="http://schemas.microsoft.com/office/drawing/2014/main" id="{C7B0FA7E-E23E-4E4F-A738-E7E0C17875FF}"/>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32563"/>
              <a:endParaRPr lang="en-US">
                <a:solidFill>
                  <a:srgbClr val="505050"/>
                </a:solidFill>
                <a:latin typeface="Segoe UI"/>
              </a:endParaRPr>
            </a:p>
          </p:txBody>
        </p:sp>
        <p:sp>
          <p:nvSpPr>
            <p:cNvPr id="179" name="Freeform: Shape 178">
              <a:extLst>
                <a:ext uri="{FF2B5EF4-FFF2-40B4-BE49-F238E27FC236}">
                  <a16:creationId xmlns:a16="http://schemas.microsoft.com/office/drawing/2014/main" id="{236E05E8-0684-4DDB-94E4-7D706C0DB887}"/>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32563"/>
              <a:endParaRPr lang="en-US">
                <a:solidFill>
                  <a:srgbClr val="505050"/>
                </a:solidFill>
                <a:latin typeface="Segoe UI"/>
              </a:endParaRPr>
            </a:p>
          </p:txBody>
        </p:sp>
        <p:sp>
          <p:nvSpPr>
            <p:cNvPr id="180" name="Freeform: Shape 179">
              <a:extLst>
                <a:ext uri="{FF2B5EF4-FFF2-40B4-BE49-F238E27FC236}">
                  <a16:creationId xmlns:a16="http://schemas.microsoft.com/office/drawing/2014/main" id="{55987ED3-482D-42F0-A74E-CBFFEBDD4C37}"/>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32563"/>
              <a:endParaRPr lang="en-US">
                <a:solidFill>
                  <a:srgbClr val="505050"/>
                </a:solidFill>
                <a:latin typeface="Segoe UI"/>
              </a:endParaRPr>
            </a:p>
          </p:txBody>
        </p:sp>
        <p:sp>
          <p:nvSpPr>
            <p:cNvPr id="181" name="Freeform: Shape 180">
              <a:extLst>
                <a:ext uri="{FF2B5EF4-FFF2-40B4-BE49-F238E27FC236}">
                  <a16:creationId xmlns:a16="http://schemas.microsoft.com/office/drawing/2014/main" id="{9FAC1E6C-7445-4E9B-9D26-D5E6C490F222}"/>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32563"/>
              <a:endParaRPr lang="en-US">
                <a:solidFill>
                  <a:srgbClr val="505050"/>
                </a:solidFill>
                <a:latin typeface="Segoe UI"/>
              </a:endParaRPr>
            </a:p>
          </p:txBody>
        </p:sp>
        <p:sp>
          <p:nvSpPr>
            <p:cNvPr id="182" name="Freeform: Shape 181">
              <a:extLst>
                <a:ext uri="{FF2B5EF4-FFF2-40B4-BE49-F238E27FC236}">
                  <a16:creationId xmlns:a16="http://schemas.microsoft.com/office/drawing/2014/main" id="{151590AD-E0F3-4CBA-8118-0295EC2C6FCC}"/>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32563"/>
              <a:endParaRPr lang="en-US">
                <a:solidFill>
                  <a:srgbClr val="505050"/>
                </a:solidFill>
                <a:latin typeface="Segoe UI"/>
              </a:endParaRPr>
            </a:p>
          </p:txBody>
        </p:sp>
        <p:sp>
          <p:nvSpPr>
            <p:cNvPr id="183" name="Freeform: Shape 182">
              <a:extLst>
                <a:ext uri="{FF2B5EF4-FFF2-40B4-BE49-F238E27FC236}">
                  <a16:creationId xmlns:a16="http://schemas.microsoft.com/office/drawing/2014/main" id="{21CFE75D-90AF-42F5-9EF8-C72D1E1F222A}"/>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32563"/>
              <a:endParaRPr lang="en-US">
                <a:solidFill>
                  <a:srgbClr val="505050"/>
                </a:solidFill>
                <a:latin typeface="Segoe UI"/>
              </a:endParaRPr>
            </a:p>
          </p:txBody>
        </p:sp>
        <p:sp>
          <p:nvSpPr>
            <p:cNvPr id="184" name="Freeform: Shape 183">
              <a:extLst>
                <a:ext uri="{FF2B5EF4-FFF2-40B4-BE49-F238E27FC236}">
                  <a16:creationId xmlns:a16="http://schemas.microsoft.com/office/drawing/2014/main" id="{6B678FC2-BD9B-431C-AE90-AD7BD8CB0697}"/>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32563"/>
              <a:endParaRPr lang="en-US">
                <a:solidFill>
                  <a:srgbClr val="505050"/>
                </a:solidFill>
                <a:latin typeface="Segoe UI"/>
              </a:endParaRPr>
            </a:p>
          </p:txBody>
        </p:sp>
      </p:grpSp>
      <p:pic>
        <p:nvPicPr>
          <p:cNvPr id="185" name="Graphic 184">
            <a:extLst>
              <a:ext uri="{FF2B5EF4-FFF2-40B4-BE49-F238E27FC236}">
                <a16:creationId xmlns:a16="http://schemas.microsoft.com/office/drawing/2014/main" id="{3BE8905E-CDB1-4479-A311-0DC02528888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66876" y="4179039"/>
            <a:ext cx="607056" cy="613185"/>
          </a:xfrm>
          <a:prstGeom prst="rect">
            <a:avLst/>
          </a:prstGeom>
        </p:spPr>
      </p:pic>
      <p:grpSp>
        <p:nvGrpSpPr>
          <p:cNvPr id="186" name="Group 185">
            <a:extLst>
              <a:ext uri="{FF2B5EF4-FFF2-40B4-BE49-F238E27FC236}">
                <a16:creationId xmlns:a16="http://schemas.microsoft.com/office/drawing/2014/main" id="{D986E400-9208-4F7D-833C-D09464F27A11}"/>
              </a:ext>
            </a:extLst>
          </p:cNvPr>
          <p:cNvGrpSpPr/>
          <p:nvPr/>
        </p:nvGrpSpPr>
        <p:grpSpPr>
          <a:xfrm>
            <a:off x="3350331" y="4374192"/>
            <a:ext cx="366685" cy="604882"/>
            <a:chOff x="2857501" y="-1033463"/>
            <a:chExt cx="588963" cy="971550"/>
          </a:xfrm>
        </p:grpSpPr>
        <p:sp>
          <p:nvSpPr>
            <p:cNvPr id="187" name="Line 5">
              <a:extLst>
                <a:ext uri="{FF2B5EF4-FFF2-40B4-BE49-F238E27FC236}">
                  <a16:creationId xmlns:a16="http://schemas.microsoft.com/office/drawing/2014/main" id="{A5E0BF6A-B2E0-410A-9400-C96985D82C20}"/>
                </a:ext>
              </a:extLst>
            </p:cNvPr>
            <p:cNvSpPr>
              <a:spLocks noChangeShapeType="1"/>
            </p:cNvSpPr>
            <p:nvPr/>
          </p:nvSpPr>
          <p:spPr bwMode="auto">
            <a:xfrm>
              <a:off x="2857501" y="-61913"/>
              <a:ext cx="588963" cy="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188" name="Freeform 6">
              <a:extLst>
                <a:ext uri="{FF2B5EF4-FFF2-40B4-BE49-F238E27FC236}">
                  <a16:creationId xmlns:a16="http://schemas.microsoft.com/office/drawing/2014/main" id="{DA184F1D-787D-4830-8381-863A575608CA}"/>
                </a:ext>
              </a:extLst>
            </p:cNvPr>
            <p:cNvSpPr>
              <a:spLocks/>
            </p:cNvSpPr>
            <p:nvPr/>
          </p:nvSpPr>
          <p:spPr bwMode="auto">
            <a:xfrm>
              <a:off x="2857501" y="-638175"/>
              <a:ext cx="588963" cy="576262"/>
            </a:xfrm>
            <a:custGeom>
              <a:avLst/>
              <a:gdLst>
                <a:gd name="T0" fmla="*/ 154 w 154"/>
                <a:gd name="T1" fmla="*/ 152 h 152"/>
                <a:gd name="T2" fmla="*/ 154 w 154"/>
                <a:gd name="T3" fmla="*/ 29 h 152"/>
                <a:gd name="T4" fmla="*/ 125 w 154"/>
                <a:gd name="T5" fmla="*/ 0 h 152"/>
                <a:gd name="T6" fmla="*/ 29 w 154"/>
                <a:gd name="T7" fmla="*/ 0 h 152"/>
                <a:gd name="T8" fmla="*/ 0 w 154"/>
                <a:gd name="T9" fmla="*/ 29 h 152"/>
                <a:gd name="T10" fmla="*/ 0 w 154"/>
                <a:gd name="T11" fmla="*/ 152 h 152"/>
              </a:gdLst>
              <a:ahLst/>
              <a:cxnLst>
                <a:cxn ang="0">
                  <a:pos x="T0" y="T1"/>
                </a:cxn>
                <a:cxn ang="0">
                  <a:pos x="T2" y="T3"/>
                </a:cxn>
                <a:cxn ang="0">
                  <a:pos x="T4" y="T5"/>
                </a:cxn>
                <a:cxn ang="0">
                  <a:pos x="T6" y="T7"/>
                </a:cxn>
                <a:cxn ang="0">
                  <a:pos x="T8" y="T9"/>
                </a:cxn>
                <a:cxn ang="0">
                  <a:pos x="T10" y="T11"/>
                </a:cxn>
              </a:cxnLst>
              <a:rect l="0" t="0" r="r" b="b"/>
              <a:pathLst>
                <a:path w="154" h="152">
                  <a:moveTo>
                    <a:pt x="154" y="152"/>
                  </a:moveTo>
                  <a:cubicBezTo>
                    <a:pt x="154" y="29"/>
                    <a:pt x="154" y="29"/>
                    <a:pt x="154" y="29"/>
                  </a:cubicBezTo>
                  <a:cubicBezTo>
                    <a:pt x="154" y="13"/>
                    <a:pt x="141" y="0"/>
                    <a:pt x="125" y="0"/>
                  </a:cubicBezTo>
                  <a:cubicBezTo>
                    <a:pt x="29" y="0"/>
                    <a:pt x="29" y="0"/>
                    <a:pt x="29" y="0"/>
                  </a:cubicBezTo>
                  <a:cubicBezTo>
                    <a:pt x="14" y="0"/>
                    <a:pt x="0" y="13"/>
                    <a:pt x="0" y="29"/>
                  </a:cubicBezTo>
                  <a:cubicBezTo>
                    <a:pt x="0" y="152"/>
                    <a:pt x="0" y="152"/>
                    <a:pt x="0" y="152"/>
                  </a:cubicBezTo>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189" name="Line 9">
              <a:extLst>
                <a:ext uri="{FF2B5EF4-FFF2-40B4-BE49-F238E27FC236}">
                  <a16:creationId xmlns:a16="http://schemas.microsoft.com/office/drawing/2014/main" id="{84856DDB-76CF-4B77-A68E-9CB14B012AE6}"/>
                </a:ext>
              </a:extLst>
            </p:cNvPr>
            <p:cNvSpPr>
              <a:spLocks noChangeShapeType="1"/>
            </p:cNvSpPr>
            <p:nvPr/>
          </p:nvSpPr>
          <p:spPr bwMode="auto">
            <a:xfrm>
              <a:off x="3014663" y="-957263"/>
              <a:ext cx="0" cy="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190" name="Line 10">
              <a:extLst>
                <a:ext uri="{FF2B5EF4-FFF2-40B4-BE49-F238E27FC236}">
                  <a16:creationId xmlns:a16="http://schemas.microsoft.com/office/drawing/2014/main" id="{5FF962E2-20D2-4A39-82AD-45781615D759}"/>
                </a:ext>
              </a:extLst>
            </p:cNvPr>
            <p:cNvSpPr>
              <a:spLocks noChangeShapeType="1"/>
            </p:cNvSpPr>
            <p:nvPr/>
          </p:nvSpPr>
          <p:spPr bwMode="auto">
            <a:xfrm>
              <a:off x="2992438" y="-869950"/>
              <a:ext cx="0" cy="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191" name="Freeform 11">
              <a:extLst>
                <a:ext uri="{FF2B5EF4-FFF2-40B4-BE49-F238E27FC236}">
                  <a16:creationId xmlns:a16="http://schemas.microsoft.com/office/drawing/2014/main" id="{F8535851-DB11-458D-9EEB-2F07B7CA511D}"/>
                </a:ext>
              </a:extLst>
            </p:cNvPr>
            <p:cNvSpPr>
              <a:spLocks/>
            </p:cNvSpPr>
            <p:nvPr/>
          </p:nvSpPr>
          <p:spPr bwMode="auto">
            <a:xfrm>
              <a:off x="2992438" y="-865188"/>
              <a:ext cx="323850" cy="155575"/>
            </a:xfrm>
            <a:custGeom>
              <a:avLst/>
              <a:gdLst>
                <a:gd name="T0" fmla="*/ 85 w 85"/>
                <a:gd name="T1" fmla="*/ 1 h 41"/>
                <a:gd name="T2" fmla="*/ 42 w 85"/>
                <a:gd name="T3" fmla="*/ 41 h 41"/>
                <a:gd name="T4" fmla="*/ 0 w 85"/>
                <a:gd name="T5" fmla="*/ 0 h 41"/>
              </a:gdLst>
              <a:ahLst/>
              <a:cxnLst>
                <a:cxn ang="0">
                  <a:pos x="T0" y="T1"/>
                </a:cxn>
                <a:cxn ang="0">
                  <a:pos x="T2" y="T3"/>
                </a:cxn>
                <a:cxn ang="0">
                  <a:pos x="T4" y="T5"/>
                </a:cxn>
              </a:cxnLst>
              <a:rect l="0" t="0" r="r" b="b"/>
              <a:pathLst>
                <a:path w="85" h="41">
                  <a:moveTo>
                    <a:pt x="85" y="1"/>
                  </a:moveTo>
                  <a:cubicBezTo>
                    <a:pt x="84" y="23"/>
                    <a:pt x="65" y="41"/>
                    <a:pt x="42" y="41"/>
                  </a:cubicBezTo>
                  <a:cubicBezTo>
                    <a:pt x="19" y="41"/>
                    <a:pt x="0" y="23"/>
                    <a:pt x="0" y="0"/>
                  </a:cubicBezTo>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192" name="Freeform 12">
              <a:extLst>
                <a:ext uri="{FF2B5EF4-FFF2-40B4-BE49-F238E27FC236}">
                  <a16:creationId xmlns:a16="http://schemas.microsoft.com/office/drawing/2014/main" id="{A5C284B6-D96C-4F0F-9B2D-A38CF3929511}"/>
                </a:ext>
              </a:extLst>
            </p:cNvPr>
            <p:cNvSpPr>
              <a:spLocks/>
            </p:cNvSpPr>
            <p:nvPr/>
          </p:nvSpPr>
          <p:spPr bwMode="auto">
            <a:xfrm>
              <a:off x="3014663" y="-1033463"/>
              <a:ext cx="274638" cy="76200"/>
            </a:xfrm>
            <a:custGeom>
              <a:avLst/>
              <a:gdLst>
                <a:gd name="T0" fmla="*/ 0 w 72"/>
                <a:gd name="T1" fmla="*/ 20 h 20"/>
                <a:gd name="T2" fmla="*/ 36 w 72"/>
                <a:gd name="T3" fmla="*/ 0 h 20"/>
                <a:gd name="T4" fmla="*/ 72 w 72"/>
                <a:gd name="T5" fmla="*/ 20 h 20"/>
              </a:gdLst>
              <a:ahLst/>
              <a:cxnLst>
                <a:cxn ang="0">
                  <a:pos x="T0" y="T1"/>
                </a:cxn>
                <a:cxn ang="0">
                  <a:pos x="T2" y="T3"/>
                </a:cxn>
                <a:cxn ang="0">
                  <a:pos x="T4" y="T5"/>
                </a:cxn>
              </a:cxnLst>
              <a:rect l="0" t="0" r="r" b="b"/>
              <a:pathLst>
                <a:path w="72" h="20">
                  <a:moveTo>
                    <a:pt x="0" y="20"/>
                  </a:moveTo>
                  <a:cubicBezTo>
                    <a:pt x="8" y="8"/>
                    <a:pt x="21" y="0"/>
                    <a:pt x="36" y="0"/>
                  </a:cubicBezTo>
                  <a:cubicBezTo>
                    <a:pt x="51" y="0"/>
                    <a:pt x="64" y="8"/>
                    <a:pt x="72" y="20"/>
                  </a:cubicBezTo>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193" name="Freeform 13">
              <a:extLst>
                <a:ext uri="{FF2B5EF4-FFF2-40B4-BE49-F238E27FC236}">
                  <a16:creationId xmlns:a16="http://schemas.microsoft.com/office/drawing/2014/main" id="{38F72EEE-6C4B-4D6B-9DAA-237193CE8287}"/>
                </a:ext>
              </a:extLst>
            </p:cNvPr>
            <p:cNvSpPr>
              <a:spLocks/>
            </p:cNvSpPr>
            <p:nvPr/>
          </p:nvSpPr>
          <p:spPr bwMode="auto">
            <a:xfrm>
              <a:off x="2973388" y="-952500"/>
              <a:ext cx="152400" cy="82550"/>
            </a:xfrm>
            <a:custGeom>
              <a:avLst/>
              <a:gdLst>
                <a:gd name="T0" fmla="*/ 38 w 40"/>
                <a:gd name="T1" fmla="*/ 22 h 22"/>
                <a:gd name="T2" fmla="*/ 2 w 40"/>
                <a:gd name="T3" fmla="*/ 22 h 22"/>
                <a:gd name="T4" fmla="*/ 0 w 40"/>
                <a:gd name="T5" fmla="*/ 21 h 22"/>
                <a:gd name="T6" fmla="*/ 0 w 40"/>
                <a:gd name="T7" fmla="*/ 2 h 22"/>
                <a:gd name="T8" fmla="*/ 2 w 40"/>
                <a:gd name="T9" fmla="*/ 0 h 22"/>
                <a:gd name="T10" fmla="*/ 38 w 40"/>
                <a:gd name="T11" fmla="*/ 0 h 22"/>
                <a:gd name="T12" fmla="*/ 40 w 40"/>
                <a:gd name="T13" fmla="*/ 2 h 22"/>
                <a:gd name="T14" fmla="*/ 40 w 40"/>
                <a:gd name="T15" fmla="*/ 21 h 22"/>
                <a:gd name="T16" fmla="*/ 38 w 40"/>
                <a:gd name="T17"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 h="22">
                  <a:moveTo>
                    <a:pt x="38" y="22"/>
                  </a:moveTo>
                  <a:cubicBezTo>
                    <a:pt x="2" y="22"/>
                    <a:pt x="2" y="22"/>
                    <a:pt x="2" y="22"/>
                  </a:cubicBezTo>
                  <a:cubicBezTo>
                    <a:pt x="1" y="22"/>
                    <a:pt x="0" y="22"/>
                    <a:pt x="0" y="21"/>
                  </a:cubicBezTo>
                  <a:cubicBezTo>
                    <a:pt x="0" y="2"/>
                    <a:pt x="0" y="2"/>
                    <a:pt x="0" y="2"/>
                  </a:cubicBezTo>
                  <a:cubicBezTo>
                    <a:pt x="0" y="1"/>
                    <a:pt x="1" y="0"/>
                    <a:pt x="2" y="0"/>
                  </a:cubicBezTo>
                  <a:cubicBezTo>
                    <a:pt x="38" y="0"/>
                    <a:pt x="38" y="0"/>
                    <a:pt x="38" y="0"/>
                  </a:cubicBezTo>
                  <a:cubicBezTo>
                    <a:pt x="39" y="0"/>
                    <a:pt x="40" y="1"/>
                    <a:pt x="40" y="2"/>
                  </a:cubicBezTo>
                  <a:cubicBezTo>
                    <a:pt x="40" y="21"/>
                    <a:pt x="40" y="21"/>
                    <a:pt x="40" y="21"/>
                  </a:cubicBezTo>
                  <a:cubicBezTo>
                    <a:pt x="40" y="22"/>
                    <a:pt x="39" y="22"/>
                    <a:pt x="38" y="22"/>
                  </a:cubicBezTo>
                  <a:close/>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194" name="Freeform 14">
              <a:extLst>
                <a:ext uri="{FF2B5EF4-FFF2-40B4-BE49-F238E27FC236}">
                  <a16:creationId xmlns:a16="http://schemas.microsoft.com/office/drawing/2014/main" id="{E728279A-9FA7-4BE3-A0B8-7FCC00CC3BC2}"/>
                </a:ext>
              </a:extLst>
            </p:cNvPr>
            <p:cNvSpPr>
              <a:spLocks/>
            </p:cNvSpPr>
            <p:nvPr/>
          </p:nvSpPr>
          <p:spPr bwMode="auto">
            <a:xfrm>
              <a:off x="3182938" y="-952500"/>
              <a:ext cx="149225" cy="82550"/>
            </a:xfrm>
            <a:custGeom>
              <a:avLst/>
              <a:gdLst>
                <a:gd name="T0" fmla="*/ 37 w 39"/>
                <a:gd name="T1" fmla="*/ 22 h 22"/>
                <a:gd name="T2" fmla="*/ 1 w 39"/>
                <a:gd name="T3" fmla="*/ 22 h 22"/>
                <a:gd name="T4" fmla="*/ 0 w 39"/>
                <a:gd name="T5" fmla="*/ 21 h 22"/>
                <a:gd name="T6" fmla="*/ 0 w 39"/>
                <a:gd name="T7" fmla="*/ 2 h 22"/>
                <a:gd name="T8" fmla="*/ 1 w 39"/>
                <a:gd name="T9" fmla="*/ 0 h 22"/>
                <a:gd name="T10" fmla="*/ 37 w 39"/>
                <a:gd name="T11" fmla="*/ 0 h 22"/>
                <a:gd name="T12" fmla="*/ 39 w 39"/>
                <a:gd name="T13" fmla="*/ 2 h 22"/>
                <a:gd name="T14" fmla="*/ 39 w 39"/>
                <a:gd name="T15" fmla="*/ 21 h 22"/>
                <a:gd name="T16" fmla="*/ 37 w 39"/>
                <a:gd name="T17"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 h="22">
                  <a:moveTo>
                    <a:pt x="37" y="22"/>
                  </a:moveTo>
                  <a:cubicBezTo>
                    <a:pt x="1" y="22"/>
                    <a:pt x="1" y="22"/>
                    <a:pt x="1" y="22"/>
                  </a:cubicBezTo>
                  <a:cubicBezTo>
                    <a:pt x="0" y="22"/>
                    <a:pt x="0" y="22"/>
                    <a:pt x="0" y="21"/>
                  </a:cubicBezTo>
                  <a:cubicBezTo>
                    <a:pt x="0" y="2"/>
                    <a:pt x="0" y="2"/>
                    <a:pt x="0" y="2"/>
                  </a:cubicBezTo>
                  <a:cubicBezTo>
                    <a:pt x="0" y="1"/>
                    <a:pt x="0" y="0"/>
                    <a:pt x="1" y="0"/>
                  </a:cubicBezTo>
                  <a:cubicBezTo>
                    <a:pt x="37" y="0"/>
                    <a:pt x="37" y="0"/>
                    <a:pt x="37" y="0"/>
                  </a:cubicBezTo>
                  <a:cubicBezTo>
                    <a:pt x="38" y="0"/>
                    <a:pt x="39" y="1"/>
                    <a:pt x="39" y="2"/>
                  </a:cubicBezTo>
                  <a:cubicBezTo>
                    <a:pt x="39" y="21"/>
                    <a:pt x="39" y="21"/>
                    <a:pt x="39" y="21"/>
                  </a:cubicBezTo>
                  <a:cubicBezTo>
                    <a:pt x="39" y="22"/>
                    <a:pt x="38" y="22"/>
                    <a:pt x="37" y="22"/>
                  </a:cubicBezTo>
                  <a:close/>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195" name="Line 15">
              <a:extLst>
                <a:ext uri="{FF2B5EF4-FFF2-40B4-BE49-F238E27FC236}">
                  <a16:creationId xmlns:a16="http://schemas.microsoft.com/office/drawing/2014/main" id="{55EC75D5-E3C8-44CF-A631-D9A5982DE2EC}"/>
                </a:ext>
              </a:extLst>
            </p:cNvPr>
            <p:cNvSpPr>
              <a:spLocks noChangeShapeType="1"/>
            </p:cNvSpPr>
            <p:nvPr/>
          </p:nvSpPr>
          <p:spPr bwMode="auto">
            <a:xfrm>
              <a:off x="3133726" y="-919163"/>
              <a:ext cx="41275" cy="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grpSp>
      <p:sp>
        <p:nvSpPr>
          <p:cNvPr id="196" name="Rectangle 195">
            <a:hlinkClick r:id="rId7" action="ppaction://hlinksldjump"/>
            <a:extLst>
              <a:ext uri="{FF2B5EF4-FFF2-40B4-BE49-F238E27FC236}">
                <a16:creationId xmlns:a16="http://schemas.microsoft.com/office/drawing/2014/main" id="{64874C7B-B461-4DEC-AB70-64432852022F}"/>
              </a:ext>
            </a:extLst>
          </p:cNvPr>
          <p:cNvSpPr/>
          <p:nvPr/>
        </p:nvSpPr>
        <p:spPr bwMode="auto">
          <a:xfrm>
            <a:off x="271788" y="206777"/>
            <a:ext cx="1574134" cy="125588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7" name="Rectangle 196">
            <a:hlinkClick r:id="rId8" action="ppaction://hlinksldjump"/>
            <a:extLst>
              <a:ext uri="{FF2B5EF4-FFF2-40B4-BE49-F238E27FC236}">
                <a16:creationId xmlns:a16="http://schemas.microsoft.com/office/drawing/2014/main" id="{ADAE33BE-2700-4550-9494-921A5AB680EB}"/>
              </a:ext>
            </a:extLst>
          </p:cNvPr>
          <p:cNvSpPr/>
          <p:nvPr/>
        </p:nvSpPr>
        <p:spPr bwMode="auto">
          <a:xfrm>
            <a:off x="271788" y="1508343"/>
            <a:ext cx="1574134" cy="125588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8" name="Rectangle 197">
            <a:hlinkClick r:id="rId9" action="ppaction://hlinksldjump"/>
            <a:extLst>
              <a:ext uri="{FF2B5EF4-FFF2-40B4-BE49-F238E27FC236}">
                <a16:creationId xmlns:a16="http://schemas.microsoft.com/office/drawing/2014/main" id="{8DF4F80D-3983-45AF-A3F1-62673B7DD3DB}"/>
              </a:ext>
            </a:extLst>
          </p:cNvPr>
          <p:cNvSpPr/>
          <p:nvPr/>
        </p:nvSpPr>
        <p:spPr bwMode="auto">
          <a:xfrm>
            <a:off x="271788" y="2809910"/>
            <a:ext cx="1574134" cy="125588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9" name="Rectangle 198">
            <a:hlinkClick r:id="rId10" action="ppaction://hlinksldjump"/>
            <a:extLst>
              <a:ext uri="{FF2B5EF4-FFF2-40B4-BE49-F238E27FC236}">
                <a16:creationId xmlns:a16="http://schemas.microsoft.com/office/drawing/2014/main" id="{378FAF47-E2BB-4ED0-B2E6-09C20DA68B7A}"/>
              </a:ext>
            </a:extLst>
          </p:cNvPr>
          <p:cNvSpPr/>
          <p:nvPr/>
        </p:nvSpPr>
        <p:spPr bwMode="auto">
          <a:xfrm>
            <a:off x="271788" y="4111476"/>
            <a:ext cx="1574134" cy="125588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0" name="Rectangle 199">
            <a:hlinkClick r:id="rId11" action="ppaction://hlinksldjump"/>
            <a:extLst>
              <a:ext uri="{FF2B5EF4-FFF2-40B4-BE49-F238E27FC236}">
                <a16:creationId xmlns:a16="http://schemas.microsoft.com/office/drawing/2014/main" id="{E7F8B864-A0C0-4E5B-8925-70A7A29F939B}"/>
              </a:ext>
            </a:extLst>
          </p:cNvPr>
          <p:cNvSpPr/>
          <p:nvPr/>
        </p:nvSpPr>
        <p:spPr bwMode="auto">
          <a:xfrm>
            <a:off x="275808" y="5413043"/>
            <a:ext cx="1574134" cy="125588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2231629365"/>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5289AA2-D763-49D0-830D-B83C70D9DBD9}"/>
              </a:ext>
            </a:extLst>
          </p:cNvPr>
          <p:cNvSpPr>
            <a:spLocks noGrp="1"/>
          </p:cNvSpPr>
          <p:nvPr>
            <p:ph type="title"/>
          </p:nvPr>
        </p:nvSpPr>
        <p:spPr/>
        <p:txBody>
          <a:bodyPr/>
          <a:lstStyle/>
          <a:p>
            <a:r>
              <a:rPr lang="en-AU"/>
              <a:t>Data Services </a:t>
            </a:r>
          </a:p>
        </p:txBody>
      </p:sp>
    </p:spTree>
    <p:extLst>
      <p:ext uri="{BB962C8B-B14F-4D97-AF65-F5344CB8AC3E}">
        <p14:creationId xmlns:p14="http://schemas.microsoft.com/office/powerpoint/2010/main" val="299847589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F56AFD6-3FBA-49FE-AE87-F9CB2A755BDE}"/>
              </a:ext>
            </a:extLst>
          </p:cNvPr>
          <p:cNvSpPr>
            <a:spLocks noGrp="1"/>
          </p:cNvSpPr>
          <p:nvPr>
            <p:ph type="title"/>
          </p:nvPr>
        </p:nvSpPr>
        <p:spPr/>
        <p:txBody>
          <a:bodyPr/>
          <a:lstStyle/>
          <a:p>
            <a:r>
              <a:rPr lang="en-AU" b="1"/>
              <a:t>Data Services</a:t>
            </a:r>
            <a:endParaRPr lang="en-AU"/>
          </a:p>
        </p:txBody>
      </p:sp>
      <p:sp>
        <p:nvSpPr>
          <p:cNvPr id="4" name="Text Placeholder 3">
            <a:extLst>
              <a:ext uri="{FF2B5EF4-FFF2-40B4-BE49-F238E27FC236}">
                <a16:creationId xmlns:a16="http://schemas.microsoft.com/office/drawing/2014/main" id="{497AAE88-7F37-441A-8D30-CEA169E51679}"/>
              </a:ext>
            </a:extLst>
          </p:cNvPr>
          <p:cNvSpPr>
            <a:spLocks noGrp="1"/>
          </p:cNvSpPr>
          <p:nvPr>
            <p:ph type="body" sz="quarter" idx="10"/>
          </p:nvPr>
        </p:nvSpPr>
        <p:spPr>
          <a:xfrm>
            <a:off x="274638" y="1212850"/>
            <a:ext cx="11888787" cy="4339650"/>
          </a:xfrm>
        </p:spPr>
        <p:txBody>
          <a:bodyPr/>
          <a:lstStyle/>
          <a:p>
            <a:pPr marL="571500" indent="-571500">
              <a:buFont typeface="Arial" panose="020B0604020202020204" pitchFamily="34" charset="0"/>
              <a:buChar char="•"/>
            </a:pPr>
            <a:r>
              <a:rPr lang="en-US"/>
              <a:t>Azure Databricks </a:t>
            </a:r>
          </a:p>
          <a:p>
            <a:pPr marL="571500" indent="-571500">
              <a:buFont typeface="Arial" panose="020B0604020202020204" pitchFamily="34" charset="0"/>
              <a:buChar char="•"/>
            </a:pPr>
            <a:r>
              <a:rPr lang="en-US"/>
              <a:t>Cosmos Multi-Master</a:t>
            </a:r>
          </a:p>
          <a:p>
            <a:pPr marL="571500" indent="-571500">
              <a:buFont typeface="Arial" panose="020B0604020202020204" pitchFamily="34" charset="0"/>
              <a:buChar char="•"/>
            </a:pPr>
            <a:r>
              <a:rPr lang="en-US"/>
              <a:t>SQL – TDE with Azure Key Vault </a:t>
            </a:r>
          </a:p>
          <a:p>
            <a:pPr marL="571500" indent="-571500">
              <a:buFont typeface="Arial" panose="020B0604020202020204" pitchFamily="34" charset="0"/>
              <a:buChar char="•"/>
            </a:pPr>
            <a:r>
              <a:rPr lang="en-US"/>
              <a:t>SQL Migration Service (GA)</a:t>
            </a:r>
          </a:p>
          <a:p>
            <a:pPr marL="571500" indent="-571500">
              <a:buFont typeface="Arial" panose="020B0604020202020204" pitchFamily="34" charset="0"/>
              <a:buChar char="•"/>
            </a:pPr>
            <a:endParaRPr lang="en-AU"/>
          </a:p>
          <a:p>
            <a:pPr marL="571500" indent="-571500">
              <a:buFont typeface="Arial" panose="020B0604020202020204" pitchFamily="34" charset="0"/>
              <a:buChar char="•"/>
            </a:pPr>
            <a:endParaRPr lang="en-AU"/>
          </a:p>
          <a:p>
            <a:endParaRPr lang="en-AU"/>
          </a:p>
        </p:txBody>
      </p:sp>
    </p:spTree>
    <p:extLst>
      <p:ext uri="{BB962C8B-B14F-4D97-AF65-F5344CB8AC3E}">
        <p14:creationId xmlns:p14="http://schemas.microsoft.com/office/powerpoint/2010/main" val="291571309"/>
      </p:ext>
    </p:extLst>
  </p:cSld>
  <p:clrMapOvr>
    <a:masterClrMapping/>
  </p:clrMapOvr>
  <p:transition spd="med">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0F173FD-E64D-46A4-B075-C38B95F59D4C}"/>
              </a:ext>
            </a:extLst>
          </p:cNvPr>
          <p:cNvPicPr>
            <a:picLocks noChangeAspect="1"/>
          </p:cNvPicPr>
          <p:nvPr/>
        </p:nvPicPr>
        <p:blipFill>
          <a:blip r:embed="rId3"/>
          <a:stretch>
            <a:fillRect/>
          </a:stretch>
        </p:blipFill>
        <p:spPr>
          <a:xfrm>
            <a:off x="7315505" y="-4092175"/>
            <a:ext cx="4847920" cy="3116520"/>
          </a:xfrm>
          <a:prstGeom prst="rect">
            <a:avLst/>
          </a:prstGeom>
        </p:spPr>
      </p:pic>
      <p:sp>
        <p:nvSpPr>
          <p:cNvPr id="17" name="Title 16"/>
          <p:cNvSpPr>
            <a:spLocks noGrp="1"/>
          </p:cNvSpPr>
          <p:nvPr>
            <p:ph type="title"/>
          </p:nvPr>
        </p:nvSpPr>
        <p:spPr>
          <a:xfrm>
            <a:off x="508687" y="264905"/>
            <a:ext cx="11889564" cy="917575"/>
          </a:xfrm>
        </p:spPr>
        <p:txBody>
          <a:bodyPr/>
          <a:lstStyle/>
          <a:p>
            <a:r>
              <a:rPr lang="en-US"/>
              <a:t>Agenda</a:t>
            </a:r>
          </a:p>
        </p:txBody>
      </p:sp>
      <p:sp>
        <p:nvSpPr>
          <p:cNvPr id="6" name="Text Placeholder 5"/>
          <p:cNvSpPr>
            <a:spLocks noGrp="1"/>
          </p:cNvSpPr>
          <p:nvPr>
            <p:ph type="body" sz="quarter" idx="10"/>
          </p:nvPr>
        </p:nvSpPr>
        <p:spPr>
          <a:xfrm>
            <a:off x="274639" y="1212850"/>
            <a:ext cx="7498062" cy="2092881"/>
          </a:xfrm>
        </p:spPr>
        <p:txBody>
          <a:bodyPr/>
          <a:lstStyle/>
          <a:p>
            <a:pPr marL="800100" lvl="2" indent="-342900">
              <a:buFont typeface="Arial" panose="020B0604020202020204" pitchFamily="34" charset="0"/>
              <a:buChar char="•"/>
            </a:pPr>
            <a:r>
              <a:rPr lang="en-US" sz="4000"/>
              <a:t>Build announcements &amp; demos (all of them?) </a:t>
            </a:r>
          </a:p>
          <a:p>
            <a:pPr marL="800100" lvl="2" indent="-342900">
              <a:buFont typeface="Arial" panose="020B0604020202020204" pitchFamily="34" charset="0"/>
              <a:buChar char="•"/>
            </a:pPr>
            <a:r>
              <a:rPr lang="en-US" sz="4000"/>
              <a:t>Food when it arrives</a:t>
            </a:r>
          </a:p>
          <a:p>
            <a:pPr marL="800100" lvl="2" indent="-342900">
              <a:buFont typeface="Arial" panose="020B0604020202020204" pitchFamily="34" charset="0"/>
              <a:buChar char="•"/>
            </a:pPr>
            <a:r>
              <a:rPr lang="en-US" sz="4000"/>
              <a:t>Q &amp; A</a:t>
            </a:r>
          </a:p>
        </p:txBody>
      </p:sp>
    </p:spTree>
    <p:extLst>
      <p:ext uri="{BB962C8B-B14F-4D97-AF65-F5344CB8AC3E}">
        <p14:creationId xmlns:p14="http://schemas.microsoft.com/office/powerpoint/2010/main" val="895908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9.9566E-7 2.74626E-6 L 0.01098 1.07194 " pathEditMode="relative" rAng="0" ptsTypes="AA">
                                      <p:cBhvr>
                                        <p:cTn id="6" dur="2000" fill="hold"/>
                                        <p:tgtEl>
                                          <p:spTgt spid="3"/>
                                        </p:tgtEl>
                                        <p:attrNameLst>
                                          <p:attrName>ppt_x</p:attrName>
                                          <p:attrName>ppt_y</p:attrName>
                                        </p:attrNameLst>
                                      </p:cBhvr>
                                      <p:rCtr x="549" y="5358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623CB3-4656-4913-84CF-70A8866AD91C}"/>
              </a:ext>
            </a:extLst>
          </p:cNvPr>
          <p:cNvSpPr>
            <a:spLocks noGrp="1"/>
          </p:cNvSpPr>
          <p:nvPr>
            <p:ph type="title"/>
          </p:nvPr>
        </p:nvSpPr>
        <p:spPr>
          <a:xfrm>
            <a:off x="274298" y="283224"/>
            <a:ext cx="11887878" cy="917575"/>
          </a:xfrm>
        </p:spPr>
        <p:txBody>
          <a:bodyPr vert="horz" wrap="square" lIns="149217" tIns="93260" rIns="149217" bIns="93260" rtlCol="0" anchor="ctr">
            <a:normAutofit/>
          </a:bodyPr>
          <a:lstStyle/>
          <a:p>
            <a:pPr algn="ctr" fontAlgn="base">
              <a:spcAft>
                <a:spcPct val="0"/>
              </a:spcAft>
            </a:pPr>
            <a:r>
              <a:rPr lang="en-US" sz="2448" cap="all" spc="816">
                <a:solidFill>
                  <a:schemeClr val="tx1"/>
                </a:solidFill>
                <a:latin typeface="Segoe UI Light" charset="0"/>
                <a:cs typeface="Segoe UI Light" charset="0"/>
              </a:rPr>
              <a:t>Azure Databricks</a:t>
            </a:r>
          </a:p>
        </p:txBody>
      </p:sp>
      <p:sp>
        <p:nvSpPr>
          <p:cNvPr id="6" name="Text Placeholder 7">
            <a:extLst>
              <a:ext uri="{FF2B5EF4-FFF2-40B4-BE49-F238E27FC236}">
                <a16:creationId xmlns:a16="http://schemas.microsoft.com/office/drawing/2014/main" id="{CA9913E9-F299-439D-9BB0-C159865268F9}"/>
              </a:ext>
            </a:extLst>
          </p:cNvPr>
          <p:cNvSpPr txBox="1">
            <a:spLocks/>
          </p:cNvSpPr>
          <p:nvPr/>
        </p:nvSpPr>
        <p:spPr>
          <a:xfrm>
            <a:off x="365746" y="1453249"/>
            <a:ext cx="6179579" cy="5041709"/>
          </a:xfrm>
          <a:prstGeom prst="rect">
            <a:avLst/>
          </a:prstGeom>
        </p:spPr>
        <p:txBody>
          <a:bodyPr vert="horz" wrap="square" lIns="146283" tIns="91427" rIns="146283" bIns="91427" rtlCol="0">
            <a:sp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91436" lvl="1" indent="-291436" defTabSz="932563" fontAlgn="base">
              <a:spcBef>
                <a:spcPts val="612"/>
              </a:spcBef>
              <a:buClr>
                <a:srgbClr val="DDDDDD"/>
              </a:buClr>
              <a:buFont typeface="Wingdings" panose="05000000000000000000" pitchFamily="2" charset="2"/>
              <a:buChar char="§"/>
              <a:tabLst>
                <a:tab pos="645399" algn="l"/>
              </a:tabLst>
              <a:defRPr/>
            </a:pPr>
            <a:r>
              <a:rPr lang="en-US" sz="1836" kern="0">
                <a:ln>
                  <a:solidFill>
                    <a:srgbClr val="FFFFFF">
                      <a:alpha val="0"/>
                    </a:srgbClr>
                  </a:solidFill>
                </a:ln>
                <a:solidFill>
                  <a:prstClr val="white"/>
                </a:solidFill>
                <a:latin typeface="Segoe UI"/>
                <a:cs typeface="Segoe UI" panose="020B0502040204020203" pitchFamily="34" charset="0"/>
              </a:rPr>
              <a:t>Azure Databricks is a </a:t>
            </a:r>
            <a:r>
              <a:rPr lang="en-US" sz="1836" b="1" kern="0">
                <a:ln>
                  <a:solidFill>
                    <a:srgbClr val="FFFFFF">
                      <a:alpha val="0"/>
                    </a:srgbClr>
                  </a:solidFill>
                </a:ln>
                <a:solidFill>
                  <a:prstClr val="white"/>
                </a:solidFill>
                <a:latin typeface="Segoe UI"/>
                <a:cs typeface="Segoe UI" panose="020B0502040204020203" pitchFamily="34" charset="0"/>
              </a:rPr>
              <a:t>first party </a:t>
            </a:r>
            <a:r>
              <a:rPr lang="en-US" sz="1836" kern="0">
                <a:ln>
                  <a:solidFill>
                    <a:srgbClr val="FFFFFF">
                      <a:alpha val="0"/>
                    </a:srgbClr>
                  </a:solidFill>
                </a:ln>
                <a:solidFill>
                  <a:prstClr val="white"/>
                </a:solidFill>
                <a:latin typeface="Segoe UI"/>
                <a:cs typeface="Segoe UI" panose="020B0502040204020203" pitchFamily="34" charset="0"/>
              </a:rPr>
              <a:t>service on Azure.</a:t>
            </a:r>
          </a:p>
          <a:p>
            <a:pPr marL="647637" lvl="3" indent="-181338" defTabSz="932563" fontAlgn="base">
              <a:spcBef>
                <a:spcPts val="587"/>
              </a:spcBef>
              <a:spcAft>
                <a:spcPts val="612"/>
              </a:spcAft>
              <a:buClr>
                <a:srgbClr val="DDDDDD"/>
              </a:buClr>
              <a:buFont typeface="Arial" panose="020B0604020202020204" pitchFamily="34" charset="0"/>
              <a:buChar char="•"/>
              <a:tabLst>
                <a:tab pos="645399" algn="l"/>
              </a:tabLst>
              <a:defRPr/>
            </a:pPr>
            <a:r>
              <a:rPr lang="en-US" sz="1428" kern="0">
                <a:ln>
                  <a:solidFill>
                    <a:srgbClr val="FFFFFF">
                      <a:alpha val="0"/>
                    </a:srgbClr>
                  </a:solidFill>
                </a:ln>
                <a:solidFill>
                  <a:prstClr val="white"/>
                </a:solidFill>
                <a:latin typeface="Segoe UI"/>
                <a:cs typeface="Segoe UI" panose="020B0502040204020203" pitchFamily="34" charset="0"/>
              </a:rPr>
              <a:t>Unlike with other clouds, it is not an Azure Marketplace or a 3</a:t>
            </a:r>
            <a:r>
              <a:rPr lang="en-US" sz="1428" kern="0" baseline="30000">
                <a:ln>
                  <a:solidFill>
                    <a:srgbClr val="FFFFFF">
                      <a:alpha val="0"/>
                    </a:srgbClr>
                  </a:solidFill>
                </a:ln>
                <a:solidFill>
                  <a:prstClr val="white"/>
                </a:solidFill>
                <a:latin typeface="Segoe UI"/>
                <a:cs typeface="Segoe UI" panose="020B0502040204020203" pitchFamily="34" charset="0"/>
              </a:rPr>
              <a:t>rd</a:t>
            </a:r>
            <a:r>
              <a:rPr lang="en-US" sz="1428" kern="0">
                <a:ln>
                  <a:solidFill>
                    <a:srgbClr val="FFFFFF">
                      <a:alpha val="0"/>
                    </a:srgbClr>
                  </a:solidFill>
                </a:ln>
                <a:solidFill>
                  <a:prstClr val="white"/>
                </a:solidFill>
                <a:latin typeface="Segoe UI"/>
                <a:cs typeface="Segoe UI" panose="020B0502040204020203" pitchFamily="34" charset="0"/>
              </a:rPr>
              <a:t> party hosted service. </a:t>
            </a:r>
          </a:p>
          <a:p>
            <a:pPr marL="291436" lvl="1" indent="-291436" defTabSz="932563" fontAlgn="base">
              <a:spcBef>
                <a:spcPts val="612"/>
              </a:spcBef>
              <a:buClr>
                <a:srgbClr val="DDDDDD"/>
              </a:buClr>
              <a:buFont typeface="Wingdings" panose="05000000000000000000" pitchFamily="2" charset="2"/>
              <a:buChar char="§"/>
              <a:tabLst>
                <a:tab pos="645399" algn="l"/>
              </a:tabLst>
              <a:defRPr/>
            </a:pPr>
            <a:r>
              <a:rPr lang="en-US" sz="1836" kern="0">
                <a:ln>
                  <a:solidFill>
                    <a:srgbClr val="FFFFFF">
                      <a:alpha val="0"/>
                    </a:srgbClr>
                  </a:solidFill>
                </a:ln>
                <a:solidFill>
                  <a:prstClr val="white"/>
                </a:solidFill>
                <a:latin typeface="Segoe UI"/>
                <a:cs typeface="Segoe UI" panose="020B0502040204020203" pitchFamily="34" charset="0"/>
              </a:rPr>
              <a:t>Azure Databricks is integrated seamlessly with Azure services:</a:t>
            </a:r>
          </a:p>
          <a:p>
            <a:pPr marL="647637" lvl="3" indent="-181338" defTabSz="932563" fontAlgn="base">
              <a:spcBef>
                <a:spcPts val="587"/>
              </a:spcBef>
              <a:spcAft>
                <a:spcPts val="612"/>
              </a:spcAft>
              <a:buClr>
                <a:srgbClr val="DDDDDD"/>
              </a:buClr>
              <a:buFont typeface="Arial" panose="020B0604020202020204" pitchFamily="34" charset="0"/>
              <a:buChar char="•"/>
              <a:tabLst>
                <a:tab pos="645399" algn="l"/>
              </a:tabLst>
              <a:defRPr/>
            </a:pPr>
            <a:r>
              <a:rPr lang="en-US" sz="1428" kern="0">
                <a:ln>
                  <a:solidFill>
                    <a:srgbClr val="FFFFFF">
                      <a:alpha val="0"/>
                    </a:srgbClr>
                  </a:solidFill>
                </a:ln>
                <a:solidFill>
                  <a:prstClr val="white"/>
                </a:solidFill>
                <a:latin typeface="Segoe UI"/>
                <a:cs typeface="Segoe UI" panose="020B0502040204020203" pitchFamily="34" charset="0"/>
              </a:rPr>
              <a:t>Azure Portal: Service an be launched directly from Azure Portal</a:t>
            </a:r>
          </a:p>
          <a:p>
            <a:pPr marL="647637" lvl="3" indent="-181338" defTabSz="932563" fontAlgn="base">
              <a:spcBef>
                <a:spcPts val="587"/>
              </a:spcBef>
              <a:spcAft>
                <a:spcPts val="612"/>
              </a:spcAft>
              <a:buClr>
                <a:srgbClr val="DDDDDD"/>
              </a:buClr>
              <a:buFont typeface="Arial" panose="020B0604020202020204" pitchFamily="34" charset="0"/>
              <a:buChar char="•"/>
              <a:tabLst>
                <a:tab pos="645399" algn="l"/>
              </a:tabLst>
              <a:defRPr/>
            </a:pPr>
            <a:r>
              <a:rPr lang="en-US" sz="1428" kern="0">
                <a:ln>
                  <a:solidFill>
                    <a:srgbClr val="FFFFFF">
                      <a:alpha val="0"/>
                    </a:srgbClr>
                  </a:solidFill>
                </a:ln>
                <a:solidFill>
                  <a:prstClr val="white"/>
                </a:solidFill>
                <a:latin typeface="Segoe UI"/>
                <a:cs typeface="Segoe UI" panose="020B0502040204020203" pitchFamily="34" charset="0"/>
              </a:rPr>
              <a:t>Azure Storage Services: Directly access data in Azure Blob Storage and Azure Data Lake Store</a:t>
            </a:r>
          </a:p>
          <a:p>
            <a:pPr marL="647637" lvl="3" indent="-181338" defTabSz="932563" fontAlgn="base">
              <a:spcBef>
                <a:spcPts val="587"/>
              </a:spcBef>
              <a:spcAft>
                <a:spcPts val="612"/>
              </a:spcAft>
              <a:buClr>
                <a:srgbClr val="DDDDDD"/>
              </a:buClr>
              <a:buFont typeface="Arial" panose="020B0604020202020204" pitchFamily="34" charset="0"/>
              <a:buChar char="•"/>
              <a:tabLst>
                <a:tab pos="645399" algn="l"/>
              </a:tabLst>
              <a:defRPr/>
            </a:pPr>
            <a:r>
              <a:rPr lang="en-US" sz="1428" kern="0">
                <a:ln>
                  <a:solidFill>
                    <a:srgbClr val="FFFFFF">
                      <a:alpha val="0"/>
                    </a:srgbClr>
                  </a:solidFill>
                </a:ln>
                <a:solidFill>
                  <a:prstClr val="white"/>
                </a:solidFill>
                <a:latin typeface="Segoe UI"/>
                <a:cs typeface="Segoe UI" panose="020B0502040204020203" pitchFamily="34" charset="0"/>
              </a:rPr>
              <a:t>Azure Active Directory: For user authentication, eliminating the need to maintain two separate sets of uses in Databricks and Azure.</a:t>
            </a:r>
          </a:p>
          <a:p>
            <a:pPr marL="647637" lvl="3" indent="-181338" defTabSz="932563" fontAlgn="base">
              <a:spcBef>
                <a:spcPts val="587"/>
              </a:spcBef>
              <a:spcAft>
                <a:spcPts val="612"/>
              </a:spcAft>
              <a:buClr>
                <a:srgbClr val="DDDDDD"/>
              </a:buClr>
              <a:buFont typeface="Arial" panose="020B0604020202020204" pitchFamily="34" charset="0"/>
              <a:buChar char="•"/>
              <a:tabLst>
                <a:tab pos="645399" algn="l"/>
              </a:tabLst>
              <a:defRPr/>
            </a:pPr>
            <a:r>
              <a:rPr lang="en-US" sz="1428" kern="0">
                <a:ln>
                  <a:solidFill>
                    <a:srgbClr val="FFFFFF">
                      <a:alpha val="0"/>
                    </a:srgbClr>
                  </a:solidFill>
                </a:ln>
                <a:solidFill>
                  <a:prstClr val="white"/>
                </a:solidFill>
                <a:latin typeface="Segoe UI"/>
                <a:cs typeface="Segoe UI" panose="020B0502040204020203" pitchFamily="34" charset="0"/>
              </a:rPr>
              <a:t>Azure SQL DW</a:t>
            </a:r>
            <a:r>
              <a:rPr lang="en-US" sz="1428" kern="0">
                <a:ln>
                  <a:solidFill>
                    <a:srgbClr val="FFFFFF">
                      <a:alpha val="0"/>
                    </a:srgbClr>
                  </a:solidFill>
                </a:ln>
                <a:solidFill>
                  <a:prstClr val="white"/>
                </a:solidFill>
                <a:latin typeface="Segoe UI"/>
                <a:cs typeface="Segoe UI" panose="020B0502040204020203" pitchFamily="34" charset="0"/>
                <a:sym typeface="Wingdings" panose="05000000000000000000" pitchFamily="2" charset="2"/>
              </a:rPr>
              <a:t> and Azure Cosmos DB:</a:t>
            </a:r>
            <a:r>
              <a:rPr lang="en-US" sz="1428" kern="0">
                <a:ln>
                  <a:solidFill>
                    <a:srgbClr val="FFFFFF">
                      <a:alpha val="0"/>
                    </a:srgbClr>
                  </a:solidFill>
                </a:ln>
                <a:solidFill>
                  <a:prstClr val="white"/>
                </a:solidFill>
                <a:latin typeface="Segoe UI"/>
                <a:cs typeface="Segoe UI" panose="020B0502040204020203" pitchFamily="34" charset="0"/>
              </a:rPr>
              <a:t> Enables you to combine structured and unstructured data for analytics</a:t>
            </a:r>
          </a:p>
          <a:p>
            <a:pPr marL="647637" lvl="3" indent="-181338" defTabSz="932563" fontAlgn="base">
              <a:spcBef>
                <a:spcPts val="587"/>
              </a:spcBef>
              <a:spcAft>
                <a:spcPts val="612"/>
              </a:spcAft>
              <a:buClr>
                <a:srgbClr val="DDDDDD"/>
              </a:buClr>
              <a:buFont typeface="Arial" panose="020B0604020202020204" pitchFamily="34" charset="0"/>
              <a:buChar char="•"/>
              <a:tabLst>
                <a:tab pos="645399" algn="l"/>
              </a:tabLst>
              <a:defRPr/>
            </a:pPr>
            <a:r>
              <a:rPr lang="en-US" sz="1428" kern="0">
                <a:ln>
                  <a:solidFill>
                    <a:srgbClr val="FFFFFF">
                      <a:alpha val="0"/>
                    </a:srgbClr>
                  </a:solidFill>
                </a:ln>
                <a:solidFill>
                  <a:prstClr val="white"/>
                </a:solidFill>
                <a:latin typeface="Segoe UI"/>
                <a:cs typeface="Segoe UI" panose="020B0502040204020203" pitchFamily="34" charset="0"/>
              </a:rPr>
              <a:t>Apache Kafka for HDInsight: Enables you to use Kafka as a streaming data source or sink</a:t>
            </a:r>
          </a:p>
          <a:p>
            <a:pPr marL="647637" lvl="3" indent="-181338" defTabSz="932563" fontAlgn="base">
              <a:spcBef>
                <a:spcPts val="587"/>
              </a:spcBef>
              <a:spcAft>
                <a:spcPts val="612"/>
              </a:spcAft>
              <a:buClr>
                <a:srgbClr val="DDDDDD"/>
              </a:buClr>
              <a:buFont typeface="Arial" panose="020B0604020202020204" pitchFamily="34" charset="0"/>
              <a:buChar char="•"/>
              <a:tabLst>
                <a:tab pos="645399" algn="l"/>
              </a:tabLst>
              <a:defRPr/>
            </a:pPr>
            <a:r>
              <a:rPr lang="en-US" sz="1428" kern="0">
                <a:ln>
                  <a:solidFill>
                    <a:srgbClr val="FFFFFF">
                      <a:alpha val="0"/>
                    </a:srgbClr>
                  </a:solidFill>
                </a:ln>
                <a:solidFill>
                  <a:prstClr val="white"/>
                </a:solidFill>
                <a:latin typeface="Segoe UI"/>
                <a:cs typeface="Segoe UI" panose="020B0502040204020203" pitchFamily="34" charset="0"/>
              </a:rPr>
              <a:t>Azure Billing: You get a single bill from Azure</a:t>
            </a:r>
          </a:p>
          <a:p>
            <a:pPr marL="647637" lvl="3" indent="-181338" defTabSz="932563" fontAlgn="base">
              <a:spcBef>
                <a:spcPts val="587"/>
              </a:spcBef>
              <a:spcAft>
                <a:spcPts val="612"/>
              </a:spcAft>
              <a:buClr>
                <a:srgbClr val="DDDDDD"/>
              </a:buClr>
              <a:buFont typeface="Arial" panose="020B0604020202020204" pitchFamily="34" charset="0"/>
              <a:buChar char="•"/>
              <a:tabLst>
                <a:tab pos="645399" algn="l"/>
              </a:tabLst>
              <a:defRPr/>
            </a:pPr>
            <a:r>
              <a:rPr lang="en-US" sz="1428" kern="0">
                <a:ln>
                  <a:solidFill>
                    <a:srgbClr val="FFFFFF">
                      <a:alpha val="0"/>
                    </a:srgbClr>
                  </a:solidFill>
                </a:ln>
                <a:solidFill>
                  <a:prstClr val="white"/>
                </a:solidFill>
                <a:latin typeface="Segoe UI"/>
                <a:cs typeface="Segoe UI" panose="020B0502040204020203" pitchFamily="34" charset="0"/>
              </a:rPr>
              <a:t>Azure Power BI: For rich data visualization</a:t>
            </a:r>
            <a:endParaRPr lang="en-US" sz="1836" kern="0">
              <a:ln>
                <a:solidFill>
                  <a:srgbClr val="FFFFFF">
                    <a:alpha val="0"/>
                  </a:srgbClr>
                </a:solidFill>
              </a:ln>
              <a:solidFill>
                <a:prstClr val="white"/>
              </a:solidFill>
              <a:latin typeface="Segoe UI" panose="020B0502040204020203" pitchFamily="34" charset="0"/>
              <a:cs typeface="Segoe UI" panose="020B0502040204020203" pitchFamily="34" charset="0"/>
            </a:endParaRPr>
          </a:p>
        </p:txBody>
      </p:sp>
      <p:sp>
        <p:nvSpPr>
          <p:cNvPr id="7" name="Freeform: Shape 1">
            <a:extLst>
              <a:ext uri="{FF2B5EF4-FFF2-40B4-BE49-F238E27FC236}">
                <a16:creationId xmlns:a16="http://schemas.microsoft.com/office/drawing/2014/main" id="{ED361D54-B22F-46C7-BE09-30B957A8F51E}"/>
              </a:ext>
            </a:extLst>
          </p:cNvPr>
          <p:cNvSpPr/>
          <p:nvPr/>
        </p:nvSpPr>
        <p:spPr bwMode="auto">
          <a:xfrm>
            <a:off x="7003588" y="2034539"/>
            <a:ext cx="5067141" cy="2806889"/>
          </a:xfrm>
          <a:custGeom>
            <a:avLst/>
            <a:gdLst>
              <a:gd name="connsiteX0" fmla="*/ 3361107 w 6810924"/>
              <a:gd name="connsiteY0" fmla="*/ 0 h 3759126"/>
              <a:gd name="connsiteX1" fmla="*/ 4838321 w 6810924"/>
              <a:gd name="connsiteY1" fmla="*/ 979163 h 3759126"/>
              <a:gd name="connsiteX2" fmla="*/ 4860282 w 6810924"/>
              <a:gd name="connsiteY2" fmla="*/ 1039166 h 3759126"/>
              <a:gd name="connsiteX3" fmla="*/ 4977487 w 6810924"/>
              <a:gd name="connsiteY3" fmla="*/ 996268 h 3759126"/>
              <a:gd name="connsiteX4" fmla="*/ 5397728 w 6810924"/>
              <a:gd name="connsiteY4" fmla="*/ 932734 h 3759126"/>
              <a:gd name="connsiteX5" fmla="*/ 6810924 w 6810924"/>
              <a:gd name="connsiteY5" fmla="*/ 2345930 h 3759126"/>
              <a:gd name="connsiteX6" fmla="*/ 5542219 w 6810924"/>
              <a:gd name="connsiteY6" fmla="*/ 3751830 h 3759126"/>
              <a:gd name="connsiteX7" fmla="*/ 5469009 w 6810924"/>
              <a:gd name="connsiteY7" fmla="*/ 3755527 h 3759126"/>
              <a:gd name="connsiteX8" fmla="*/ 5469009 w 6810924"/>
              <a:gd name="connsiteY8" fmla="*/ 3759125 h 3759126"/>
              <a:gd name="connsiteX9" fmla="*/ 5397748 w 6810924"/>
              <a:gd name="connsiteY9" fmla="*/ 3759125 h 3759126"/>
              <a:gd name="connsiteX10" fmla="*/ 5397728 w 6810924"/>
              <a:gd name="connsiteY10" fmla="*/ 3759126 h 3759126"/>
              <a:gd name="connsiteX11" fmla="*/ 5397708 w 6810924"/>
              <a:gd name="connsiteY11" fmla="*/ 3759125 h 3759126"/>
              <a:gd name="connsiteX12" fmla="*/ 779509 w 6810924"/>
              <a:gd name="connsiteY12" fmla="*/ 3759125 h 3759126"/>
              <a:gd name="connsiteX13" fmla="*/ 779489 w 6810924"/>
              <a:gd name="connsiteY13" fmla="*/ 3759126 h 3759126"/>
              <a:gd name="connsiteX14" fmla="*/ 779470 w 6810924"/>
              <a:gd name="connsiteY14" fmla="*/ 3759125 h 3759126"/>
              <a:gd name="connsiteX15" fmla="*/ 760443 w 6810924"/>
              <a:gd name="connsiteY15" fmla="*/ 3759125 h 3759126"/>
              <a:gd name="connsiteX16" fmla="*/ 760443 w 6810924"/>
              <a:gd name="connsiteY16" fmla="*/ 3758165 h 3759126"/>
              <a:gd name="connsiteX17" fmla="*/ 699791 w 6810924"/>
              <a:gd name="connsiteY17" fmla="*/ 3755102 h 3759126"/>
              <a:gd name="connsiteX18" fmla="*/ 0 w 6810924"/>
              <a:gd name="connsiteY18" fmla="*/ 2979637 h 3759126"/>
              <a:gd name="connsiteX19" fmla="*/ 779489 w 6810924"/>
              <a:gd name="connsiteY19" fmla="*/ 2200148 h 3759126"/>
              <a:gd name="connsiteX20" fmla="*/ 869383 w 6810924"/>
              <a:gd name="connsiteY20" fmla="*/ 2205818 h 3759126"/>
              <a:gd name="connsiteX21" fmla="*/ 855381 w 6810924"/>
              <a:gd name="connsiteY21" fmla="*/ 2066924 h 3759126"/>
              <a:gd name="connsiteX22" fmla="*/ 1782273 w 6810924"/>
              <a:gd name="connsiteY22" fmla="*/ 1140032 h 3759126"/>
              <a:gd name="connsiteX23" fmla="*/ 1825926 w 6810924"/>
              <a:gd name="connsiteY23" fmla="*/ 1142236 h 3759126"/>
              <a:gd name="connsiteX24" fmla="*/ 1829983 w 6810924"/>
              <a:gd name="connsiteY24" fmla="*/ 1126458 h 3759126"/>
              <a:gd name="connsiteX25" fmla="*/ 3361107 w 6810924"/>
              <a:gd name="connsiteY25" fmla="*/ 0 h 3759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810924" h="3759126">
                <a:moveTo>
                  <a:pt x="3361107" y="0"/>
                </a:moveTo>
                <a:cubicBezTo>
                  <a:pt x="4025175" y="0"/>
                  <a:pt x="4594941" y="403750"/>
                  <a:pt x="4838321" y="979163"/>
                </a:cubicBezTo>
                <a:lnTo>
                  <a:pt x="4860282" y="1039166"/>
                </a:lnTo>
                <a:lnTo>
                  <a:pt x="4977487" y="996268"/>
                </a:lnTo>
                <a:cubicBezTo>
                  <a:pt x="5110241" y="954978"/>
                  <a:pt x="5251387" y="932734"/>
                  <a:pt x="5397728" y="932734"/>
                </a:cubicBezTo>
                <a:cubicBezTo>
                  <a:pt x="6178215" y="932734"/>
                  <a:pt x="6810924" y="1565443"/>
                  <a:pt x="6810924" y="2345930"/>
                </a:cubicBezTo>
                <a:cubicBezTo>
                  <a:pt x="6810924" y="3077637"/>
                  <a:pt x="6254832" y="3679460"/>
                  <a:pt x="5542219" y="3751830"/>
                </a:cubicBezTo>
                <a:lnTo>
                  <a:pt x="5469009" y="3755527"/>
                </a:lnTo>
                <a:lnTo>
                  <a:pt x="5469009" y="3759125"/>
                </a:lnTo>
                <a:lnTo>
                  <a:pt x="5397748" y="3759125"/>
                </a:lnTo>
                <a:lnTo>
                  <a:pt x="5397728" y="3759126"/>
                </a:lnTo>
                <a:lnTo>
                  <a:pt x="5397708" y="3759125"/>
                </a:lnTo>
                <a:lnTo>
                  <a:pt x="779509" y="3759125"/>
                </a:lnTo>
                <a:lnTo>
                  <a:pt x="779489" y="3759126"/>
                </a:lnTo>
                <a:lnTo>
                  <a:pt x="779470" y="3759125"/>
                </a:lnTo>
                <a:lnTo>
                  <a:pt x="760443" y="3759125"/>
                </a:lnTo>
                <a:lnTo>
                  <a:pt x="760443" y="3758165"/>
                </a:lnTo>
                <a:lnTo>
                  <a:pt x="699791" y="3755102"/>
                </a:lnTo>
                <a:cubicBezTo>
                  <a:pt x="306729" y="3715184"/>
                  <a:pt x="0" y="3383231"/>
                  <a:pt x="0" y="2979637"/>
                </a:cubicBezTo>
                <a:cubicBezTo>
                  <a:pt x="0" y="2549137"/>
                  <a:pt x="348989" y="2200148"/>
                  <a:pt x="779489" y="2200148"/>
                </a:cubicBezTo>
                <a:lnTo>
                  <a:pt x="869383" y="2205818"/>
                </a:lnTo>
                <a:lnTo>
                  <a:pt x="855381" y="2066924"/>
                </a:lnTo>
                <a:cubicBezTo>
                  <a:pt x="855381" y="1555016"/>
                  <a:pt x="1270365" y="1140032"/>
                  <a:pt x="1782273" y="1140032"/>
                </a:cubicBezTo>
                <a:lnTo>
                  <a:pt x="1825926" y="1142236"/>
                </a:lnTo>
                <a:lnTo>
                  <a:pt x="1829983" y="1126458"/>
                </a:lnTo>
                <a:cubicBezTo>
                  <a:pt x="2032967" y="473846"/>
                  <a:pt x="2641701" y="0"/>
                  <a:pt x="3361107" y="0"/>
                </a:cubicBezTo>
                <a:close/>
              </a:path>
            </a:pathLst>
          </a:custGeom>
          <a:noFill/>
          <a:ln w="381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 name="MS cloud text">
            <a:extLst>
              <a:ext uri="{FF2B5EF4-FFF2-40B4-BE49-F238E27FC236}">
                <a16:creationId xmlns:a16="http://schemas.microsoft.com/office/drawing/2014/main" id="{B24C7F1D-2C36-4CE4-AC5A-197A0BAF4763}"/>
              </a:ext>
            </a:extLst>
          </p:cNvPr>
          <p:cNvSpPr txBox="1">
            <a:spLocks/>
          </p:cNvSpPr>
          <p:nvPr/>
        </p:nvSpPr>
        <p:spPr>
          <a:xfrm>
            <a:off x="7171782" y="4004113"/>
            <a:ext cx="5067141" cy="837316"/>
          </a:xfrm>
          <a:prstGeom prst="rect">
            <a:avLst/>
          </a:prstGeom>
        </p:spPr>
        <p:txBody>
          <a:bodyPr vert="horz" wrap="square" lIns="146283" tIns="91427" rIns="146283" bIns="91427" rtlCol="0" anchor="t">
            <a:noAutofit/>
          </a:bodyPr>
          <a:lstStyle>
            <a:lvl1pPr algn="ctr">
              <a:lnSpc>
                <a:spcPct val="90000"/>
              </a:lnSpc>
              <a:spcBef>
                <a:spcPct val="0"/>
              </a:spcBef>
              <a:buNone/>
              <a:defRPr lang="en-US" sz="4800" b="0" cap="none" spc="-102" baseline="0" dirty="0" smtClean="0">
                <a:ln w="3175">
                  <a:noFill/>
                </a:ln>
                <a:gradFill>
                  <a:gsLst>
                    <a:gs pos="21239">
                      <a:schemeClr val="bg2">
                        <a:lumMod val="50000"/>
                      </a:schemeClr>
                    </a:gs>
                    <a:gs pos="84000">
                      <a:schemeClr val="bg2">
                        <a:lumMod val="50000"/>
                      </a:schemeClr>
                    </a:gs>
                  </a:gsLst>
                  <a:lin ang="5400000" scaled="0"/>
                </a:gradFill>
                <a:effectLst/>
                <a:latin typeface="+mj-lt"/>
                <a:cs typeface="Segoe UI" pitchFamily="34" charset="0"/>
              </a:defRPr>
            </a:lvl1pPr>
          </a:lstStyle>
          <a:p>
            <a:pPr defTabSz="914224">
              <a:defRPr/>
            </a:pPr>
            <a:r>
              <a:rPr lang="en-US" sz="3672" kern="0">
                <a:solidFill>
                  <a:prstClr val="white"/>
                </a:solidFill>
                <a:latin typeface="Segoe UI Semilight"/>
                <a:cs typeface="Segoe UI Semilight" panose="020B0402040204020203" pitchFamily="34" charset="0"/>
              </a:rPr>
              <a:t>Microsoft Azure</a:t>
            </a:r>
            <a:endParaRPr lang="en-US" sz="3672" kern="0">
              <a:solidFill>
                <a:prstClr val="white"/>
              </a:solidFill>
              <a:latin typeface="Segoe UI Light"/>
              <a:cs typeface="Segoe UI Semilight" panose="020B0402040204020203" pitchFamily="34" charset="0"/>
            </a:endParaRPr>
          </a:p>
        </p:txBody>
      </p:sp>
      <p:pic>
        <p:nvPicPr>
          <p:cNvPr id="4100" name="Picture 4" descr="Image result for databricks icon">
            <a:extLst>
              <a:ext uri="{FF2B5EF4-FFF2-40B4-BE49-F238E27FC236}">
                <a16:creationId xmlns:a16="http://schemas.microsoft.com/office/drawing/2014/main" id="{D75E2D2A-F0FD-4DD7-B1CF-7955E9B2857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9898" y="3139987"/>
            <a:ext cx="2630909" cy="4472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2676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60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400"/>
                                        <p:tgtEl>
                                          <p:spTgt spid="22"/>
                                        </p:tgtEl>
                                      </p:cBhvr>
                                    </p:animEffect>
                                  </p:childTnLst>
                                </p:cTn>
                              </p:par>
                              <p:par>
                                <p:cTn id="8" presetID="42" presetClass="path" presetSubtype="0" decel="100000" fill="hold" grpId="1" nodeType="withEffect">
                                  <p:stCondLst>
                                    <p:cond delay="300"/>
                                  </p:stCondLst>
                                  <p:childTnLst>
                                    <p:animMotion origin="layout" path="M 4.79167E-6 2.22222E-6 L 4.79167E-6 0.09629 " pathEditMode="relative" rAng="0" ptsTypes="AA">
                                      <p:cBhvr>
                                        <p:cTn id="9" dur="700" spd="-100000" fill="hold"/>
                                        <p:tgtEl>
                                          <p:spTgt spid="22"/>
                                        </p:tgtEl>
                                        <p:attrNameLst>
                                          <p:attrName>ppt_x</p:attrName>
                                          <p:attrName>ppt_y</p:attrName>
                                        </p:attrNameLst>
                                      </p:cBhvr>
                                      <p:rCtr x="0" y="48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2" grpId="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2" name="Freeform 4"/>
          <p:cNvSpPr>
            <a:spLocks noChangeArrowheads="1"/>
          </p:cNvSpPr>
          <p:nvPr/>
        </p:nvSpPr>
        <p:spPr bwMode="auto">
          <a:xfrm>
            <a:off x="2795950" y="1382924"/>
            <a:ext cx="6689599" cy="4651432"/>
          </a:xfrm>
          <a:prstGeom prst="rect">
            <a:avLst/>
          </a:prstGeom>
          <a:solidFill>
            <a:schemeClr val="bg2">
              <a:lumMod val="75000"/>
              <a:lumOff val="25000"/>
            </a:schemeClr>
          </a:solidFill>
          <a:ln w="12700" cap="flat">
            <a:solidFill>
              <a:schemeClr val="accent1"/>
            </a:solidFill>
            <a:prstDash val="solid"/>
            <a:miter lim="800000"/>
            <a:headEnd/>
            <a:tailEnd/>
          </a:ln>
          <a:effectLst/>
        </p:spPr>
        <p:txBody>
          <a:bodyPr wrap="none" anchor="ctr"/>
          <a:lstStyle/>
          <a:p>
            <a:pPr defTabSz="932597">
              <a:defRPr/>
            </a:pPr>
            <a:endParaRPr lang="en-US" sz="1836">
              <a:solidFill>
                <a:prstClr val="black"/>
              </a:solidFill>
              <a:latin typeface="Arial" charset="0"/>
              <a:ea typeface="Arial" charset="0"/>
              <a:cs typeface="Arial" charset="0"/>
            </a:endParaRPr>
          </a:p>
        </p:txBody>
      </p:sp>
      <p:sp>
        <p:nvSpPr>
          <p:cNvPr id="578" name="Freeform 4"/>
          <p:cNvSpPr>
            <a:spLocks noChangeArrowheads="1"/>
          </p:cNvSpPr>
          <p:nvPr/>
        </p:nvSpPr>
        <p:spPr bwMode="auto">
          <a:xfrm>
            <a:off x="2894765" y="4674280"/>
            <a:ext cx="6476412" cy="1238853"/>
          </a:xfrm>
          <a:prstGeom prst="rect">
            <a:avLst/>
          </a:prstGeom>
          <a:noFill/>
          <a:ln w="12700" cap="flat">
            <a:solidFill>
              <a:schemeClr val="accent4"/>
            </a:solidFill>
            <a:miter lim="800000"/>
            <a:headEnd/>
            <a:tailEnd/>
          </a:ln>
          <a:effectLst/>
        </p:spPr>
        <p:txBody>
          <a:bodyPr wrap="none" anchor="ctr"/>
          <a:lstStyle/>
          <a:p>
            <a:pPr defTabSz="932597">
              <a:defRPr/>
            </a:pPr>
            <a:endParaRPr lang="en-US" sz="1836">
              <a:solidFill>
                <a:prstClr val="black"/>
              </a:solidFill>
              <a:latin typeface="Arial" charset="0"/>
              <a:ea typeface="Arial" charset="0"/>
              <a:cs typeface="Arial" charset="0"/>
            </a:endParaRPr>
          </a:p>
        </p:txBody>
      </p:sp>
      <p:grpSp>
        <p:nvGrpSpPr>
          <p:cNvPr id="640" name="Group 639"/>
          <p:cNvGrpSpPr/>
          <p:nvPr/>
        </p:nvGrpSpPr>
        <p:grpSpPr>
          <a:xfrm>
            <a:off x="3643109" y="5068257"/>
            <a:ext cx="419207" cy="486076"/>
            <a:chOff x="1271588" y="5613400"/>
            <a:chExt cx="517525" cy="600076"/>
          </a:xfrm>
          <a:solidFill>
            <a:schemeClr val="accent1"/>
          </a:solidFill>
        </p:grpSpPr>
        <p:sp>
          <p:nvSpPr>
            <p:cNvPr id="641" name="Freeform 83"/>
            <p:cNvSpPr>
              <a:spLocks noChangeArrowheads="1"/>
            </p:cNvSpPr>
            <p:nvPr/>
          </p:nvSpPr>
          <p:spPr bwMode="auto">
            <a:xfrm>
              <a:off x="1368425" y="5705476"/>
              <a:ext cx="420688" cy="508000"/>
            </a:xfrm>
            <a:custGeom>
              <a:avLst/>
              <a:gdLst>
                <a:gd name="T0" fmla="*/ 934 w 1168"/>
                <a:gd name="T1" fmla="*/ 687 h 1410"/>
                <a:gd name="T2" fmla="*/ 760 w 1168"/>
                <a:gd name="T3" fmla="*/ 687 h 1410"/>
                <a:gd name="T4" fmla="*/ 585 w 1168"/>
                <a:gd name="T5" fmla="*/ 529 h 1410"/>
                <a:gd name="T6" fmla="*/ 416 w 1168"/>
                <a:gd name="T7" fmla="*/ 687 h 1410"/>
                <a:gd name="T8" fmla="*/ 234 w 1168"/>
                <a:gd name="T9" fmla="*/ 687 h 1410"/>
                <a:gd name="T10" fmla="*/ 46 w 1168"/>
                <a:gd name="T11" fmla="*/ 462 h 1410"/>
                <a:gd name="T12" fmla="*/ 234 w 1168"/>
                <a:gd name="T13" fmla="*/ 238 h 1410"/>
                <a:gd name="T14" fmla="*/ 552 w 1168"/>
                <a:gd name="T15" fmla="*/ 238 h 1410"/>
                <a:gd name="T16" fmla="*/ 552 w 1168"/>
                <a:gd name="T17" fmla="*/ 422 h 1410"/>
                <a:gd name="T18" fmla="*/ 1147 w 1168"/>
                <a:gd name="T19" fmla="*/ 422 h 1410"/>
                <a:gd name="T20" fmla="*/ 1147 w 1168"/>
                <a:gd name="T21" fmla="*/ 0 h 1410"/>
                <a:gd name="T22" fmla="*/ 552 w 1168"/>
                <a:gd name="T23" fmla="*/ 0 h 1410"/>
                <a:gd name="T24" fmla="*/ 552 w 1168"/>
                <a:gd name="T25" fmla="*/ 192 h 1410"/>
                <a:gd name="T26" fmla="*/ 234 w 1168"/>
                <a:gd name="T27" fmla="*/ 192 h 1410"/>
                <a:gd name="T28" fmla="*/ 0 w 1168"/>
                <a:gd name="T29" fmla="*/ 459 h 1410"/>
                <a:gd name="T30" fmla="*/ 234 w 1168"/>
                <a:gd name="T31" fmla="*/ 728 h 1410"/>
                <a:gd name="T32" fmla="*/ 420 w 1168"/>
                <a:gd name="T33" fmla="*/ 728 h 1410"/>
                <a:gd name="T34" fmla="*/ 593 w 1168"/>
                <a:gd name="T35" fmla="*/ 873 h 1410"/>
                <a:gd name="T36" fmla="*/ 760 w 1168"/>
                <a:gd name="T37" fmla="*/ 728 h 1410"/>
                <a:gd name="T38" fmla="*/ 934 w 1168"/>
                <a:gd name="T39" fmla="*/ 728 h 1410"/>
                <a:gd name="T40" fmla="*/ 1121 w 1168"/>
                <a:gd name="T41" fmla="*/ 954 h 1410"/>
                <a:gd name="T42" fmla="*/ 1121 w 1168"/>
                <a:gd name="T43" fmla="*/ 962 h 1410"/>
                <a:gd name="T44" fmla="*/ 934 w 1168"/>
                <a:gd name="T45" fmla="*/ 1186 h 1410"/>
                <a:gd name="T46" fmla="*/ 615 w 1168"/>
                <a:gd name="T47" fmla="*/ 1186 h 1410"/>
                <a:gd name="T48" fmla="*/ 615 w 1168"/>
                <a:gd name="T49" fmla="*/ 997 h 1410"/>
                <a:gd name="T50" fmla="*/ 22 w 1168"/>
                <a:gd name="T51" fmla="*/ 997 h 1410"/>
                <a:gd name="T52" fmla="*/ 22 w 1168"/>
                <a:gd name="T53" fmla="*/ 1409 h 1410"/>
                <a:gd name="T54" fmla="*/ 615 w 1168"/>
                <a:gd name="T55" fmla="*/ 1409 h 1410"/>
                <a:gd name="T56" fmla="*/ 615 w 1168"/>
                <a:gd name="T57" fmla="*/ 1236 h 1410"/>
                <a:gd name="T58" fmla="*/ 934 w 1168"/>
                <a:gd name="T59" fmla="*/ 1236 h 1410"/>
                <a:gd name="T60" fmla="*/ 1167 w 1168"/>
                <a:gd name="T61" fmla="*/ 967 h 1410"/>
                <a:gd name="T62" fmla="*/ 1167 w 1168"/>
                <a:gd name="T63" fmla="*/ 960 h 1410"/>
                <a:gd name="T64" fmla="*/ 934 w 1168"/>
                <a:gd name="T65" fmla="*/ 687 h 1410"/>
                <a:gd name="T66" fmla="*/ 1103 w 1168"/>
                <a:gd name="T67" fmla="*/ 376 h 1410"/>
                <a:gd name="T68" fmla="*/ 1026 w 1168"/>
                <a:gd name="T69" fmla="*/ 376 h 1410"/>
                <a:gd name="T70" fmla="*/ 1026 w 1168"/>
                <a:gd name="T71" fmla="*/ 46 h 1410"/>
                <a:gd name="T72" fmla="*/ 1103 w 1168"/>
                <a:gd name="T73" fmla="*/ 46 h 1410"/>
                <a:gd name="T74" fmla="*/ 1103 w 1168"/>
                <a:gd name="T75" fmla="*/ 376 h 1410"/>
                <a:gd name="T76" fmla="*/ 980 w 1168"/>
                <a:gd name="T77" fmla="*/ 44 h 1410"/>
                <a:gd name="T78" fmla="*/ 980 w 1168"/>
                <a:gd name="T79" fmla="*/ 376 h 1410"/>
                <a:gd name="T80" fmla="*/ 596 w 1168"/>
                <a:gd name="T81" fmla="*/ 376 h 1410"/>
                <a:gd name="T82" fmla="*/ 596 w 1168"/>
                <a:gd name="T83" fmla="*/ 44 h 1410"/>
                <a:gd name="T84" fmla="*/ 980 w 1168"/>
                <a:gd name="T85" fmla="*/ 44 h 1410"/>
                <a:gd name="T86" fmla="*/ 574 w 1168"/>
                <a:gd name="T87" fmla="*/ 798 h 1410"/>
                <a:gd name="T88" fmla="*/ 510 w 1168"/>
                <a:gd name="T89" fmla="*/ 746 h 1410"/>
                <a:gd name="T90" fmla="*/ 538 w 1168"/>
                <a:gd name="T91" fmla="*/ 711 h 1410"/>
                <a:gd name="T92" fmla="*/ 569 w 1168"/>
                <a:gd name="T93" fmla="*/ 737 h 1410"/>
                <a:gd name="T94" fmla="*/ 644 w 1168"/>
                <a:gd name="T95" fmla="*/ 643 h 1410"/>
                <a:gd name="T96" fmla="*/ 679 w 1168"/>
                <a:gd name="T97" fmla="*/ 669 h 1410"/>
                <a:gd name="T98" fmla="*/ 574 w 1168"/>
                <a:gd name="T99" fmla="*/ 798 h 1410"/>
                <a:gd name="T100" fmla="*/ 68 w 1168"/>
                <a:gd name="T101" fmla="*/ 1045 h 1410"/>
                <a:gd name="T102" fmla="*/ 145 w 1168"/>
                <a:gd name="T103" fmla="*/ 1045 h 1410"/>
                <a:gd name="T104" fmla="*/ 145 w 1168"/>
                <a:gd name="T105" fmla="*/ 1372 h 1410"/>
                <a:gd name="T106" fmla="*/ 68 w 1168"/>
                <a:gd name="T107" fmla="*/ 1372 h 1410"/>
                <a:gd name="T108" fmla="*/ 68 w 1168"/>
                <a:gd name="T109" fmla="*/ 1045 h 1410"/>
                <a:gd name="T110" fmla="*/ 573 w 1168"/>
                <a:gd name="T111" fmla="*/ 1372 h 1410"/>
                <a:gd name="T112" fmla="*/ 188 w 1168"/>
                <a:gd name="T113" fmla="*/ 1372 h 1410"/>
                <a:gd name="T114" fmla="*/ 188 w 1168"/>
                <a:gd name="T115" fmla="*/ 1045 h 1410"/>
                <a:gd name="T116" fmla="*/ 573 w 1168"/>
                <a:gd name="T117" fmla="*/ 1045 h 1410"/>
                <a:gd name="T118" fmla="*/ 573 w 1168"/>
                <a:gd name="T119" fmla="*/ 1372 h 1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68" h="1410">
                  <a:moveTo>
                    <a:pt x="934" y="687"/>
                  </a:moveTo>
                  <a:lnTo>
                    <a:pt x="760" y="687"/>
                  </a:lnTo>
                  <a:cubicBezTo>
                    <a:pt x="751" y="599"/>
                    <a:pt x="676" y="529"/>
                    <a:pt x="585" y="529"/>
                  </a:cubicBezTo>
                  <a:cubicBezTo>
                    <a:pt x="497" y="532"/>
                    <a:pt x="423" y="599"/>
                    <a:pt x="416" y="687"/>
                  </a:cubicBezTo>
                  <a:lnTo>
                    <a:pt x="234" y="687"/>
                  </a:lnTo>
                  <a:cubicBezTo>
                    <a:pt x="129" y="687"/>
                    <a:pt x="46" y="586"/>
                    <a:pt x="46" y="462"/>
                  </a:cubicBezTo>
                  <a:cubicBezTo>
                    <a:pt x="46" y="339"/>
                    <a:pt x="132" y="238"/>
                    <a:pt x="234" y="238"/>
                  </a:cubicBezTo>
                  <a:lnTo>
                    <a:pt x="552" y="238"/>
                  </a:lnTo>
                  <a:lnTo>
                    <a:pt x="552" y="422"/>
                  </a:lnTo>
                  <a:lnTo>
                    <a:pt x="1147" y="422"/>
                  </a:lnTo>
                  <a:lnTo>
                    <a:pt x="1147" y="0"/>
                  </a:lnTo>
                  <a:lnTo>
                    <a:pt x="552" y="0"/>
                  </a:lnTo>
                  <a:lnTo>
                    <a:pt x="552" y="192"/>
                  </a:lnTo>
                  <a:lnTo>
                    <a:pt x="234" y="192"/>
                  </a:lnTo>
                  <a:cubicBezTo>
                    <a:pt x="105" y="192"/>
                    <a:pt x="0" y="311"/>
                    <a:pt x="0" y="459"/>
                  </a:cubicBezTo>
                  <a:cubicBezTo>
                    <a:pt x="0" y="607"/>
                    <a:pt x="105" y="728"/>
                    <a:pt x="234" y="728"/>
                  </a:cubicBezTo>
                  <a:lnTo>
                    <a:pt x="420" y="728"/>
                  </a:lnTo>
                  <a:cubicBezTo>
                    <a:pt x="433" y="811"/>
                    <a:pt x="504" y="875"/>
                    <a:pt x="593" y="873"/>
                  </a:cubicBezTo>
                  <a:cubicBezTo>
                    <a:pt x="679" y="870"/>
                    <a:pt x="746" y="809"/>
                    <a:pt x="760" y="728"/>
                  </a:cubicBezTo>
                  <a:lnTo>
                    <a:pt x="934" y="728"/>
                  </a:lnTo>
                  <a:cubicBezTo>
                    <a:pt x="1039" y="728"/>
                    <a:pt x="1121" y="831"/>
                    <a:pt x="1121" y="954"/>
                  </a:cubicBezTo>
                  <a:lnTo>
                    <a:pt x="1121" y="962"/>
                  </a:lnTo>
                  <a:cubicBezTo>
                    <a:pt x="1121" y="1085"/>
                    <a:pt x="1037" y="1186"/>
                    <a:pt x="934" y="1186"/>
                  </a:cubicBezTo>
                  <a:lnTo>
                    <a:pt x="615" y="1186"/>
                  </a:lnTo>
                  <a:lnTo>
                    <a:pt x="615" y="997"/>
                  </a:lnTo>
                  <a:lnTo>
                    <a:pt x="22" y="997"/>
                  </a:lnTo>
                  <a:lnTo>
                    <a:pt x="22" y="1409"/>
                  </a:lnTo>
                  <a:lnTo>
                    <a:pt x="615" y="1409"/>
                  </a:lnTo>
                  <a:lnTo>
                    <a:pt x="615" y="1236"/>
                  </a:lnTo>
                  <a:lnTo>
                    <a:pt x="934" y="1236"/>
                  </a:lnTo>
                  <a:cubicBezTo>
                    <a:pt x="1062" y="1236"/>
                    <a:pt x="1167" y="1115"/>
                    <a:pt x="1167" y="967"/>
                  </a:cubicBezTo>
                  <a:lnTo>
                    <a:pt x="1167" y="960"/>
                  </a:lnTo>
                  <a:cubicBezTo>
                    <a:pt x="1167" y="809"/>
                    <a:pt x="1062" y="687"/>
                    <a:pt x="934" y="687"/>
                  </a:cubicBezTo>
                  <a:close/>
                  <a:moveTo>
                    <a:pt x="1103" y="376"/>
                  </a:moveTo>
                  <a:lnTo>
                    <a:pt x="1026" y="376"/>
                  </a:lnTo>
                  <a:lnTo>
                    <a:pt x="1026" y="46"/>
                  </a:lnTo>
                  <a:lnTo>
                    <a:pt x="1103" y="46"/>
                  </a:lnTo>
                  <a:lnTo>
                    <a:pt x="1103" y="376"/>
                  </a:lnTo>
                  <a:close/>
                  <a:moveTo>
                    <a:pt x="980" y="44"/>
                  </a:moveTo>
                  <a:lnTo>
                    <a:pt x="980" y="376"/>
                  </a:lnTo>
                  <a:lnTo>
                    <a:pt x="596" y="376"/>
                  </a:lnTo>
                  <a:lnTo>
                    <a:pt x="596" y="44"/>
                  </a:lnTo>
                  <a:lnTo>
                    <a:pt x="980" y="44"/>
                  </a:lnTo>
                  <a:close/>
                  <a:moveTo>
                    <a:pt x="574" y="798"/>
                  </a:moveTo>
                  <a:lnTo>
                    <a:pt x="510" y="746"/>
                  </a:lnTo>
                  <a:lnTo>
                    <a:pt x="538" y="711"/>
                  </a:lnTo>
                  <a:lnTo>
                    <a:pt x="569" y="737"/>
                  </a:lnTo>
                  <a:lnTo>
                    <a:pt x="644" y="643"/>
                  </a:lnTo>
                  <a:lnTo>
                    <a:pt x="679" y="669"/>
                  </a:lnTo>
                  <a:lnTo>
                    <a:pt x="574" y="798"/>
                  </a:lnTo>
                  <a:close/>
                  <a:moveTo>
                    <a:pt x="68" y="1045"/>
                  </a:moveTo>
                  <a:lnTo>
                    <a:pt x="145" y="1045"/>
                  </a:lnTo>
                  <a:lnTo>
                    <a:pt x="145" y="1372"/>
                  </a:lnTo>
                  <a:lnTo>
                    <a:pt x="68" y="1372"/>
                  </a:lnTo>
                  <a:lnTo>
                    <a:pt x="68" y="1045"/>
                  </a:lnTo>
                  <a:close/>
                  <a:moveTo>
                    <a:pt x="573" y="1372"/>
                  </a:moveTo>
                  <a:lnTo>
                    <a:pt x="188" y="1372"/>
                  </a:lnTo>
                  <a:lnTo>
                    <a:pt x="188" y="1045"/>
                  </a:lnTo>
                  <a:lnTo>
                    <a:pt x="573" y="1045"/>
                  </a:lnTo>
                  <a:lnTo>
                    <a:pt x="573" y="1372"/>
                  </a:lnTo>
                  <a:close/>
                </a:path>
              </a:pathLst>
            </a:custGeom>
            <a:grpFill/>
            <a:ln>
              <a:noFill/>
            </a:ln>
            <a:effectLst/>
            <a:extLst>
              <a:ext uri="{91240B29-F687-4F45-9708-019B960494DF}">
                <a14:hiddenLine xmlns:a14="http://schemas.microsoft.com/office/drawing/2010/main" w="9525" cap="rnd">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defRPr/>
              </a:pPr>
              <a:endParaRPr lang="en-US" sz="1836">
                <a:solidFill>
                  <a:prstClr val="black"/>
                </a:solidFill>
                <a:latin typeface="Arial" charset="0"/>
                <a:ea typeface="Arial" charset="0"/>
                <a:cs typeface="Arial" charset="0"/>
              </a:endParaRPr>
            </a:p>
          </p:txBody>
        </p:sp>
        <p:sp>
          <p:nvSpPr>
            <p:cNvPr id="642" name="Freeform 84"/>
            <p:cNvSpPr>
              <a:spLocks noChangeArrowheads="1"/>
            </p:cNvSpPr>
            <p:nvPr/>
          </p:nvSpPr>
          <p:spPr bwMode="auto">
            <a:xfrm>
              <a:off x="1271588" y="5715000"/>
              <a:ext cx="50800" cy="50800"/>
            </a:xfrm>
            <a:custGeom>
              <a:avLst/>
              <a:gdLst>
                <a:gd name="T0" fmla="*/ 70 w 143"/>
                <a:gd name="T1" fmla="*/ 0 h 143"/>
                <a:gd name="T2" fmla="*/ 0 w 143"/>
                <a:gd name="T3" fmla="*/ 72 h 143"/>
                <a:gd name="T4" fmla="*/ 70 w 143"/>
                <a:gd name="T5" fmla="*/ 142 h 143"/>
                <a:gd name="T6" fmla="*/ 70 w 143"/>
                <a:gd name="T7" fmla="*/ 142 h 143"/>
                <a:gd name="T8" fmla="*/ 70 w 143"/>
                <a:gd name="T9" fmla="*/ 142 h 143"/>
                <a:gd name="T10" fmla="*/ 140 w 143"/>
                <a:gd name="T11" fmla="*/ 70 h 143"/>
                <a:gd name="T12" fmla="*/ 70 w 143"/>
                <a:gd name="T13" fmla="*/ 0 h 143"/>
                <a:gd name="T14" fmla="*/ 72 w 143"/>
                <a:gd name="T15" fmla="*/ 99 h 143"/>
                <a:gd name="T16" fmla="*/ 72 w 143"/>
                <a:gd name="T17" fmla="*/ 99 h 143"/>
                <a:gd name="T18" fmla="*/ 43 w 143"/>
                <a:gd name="T19" fmla="*/ 72 h 143"/>
                <a:gd name="T20" fmla="*/ 70 w 143"/>
                <a:gd name="T21" fmla="*/ 42 h 143"/>
                <a:gd name="T22" fmla="*/ 70 w 143"/>
                <a:gd name="T23" fmla="*/ 42 h 143"/>
                <a:gd name="T24" fmla="*/ 96 w 143"/>
                <a:gd name="T25" fmla="*/ 70 h 143"/>
                <a:gd name="T26" fmla="*/ 72 w 143"/>
                <a:gd name="T27" fmla="*/ 99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3" h="143">
                  <a:moveTo>
                    <a:pt x="70" y="0"/>
                  </a:moveTo>
                  <a:cubicBezTo>
                    <a:pt x="30" y="0"/>
                    <a:pt x="0" y="31"/>
                    <a:pt x="0" y="72"/>
                  </a:cubicBezTo>
                  <a:cubicBezTo>
                    <a:pt x="0" y="110"/>
                    <a:pt x="32" y="142"/>
                    <a:pt x="70" y="142"/>
                  </a:cubicBezTo>
                  <a:lnTo>
                    <a:pt x="70" y="142"/>
                  </a:lnTo>
                  <a:lnTo>
                    <a:pt x="70" y="142"/>
                  </a:lnTo>
                  <a:cubicBezTo>
                    <a:pt x="111" y="142"/>
                    <a:pt x="140" y="110"/>
                    <a:pt x="140" y="70"/>
                  </a:cubicBezTo>
                  <a:cubicBezTo>
                    <a:pt x="142" y="31"/>
                    <a:pt x="111" y="0"/>
                    <a:pt x="70" y="0"/>
                  </a:cubicBezTo>
                  <a:close/>
                  <a:moveTo>
                    <a:pt x="72" y="99"/>
                  </a:moveTo>
                  <a:lnTo>
                    <a:pt x="72" y="99"/>
                  </a:lnTo>
                  <a:cubicBezTo>
                    <a:pt x="56" y="99"/>
                    <a:pt x="47" y="85"/>
                    <a:pt x="43" y="72"/>
                  </a:cubicBezTo>
                  <a:cubicBezTo>
                    <a:pt x="43" y="55"/>
                    <a:pt x="54" y="46"/>
                    <a:pt x="70" y="42"/>
                  </a:cubicBezTo>
                  <a:lnTo>
                    <a:pt x="70" y="42"/>
                  </a:lnTo>
                  <a:cubicBezTo>
                    <a:pt x="87" y="42"/>
                    <a:pt x="96" y="55"/>
                    <a:pt x="96" y="70"/>
                  </a:cubicBezTo>
                  <a:cubicBezTo>
                    <a:pt x="100" y="85"/>
                    <a:pt x="89" y="99"/>
                    <a:pt x="72" y="99"/>
                  </a:cubicBezTo>
                  <a:close/>
                </a:path>
              </a:pathLst>
            </a:custGeom>
            <a:grpFill/>
            <a:ln>
              <a:noFill/>
            </a:ln>
            <a:effectLst/>
            <a:extLst>
              <a:ext uri="{91240B29-F687-4F45-9708-019B960494DF}">
                <a14:hiddenLine xmlns:a14="http://schemas.microsoft.com/office/drawing/2010/main" w="9525" cap="rnd">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defRPr/>
              </a:pPr>
              <a:endParaRPr lang="en-US" sz="1836">
                <a:solidFill>
                  <a:prstClr val="black"/>
                </a:solidFill>
                <a:latin typeface="Arial" charset="0"/>
                <a:ea typeface="Arial" charset="0"/>
                <a:cs typeface="Arial" charset="0"/>
              </a:endParaRPr>
            </a:p>
          </p:txBody>
        </p:sp>
        <p:sp>
          <p:nvSpPr>
            <p:cNvPr id="643" name="Freeform 85"/>
            <p:cNvSpPr>
              <a:spLocks noChangeArrowheads="1"/>
            </p:cNvSpPr>
            <p:nvPr/>
          </p:nvSpPr>
          <p:spPr bwMode="auto">
            <a:xfrm>
              <a:off x="1363663" y="5613400"/>
              <a:ext cx="69850" cy="68263"/>
            </a:xfrm>
            <a:custGeom>
              <a:avLst/>
              <a:gdLst>
                <a:gd name="T0" fmla="*/ 70 w 192"/>
                <a:gd name="T1" fmla="*/ 190 h 191"/>
                <a:gd name="T2" fmla="*/ 79 w 192"/>
                <a:gd name="T3" fmla="*/ 190 h 191"/>
                <a:gd name="T4" fmla="*/ 114 w 192"/>
                <a:gd name="T5" fmla="*/ 190 h 191"/>
                <a:gd name="T6" fmla="*/ 121 w 192"/>
                <a:gd name="T7" fmla="*/ 190 h 191"/>
                <a:gd name="T8" fmla="*/ 191 w 192"/>
                <a:gd name="T9" fmla="*/ 120 h 191"/>
                <a:gd name="T10" fmla="*/ 191 w 192"/>
                <a:gd name="T11" fmla="*/ 112 h 191"/>
                <a:gd name="T12" fmla="*/ 191 w 192"/>
                <a:gd name="T13" fmla="*/ 77 h 191"/>
                <a:gd name="T14" fmla="*/ 191 w 192"/>
                <a:gd name="T15" fmla="*/ 70 h 191"/>
                <a:gd name="T16" fmla="*/ 121 w 192"/>
                <a:gd name="T17" fmla="*/ 0 h 191"/>
                <a:gd name="T18" fmla="*/ 114 w 192"/>
                <a:gd name="T19" fmla="*/ 0 h 191"/>
                <a:gd name="T20" fmla="*/ 79 w 192"/>
                <a:gd name="T21" fmla="*/ 0 h 191"/>
                <a:gd name="T22" fmla="*/ 70 w 192"/>
                <a:gd name="T23" fmla="*/ 0 h 191"/>
                <a:gd name="T24" fmla="*/ 0 w 192"/>
                <a:gd name="T25" fmla="*/ 70 h 191"/>
                <a:gd name="T26" fmla="*/ 0 w 192"/>
                <a:gd name="T27" fmla="*/ 77 h 191"/>
                <a:gd name="T28" fmla="*/ 0 w 192"/>
                <a:gd name="T29" fmla="*/ 112 h 191"/>
                <a:gd name="T30" fmla="*/ 0 w 192"/>
                <a:gd name="T31" fmla="*/ 120 h 191"/>
                <a:gd name="T32" fmla="*/ 70 w 192"/>
                <a:gd name="T33" fmla="*/ 190 h 191"/>
                <a:gd name="T34" fmla="*/ 97 w 192"/>
                <a:gd name="T35" fmla="*/ 59 h 191"/>
                <a:gd name="T36" fmla="*/ 132 w 192"/>
                <a:gd name="T37" fmla="*/ 94 h 191"/>
                <a:gd name="T38" fmla="*/ 97 w 192"/>
                <a:gd name="T39" fmla="*/ 129 h 191"/>
                <a:gd name="T40" fmla="*/ 62 w 192"/>
                <a:gd name="T41" fmla="*/ 94 h 191"/>
                <a:gd name="T42" fmla="*/ 97 w 192"/>
                <a:gd name="T43" fmla="*/ 59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92" h="191">
                  <a:moveTo>
                    <a:pt x="70" y="190"/>
                  </a:moveTo>
                  <a:lnTo>
                    <a:pt x="79" y="190"/>
                  </a:lnTo>
                  <a:lnTo>
                    <a:pt x="114" y="190"/>
                  </a:lnTo>
                  <a:lnTo>
                    <a:pt x="121" y="190"/>
                  </a:lnTo>
                  <a:cubicBezTo>
                    <a:pt x="121" y="153"/>
                    <a:pt x="153" y="120"/>
                    <a:pt x="191" y="120"/>
                  </a:cubicBezTo>
                  <a:lnTo>
                    <a:pt x="191" y="112"/>
                  </a:lnTo>
                  <a:lnTo>
                    <a:pt x="191" y="77"/>
                  </a:lnTo>
                  <a:lnTo>
                    <a:pt x="191" y="70"/>
                  </a:lnTo>
                  <a:cubicBezTo>
                    <a:pt x="153" y="70"/>
                    <a:pt x="121" y="37"/>
                    <a:pt x="121" y="0"/>
                  </a:cubicBezTo>
                  <a:lnTo>
                    <a:pt x="114" y="0"/>
                  </a:lnTo>
                  <a:lnTo>
                    <a:pt x="79" y="0"/>
                  </a:lnTo>
                  <a:lnTo>
                    <a:pt x="70" y="0"/>
                  </a:lnTo>
                  <a:cubicBezTo>
                    <a:pt x="70" y="37"/>
                    <a:pt x="38" y="70"/>
                    <a:pt x="0" y="70"/>
                  </a:cubicBezTo>
                  <a:lnTo>
                    <a:pt x="0" y="77"/>
                  </a:lnTo>
                  <a:lnTo>
                    <a:pt x="0" y="112"/>
                  </a:lnTo>
                  <a:lnTo>
                    <a:pt x="0" y="120"/>
                  </a:lnTo>
                  <a:cubicBezTo>
                    <a:pt x="38" y="120"/>
                    <a:pt x="70" y="153"/>
                    <a:pt x="70" y="190"/>
                  </a:cubicBezTo>
                  <a:close/>
                  <a:moveTo>
                    <a:pt x="97" y="59"/>
                  </a:moveTo>
                  <a:cubicBezTo>
                    <a:pt x="105" y="72"/>
                    <a:pt x="118" y="85"/>
                    <a:pt x="132" y="94"/>
                  </a:cubicBezTo>
                  <a:cubicBezTo>
                    <a:pt x="118" y="101"/>
                    <a:pt x="105" y="114"/>
                    <a:pt x="97" y="129"/>
                  </a:cubicBezTo>
                  <a:cubicBezTo>
                    <a:pt x="88" y="114"/>
                    <a:pt x="75" y="101"/>
                    <a:pt x="62" y="94"/>
                  </a:cubicBezTo>
                  <a:cubicBezTo>
                    <a:pt x="75" y="85"/>
                    <a:pt x="88" y="76"/>
                    <a:pt x="97" y="59"/>
                  </a:cubicBezTo>
                  <a:close/>
                </a:path>
              </a:pathLst>
            </a:custGeom>
            <a:grpFill/>
            <a:ln>
              <a:noFill/>
            </a:ln>
            <a:effectLst/>
            <a:extLst>
              <a:ext uri="{91240B29-F687-4F45-9708-019B960494DF}">
                <a14:hiddenLine xmlns:a14="http://schemas.microsoft.com/office/drawing/2010/main" w="9525" cap="rnd">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defRPr/>
              </a:pPr>
              <a:endParaRPr lang="en-US" sz="1836">
                <a:solidFill>
                  <a:prstClr val="black"/>
                </a:solidFill>
                <a:latin typeface="Arial" charset="0"/>
                <a:ea typeface="Arial" charset="0"/>
                <a:cs typeface="Arial" charset="0"/>
              </a:endParaRPr>
            </a:p>
          </p:txBody>
        </p:sp>
      </p:grpSp>
      <p:sp>
        <p:nvSpPr>
          <p:cNvPr id="645" name="Freeform 86"/>
          <p:cNvSpPr>
            <a:spLocks noChangeArrowheads="1"/>
          </p:cNvSpPr>
          <p:nvPr/>
        </p:nvSpPr>
        <p:spPr bwMode="auto">
          <a:xfrm>
            <a:off x="6784645" y="5077136"/>
            <a:ext cx="622381" cy="402490"/>
          </a:xfrm>
          <a:custGeom>
            <a:avLst/>
            <a:gdLst>
              <a:gd name="T0" fmla="*/ 1728 w 2136"/>
              <a:gd name="T1" fmla="*/ 444 h 1379"/>
              <a:gd name="T2" fmla="*/ 1684 w 2136"/>
              <a:gd name="T3" fmla="*/ 446 h 1379"/>
              <a:gd name="T4" fmla="*/ 1089 w 2136"/>
              <a:gd name="T5" fmla="*/ 0 h 1379"/>
              <a:gd name="T6" fmla="*/ 510 w 2136"/>
              <a:gd name="T7" fmla="*/ 396 h 1379"/>
              <a:gd name="T8" fmla="*/ 462 w 2136"/>
              <a:gd name="T9" fmla="*/ 392 h 1379"/>
              <a:gd name="T10" fmla="*/ 444 w 2136"/>
              <a:gd name="T11" fmla="*/ 392 h 1379"/>
              <a:gd name="T12" fmla="*/ 420 w 2136"/>
              <a:gd name="T13" fmla="*/ 396 h 1379"/>
              <a:gd name="T14" fmla="*/ 416 w 2136"/>
              <a:gd name="T15" fmla="*/ 396 h 1379"/>
              <a:gd name="T16" fmla="*/ 315 w 2136"/>
              <a:gd name="T17" fmla="*/ 416 h 1379"/>
              <a:gd name="T18" fmla="*/ 315 w 2136"/>
              <a:gd name="T19" fmla="*/ 420 h 1379"/>
              <a:gd name="T20" fmla="*/ 0 w 2136"/>
              <a:gd name="T21" fmla="*/ 884 h 1379"/>
              <a:gd name="T22" fmla="*/ 462 w 2136"/>
              <a:gd name="T23" fmla="*/ 1378 h 1379"/>
              <a:gd name="T24" fmla="*/ 1713 w 2136"/>
              <a:gd name="T25" fmla="*/ 1378 h 1379"/>
              <a:gd name="T26" fmla="*/ 2133 w 2136"/>
              <a:gd name="T27" fmla="*/ 882 h 1379"/>
              <a:gd name="T28" fmla="*/ 1728 w 2136"/>
              <a:gd name="T29" fmla="*/ 444 h 1379"/>
              <a:gd name="T30" fmla="*/ 1713 w 2136"/>
              <a:gd name="T31" fmla="*/ 1326 h 1379"/>
              <a:gd name="T32" fmla="*/ 462 w 2136"/>
              <a:gd name="T33" fmla="*/ 1326 h 1379"/>
              <a:gd name="T34" fmla="*/ 55 w 2136"/>
              <a:gd name="T35" fmla="*/ 886 h 1379"/>
              <a:gd name="T36" fmla="*/ 420 w 2136"/>
              <a:gd name="T37" fmla="*/ 450 h 1379"/>
              <a:gd name="T38" fmla="*/ 422 w 2136"/>
              <a:gd name="T39" fmla="*/ 450 h 1379"/>
              <a:gd name="T40" fmla="*/ 444 w 2136"/>
              <a:gd name="T41" fmla="*/ 450 h 1379"/>
              <a:gd name="T42" fmla="*/ 461 w 2136"/>
              <a:gd name="T43" fmla="*/ 450 h 1379"/>
              <a:gd name="T44" fmla="*/ 505 w 2136"/>
              <a:gd name="T45" fmla="*/ 451 h 1379"/>
              <a:gd name="T46" fmla="*/ 505 w 2136"/>
              <a:gd name="T47" fmla="*/ 451 h 1379"/>
              <a:gd name="T48" fmla="*/ 768 w 2136"/>
              <a:gd name="T49" fmla="*/ 602 h 1379"/>
              <a:gd name="T50" fmla="*/ 812 w 2136"/>
              <a:gd name="T51" fmla="*/ 569 h 1379"/>
              <a:gd name="T52" fmla="*/ 562 w 2136"/>
              <a:gd name="T53" fmla="*/ 409 h 1379"/>
              <a:gd name="T54" fmla="*/ 1085 w 2136"/>
              <a:gd name="T55" fmla="*/ 57 h 1379"/>
              <a:gd name="T56" fmla="*/ 1636 w 2136"/>
              <a:gd name="T57" fmla="*/ 485 h 1379"/>
              <a:gd name="T58" fmla="*/ 1641 w 2136"/>
              <a:gd name="T59" fmla="*/ 508 h 1379"/>
              <a:gd name="T60" fmla="*/ 1665 w 2136"/>
              <a:gd name="T61" fmla="*/ 505 h 1379"/>
              <a:gd name="T62" fmla="*/ 1722 w 2136"/>
              <a:gd name="T63" fmla="*/ 501 h 1379"/>
              <a:gd name="T64" fmla="*/ 2076 w 2136"/>
              <a:gd name="T65" fmla="*/ 886 h 1379"/>
              <a:gd name="T66" fmla="*/ 1713 w 2136"/>
              <a:gd name="T67" fmla="*/ 1326 h 1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136" h="1379">
                <a:moveTo>
                  <a:pt x="1728" y="444"/>
                </a:moveTo>
                <a:cubicBezTo>
                  <a:pt x="1713" y="444"/>
                  <a:pt x="1700" y="444"/>
                  <a:pt x="1684" y="446"/>
                </a:cubicBezTo>
                <a:cubicBezTo>
                  <a:pt x="1606" y="184"/>
                  <a:pt x="1365" y="0"/>
                  <a:pt x="1089" y="0"/>
                </a:cubicBezTo>
                <a:cubicBezTo>
                  <a:pt x="833" y="0"/>
                  <a:pt x="602" y="159"/>
                  <a:pt x="510" y="396"/>
                </a:cubicBezTo>
                <a:cubicBezTo>
                  <a:pt x="496" y="392"/>
                  <a:pt x="479" y="392"/>
                  <a:pt x="462" y="392"/>
                </a:cubicBezTo>
                <a:cubicBezTo>
                  <a:pt x="457" y="392"/>
                  <a:pt x="450" y="392"/>
                  <a:pt x="444" y="392"/>
                </a:cubicBezTo>
                <a:cubicBezTo>
                  <a:pt x="437" y="392"/>
                  <a:pt x="427" y="392"/>
                  <a:pt x="420" y="396"/>
                </a:cubicBezTo>
                <a:lnTo>
                  <a:pt x="416" y="396"/>
                </a:lnTo>
                <a:cubicBezTo>
                  <a:pt x="381" y="398"/>
                  <a:pt x="350" y="407"/>
                  <a:pt x="315" y="416"/>
                </a:cubicBezTo>
                <a:lnTo>
                  <a:pt x="315" y="420"/>
                </a:lnTo>
                <a:cubicBezTo>
                  <a:pt x="135" y="490"/>
                  <a:pt x="0" y="678"/>
                  <a:pt x="0" y="884"/>
                </a:cubicBezTo>
                <a:cubicBezTo>
                  <a:pt x="0" y="1148"/>
                  <a:pt x="216" y="1378"/>
                  <a:pt x="462" y="1378"/>
                </a:cubicBezTo>
                <a:lnTo>
                  <a:pt x="1713" y="1378"/>
                </a:lnTo>
                <a:cubicBezTo>
                  <a:pt x="1940" y="1378"/>
                  <a:pt x="2133" y="1103"/>
                  <a:pt x="2133" y="882"/>
                </a:cubicBezTo>
                <a:cubicBezTo>
                  <a:pt x="2135" y="650"/>
                  <a:pt x="1945" y="444"/>
                  <a:pt x="1728" y="444"/>
                </a:cubicBezTo>
                <a:close/>
                <a:moveTo>
                  <a:pt x="1713" y="1326"/>
                </a:moveTo>
                <a:lnTo>
                  <a:pt x="462" y="1326"/>
                </a:lnTo>
                <a:cubicBezTo>
                  <a:pt x="245" y="1326"/>
                  <a:pt x="55" y="1120"/>
                  <a:pt x="55" y="886"/>
                </a:cubicBezTo>
                <a:cubicBezTo>
                  <a:pt x="55" y="667"/>
                  <a:pt x="221" y="474"/>
                  <a:pt x="420" y="450"/>
                </a:cubicBezTo>
                <a:lnTo>
                  <a:pt x="422" y="450"/>
                </a:lnTo>
                <a:cubicBezTo>
                  <a:pt x="427" y="450"/>
                  <a:pt x="437" y="450"/>
                  <a:pt x="444" y="450"/>
                </a:cubicBezTo>
                <a:cubicBezTo>
                  <a:pt x="450" y="450"/>
                  <a:pt x="455" y="450"/>
                  <a:pt x="461" y="450"/>
                </a:cubicBezTo>
                <a:cubicBezTo>
                  <a:pt x="475" y="450"/>
                  <a:pt x="490" y="450"/>
                  <a:pt x="505" y="451"/>
                </a:cubicBezTo>
                <a:lnTo>
                  <a:pt x="505" y="451"/>
                </a:lnTo>
                <a:cubicBezTo>
                  <a:pt x="610" y="466"/>
                  <a:pt x="704" y="516"/>
                  <a:pt x="768" y="602"/>
                </a:cubicBezTo>
                <a:lnTo>
                  <a:pt x="812" y="569"/>
                </a:lnTo>
                <a:cubicBezTo>
                  <a:pt x="748" y="486"/>
                  <a:pt x="661" y="431"/>
                  <a:pt x="562" y="409"/>
                </a:cubicBezTo>
                <a:cubicBezTo>
                  <a:pt x="648" y="197"/>
                  <a:pt x="855" y="57"/>
                  <a:pt x="1085" y="57"/>
                </a:cubicBezTo>
                <a:cubicBezTo>
                  <a:pt x="1347" y="57"/>
                  <a:pt x="1571" y="234"/>
                  <a:pt x="1636" y="485"/>
                </a:cubicBezTo>
                <a:lnTo>
                  <a:pt x="1641" y="508"/>
                </a:lnTo>
                <a:lnTo>
                  <a:pt x="1665" y="505"/>
                </a:lnTo>
                <a:cubicBezTo>
                  <a:pt x="1687" y="503"/>
                  <a:pt x="1706" y="501"/>
                  <a:pt x="1722" y="501"/>
                </a:cubicBezTo>
                <a:cubicBezTo>
                  <a:pt x="1910" y="501"/>
                  <a:pt x="2076" y="680"/>
                  <a:pt x="2076" y="886"/>
                </a:cubicBezTo>
                <a:cubicBezTo>
                  <a:pt x="2081" y="1079"/>
                  <a:pt x="1910" y="1326"/>
                  <a:pt x="1713" y="1326"/>
                </a:cubicBezTo>
                <a:close/>
              </a:path>
            </a:pathLst>
          </a:custGeom>
          <a:solidFill>
            <a:schemeClr val="accent1"/>
          </a:solidFill>
          <a:ln>
            <a:noFill/>
          </a:ln>
          <a:effectLst/>
          <a:extLst/>
        </p:spPr>
        <p:txBody>
          <a:bodyPr wrap="none" anchor="ctr"/>
          <a:lstStyle/>
          <a:p>
            <a:pPr defTabSz="932597">
              <a:defRPr/>
            </a:pPr>
            <a:endParaRPr lang="en-US" sz="1836">
              <a:solidFill>
                <a:prstClr val="black"/>
              </a:solidFill>
              <a:latin typeface="Arial" charset="0"/>
              <a:ea typeface="Arial" charset="0"/>
              <a:cs typeface="Arial" charset="0"/>
            </a:endParaRPr>
          </a:p>
        </p:txBody>
      </p:sp>
      <p:sp>
        <p:nvSpPr>
          <p:cNvPr id="660" name="Rectangle 659">
            <a:extLst>
              <a:ext uri="{FF2B5EF4-FFF2-40B4-BE49-F238E27FC236}">
                <a16:creationId xmlns:a16="http://schemas.microsoft.com/office/drawing/2014/main" id="{4106DE2A-0AB7-43B6-A869-E66C5C3CD8C6}"/>
              </a:ext>
            </a:extLst>
          </p:cNvPr>
          <p:cNvSpPr/>
          <p:nvPr/>
        </p:nvSpPr>
        <p:spPr>
          <a:xfrm>
            <a:off x="2929223" y="4682560"/>
            <a:ext cx="6225048" cy="318286"/>
          </a:xfrm>
          <a:prstGeom prst="rect">
            <a:avLst/>
          </a:prstGeom>
        </p:spPr>
        <p:txBody>
          <a:bodyPr wrap="square">
            <a:spAutoFit/>
          </a:bodyPr>
          <a:lstStyle/>
          <a:p>
            <a:pPr defTabSz="932597">
              <a:defRPr/>
            </a:pPr>
            <a:r>
              <a:rPr lang="en-US" sz="1428">
                <a:solidFill>
                  <a:prstClr val="white"/>
                </a:solidFill>
                <a:latin typeface="Segoe UI" charset="0"/>
                <a:ea typeface="Segoe UI" charset="0"/>
                <a:cs typeface="Segoe UI" charset="0"/>
              </a:rPr>
              <a:t>O</a:t>
            </a:r>
            <a:r>
              <a:rPr lang="en-US" sz="1428" err="1">
                <a:solidFill>
                  <a:prstClr val="white"/>
                </a:solidFill>
                <a:latin typeface="Segoe UI" charset="0"/>
                <a:ea typeface="Segoe UI" charset="0"/>
                <a:cs typeface="Segoe UI" charset="0"/>
              </a:rPr>
              <a:t>ptimized</a:t>
            </a:r>
            <a:r>
              <a:rPr lang="en-US" sz="1428">
                <a:solidFill>
                  <a:prstClr val="white"/>
                </a:solidFill>
                <a:latin typeface="Segoe UI" charset="0"/>
                <a:ea typeface="Segoe UI" charset="0"/>
                <a:cs typeface="Segoe UI" charset="0"/>
              </a:rPr>
              <a:t> Databricks Runtime Engine</a:t>
            </a:r>
          </a:p>
        </p:txBody>
      </p:sp>
      <p:sp>
        <p:nvSpPr>
          <p:cNvPr id="663" name="Rectangle 662">
            <a:extLst>
              <a:ext uri="{FF2B5EF4-FFF2-40B4-BE49-F238E27FC236}">
                <a16:creationId xmlns:a16="http://schemas.microsoft.com/office/drawing/2014/main" id="{4106DE2A-0AB7-43B6-A869-E66C5C3CD8C6}"/>
              </a:ext>
            </a:extLst>
          </p:cNvPr>
          <p:cNvSpPr/>
          <p:nvPr/>
        </p:nvSpPr>
        <p:spPr>
          <a:xfrm>
            <a:off x="3233441" y="5602533"/>
            <a:ext cx="1269795" cy="254262"/>
          </a:xfrm>
          <a:prstGeom prst="rect">
            <a:avLst/>
          </a:prstGeom>
        </p:spPr>
        <p:txBody>
          <a:bodyPr wrap="square">
            <a:spAutoFit/>
          </a:bodyPr>
          <a:lstStyle/>
          <a:p>
            <a:pPr algn="ctr" defTabSz="932597">
              <a:defRPr/>
            </a:pPr>
            <a:r>
              <a:rPr lang="en-US" sz="1020" b="1">
                <a:solidFill>
                  <a:prstClr val="white"/>
                </a:solidFill>
                <a:latin typeface="Segoe UI Semibold" charset="0"/>
                <a:ea typeface="Segoe UI Semibold" charset="0"/>
                <a:cs typeface="Segoe UI Semibold" charset="0"/>
              </a:rPr>
              <a:t>DATABRICKS I/O</a:t>
            </a:r>
          </a:p>
        </p:txBody>
      </p:sp>
      <p:sp>
        <p:nvSpPr>
          <p:cNvPr id="665" name="Rectangle 664">
            <a:extLst>
              <a:ext uri="{FF2B5EF4-FFF2-40B4-BE49-F238E27FC236}">
                <a16:creationId xmlns:a16="http://schemas.microsoft.com/office/drawing/2014/main" id="{4106DE2A-0AB7-43B6-A869-E66C5C3CD8C6}"/>
              </a:ext>
            </a:extLst>
          </p:cNvPr>
          <p:cNvSpPr/>
          <p:nvPr/>
        </p:nvSpPr>
        <p:spPr>
          <a:xfrm>
            <a:off x="6460938" y="5601462"/>
            <a:ext cx="1269795" cy="254262"/>
          </a:xfrm>
          <a:prstGeom prst="rect">
            <a:avLst/>
          </a:prstGeom>
        </p:spPr>
        <p:txBody>
          <a:bodyPr wrap="square">
            <a:spAutoFit/>
          </a:bodyPr>
          <a:lstStyle/>
          <a:p>
            <a:pPr algn="ctr" defTabSz="932597">
              <a:defRPr/>
            </a:pPr>
            <a:r>
              <a:rPr lang="en-US" sz="1020" b="1">
                <a:solidFill>
                  <a:prstClr val="white"/>
                </a:solidFill>
                <a:latin typeface="Segoe UI Semibold" charset="0"/>
                <a:ea typeface="Segoe UI Semibold" charset="0"/>
                <a:cs typeface="Segoe UI Semibold" charset="0"/>
              </a:rPr>
              <a:t>SERVERLESS</a:t>
            </a:r>
          </a:p>
        </p:txBody>
      </p:sp>
      <p:sp>
        <p:nvSpPr>
          <p:cNvPr id="576" name="Freeform 2"/>
          <p:cNvSpPr>
            <a:spLocks noChangeArrowheads="1"/>
          </p:cNvSpPr>
          <p:nvPr/>
        </p:nvSpPr>
        <p:spPr bwMode="auto">
          <a:xfrm>
            <a:off x="2894765" y="3164173"/>
            <a:ext cx="6476412" cy="1406291"/>
          </a:xfrm>
          <a:prstGeom prst="rect">
            <a:avLst/>
          </a:prstGeom>
          <a:noFill/>
          <a:ln w="12700" cap="flat">
            <a:solidFill>
              <a:schemeClr val="accent4"/>
            </a:solidFill>
            <a:miter lim="800000"/>
            <a:headEnd/>
            <a:tailEnd/>
          </a:ln>
          <a:effectLst/>
        </p:spPr>
        <p:txBody>
          <a:bodyPr wrap="none" anchor="ctr"/>
          <a:lstStyle/>
          <a:p>
            <a:pPr defTabSz="932597">
              <a:defRPr/>
            </a:pPr>
            <a:endParaRPr lang="en-US" sz="1836">
              <a:solidFill>
                <a:prstClr val="black"/>
              </a:solidFill>
              <a:latin typeface="Arial" charset="0"/>
              <a:ea typeface="Arial" charset="0"/>
              <a:cs typeface="Arial" charset="0"/>
            </a:endParaRPr>
          </a:p>
        </p:txBody>
      </p:sp>
      <p:sp>
        <p:nvSpPr>
          <p:cNvPr id="659" name="Rectangle 658">
            <a:extLst>
              <a:ext uri="{FF2B5EF4-FFF2-40B4-BE49-F238E27FC236}">
                <a16:creationId xmlns:a16="http://schemas.microsoft.com/office/drawing/2014/main" id="{4106DE2A-0AB7-43B6-A869-E66C5C3CD8C6}"/>
              </a:ext>
            </a:extLst>
          </p:cNvPr>
          <p:cNvSpPr/>
          <p:nvPr/>
        </p:nvSpPr>
        <p:spPr>
          <a:xfrm>
            <a:off x="2974223" y="1765820"/>
            <a:ext cx="3717032" cy="318286"/>
          </a:xfrm>
          <a:prstGeom prst="rect">
            <a:avLst/>
          </a:prstGeom>
        </p:spPr>
        <p:txBody>
          <a:bodyPr wrap="square">
            <a:spAutoFit/>
          </a:bodyPr>
          <a:lstStyle/>
          <a:p>
            <a:pPr defTabSz="932597">
              <a:defRPr/>
            </a:pPr>
            <a:r>
              <a:rPr lang="en-US" sz="1428">
                <a:solidFill>
                  <a:prstClr val="white"/>
                </a:solidFill>
                <a:latin typeface="Segoe UI" charset="0"/>
                <a:ea typeface="Segoe UI" charset="0"/>
                <a:cs typeface="Segoe UI" charset="0"/>
              </a:rPr>
              <a:t>Collaborative Workspace</a:t>
            </a:r>
          </a:p>
        </p:txBody>
      </p:sp>
      <p:sp>
        <p:nvSpPr>
          <p:cNvPr id="649" name="TextBox 648"/>
          <p:cNvSpPr txBox="1"/>
          <p:nvPr/>
        </p:nvSpPr>
        <p:spPr>
          <a:xfrm>
            <a:off x="585864" y="3530942"/>
            <a:ext cx="1410450" cy="254262"/>
          </a:xfrm>
          <a:prstGeom prst="rect">
            <a:avLst/>
          </a:prstGeom>
          <a:noFill/>
        </p:spPr>
        <p:txBody>
          <a:bodyPr wrap="square" rtlCol="0">
            <a:spAutoFit/>
          </a:bodyPr>
          <a:lstStyle/>
          <a:p>
            <a:pPr algn="ctr" defTabSz="932597">
              <a:spcAft>
                <a:spcPts val="1632"/>
              </a:spcAft>
              <a:defRPr/>
            </a:pPr>
            <a:r>
              <a:rPr lang="en-US" sz="1020" b="1">
                <a:solidFill>
                  <a:prstClr val="white"/>
                </a:solidFill>
                <a:latin typeface="Segoe UI Semibold" charset="0"/>
                <a:ea typeface="Segoe UI Semibold" charset="0"/>
                <a:cs typeface="Segoe UI Semibold" charset="0"/>
              </a:rPr>
              <a:t>Cloud storage</a:t>
            </a:r>
          </a:p>
        </p:txBody>
      </p:sp>
      <p:sp>
        <p:nvSpPr>
          <p:cNvPr id="652" name="TextBox 651"/>
          <p:cNvSpPr txBox="1"/>
          <p:nvPr/>
        </p:nvSpPr>
        <p:spPr>
          <a:xfrm>
            <a:off x="383503" y="4497922"/>
            <a:ext cx="1815172" cy="254262"/>
          </a:xfrm>
          <a:prstGeom prst="rect">
            <a:avLst/>
          </a:prstGeom>
          <a:noFill/>
        </p:spPr>
        <p:txBody>
          <a:bodyPr wrap="square" rtlCol="0">
            <a:spAutoFit/>
          </a:bodyPr>
          <a:lstStyle/>
          <a:p>
            <a:pPr algn="ctr" defTabSz="932597">
              <a:spcAft>
                <a:spcPts val="1632"/>
              </a:spcAft>
              <a:defRPr/>
            </a:pPr>
            <a:r>
              <a:rPr lang="en-US" sz="1020" b="1">
                <a:solidFill>
                  <a:prstClr val="white"/>
                </a:solidFill>
                <a:latin typeface="Segoe UI Semibold" charset="0"/>
                <a:ea typeface="Segoe UI Semibold" charset="0"/>
                <a:cs typeface="Segoe UI Semibold" charset="0"/>
              </a:rPr>
              <a:t>Data warehouses</a:t>
            </a:r>
          </a:p>
        </p:txBody>
      </p:sp>
      <p:sp>
        <p:nvSpPr>
          <p:cNvPr id="655" name="TextBox 654"/>
          <p:cNvSpPr txBox="1"/>
          <p:nvPr/>
        </p:nvSpPr>
        <p:spPr>
          <a:xfrm>
            <a:off x="429536" y="5501767"/>
            <a:ext cx="1723105" cy="254262"/>
          </a:xfrm>
          <a:prstGeom prst="rect">
            <a:avLst/>
          </a:prstGeom>
          <a:noFill/>
        </p:spPr>
        <p:txBody>
          <a:bodyPr wrap="square" rtlCol="0">
            <a:spAutoFit/>
          </a:bodyPr>
          <a:lstStyle/>
          <a:p>
            <a:pPr algn="ctr" defTabSz="932597">
              <a:spcAft>
                <a:spcPts val="1632"/>
              </a:spcAft>
              <a:defRPr/>
            </a:pPr>
            <a:r>
              <a:rPr lang="en-US" sz="1020" b="1">
                <a:solidFill>
                  <a:prstClr val="white"/>
                </a:solidFill>
                <a:latin typeface="Segoe UI Semibold" charset="0"/>
                <a:ea typeface="Segoe UI Semibold" charset="0"/>
                <a:cs typeface="Segoe UI Semibold" charset="0"/>
              </a:rPr>
              <a:t>Hadoop storage</a:t>
            </a:r>
          </a:p>
        </p:txBody>
      </p:sp>
      <p:sp>
        <p:nvSpPr>
          <p:cNvPr id="657" name="TextBox 656"/>
          <p:cNvSpPr txBox="1"/>
          <p:nvPr/>
        </p:nvSpPr>
        <p:spPr>
          <a:xfrm>
            <a:off x="383503" y="2534299"/>
            <a:ext cx="1815172" cy="254262"/>
          </a:xfrm>
          <a:prstGeom prst="rect">
            <a:avLst/>
          </a:prstGeom>
          <a:noFill/>
        </p:spPr>
        <p:txBody>
          <a:bodyPr wrap="square" rtlCol="0">
            <a:spAutoFit/>
          </a:bodyPr>
          <a:lstStyle/>
          <a:p>
            <a:pPr algn="ctr" defTabSz="932597">
              <a:spcAft>
                <a:spcPts val="1632"/>
              </a:spcAft>
              <a:defRPr/>
            </a:pPr>
            <a:r>
              <a:rPr lang="en-US" sz="1020" b="1">
                <a:solidFill>
                  <a:prstClr val="white"/>
                </a:solidFill>
                <a:latin typeface="Segoe UI Semibold" charset="0"/>
                <a:ea typeface="Segoe UI Semibold" charset="0"/>
                <a:cs typeface="Segoe UI Semibold" charset="0"/>
              </a:rPr>
              <a:t>IoT / streaming data</a:t>
            </a:r>
          </a:p>
        </p:txBody>
      </p:sp>
      <p:sp>
        <p:nvSpPr>
          <p:cNvPr id="735" name="Rectangle 734">
            <a:extLst>
              <a:ext uri="{FF2B5EF4-FFF2-40B4-BE49-F238E27FC236}">
                <a16:creationId xmlns:a16="http://schemas.microsoft.com/office/drawing/2014/main" id="{4106DE2A-0AB7-43B6-A869-E66C5C3CD8C6}"/>
              </a:ext>
            </a:extLst>
          </p:cNvPr>
          <p:cNvSpPr/>
          <p:nvPr/>
        </p:nvSpPr>
        <p:spPr>
          <a:xfrm>
            <a:off x="8011111" y="5593398"/>
            <a:ext cx="1240408" cy="254262"/>
          </a:xfrm>
          <a:prstGeom prst="rect">
            <a:avLst/>
          </a:prstGeom>
        </p:spPr>
        <p:txBody>
          <a:bodyPr wrap="square">
            <a:spAutoFit/>
          </a:bodyPr>
          <a:lstStyle/>
          <a:p>
            <a:pPr algn="ctr" defTabSz="932597">
              <a:defRPr/>
            </a:pPr>
            <a:r>
              <a:rPr lang="en-US" sz="1020" b="1">
                <a:solidFill>
                  <a:prstClr val="white"/>
                </a:solidFill>
                <a:latin typeface="Segoe UI Semibold" charset="0"/>
                <a:ea typeface="Segoe UI Semibold" charset="0"/>
                <a:cs typeface="Segoe UI Semibold" charset="0"/>
              </a:rPr>
              <a:t>Rest APIs</a:t>
            </a:r>
          </a:p>
        </p:txBody>
      </p:sp>
      <p:sp>
        <p:nvSpPr>
          <p:cNvPr id="701" name="TextBox 700"/>
          <p:cNvSpPr txBox="1"/>
          <p:nvPr/>
        </p:nvSpPr>
        <p:spPr>
          <a:xfrm>
            <a:off x="10097683" y="2407500"/>
            <a:ext cx="2001572" cy="254262"/>
          </a:xfrm>
          <a:prstGeom prst="rect">
            <a:avLst/>
          </a:prstGeom>
          <a:noFill/>
        </p:spPr>
        <p:txBody>
          <a:bodyPr wrap="square" rtlCol="0">
            <a:spAutoFit/>
          </a:bodyPr>
          <a:lstStyle>
            <a:defPPr>
              <a:defRPr lang="en-US"/>
            </a:defPPr>
            <a:lvl1pPr algn="ctr">
              <a:spcAft>
                <a:spcPts val="1600"/>
              </a:spcAft>
              <a:defRPr sz="1200" b="1">
                <a:latin typeface="Source Sans Pro Semibold" charset="0"/>
                <a:ea typeface="Source Sans Pro Semibold" charset="0"/>
                <a:cs typeface="Source Sans Pro Semibold" charset="0"/>
              </a:defRPr>
            </a:lvl1pPr>
          </a:lstStyle>
          <a:p>
            <a:pPr defTabSz="932597">
              <a:spcAft>
                <a:spcPts val="1632"/>
              </a:spcAft>
              <a:defRPr/>
            </a:pPr>
            <a:r>
              <a:rPr lang="en-US" sz="1020">
                <a:solidFill>
                  <a:prstClr val="white"/>
                </a:solidFill>
                <a:latin typeface="Segoe UI Semibold" charset="0"/>
                <a:ea typeface="Segoe UI Semibold" charset="0"/>
                <a:cs typeface="Segoe UI Semibold" charset="0"/>
              </a:rPr>
              <a:t>Machine learning models</a:t>
            </a:r>
          </a:p>
        </p:txBody>
      </p:sp>
      <p:sp>
        <p:nvSpPr>
          <p:cNvPr id="699" name="TextBox 698"/>
          <p:cNvSpPr txBox="1"/>
          <p:nvPr/>
        </p:nvSpPr>
        <p:spPr>
          <a:xfrm>
            <a:off x="10511984" y="3455412"/>
            <a:ext cx="1212268" cy="254262"/>
          </a:xfrm>
          <a:prstGeom prst="rect">
            <a:avLst/>
          </a:prstGeom>
          <a:noFill/>
        </p:spPr>
        <p:txBody>
          <a:bodyPr wrap="square" rtlCol="0">
            <a:spAutoFit/>
          </a:bodyPr>
          <a:lstStyle>
            <a:defPPr>
              <a:defRPr lang="en-US"/>
            </a:defPPr>
            <a:lvl1pPr algn="ctr">
              <a:spcAft>
                <a:spcPts val="1600"/>
              </a:spcAft>
              <a:defRPr sz="1200" b="1">
                <a:latin typeface="Source Sans Pro Semibold" charset="0"/>
                <a:ea typeface="Source Sans Pro Semibold" charset="0"/>
                <a:cs typeface="Source Sans Pro Semibold" charset="0"/>
              </a:defRPr>
            </a:lvl1pPr>
          </a:lstStyle>
          <a:p>
            <a:pPr defTabSz="932597">
              <a:spcAft>
                <a:spcPts val="1632"/>
              </a:spcAft>
              <a:defRPr/>
            </a:pPr>
            <a:r>
              <a:rPr lang="en-US" sz="1020">
                <a:solidFill>
                  <a:prstClr val="white"/>
                </a:solidFill>
                <a:latin typeface="Segoe UI Semibold" charset="0"/>
                <a:ea typeface="Segoe UI Semibold" charset="0"/>
                <a:cs typeface="Segoe UI Semibold" charset="0"/>
              </a:rPr>
              <a:t>BI tools</a:t>
            </a:r>
          </a:p>
        </p:txBody>
      </p:sp>
      <p:sp>
        <p:nvSpPr>
          <p:cNvPr id="700" name="TextBox 699"/>
          <p:cNvSpPr txBox="1"/>
          <p:nvPr/>
        </p:nvSpPr>
        <p:spPr>
          <a:xfrm>
            <a:off x="10417364" y="4693857"/>
            <a:ext cx="1380195" cy="254262"/>
          </a:xfrm>
          <a:prstGeom prst="rect">
            <a:avLst/>
          </a:prstGeom>
          <a:noFill/>
        </p:spPr>
        <p:txBody>
          <a:bodyPr wrap="square" rtlCol="0">
            <a:spAutoFit/>
          </a:bodyPr>
          <a:lstStyle>
            <a:defPPr>
              <a:defRPr lang="en-US"/>
            </a:defPPr>
            <a:lvl1pPr algn="ctr">
              <a:spcAft>
                <a:spcPts val="1600"/>
              </a:spcAft>
              <a:defRPr sz="1200" b="1">
                <a:latin typeface="Source Sans Pro Semibold" charset="0"/>
                <a:ea typeface="Source Sans Pro Semibold" charset="0"/>
                <a:cs typeface="Source Sans Pro Semibold" charset="0"/>
              </a:defRPr>
            </a:lvl1pPr>
          </a:lstStyle>
          <a:p>
            <a:pPr defTabSz="932597">
              <a:spcAft>
                <a:spcPts val="1632"/>
              </a:spcAft>
              <a:defRPr/>
            </a:pPr>
            <a:r>
              <a:rPr lang="en-US" sz="1020">
                <a:solidFill>
                  <a:prstClr val="white"/>
                </a:solidFill>
                <a:latin typeface="Segoe UI Semibold" charset="0"/>
                <a:ea typeface="Segoe UI Semibold" charset="0"/>
                <a:cs typeface="Segoe UI Semibold" charset="0"/>
              </a:rPr>
              <a:t>Data exports</a:t>
            </a:r>
          </a:p>
        </p:txBody>
      </p:sp>
      <p:grpSp>
        <p:nvGrpSpPr>
          <p:cNvPr id="704" name="Group 703"/>
          <p:cNvGrpSpPr/>
          <p:nvPr/>
        </p:nvGrpSpPr>
        <p:grpSpPr>
          <a:xfrm>
            <a:off x="10847344" y="1911798"/>
            <a:ext cx="502251" cy="467240"/>
            <a:chOff x="4214813" y="1292225"/>
            <a:chExt cx="2573337" cy="2393950"/>
          </a:xfrm>
          <a:solidFill>
            <a:schemeClr val="accent1"/>
          </a:solidFill>
        </p:grpSpPr>
        <p:sp>
          <p:nvSpPr>
            <p:cNvPr id="705" name="Freeform 1"/>
            <p:cNvSpPr>
              <a:spLocks noChangeArrowheads="1"/>
            </p:cNvSpPr>
            <p:nvPr/>
          </p:nvSpPr>
          <p:spPr bwMode="auto">
            <a:xfrm>
              <a:off x="4214813" y="2047875"/>
              <a:ext cx="309562" cy="641350"/>
            </a:xfrm>
            <a:custGeom>
              <a:avLst/>
              <a:gdLst>
                <a:gd name="T0" fmla="*/ 647 w 861"/>
                <a:gd name="T1" fmla="*/ 1374 h 1783"/>
                <a:gd name="T2" fmla="*/ 645 w 861"/>
                <a:gd name="T3" fmla="*/ 1374 h 1783"/>
                <a:gd name="T4" fmla="*/ 649 w 861"/>
                <a:gd name="T5" fmla="*/ 1374 h 1783"/>
                <a:gd name="T6" fmla="*/ 647 w 861"/>
                <a:gd name="T7" fmla="*/ 1374 h 1783"/>
                <a:gd name="T8" fmla="*/ 593 w 861"/>
                <a:gd name="T9" fmla="*/ 1384 h 1783"/>
                <a:gd name="T10" fmla="*/ 307 w 861"/>
                <a:gd name="T11" fmla="*/ 1112 h 1783"/>
                <a:gd name="T12" fmla="*/ 307 w 861"/>
                <a:gd name="T13" fmla="*/ 393 h 1783"/>
                <a:gd name="T14" fmla="*/ 394 w 861"/>
                <a:gd name="T15" fmla="*/ 133 h 1783"/>
                <a:gd name="T16" fmla="*/ 134 w 861"/>
                <a:gd name="T17" fmla="*/ 47 h 1783"/>
                <a:gd name="T18" fmla="*/ 48 w 861"/>
                <a:gd name="T19" fmla="*/ 307 h 1783"/>
                <a:gd name="T20" fmla="*/ 134 w 861"/>
                <a:gd name="T21" fmla="*/ 393 h 1783"/>
                <a:gd name="T22" fmla="*/ 134 w 861"/>
                <a:gd name="T23" fmla="*/ 1185 h 1783"/>
                <a:gd name="T24" fmla="*/ 464 w 861"/>
                <a:gd name="T25" fmla="*/ 1503 h 1783"/>
                <a:gd name="T26" fmla="*/ 582 w 861"/>
                <a:gd name="T27" fmla="*/ 1748 h 1783"/>
                <a:gd name="T28" fmla="*/ 826 w 861"/>
                <a:gd name="T29" fmla="*/ 1631 h 1783"/>
                <a:gd name="T30" fmla="*/ 708 w 861"/>
                <a:gd name="T31" fmla="*/ 1386 h 1783"/>
                <a:gd name="T32" fmla="*/ 647 w 861"/>
                <a:gd name="T33" fmla="*/ 1374 h 1783"/>
                <a:gd name="T34" fmla="*/ 593 w 861"/>
                <a:gd name="T35" fmla="*/ 1384 h 17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61" h="1783">
                  <a:moveTo>
                    <a:pt x="647" y="1374"/>
                  </a:moveTo>
                  <a:cubicBezTo>
                    <a:pt x="646" y="1374"/>
                    <a:pt x="646" y="1374"/>
                    <a:pt x="645" y="1374"/>
                  </a:cubicBezTo>
                  <a:lnTo>
                    <a:pt x="649" y="1374"/>
                  </a:lnTo>
                  <a:cubicBezTo>
                    <a:pt x="648" y="1374"/>
                    <a:pt x="648" y="1374"/>
                    <a:pt x="647" y="1374"/>
                  </a:cubicBezTo>
                  <a:close/>
                  <a:moveTo>
                    <a:pt x="593" y="1384"/>
                  </a:moveTo>
                  <a:lnTo>
                    <a:pt x="307" y="1112"/>
                  </a:lnTo>
                  <a:lnTo>
                    <a:pt x="307" y="393"/>
                  </a:lnTo>
                  <a:cubicBezTo>
                    <a:pt x="402" y="346"/>
                    <a:pt x="441" y="230"/>
                    <a:pt x="394" y="133"/>
                  </a:cubicBezTo>
                  <a:cubicBezTo>
                    <a:pt x="347" y="39"/>
                    <a:pt x="231" y="0"/>
                    <a:pt x="134" y="47"/>
                  </a:cubicBezTo>
                  <a:cubicBezTo>
                    <a:pt x="40" y="94"/>
                    <a:pt x="0" y="210"/>
                    <a:pt x="48" y="307"/>
                  </a:cubicBezTo>
                  <a:cubicBezTo>
                    <a:pt x="66" y="344"/>
                    <a:pt x="97" y="373"/>
                    <a:pt x="134" y="393"/>
                  </a:cubicBezTo>
                  <a:lnTo>
                    <a:pt x="134" y="1185"/>
                  </a:lnTo>
                  <a:lnTo>
                    <a:pt x="464" y="1503"/>
                  </a:lnTo>
                  <a:cubicBezTo>
                    <a:pt x="430" y="1603"/>
                    <a:pt x="482" y="1713"/>
                    <a:pt x="582" y="1748"/>
                  </a:cubicBezTo>
                  <a:cubicBezTo>
                    <a:pt x="681" y="1782"/>
                    <a:pt x="791" y="1730"/>
                    <a:pt x="826" y="1631"/>
                  </a:cubicBezTo>
                  <a:cubicBezTo>
                    <a:pt x="860" y="1531"/>
                    <a:pt x="808" y="1420"/>
                    <a:pt x="708" y="1386"/>
                  </a:cubicBezTo>
                  <a:cubicBezTo>
                    <a:pt x="687" y="1380"/>
                    <a:pt x="668" y="1375"/>
                    <a:pt x="647" y="1374"/>
                  </a:cubicBezTo>
                  <a:cubicBezTo>
                    <a:pt x="628" y="1375"/>
                    <a:pt x="611" y="1378"/>
                    <a:pt x="593" y="1384"/>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defRPr/>
              </a:pPr>
              <a:endParaRPr lang="en-US" sz="1836">
                <a:solidFill>
                  <a:prstClr val="black"/>
                </a:solidFill>
                <a:latin typeface="Arial" charset="0"/>
                <a:ea typeface="Arial" charset="0"/>
                <a:cs typeface="Arial" charset="0"/>
              </a:endParaRPr>
            </a:p>
          </p:txBody>
        </p:sp>
        <p:sp>
          <p:nvSpPr>
            <p:cNvPr id="706" name="Freeform 2"/>
            <p:cNvSpPr>
              <a:spLocks noChangeArrowheads="1"/>
            </p:cNvSpPr>
            <p:nvPr/>
          </p:nvSpPr>
          <p:spPr bwMode="auto">
            <a:xfrm>
              <a:off x="4376738" y="1898650"/>
              <a:ext cx="1389062" cy="1787525"/>
            </a:xfrm>
            <a:custGeom>
              <a:avLst/>
              <a:gdLst>
                <a:gd name="T0" fmla="*/ 3733 w 3857"/>
                <a:gd name="T1" fmla="*/ 4576 h 4964"/>
                <a:gd name="T2" fmla="*/ 3733 w 3857"/>
                <a:gd name="T3" fmla="*/ 2003 h 4964"/>
                <a:gd name="T4" fmla="*/ 3079 w 3857"/>
                <a:gd name="T5" fmla="*/ 1389 h 4964"/>
                <a:gd name="T6" fmla="*/ 1573 w 3857"/>
                <a:gd name="T7" fmla="*/ 1389 h 4964"/>
                <a:gd name="T8" fmla="*/ 373 w 3857"/>
                <a:gd name="T9" fmla="*/ 255 h 4964"/>
                <a:gd name="T10" fmla="*/ 384 w 3857"/>
                <a:gd name="T11" fmla="*/ 192 h 4964"/>
                <a:gd name="T12" fmla="*/ 192 w 3857"/>
                <a:gd name="T13" fmla="*/ 0 h 4964"/>
                <a:gd name="T14" fmla="*/ 0 w 3857"/>
                <a:gd name="T15" fmla="*/ 192 h 4964"/>
                <a:gd name="T16" fmla="*/ 192 w 3857"/>
                <a:gd name="T17" fmla="*/ 385 h 4964"/>
                <a:gd name="T18" fmla="*/ 192 w 3857"/>
                <a:gd name="T19" fmla="*/ 385 h 4964"/>
                <a:gd name="T20" fmla="*/ 250 w 3857"/>
                <a:gd name="T21" fmla="*/ 375 h 4964"/>
                <a:gd name="T22" fmla="*/ 1506 w 3857"/>
                <a:gd name="T23" fmla="*/ 1563 h 4964"/>
                <a:gd name="T24" fmla="*/ 3012 w 3857"/>
                <a:gd name="T25" fmla="*/ 1563 h 4964"/>
                <a:gd name="T26" fmla="*/ 3562 w 3857"/>
                <a:gd name="T27" fmla="*/ 2082 h 4964"/>
                <a:gd name="T28" fmla="*/ 3562 w 3857"/>
                <a:gd name="T29" fmla="*/ 4563 h 4964"/>
                <a:gd name="T30" fmla="*/ 3456 w 3857"/>
                <a:gd name="T31" fmla="*/ 4816 h 4964"/>
                <a:gd name="T32" fmla="*/ 3709 w 3857"/>
                <a:gd name="T33" fmla="*/ 4922 h 4964"/>
                <a:gd name="T34" fmla="*/ 3815 w 3857"/>
                <a:gd name="T35" fmla="*/ 4669 h 4964"/>
                <a:gd name="T36" fmla="*/ 3735 w 3857"/>
                <a:gd name="T37" fmla="*/ 4576 h 4964"/>
                <a:gd name="T38" fmla="*/ 3733 w 3857"/>
                <a:gd name="T39" fmla="*/ 4576 h 4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57" h="4964">
                  <a:moveTo>
                    <a:pt x="3733" y="4576"/>
                  </a:moveTo>
                  <a:lnTo>
                    <a:pt x="3733" y="2003"/>
                  </a:lnTo>
                  <a:lnTo>
                    <a:pt x="3079" y="1389"/>
                  </a:lnTo>
                  <a:lnTo>
                    <a:pt x="1573" y="1389"/>
                  </a:lnTo>
                  <a:lnTo>
                    <a:pt x="373" y="255"/>
                  </a:lnTo>
                  <a:cubicBezTo>
                    <a:pt x="379" y="235"/>
                    <a:pt x="384" y="214"/>
                    <a:pt x="384" y="192"/>
                  </a:cubicBezTo>
                  <a:cubicBezTo>
                    <a:pt x="384" y="86"/>
                    <a:pt x="298" y="0"/>
                    <a:pt x="192" y="0"/>
                  </a:cubicBezTo>
                  <a:cubicBezTo>
                    <a:pt x="85" y="0"/>
                    <a:pt x="0" y="85"/>
                    <a:pt x="0" y="192"/>
                  </a:cubicBezTo>
                  <a:cubicBezTo>
                    <a:pt x="0" y="298"/>
                    <a:pt x="86" y="385"/>
                    <a:pt x="192" y="385"/>
                  </a:cubicBezTo>
                  <a:lnTo>
                    <a:pt x="192" y="385"/>
                  </a:lnTo>
                  <a:cubicBezTo>
                    <a:pt x="212" y="385"/>
                    <a:pt x="231" y="382"/>
                    <a:pt x="250" y="375"/>
                  </a:cubicBezTo>
                  <a:lnTo>
                    <a:pt x="1506" y="1563"/>
                  </a:lnTo>
                  <a:lnTo>
                    <a:pt x="3012" y="1563"/>
                  </a:lnTo>
                  <a:lnTo>
                    <a:pt x="3562" y="2082"/>
                  </a:lnTo>
                  <a:lnTo>
                    <a:pt x="3562" y="4563"/>
                  </a:lnTo>
                  <a:cubicBezTo>
                    <a:pt x="3462" y="4604"/>
                    <a:pt x="3415" y="4716"/>
                    <a:pt x="3456" y="4816"/>
                  </a:cubicBezTo>
                  <a:cubicBezTo>
                    <a:pt x="3497" y="4916"/>
                    <a:pt x="3609" y="4963"/>
                    <a:pt x="3709" y="4922"/>
                  </a:cubicBezTo>
                  <a:cubicBezTo>
                    <a:pt x="3809" y="4881"/>
                    <a:pt x="3856" y="4769"/>
                    <a:pt x="3815" y="4669"/>
                  </a:cubicBezTo>
                  <a:cubicBezTo>
                    <a:pt x="3799" y="4630"/>
                    <a:pt x="3771" y="4597"/>
                    <a:pt x="3735" y="4576"/>
                  </a:cubicBezTo>
                  <a:lnTo>
                    <a:pt x="3733" y="4576"/>
                  </a:lnTo>
                </a:path>
              </a:pathLst>
            </a:custGeom>
            <a:solidFill>
              <a:schemeClr val="accent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defRPr/>
              </a:pPr>
              <a:endParaRPr lang="en-US" sz="1836">
                <a:solidFill>
                  <a:prstClr val="black"/>
                </a:solidFill>
                <a:latin typeface="Arial" charset="0"/>
                <a:ea typeface="Arial" charset="0"/>
                <a:cs typeface="Arial" charset="0"/>
              </a:endParaRPr>
            </a:p>
          </p:txBody>
        </p:sp>
        <p:sp>
          <p:nvSpPr>
            <p:cNvPr id="707" name="Freeform 3"/>
            <p:cNvSpPr>
              <a:spLocks noChangeArrowheads="1"/>
            </p:cNvSpPr>
            <p:nvPr/>
          </p:nvSpPr>
          <p:spPr bwMode="auto">
            <a:xfrm>
              <a:off x="4433888" y="2249488"/>
              <a:ext cx="976312" cy="457200"/>
            </a:xfrm>
            <a:custGeom>
              <a:avLst/>
              <a:gdLst>
                <a:gd name="T0" fmla="*/ 2494 w 2714"/>
                <a:gd name="T1" fmla="*/ 854 h 1268"/>
                <a:gd name="T2" fmla="*/ 2321 w 2714"/>
                <a:gd name="T3" fmla="*/ 960 h 1268"/>
                <a:gd name="T4" fmla="*/ 1100 w 2714"/>
                <a:gd name="T5" fmla="*/ 960 h 1268"/>
                <a:gd name="T6" fmla="*/ 401 w 2714"/>
                <a:gd name="T7" fmla="*/ 302 h 1268"/>
                <a:gd name="T8" fmla="*/ 301 w 2714"/>
                <a:gd name="T9" fmla="*/ 44 h 1268"/>
                <a:gd name="T10" fmla="*/ 44 w 2714"/>
                <a:gd name="T11" fmla="*/ 143 h 1268"/>
                <a:gd name="T12" fmla="*/ 143 w 2714"/>
                <a:gd name="T13" fmla="*/ 401 h 1268"/>
                <a:gd name="T14" fmla="*/ 265 w 2714"/>
                <a:gd name="T15" fmla="*/ 413 h 1268"/>
                <a:gd name="T16" fmla="*/ 1030 w 2714"/>
                <a:gd name="T17" fmla="*/ 1135 h 1268"/>
                <a:gd name="T18" fmla="*/ 2323 w 2714"/>
                <a:gd name="T19" fmla="*/ 1135 h 1268"/>
                <a:gd name="T20" fmla="*/ 2581 w 2714"/>
                <a:gd name="T21" fmla="*/ 1218 h 1268"/>
                <a:gd name="T22" fmla="*/ 2664 w 2714"/>
                <a:gd name="T23" fmla="*/ 960 h 1268"/>
                <a:gd name="T24" fmla="*/ 2494 w 2714"/>
                <a:gd name="T25" fmla="*/ 855 h 1268"/>
                <a:gd name="T26" fmla="*/ 2494 w 2714"/>
                <a:gd name="T27" fmla="*/ 854 h 1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14" h="1268">
                  <a:moveTo>
                    <a:pt x="2494" y="854"/>
                  </a:moveTo>
                  <a:cubicBezTo>
                    <a:pt x="2421" y="854"/>
                    <a:pt x="2354" y="895"/>
                    <a:pt x="2321" y="960"/>
                  </a:cubicBezTo>
                  <a:lnTo>
                    <a:pt x="1100" y="960"/>
                  </a:lnTo>
                  <a:lnTo>
                    <a:pt x="401" y="302"/>
                  </a:lnTo>
                  <a:cubicBezTo>
                    <a:pt x="445" y="204"/>
                    <a:pt x="401" y="88"/>
                    <a:pt x="301" y="44"/>
                  </a:cubicBezTo>
                  <a:cubicBezTo>
                    <a:pt x="202" y="0"/>
                    <a:pt x="87" y="43"/>
                    <a:pt x="44" y="143"/>
                  </a:cubicBezTo>
                  <a:cubicBezTo>
                    <a:pt x="0" y="242"/>
                    <a:pt x="44" y="357"/>
                    <a:pt x="143" y="401"/>
                  </a:cubicBezTo>
                  <a:cubicBezTo>
                    <a:pt x="180" y="418"/>
                    <a:pt x="225" y="423"/>
                    <a:pt x="265" y="413"/>
                  </a:cubicBezTo>
                  <a:lnTo>
                    <a:pt x="1030" y="1135"/>
                  </a:lnTo>
                  <a:lnTo>
                    <a:pt x="2323" y="1135"/>
                  </a:lnTo>
                  <a:cubicBezTo>
                    <a:pt x="2372" y="1229"/>
                    <a:pt x="2488" y="1267"/>
                    <a:pt x="2581" y="1218"/>
                  </a:cubicBezTo>
                  <a:cubicBezTo>
                    <a:pt x="2676" y="1169"/>
                    <a:pt x="2713" y="1053"/>
                    <a:pt x="2664" y="960"/>
                  </a:cubicBezTo>
                  <a:cubicBezTo>
                    <a:pt x="2632" y="896"/>
                    <a:pt x="2566" y="855"/>
                    <a:pt x="2494" y="855"/>
                  </a:cubicBezTo>
                  <a:lnTo>
                    <a:pt x="2494" y="854"/>
                  </a:lnTo>
                </a:path>
              </a:pathLst>
            </a:custGeom>
            <a:solidFill>
              <a:schemeClr val="accent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defRPr/>
              </a:pPr>
              <a:endParaRPr lang="en-US" sz="1836">
                <a:solidFill>
                  <a:prstClr val="black"/>
                </a:solidFill>
                <a:latin typeface="Arial" charset="0"/>
                <a:ea typeface="Arial" charset="0"/>
                <a:cs typeface="Arial" charset="0"/>
              </a:endParaRPr>
            </a:p>
          </p:txBody>
        </p:sp>
        <p:sp>
          <p:nvSpPr>
            <p:cNvPr id="708" name="Freeform 4"/>
            <p:cNvSpPr>
              <a:spLocks noChangeArrowheads="1"/>
            </p:cNvSpPr>
            <p:nvPr/>
          </p:nvSpPr>
          <p:spPr bwMode="auto">
            <a:xfrm>
              <a:off x="4621213" y="1631950"/>
              <a:ext cx="465137" cy="693738"/>
            </a:xfrm>
            <a:custGeom>
              <a:avLst/>
              <a:gdLst>
                <a:gd name="T0" fmla="*/ 190 w 1291"/>
                <a:gd name="T1" fmla="*/ 384 h 1925"/>
                <a:gd name="T2" fmla="*/ 248 w 1291"/>
                <a:gd name="T3" fmla="*/ 374 h 1925"/>
                <a:gd name="T4" fmla="*/ 469 w 1291"/>
                <a:gd name="T5" fmla="*/ 582 h 1925"/>
                <a:gd name="T6" fmla="*/ 469 w 1291"/>
                <a:gd name="T7" fmla="*/ 1246 h 1925"/>
                <a:gd name="T8" fmla="*/ 882 w 1291"/>
                <a:gd name="T9" fmla="*/ 1640 h 1925"/>
                <a:gd name="T10" fmla="*/ 892 w 1291"/>
                <a:gd name="T11" fmla="*/ 1630 h 1925"/>
                <a:gd name="T12" fmla="*/ 996 w 1291"/>
                <a:gd name="T13" fmla="*/ 1883 h 1925"/>
                <a:gd name="T14" fmla="*/ 1249 w 1291"/>
                <a:gd name="T15" fmla="*/ 1779 h 1925"/>
                <a:gd name="T16" fmla="*/ 1145 w 1291"/>
                <a:gd name="T17" fmla="*/ 1526 h 1925"/>
                <a:gd name="T18" fmla="*/ 993 w 1291"/>
                <a:gd name="T19" fmla="*/ 1527 h 1925"/>
                <a:gd name="T20" fmla="*/ 1003 w 1291"/>
                <a:gd name="T21" fmla="*/ 1517 h 1925"/>
                <a:gd name="T22" fmla="*/ 643 w 1291"/>
                <a:gd name="T23" fmla="*/ 1171 h 1925"/>
                <a:gd name="T24" fmla="*/ 643 w 1291"/>
                <a:gd name="T25" fmla="*/ 508 h 1925"/>
                <a:gd name="T26" fmla="*/ 374 w 1291"/>
                <a:gd name="T27" fmla="*/ 255 h 1925"/>
                <a:gd name="T28" fmla="*/ 385 w 1291"/>
                <a:gd name="T29" fmla="*/ 193 h 1925"/>
                <a:gd name="T30" fmla="*/ 193 w 1291"/>
                <a:gd name="T31" fmla="*/ 0 h 1925"/>
                <a:gd name="T32" fmla="*/ 0 w 1291"/>
                <a:gd name="T33" fmla="*/ 193 h 1925"/>
                <a:gd name="T34" fmla="*/ 190 w 1291"/>
                <a:gd name="T35" fmla="*/ 386 h 1925"/>
                <a:gd name="T36" fmla="*/ 190 w 1291"/>
                <a:gd name="T37" fmla="*/ 384 h 1925"/>
                <a:gd name="T38" fmla="*/ 193 w 1291"/>
                <a:gd name="T39" fmla="*/ 386 h 1925"/>
                <a:gd name="T40" fmla="*/ 190 w 1291"/>
                <a:gd name="T41" fmla="*/ 386 h 1925"/>
                <a:gd name="T42" fmla="*/ 190 w 1291"/>
                <a:gd name="T43" fmla="*/ 386 h 1925"/>
                <a:gd name="T44" fmla="*/ 193 w 1291"/>
                <a:gd name="T45" fmla="*/ 386 h 19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91" h="1925">
                  <a:moveTo>
                    <a:pt x="190" y="384"/>
                  </a:moveTo>
                  <a:cubicBezTo>
                    <a:pt x="209" y="384"/>
                    <a:pt x="229" y="381"/>
                    <a:pt x="248" y="374"/>
                  </a:cubicBezTo>
                  <a:lnTo>
                    <a:pt x="469" y="582"/>
                  </a:lnTo>
                  <a:lnTo>
                    <a:pt x="469" y="1246"/>
                  </a:lnTo>
                  <a:lnTo>
                    <a:pt x="882" y="1640"/>
                  </a:lnTo>
                  <a:lnTo>
                    <a:pt x="892" y="1630"/>
                  </a:lnTo>
                  <a:cubicBezTo>
                    <a:pt x="851" y="1730"/>
                    <a:pt x="897" y="1842"/>
                    <a:pt x="996" y="1883"/>
                  </a:cubicBezTo>
                  <a:cubicBezTo>
                    <a:pt x="1096" y="1924"/>
                    <a:pt x="1208" y="1878"/>
                    <a:pt x="1249" y="1779"/>
                  </a:cubicBezTo>
                  <a:cubicBezTo>
                    <a:pt x="1290" y="1679"/>
                    <a:pt x="1244" y="1566"/>
                    <a:pt x="1145" y="1526"/>
                  </a:cubicBezTo>
                  <a:cubicBezTo>
                    <a:pt x="1096" y="1506"/>
                    <a:pt x="1040" y="1506"/>
                    <a:pt x="993" y="1527"/>
                  </a:cubicBezTo>
                  <a:lnTo>
                    <a:pt x="1003" y="1517"/>
                  </a:lnTo>
                  <a:lnTo>
                    <a:pt x="643" y="1171"/>
                  </a:lnTo>
                  <a:lnTo>
                    <a:pt x="643" y="508"/>
                  </a:lnTo>
                  <a:lnTo>
                    <a:pt x="374" y="255"/>
                  </a:lnTo>
                  <a:cubicBezTo>
                    <a:pt x="381" y="236"/>
                    <a:pt x="385" y="214"/>
                    <a:pt x="385" y="193"/>
                  </a:cubicBezTo>
                  <a:cubicBezTo>
                    <a:pt x="385" y="87"/>
                    <a:pt x="299" y="0"/>
                    <a:pt x="193" y="0"/>
                  </a:cubicBezTo>
                  <a:cubicBezTo>
                    <a:pt x="87" y="0"/>
                    <a:pt x="0" y="87"/>
                    <a:pt x="0" y="193"/>
                  </a:cubicBezTo>
                  <a:cubicBezTo>
                    <a:pt x="0" y="298"/>
                    <a:pt x="85" y="384"/>
                    <a:pt x="190" y="386"/>
                  </a:cubicBezTo>
                  <a:lnTo>
                    <a:pt x="190" y="384"/>
                  </a:lnTo>
                  <a:close/>
                  <a:moveTo>
                    <a:pt x="193" y="386"/>
                  </a:moveTo>
                  <a:lnTo>
                    <a:pt x="190" y="386"/>
                  </a:lnTo>
                  <a:lnTo>
                    <a:pt x="190" y="386"/>
                  </a:lnTo>
                  <a:cubicBezTo>
                    <a:pt x="191" y="386"/>
                    <a:pt x="192" y="386"/>
                    <a:pt x="193" y="386"/>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defRPr/>
              </a:pPr>
              <a:endParaRPr lang="en-US" sz="1836">
                <a:solidFill>
                  <a:prstClr val="black"/>
                </a:solidFill>
                <a:latin typeface="Arial" charset="0"/>
                <a:ea typeface="Arial" charset="0"/>
                <a:cs typeface="Arial" charset="0"/>
              </a:endParaRPr>
            </a:p>
          </p:txBody>
        </p:sp>
        <p:sp>
          <p:nvSpPr>
            <p:cNvPr id="709" name="Freeform 5"/>
            <p:cNvSpPr>
              <a:spLocks noChangeArrowheads="1"/>
            </p:cNvSpPr>
            <p:nvPr/>
          </p:nvSpPr>
          <p:spPr bwMode="auto">
            <a:xfrm>
              <a:off x="5118100" y="1322388"/>
              <a:ext cx="325438" cy="330200"/>
            </a:xfrm>
            <a:custGeom>
              <a:avLst/>
              <a:gdLst>
                <a:gd name="T0" fmla="*/ 218 w 904"/>
                <a:gd name="T1" fmla="*/ 412 h 916"/>
                <a:gd name="T2" fmla="*/ 266 w 904"/>
                <a:gd name="T3" fmla="*/ 405 h 916"/>
                <a:gd name="T4" fmla="*/ 494 w 904"/>
                <a:gd name="T5" fmla="*/ 619 h 916"/>
                <a:gd name="T6" fmla="*/ 605 w 904"/>
                <a:gd name="T7" fmla="*/ 875 h 916"/>
                <a:gd name="T8" fmla="*/ 862 w 904"/>
                <a:gd name="T9" fmla="*/ 764 h 916"/>
                <a:gd name="T10" fmla="*/ 751 w 904"/>
                <a:gd name="T11" fmla="*/ 508 h 916"/>
                <a:gd name="T12" fmla="*/ 623 w 904"/>
                <a:gd name="T13" fmla="*/ 501 h 916"/>
                <a:gd name="T14" fmla="*/ 398 w 904"/>
                <a:gd name="T15" fmla="*/ 291 h 916"/>
                <a:gd name="T16" fmla="*/ 290 w 904"/>
                <a:gd name="T17" fmla="*/ 39 h 916"/>
                <a:gd name="T18" fmla="*/ 39 w 904"/>
                <a:gd name="T19" fmla="*/ 147 h 916"/>
                <a:gd name="T20" fmla="*/ 147 w 904"/>
                <a:gd name="T21" fmla="*/ 399 h 916"/>
                <a:gd name="T22" fmla="*/ 218 w 904"/>
                <a:gd name="T23" fmla="*/ 412 h 9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04" h="916">
                  <a:moveTo>
                    <a:pt x="218" y="412"/>
                  </a:moveTo>
                  <a:cubicBezTo>
                    <a:pt x="235" y="412"/>
                    <a:pt x="251" y="408"/>
                    <a:pt x="266" y="405"/>
                  </a:cubicBezTo>
                  <a:lnTo>
                    <a:pt x="494" y="619"/>
                  </a:lnTo>
                  <a:cubicBezTo>
                    <a:pt x="454" y="720"/>
                    <a:pt x="504" y="834"/>
                    <a:pt x="605" y="875"/>
                  </a:cubicBezTo>
                  <a:cubicBezTo>
                    <a:pt x="707" y="915"/>
                    <a:pt x="821" y="866"/>
                    <a:pt x="862" y="764"/>
                  </a:cubicBezTo>
                  <a:cubicBezTo>
                    <a:pt x="903" y="663"/>
                    <a:pt x="852" y="549"/>
                    <a:pt x="751" y="508"/>
                  </a:cubicBezTo>
                  <a:cubicBezTo>
                    <a:pt x="710" y="492"/>
                    <a:pt x="664" y="490"/>
                    <a:pt x="623" y="501"/>
                  </a:cubicBezTo>
                  <a:lnTo>
                    <a:pt x="398" y="291"/>
                  </a:lnTo>
                  <a:cubicBezTo>
                    <a:pt x="437" y="191"/>
                    <a:pt x="390" y="80"/>
                    <a:pt x="290" y="39"/>
                  </a:cubicBezTo>
                  <a:cubicBezTo>
                    <a:pt x="191" y="0"/>
                    <a:pt x="80" y="48"/>
                    <a:pt x="39" y="147"/>
                  </a:cubicBezTo>
                  <a:cubicBezTo>
                    <a:pt x="0" y="247"/>
                    <a:pt x="47" y="358"/>
                    <a:pt x="147" y="399"/>
                  </a:cubicBezTo>
                  <a:cubicBezTo>
                    <a:pt x="169" y="407"/>
                    <a:pt x="194" y="412"/>
                    <a:pt x="218" y="41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defRPr/>
              </a:pPr>
              <a:endParaRPr lang="en-US" sz="1836">
                <a:solidFill>
                  <a:prstClr val="black"/>
                </a:solidFill>
                <a:latin typeface="Arial" charset="0"/>
                <a:ea typeface="Arial" charset="0"/>
                <a:cs typeface="Arial" charset="0"/>
              </a:endParaRPr>
            </a:p>
          </p:txBody>
        </p:sp>
        <p:sp>
          <p:nvSpPr>
            <p:cNvPr id="710" name="Freeform 6"/>
            <p:cNvSpPr>
              <a:spLocks noChangeArrowheads="1"/>
            </p:cNvSpPr>
            <p:nvPr/>
          </p:nvSpPr>
          <p:spPr bwMode="auto">
            <a:xfrm>
              <a:off x="5194300" y="1292225"/>
              <a:ext cx="577850" cy="565150"/>
            </a:xfrm>
            <a:custGeom>
              <a:avLst/>
              <a:gdLst>
                <a:gd name="T0" fmla="*/ 870 w 1603"/>
                <a:gd name="T1" fmla="*/ 404 h 1570"/>
                <a:gd name="T2" fmla="*/ 939 w 1603"/>
                <a:gd name="T3" fmla="*/ 391 h 1570"/>
                <a:gd name="T4" fmla="*/ 1344 w 1603"/>
                <a:gd name="T5" fmla="*/ 771 h 1570"/>
                <a:gd name="T6" fmla="*/ 797 w 1603"/>
                <a:gd name="T7" fmla="*/ 1262 h 1570"/>
                <a:gd name="T8" fmla="*/ 393 w 1603"/>
                <a:gd name="T9" fmla="*/ 1262 h 1570"/>
                <a:gd name="T10" fmla="*/ 134 w 1603"/>
                <a:gd name="T11" fmla="*/ 1176 h 1570"/>
                <a:gd name="T12" fmla="*/ 47 w 1603"/>
                <a:gd name="T13" fmla="*/ 1436 h 1570"/>
                <a:gd name="T14" fmla="*/ 307 w 1603"/>
                <a:gd name="T15" fmla="*/ 1522 h 1570"/>
                <a:gd name="T16" fmla="*/ 393 w 1603"/>
                <a:gd name="T17" fmla="*/ 1436 h 1570"/>
                <a:gd name="T18" fmla="*/ 865 w 1603"/>
                <a:gd name="T19" fmla="*/ 1436 h 1570"/>
                <a:gd name="T20" fmla="*/ 1602 w 1603"/>
                <a:gd name="T21" fmla="*/ 774 h 1570"/>
                <a:gd name="T22" fmla="*/ 1055 w 1603"/>
                <a:gd name="T23" fmla="*/ 263 h 1570"/>
                <a:gd name="T24" fmla="*/ 919 w 1603"/>
                <a:gd name="T25" fmla="*/ 28 h 1570"/>
                <a:gd name="T26" fmla="*/ 684 w 1603"/>
                <a:gd name="T27" fmla="*/ 164 h 1570"/>
                <a:gd name="T28" fmla="*/ 819 w 1603"/>
                <a:gd name="T29" fmla="*/ 399 h 1570"/>
                <a:gd name="T30" fmla="*/ 870 w 1603"/>
                <a:gd name="T31" fmla="*/ 404 h 1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03" h="1570">
                  <a:moveTo>
                    <a:pt x="870" y="404"/>
                  </a:moveTo>
                  <a:cubicBezTo>
                    <a:pt x="895" y="404"/>
                    <a:pt x="917" y="399"/>
                    <a:pt x="939" y="391"/>
                  </a:cubicBezTo>
                  <a:lnTo>
                    <a:pt x="1344" y="771"/>
                  </a:lnTo>
                  <a:lnTo>
                    <a:pt x="797" y="1262"/>
                  </a:lnTo>
                  <a:lnTo>
                    <a:pt x="393" y="1262"/>
                  </a:lnTo>
                  <a:cubicBezTo>
                    <a:pt x="346" y="1168"/>
                    <a:pt x="230" y="1129"/>
                    <a:pt x="134" y="1176"/>
                  </a:cubicBezTo>
                  <a:cubicBezTo>
                    <a:pt x="39" y="1223"/>
                    <a:pt x="0" y="1339"/>
                    <a:pt x="47" y="1436"/>
                  </a:cubicBezTo>
                  <a:cubicBezTo>
                    <a:pt x="94" y="1530"/>
                    <a:pt x="210" y="1569"/>
                    <a:pt x="307" y="1522"/>
                  </a:cubicBezTo>
                  <a:cubicBezTo>
                    <a:pt x="344" y="1504"/>
                    <a:pt x="374" y="1473"/>
                    <a:pt x="393" y="1436"/>
                  </a:cubicBezTo>
                  <a:lnTo>
                    <a:pt x="865" y="1436"/>
                  </a:lnTo>
                  <a:lnTo>
                    <a:pt x="1602" y="774"/>
                  </a:lnTo>
                  <a:lnTo>
                    <a:pt x="1055" y="263"/>
                  </a:lnTo>
                  <a:cubicBezTo>
                    <a:pt x="1082" y="160"/>
                    <a:pt x="1022" y="56"/>
                    <a:pt x="919" y="28"/>
                  </a:cubicBezTo>
                  <a:cubicBezTo>
                    <a:pt x="816" y="0"/>
                    <a:pt x="712" y="61"/>
                    <a:pt x="684" y="164"/>
                  </a:cubicBezTo>
                  <a:cubicBezTo>
                    <a:pt x="656" y="266"/>
                    <a:pt x="717" y="371"/>
                    <a:pt x="819" y="399"/>
                  </a:cubicBezTo>
                  <a:cubicBezTo>
                    <a:pt x="837" y="402"/>
                    <a:pt x="854" y="404"/>
                    <a:pt x="870" y="40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defRPr/>
              </a:pPr>
              <a:endParaRPr lang="en-US" sz="1836">
                <a:solidFill>
                  <a:prstClr val="black"/>
                </a:solidFill>
                <a:latin typeface="Arial" charset="0"/>
                <a:ea typeface="Arial" charset="0"/>
                <a:cs typeface="Arial" charset="0"/>
              </a:endParaRPr>
            </a:p>
          </p:txBody>
        </p:sp>
        <p:sp>
          <p:nvSpPr>
            <p:cNvPr id="711" name="Freeform 7"/>
            <p:cNvSpPr>
              <a:spLocks noChangeArrowheads="1"/>
            </p:cNvSpPr>
            <p:nvPr/>
          </p:nvSpPr>
          <p:spPr bwMode="auto">
            <a:xfrm>
              <a:off x="5251450" y="1489075"/>
              <a:ext cx="728663" cy="593725"/>
            </a:xfrm>
            <a:custGeom>
              <a:avLst/>
              <a:gdLst>
                <a:gd name="T0" fmla="*/ 1708 w 2025"/>
                <a:gd name="T1" fmla="*/ 392 h 1651"/>
                <a:gd name="T2" fmla="*/ 1708 w 2025"/>
                <a:gd name="T3" fmla="*/ 652 h 1651"/>
                <a:gd name="T4" fmla="*/ 974 w 2025"/>
                <a:gd name="T5" fmla="*/ 1329 h 1651"/>
                <a:gd name="T6" fmla="*/ 959 w 2025"/>
                <a:gd name="T7" fmla="*/ 1343 h 1651"/>
                <a:gd name="T8" fmla="*/ 394 w 2025"/>
                <a:gd name="T9" fmla="*/ 1343 h 1651"/>
                <a:gd name="T10" fmla="*/ 134 w 2025"/>
                <a:gd name="T11" fmla="*/ 1256 h 1651"/>
                <a:gd name="T12" fmla="*/ 48 w 2025"/>
                <a:gd name="T13" fmla="*/ 1516 h 1651"/>
                <a:gd name="T14" fmla="*/ 307 w 2025"/>
                <a:gd name="T15" fmla="*/ 1602 h 1651"/>
                <a:gd name="T16" fmla="*/ 394 w 2025"/>
                <a:gd name="T17" fmla="*/ 1516 h 1651"/>
                <a:gd name="T18" fmla="*/ 1029 w 2025"/>
                <a:gd name="T19" fmla="*/ 1516 h 1651"/>
                <a:gd name="T20" fmla="*/ 1882 w 2025"/>
                <a:gd name="T21" fmla="*/ 724 h 1651"/>
                <a:gd name="T22" fmla="*/ 1882 w 2025"/>
                <a:gd name="T23" fmla="*/ 399 h 1651"/>
                <a:gd name="T24" fmla="*/ 1981 w 2025"/>
                <a:gd name="T25" fmla="*/ 142 h 1651"/>
                <a:gd name="T26" fmla="*/ 1725 w 2025"/>
                <a:gd name="T27" fmla="*/ 43 h 1651"/>
                <a:gd name="T28" fmla="*/ 1625 w 2025"/>
                <a:gd name="T29" fmla="*/ 299 h 1651"/>
                <a:gd name="T30" fmla="*/ 1708 w 2025"/>
                <a:gd name="T31" fmla="*/ 392 h 1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25" h="1651">
                  <a:moveTo>
                    <a:pt x="1708" y="392"/>
                  </a:moveTo>
                  <a:lnTo>
                    <a:pt x="1708" y="652"/>
                  </a:lnTo>
                  <a:lnTo>
                    <a:pt x="974" y="1329"/>
                  </a:lnTo>
                  <a:lnTo>
                    <a:pt x="959" y="1343"/>
                  </a:lnTo>
                  <a:lnTo>
                    <a:pt x="394" y="1343"/>
                  </a:lnTo>
                  <a:cubicBezTo>
                    <a:pt x="346" y="1248"/>
                    <a:pt x="231" y="1209"/>
                    <a:pt x="134" y="1256"/>
                  </a:cubicBezTo>
                  <a:cubicBezTo>
                    <a:pt x="39" y="1303"/>
                    <a:pt x="0" y="1419"/>
                    <a:pt x="48" y="1516"/>
                  </a:cubicBezTo>
                  <a:cubicBezTo>
                    <a:pt x="95" y="1610"/>
                    <a:pt x="211" y="1650"/>
                    <a:pt x="307" y="1602"/>
                  </a:cubicBezTo>
                  <a:cubicBezTo>
                    <a:pt x="345" y="1584"/>
                    <a:pt x="374" y="1553"/>
                    <a:pt x="394" y="1516"/>
                  </a:cubicBezTo>
                  <a:lnTo>
                    <a:pt x="1029" y="1516"/>
                  </a:lnTo>
                  <a:lnTo>
                    <a:pt x="1882" y="724"/>
                  </a:lnTo>
                  <a:lnTo>
                    <a:pt x="1882" y="399"/>
                  </a:lnTo>
                  <a:cubicBezTo>
                    <a:pt x="1979" y="356"/>
                    <a:pt x="2024" y="242"/>
                    <a:pt x="1981" y="142"/>
                  </a:cubicBezTo>
                  <a:cubicBezTo>
                    <a:pt x="1939" y="44"/>
                    <a:pt x="1824" y="0"/>
                    <a:pt x="1725" y="43"/>
                  </a:cubicBezTo>
                  <a:cubicBezTo>
                    <a:pt x="1627" y="85"/>
                    <a:pt x="1583" y="199"/>
                    <a:pt x="1625" y="299"/>
                  </a:cubicBezTo>
                  <a:cubicBezTo>
                    <a:pt x="1643" y="340"/>
                    <a:pt x="1672" y="371"/>
                    <a:pt x="1708" y="392"/>
                  </a:cubicBezTo>
                </a:path>
              </a:pathLst>
            </a:custGeom>
            <a:solidFill>
              <a:schemeClr val="accent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defRPr/>
              </a:pPr>
              <a:endParaRPr lang="en-US" sz="1836">
                <a:solidFill>
                  <a:prstClr val="black"/>
                </a:solidFill>
                <a:latin typeface="Arial" charset="0"/>
                <a:ea typeface="Arial" charset="0"/>
                <a:cs typeface="Arial" charset="0"/>
              </a:endParaRPr>
            </a:p>
          </p:txBody>
        </p:sp>
        <p:sp>
          <p:nvSpPr>
            <p:cNvPr id="712" name="Freeform 8"/>
            <p:cNvSpPr>
              <a:spLocks noChangeArrowheads="1"/>
            </p:cNvSpPr>
            <p:nvPr/>
          </p:nvSpPr>
          <p:spPr bwMode="auto">
            <a:xfrm>
              <a:off x="5748338" y="1885950"/>
              <a:ext cx="200025" cy="439738"/>
            </a:xfrm>
            <a:custGeom>
              <a:avLst/>
              <a:gdLst>
                <a:gd name="T0" fmla="*/ 268 w 556"/>
                <a:gd name="T1" fmla="*/ 406 h 1220"/>
                <a:gd name="T2" fmla="*/ 519 w 556"/>
                <a:gd name="T3" fmla="*/ 287 h 1220"/>
                <a:gd name="T4" fmla="*/ 400 w 556"/>
                <a:gd name="T5" fmla="*/ 35 h 1220"/>
                <a:gd name="T6" fmla="*/ 149 w 556"/>
                <a:gd name="T7" fmla="*/ 155 h 1220"/>
                <a:gd name="T8" fmla="*/ 147 w 556"/>
                <a:gd name="T9" fmla="*/ 282 h 1220"/>
                <a:gd name="T10" fmla="*/ 0 w 556"/>
                <a:gd name="T11" fmla="*/ 421 h 1220"/>
                <a:gd name="T12" fmla="*/ 0 w 556"/>
                <a:gd name="T13" fmla="*/ 854 h 1220"/>
                <a:gd name="T14" fmla="*/ 141 w 556"/>
                <a:gd name="T15" fmla="*/ 981 h 1220"/>
                <a:gd name="T16" fmla="*/ 299 w 556"/>
                <a:gd name="T17" fmla="*/ 1201 h 1220"/>
                <a:gd name="T18" fmla="*/ 519 w 556"/>
                <a:gd name="T19" fmla="*/ 1043 h 1220"/>
                <a:gd name="T20" fmla="*/ 361 w 556"/>
                <a:gd name="T21" fmla="*/ 822 h 1220"/>
                <a:gd name="T22" fmla="*/ 330 w 556"/>
                <a:gd name="T23" fmla="*/ 819 h 1220"/>
                <a:gd name="T24" fmla="*/ 243 w 556"/>
                <a:gd name="T25" fmla="*/ 840 h 1220"/>
                <a:gd name="T26" fmla="*/ 173 w 556"/>
                <a:gd name="T27" fmla="*/ 774 h 1220"/>
                <a:gd name="T28" fmla="*/ 173 w 556"/>
                <a:gd name="T29" fmla="*/ 494 h 1220"/>
                <a:gd name="T30" fmla="*/ 268 w 556"/>
                <a:gd name="T31" fmla="*/ 406 h 1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6" h="1220">
                  <a:moveTo>
                    <a:pt x="268" y="406"/>
                  </a:moveTo>
                  <a:cubicBezTo>
                    <a:pt x="371" y="442"/>
                    <a:pt x="482" y="388"/>
                    <a:pt x="519" y="287"/>
                  </a:cubicBezTo>
                  <a:cubicBezTo>
                    <a:pt x="555" y="184"/>
                    <a:pt x="502" y="73"/>
                    <a:pt x="400" y="35"/>
                  </a:cubicBezTo>
                  <a:cubicBezTo>
                    <a:pt x="297" y="0"/>
                    <a:pt x="186" y="53"/>
                    <a:pt x="149" y="155"/>
                  </a:cubicBezTo>
                  <a:cubicBezTo>
                    <a:pt x="134" y="195"/>
                    <a:pt x="134" y="240"/>
                    <a:pt x="147" y="282"/>
                  </a:cubicBezTo>
                  <a:lnTo>
                    <a:pt x="0" y="421"/>
                  </a:lnTo>
                  <a:lnTo>
                    <a:pt x="0" y="854"/>
                  </a:lnTo>
                  <a:lnTo>
                    <a:pt x="141" y="981"/>
                  </a:lnTo>
                  <a:cubicBezTo>
                    <a:pt x="123" y="1085"/>
                    <a:pt x="195" y="1185"/>
                    <a:pt x="299" y="1201"/>
                  </a:cubicBezTo>
                  <a:cubicBezTo>
                    <a:pt x="404" y="1219"/>
                    <a:pt x="503" y="1147"/>
                    <a:pt x="519" y="1043"/>
                  </a:cubicBezTo>
                  <a:cubicBezTo>
                    <a:pt x="537" y="938"/>
                    <a:pt x="466" y="839"/>
                    <a:pt x="361" y="822"/>
                  </a:cubicBezTo>
                  <a:cubicBezTo>
                    <a:pt x="351" y="821"/>
                    <a:pt x="340" y="819"/>
                    <a:pt x="330" y="819"/>
                  </a:cubicBezTo>
                  <a:cubicBezTo>
                    <a:pt x="301" y="819"/>
                    <a:pt x="270" y="826"/>
                    <a:pt x="243" y="840"/>
                  </a:cubicBezTo>
                  <a:lnTo>
                    <a:pt x="173" y="774"/>
                  </a:lnTo>
                  <a:lnTo>
                    <a:pt x="173" y="494"/>
                  </a:lnTo>
                  <a:lnTo>
                    <a:pt x="268" y="40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defRPr/>
              </a:pPr>
              <a:endParaRPr lang="en-US" sz="1836">
                <a:solidFill>
                  <a:prstClr val="black"/>
                </a:solidFill>
                <a:latin typeface="Arial" charset="0"/>
                <a:ea typeface="Arial" charset="0"/>
                <a:cs typeface="Arial" charset="0"/>
              </a:endParaRPr>
            </a:p>
          </p:txBody>
        </p:sp>
        <p:sp>
          <p:nvSpPr>
            <p:cNvPr id="713" name="Freeform 9"/>
            <p:cNvSpPr>
              <a:spLocks noChangeArrowheads="1"/>
            </p:cNvSpPr>
            <p:nvPr/>
          </p:nvSpPr>
          <p:spPr bwMode="auto">
            <a:xfrm>
              <a:off x="6275388" y="2271713"/>
              <a:ext cx="239712" cy="444500"/>
            </a:xfrm>
            <a:custGeom>
              <a:avLst/>
              <a:gdLst>
                <a:gd name="T0" fmla="*/ 454 w 664"/>
                <a:gd name="T1" fmla="*/ 0 h 1234"/>
                <a:gd name="T2" fmla="*/ 261 w 664"/>
                <a:gd name="T3" fmla="*/ 191 h 1234"/>
                <a:gd name="T4" fmla="*/ 276 w 664"/>
                <a:gd name="T5" fmla="*/ 265 h 1234"/>
                <a:gd name="T6" fmla="*/ 134 w 664"/>
                <a:gd name="T7" fmla="*/ 399 h 1234"/>
                <a:gd name="T8" fmla="*/ 134 w 664"/>
                <a:gd name="T9" fmla="*/ 839 h 1234"/>
                <a:gd name="T10" fmla="*/ 47 w 664"/>
                <a:gd name="T11" fmla="*/ 1099 h 1234"/>
                <a:gd name="T12" fmla="*/ 307 w 664"/>
                <a:gd name="T13" fmla="*/ 1186 h 1234"/>
                <a:gd name="T14" fmla="*/ 393 w 664"/>
                <a:gd name="T15" fmla="*/ 926 h 1234"/>
                <a:gd name="T16" fmla="*/ 307 w 664"/>
                <a:gd name="T17" fmla="*/ 839 h 1234"/>
                <a:gd name="T18" fmla="*/ 307 w 664"/>
                <a:gd name="T19" fmla="*/ 474 h 1234"/>
                <a:gd name="T20" fmla="*/ 406 w 664"/>
                <a:gd name="T21" fmla="*/ 381 h 1234"/>
                <a:gd name="T22" fmla="*/ 638 w 664"/>
                <a:gd name="T23" fmla="*/ 237 h 1234"/>
                <a:gd name="T24" fmla="*/ 495 w 664"/>
                <a:gd name="T25" fmla="*/ 5 h 1234"/>
                <a:gd name="T26" fmla="*/ 454 w 664"/>
                <a:gd name="T27" fmla="*/ 0 h 1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64" h="1234">
                  <a:moveTo>
                    <a:pt x="454" y="0"/>
                  </a:moveTo>
                  <a:cubicBezTo>
                    <a:pt x="348" y="0"/>
                    <a:pt x="261" y="85"/>
                    <a:pt x="261" y="191"/>
                  </a:cubicBezTo>
                  <a:cubicBezTo>
                    <a:pt x="261" y="216"/>
                    <a:pt x="266" y="240"/>
                    <a:pt x="276" y="265"/>
                  </a:cubicBezTo>
                  <a:lnTo>
                    <a:pt x="134" y="399"/>
                  </a:lnTo>
                  <a:lnTo>
                    <a:pt x="134" y="839"/>
                  </a:lnTo>
                  <a:cubicBezTo>
                    <a:pt x="39" y="887"/>
                    <a:pt x="0" y="1003"/>
                    <a:pt x="47" y="1099"/>
                  </a:cubicBezTo>
                  <a:cubicBezTo>
                    <a:pt x="94" y="1194"/>
                    <a:pt x="210" y="1233"/>
                    <a:pt x="307" y="1186"/>
                  </a:cubicBezTo>
                  <a:cubicBezTo>
                    <a:pt x="401" y="1138"/>
                    <a:pt x="441" y="1022"/>
                    <a:pt x="393" y="926"/>
                  </a:cubicBezTo>
                  <a:cubicBezTo>
                    <a:pt x="375" y="888"/>
                    <a:pt x="344" y="859"/>
                    <a:pt x="307" y="839"/>
                  </a:cubicBezTo>
                  <a:lnTo>
                    <a:pt x="307" y="474"/>
                  </a:lnTo>
                  <a:lnTo>
                    <a:pt x="406" y="381"/>
                  </a:lnTo>
                  <a:cubicBezTo>
                    <a:pt x="509" y="405"/>
                    <a:pt x="614" y="341"/>
                    <a:pt x="638" y="237"/>
                  </a:cubicBezTo>
                  <a:cubicBezTo>
                    <a:pt x="663" y="132"/>
                    <a:pt x="599" y="29"/>
                    <a:pt x="495" y="5"/>
                  </a:cubicBezTo>
                  <a:cubicBezTo>
                    <a:pt x="480" y="2"/>
                    <a:pt x="467" y="0"/>
                    <a:pt x="454"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defRPr/>
              </a:pPr>
              <a:endParaRPr lang="en-US" sz="1836">
                <a:solidFill>
                  <a:prstClr val="black"/>
                </a:solidFill>
                <a:latin typeface="Arial" charset="0"/>
                <a:ea typeface="Arial" charset="0"/>
                <a:cs typeface="Arial" charset="0"/>
              </a:endParaRPr>
            </a:p>
          </p:txBody>
        </p:sp>
        <p:sp>
          <p:nvSpPr>
            <p:cNvPr id="714" name="Freeform 10"/>
            <p:cNvSpPr>
              <a:spLocks noChangeArrowheads="1"/>
            </p:cNvSpPr>
            <p:nvPr/>
          </p:nvSpPr>
          <p:spPr bwMode="auto">
            <a:xfrm>
              <a:off x="4929188" y="1463675"/>
              <a:ext cx="998537" cy="1862138"/>
            </a:xfrm>
            <a:custGeom>
              <a:avLst/>
              <a:gdLst>
                <a:gd name="T0" fmla="*/ 2640 w 2773"/>
                <a:gd name="T1" fmla="*/ 2836 h 5172"/>
                <a:gd name="T2" fmla="*/ 1770 w 2773"/>
                <a:gd name="T3" fmla="*/ 2026 h 5172"/>
                <a:gd name="T4" fmla="*/ 997 w 2773"/>
                <a:gd name="T5" fmla="*/ 2026 h 5172"/>
                <a:gd name="T6" fmla="*/ 305 w 2773"/>
                <a:gd name="T7" fmla="*/ 1380 h 5172"/>
                <a:gd name="T8" fmla="*/ 305 w 2773"/>
                <a:gd name="T9" fmla="*/ 390 h 5172"/>
                <a:gd name="T10" fmla="*/ 390 w 2773"/>
                <a:gd name="T11" fmla="*/ 132 h 5172"/>
                <a:gd name="T12" fmla="*/ 132 w 2773"/>
                <a:gd name="T13" fmla="*/ 47 h 5172"/>
                <a:gd name="T14" fmla="*/ 47 w 2773"/>
                <a:gd name="T15" fmla="*/ 305 h 5172"/>
                <a:gd name="T16" fmla="*/ 132 w 2773"/>
                <a:gd name="T17" fmla="*/ 390 h 5172"/>
                <a:gd name="T18" fmla="*/ 132 w 2773"/>
                <a:gd name="T19" fmla="*/ 1453 h 5172"/>
                <a:gd name="T20" fmla="*/ 925 w 2773"/>
                <a:gd name="T21" fmla="*/ 2198 h 5172"/>
                <a:gd name="T22" fmla="*/ 1699 w 2773"/>
                <a:gd name="T23" fmla="*/ 2198 h 5172"/>
                <a:gd name="T24" fmla="*/ 2465 w 2773"/>
                <a:gd name="T25" fmla="*/ 2910 h 5172"/>
                <a:gd name="T26" fmla="*/ 2465 w 2773"/>
                <a:gd name="T27" fmla="*/ 4778 h 5172"/>
                <a:gd name="T28" fmla="*/ 2379 w 2773"/>
                <a:gd name="T29" fmla="*/ 5037 h 5172"/>
                <a:gd name="T30" fmla="*/ 2638 w 2773"/>
                <a:gd name="T31" fmla="*/ 5124 h 5172"/>
                <a:gd name="T32" fmla="*/ 2725 w 2773"/>
                <a:gd name="T33" fmla="*/ 4864 h 5172"/>
                <a:gd name="T34" fmla="*/ 2638 w 2773"/>
                <a:gd name="T35" fmla="*/ 4778 h 5172"/>
                <a:gd name="T36" fmla="*/ 2640 w 2773"/>
                <a:gd name="T37" fmla="*/ 4778 h 5172"/>
                <a:gd name="T38" fmla="*/ 2640 w 2773"/>
                <a:gd name="T39" fmla="*/ 2836 h 5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773" h="5172">
                  <a:moveTo>
                    <a:pt x="2640" y="2836"/>
                  </a:moveTo>
                  <a:lnTo>
                    <a:pt x="1770" y="2026"/>
                  </a:lnTo>
                  <a:lnTo>
                    <a:pt x="997" y="2026"/>
                  </a:lnTo>
                  <a:lnTo>
                    <a:pt x="305" y="1380"/>
                  </a:lnTo>
                  <a:lnTo>
                    <a:pt x="305" y="390"/>
                  </a:lnTo>
                  <a:cubicBezTo>
                    <a:pt x="400" y="343"/>
                    <a:pt x="437" y="227"/>
                    <a:pt x="390" y="132"/>
                  </a:cubicBezTo>
                  <a:cubicBezTo>
                    <a:pt x="342" y="37"/>
                    <a:pt x="227" y="0"/>
                    <a:pt x="132" y="47"/>
                  </a:cubicBezTo>
                  <a:cubicBezTo>
                    <a:pt x="38" y="94"/>
                    <a:pt x="0" y="210"/>
                    <a:pt x="47" y="305"/>
                  </a:cubicBezTo>
                  <a:cubicBezTo>
                    <a:pt x="65" y="341"/>
                    <a:pt x="96" y="372"/>
                    <a:pt x="132" y="390"/>
                  </a:cubicBezTo>
                  <a:lnTo>
                    <a:pt x="132" y="1453"/>
                  </a:lnTo>
                  <a:lnTo>
                    <a:pt x="925" y="2198"/>
                  </a:lnTo>
                  <a:lnTo>
                    <a:pt x="1699" y="2198"/>
                  </a:lnTo>
                  <a:lnTo>
                    <a:pt x="2465" y="2910"/>
                  </a:lnTo>
                  <a:lnTo>
                    <a:pt x="2465" y="4778"/>
                  </a:lnTo>
                  <a:cubicBezTo>
                    <a:pt x="2371" y="4825"/>
                    <a:pt x="2331" y="4941"/>
                    <a:pt x="2379" y="5037"/>
                  </a:cubicBezTo>
                  <a:cubicBezTo>
                    <a:pt x="2426" y="5132"/>
                    <a:pt x="2542" y="5171"/>
                    <a:pt x="2638" y="5124"/>
                  </a:cubicBezTo>
                  <a:cubicBezTo>
                    <a:pt x="2733" y="5077"/>
                    <a:pt x="2772" y="4961"/>
                    <a:pt x="2725" y="4864"/>
                  </a:cubicBezTo>
                  <a:cubicBezTo>
                    <a:pt x="2707" y="4827"/>
                    <a:pt x="2676" y="4797"/>
                    <a:pt x="2638" y="4778"/>
                  </a:cubicBezTo>
                  <a:lnTo>
                    <a:pt x="2640" y="4778"/>
                  </a:lnTo>
                  <a:lnTo>
                    <a:pt x="2640" y="2836"/>
                  </a:lnTo>
                </a:path>
              </a:pathLst>
            </a:custGeom>
            <a:solidFill>
              <a:schemeClr val="accent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defRPr/>
              </a:pPr>
              <a:endParaRPr lang="en-US" sz="1836">
                <a:solidFill>
                  <a:prstClr val="black"/>
                </a:solidFill>
                <a:latin typeface="Arial" charset="0"/>
                <a:ea typeface="Arial" charset="0"/>
                <a:cs typeface="Arial" charset="0"/>
              </a:endParaRPr>
            </a:p>
          </p:txBody>
        </p:sp>
        <p:sp>
          <p:nvSpPr>
            <p:cNvPr id="715" name="Freeform 11"/>
            <p:cNvSpPr>
              <a:spLocks noChangeArrowheads="1"/>
            </p:cNvSpPr>
            <p:nvPr/>
          </p:nvSpPr>
          <p:spPr bwMode="auto">
            <a:xfrm>
              <a:off x="5930900" y="1577975"/>
              <a:ext cx="280988" cy="1128713"/>
            </a:xfrm>
            <a:custGeom>
              <a:avLst/>
              <a:gdLst>
                <a:gd name="T0" fmla="*/ 134 w 780"/>
                <a:gd name="T1" fmla="*/ 1308 h 3136"/>
                <a:gd name="T2" fmla="*/ 134 w 780"/>
                <a:gd name="T3" fmla="*/ 2742 h 3136"/>
                <a:gd name="T4" fmla="*/ 47 w 780"/>
                <a:gd name="T5" fmla="*/ 3002 h 3136"/>
                <a:gd name="T6" fmla="*/ 307 w 780"/>
                <a:gd name="T7" fmla="*/ 3088 h 3136"/>
                <a:gd name="T8" fmla="*/ 393 w 780"/>
                <a:gd name="T9" fmla="*/ 2828 h 3136"/>
                <a:gd name="T10" fmla="*/ 307 w 780"/>
                <a:gd name="T11" fmla="*/ 2742 h 3136"/>
                <a:gd name="T12" fmla="*/ 307 w 780"/>
                <a:gd name="T13" fmla="*/ 1385 h 3136"/>
                <a:gd name="T14" fmla="*/ 648 w 780"/>
                <a:gd name="T15" fmla="*/ 1062 h 3136"/>
                <a:gd name="T16" fmla="*/ 648 w 780"/>
                <a:gd name="T17" fmla="*/ 399 h 3136"/>
                <a:gd name="T18" fmla="*/ 627 w 780"/>
                <a:gd name="T19" fmla="*/ 399 h 3136"/>
                <a:gd name="T20" fmla="*/ 743 w 780"/>
                <a:gd name="T21" fmla="*/ 152 h 3136"/>
                <a:gd name="T22" fmla="*/ 496 w 780"/>
                <a:gd name="T23" fmla="*/ 36 h 3136"/>
                <a:gd name="T24" fmla="*/ 380 w 780"/>
                <a:gd name="T25" fmla="*/ 283 h 3136"/>
                <a:gd name="T26" fmla="*/ 496 w 780"/>
                <a:gd name="T27" fmla="*/ 399 h 3136"/>
                <a:gd name="T28" fmla="*/ 475 w 780"/>
                <a:gd name="T29" fmla="*/ 399 h 3136"/>
                <a:gd name="T30" fmla="*/ 475 w 780"/>
                <a:gd name="T31" fmla="*/ 988 h 3136"/>
                <a:gd name="T32" fmla="*/ 134 w 780"/>
                <a:gd name="T33" fmla="*/ 1308 h 3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80" h="3136">
                  <a:moveTo>
                    <a:pt x="134" y="1308"/>
                  </a:moveTo>
                  <a:lnTo>
                    <a:pt x="134" y="2742"/>
                  </a:lnTo>
                  <a:cubicBezTo>
                    <a:pt x="39" y="2789"/>
                    <a:pt x="0" y="2905"/>
                    <a:pt x="47" y="3002"/>
                  </a:cubicBezTo>
                  <a:cubicBezTo>
                    <a:pt x="94" y="3096"/>
                    <a:pt x="210" y="3135"/>
                    <a:pt x="307" y="3088"/>
                  </a:cubicBezTo>
                  <a:cubicBezTo>
                    <a:pt x="401" y="3041"/>
                    <a:pt x="441" y="2925"/>
                    <a:pt x="393" y="2828"/>
                  </a:cubicBezTo>
                  <a:cubicBezTo>
                    <a:pt x="375" y="2791"/>
                    <a:pt x="344" y="2762"/>
                    <a:pt x="307" y="2742"/>
                  </a:cubicBezTo>
                  <a:lnTo>
                    <a:pt x="307" y="1385"/>
                  </a:lnTo>
                  <a:lnTo>
                    <a:pt x="648" y="1062"/>
                  </a:lnTo>
                  <a:lnTo>
                    <a:pt x="648" y="399"/>
                  </a:lnTo>
                  <a:lnTo>
                    <a:pt x="627" y="399"/>
                  </a:lnTo>
                  <a:cubicBezTo>
                    <a:pt x="726" y="363"/>
                    <a:pt x="779" y="252"/>
                    <a:pt x="743" y="152"/>
                  </a:cubicBezTo>
                  <a:cubicBezTo>
                    <a:pt x="707" y="52"/>
                    <a:pt x="596" y="0"/>
                    <a:pt x="496" y="36"/>
                  </a:cubicBezTo>
                  <a:cubicBezTo>
                    <a:pt x="397" y="72"/>
                    <a:pt x="344" y="183"/>
                    <a:pt x="380" y="283"/>
                  </a:cubicBezTo>
                  <a:cubicBezTo>
                    <a:pt x="400" y="337"/>
                    <a:pt x="442" y="379"/>
                    <a:pt x="496" y="399"/>
                  </a:cubicBezTo>
                  <a:lnTo>
                    <a:pt x="475" y="399"/>
                  </a:lnTo>
                  <a:lnTo>
                    <a:pt x="475" y="988"/>
                  </a:lnTo>
                  <a:lnTo>
                    <a:pt x="134" y="130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defRPr/>
              </a:pPr>
              <a:endParaRPr lang="en-US" sz="1836">
                <a:solidFill>
                  <a:prstClr val="black"/>
                </a:solidFill>
                <a:latin typeface="Arial" charset="0"/>
                <a:ea typeface="Arial" charset="0"/>
                <a:cs typeface="Arial" charset="0"/>
              </a:endParaRPr>
            </a:p>
          </p:txBody>
        </p:sp>
        <p:sp>
          <p:nvSpPr>
            <p:cNvPr id="716" name="Freeform 12"/>
            <p:cNvSpPr>
              <a:spLocks noChangeArrowheads="1"/>
            </p:cNvSpPr>
            <p:nvPr/>
          </p:nvSpPr>
          <p:spPr bwMode="auto">
            <a:xfrm>
              <a:off x="6515100" y="1920875"/>
              <a:ext cx="273050" cy="733425"/>
            </a:xfrm>
            <a:custGeom>
              <a:avLst/>
              <a:gdLst>
                <a:gd name="T0" fmla="*/ 754 w 757"/>
                <a:gd name="T1" fmla="*/ 193 h 2037"/>
                <a:gd name="T2" fmla="*/ 560 w 757"/>
                <a:gd name="T3" fmla="*/ 0 h 2037"/>
                <a:gd name="T4" fmla="*/ 367 w 757"/>
                <a:gd name="T5" fmla="*/ 194 h 2037"/>
                <a:gd name="T6" fmla="*/ 473 w 757"/>
                <a:gd name="T7" fmla="*/ 366 h 2037"/>
                <a:gd name="T8" fmla="*/ 473 w 757"/>
                <a:gd name="T9" fmla="*/ 1030 h 2037"/>
                <a:gd name="T10" fmla="*/ 132 w 757"/>
                <a:gd name="T11" fmla="*/ 1350 h 2037"/>
                <a:gd name="T12" fmla="*/ 132 w 757"/>
                <a:gd name="T13" fmla="*/ 1643 h 2037"/>
                <a:gd name="T14" fmla="*/ 137 w 757"/>
                <a:gd name="T15" fmla="*/ 1643 h 2037"/>
                <a:gd name="T16" fmla="*/ 44 w 757"/>
                <a:gd name="T17" fmla="*/ 1899 h 2037"/>
                <a:gd name="T18" fmla="*/ 300 w 757"/>
                <a:gd name="T19" fmla="*/ 1992 h 2037"/>
                <a:gd name="T20" fmla="*/ 393 w 757"/>
                <a:gd name="T21" fmla="*/ 1736 h 2037"/>
                <a:gd name="T22" fmla="*/ 300 w 757"/>
                <a:gd name="T23" fmla="*/ 1643 h 2037"/>
                <a:gd name="T24" fmla="*/ 305 w 757"/>
                <a:gd name="T25" fmla="*/ 1643 h 2037"/>
                <a:gd name="T26" fmla="*/ 305 w 757"/>
                <a:gd name="T27" fmla="*/ 1427 h 2037"/>
                <a:gd name="T28" fmla="*/ 646 w 757"/>
                <a:gd name="T29" fmla="*/ 1107 h 2037"/>
                <a:gd name="T30" fmla="*/ 646 w 757"/>
                <a:gd name="T31" fmla="*/ 366 h 2037"/>
                <a:gd name="T32" fmla="*/ 754 w 757"/>
                <a:gd name="T33" fmla="*/ 193 h 20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57" h="2037">
                  <a:moveTo>
                    <a:pt x="754" y="193"/>
                  </a:moveTo>
                  <a:cubicBezTo>
                    <a:pt x="754" y="86"/>
                    <a:pt x="668" y="0"/>
                    <a:pt x="560" y="0"/>
                  </a:cubicBezTo>
                  <a:cubicBezTo>
                    <a:pt x="454" y="0"/>
                    <a:pt x="367" y="86"/>
                    <a:pt x="367" y="194"/>
                  </a:cubicBezTo>
                  <a:cubicBezTo>
                    <a:pt x="367" y="268"/>
                    <a:pt x="408" y="333"/>
                    <a:pt x="473" y="366"/>
                  </a:cubicBezTo>
                  <a:lnTo>
                    <a:pt x="473" y="1030"/>
                  </a:lnTo>
                  <a:lnTo>
                    <a:pt x="132" y="1350"/>
                  </a:lnTo>
                  <a:lnTo>
                    <a:pt x="132" y="1643"/>
                  </a:lnTo>
                  <a:lnTo>
                    <a:pt x="137" y="1643"/>
                  </a:lnTo>
                  <a:cubicBezTo>
                    <a:pt x="40" y="1688"/>
                    <a:pt x="0" y="1803"/>
                    <a:pt x="44" y="1899"/>
                  </a:cubicBezTo>
                  <a:cubicBezTo>
                    <a:pt x="89" y="1995"/>
                    <a:pt x="204" y="2036"/>
                    <a:pt x="300" y="1992"/>
                  </a:cubicBezTo>
                  <a:cubicBezTo>
                    <a:pt x="396" y="1948"/>
                    <a:pt x="437" y="1832"/>
                    <a:pt x="393" y="1736"/>
                  </a:cubicBezTo>
                  <a:cubicBezTo>
                    <a:pt x="374" y="1695"/>
                    <a:pt x="341" y="1662"/>
                    <a:pt x="300" y="1643"/>
                  </a:cubicBezTo>
                  <a:lnTo>
                    <a:pt x="305" y="1643"/>
                  </a:lnTo>
                  <a:lnTo>
                    <a:pt x="305" y="1427"/>
                  </a:lnTo>
                  <a:lnTo>
                    <a:pt x="646" y="1107"/>
                  </a:lnTo>
                  <a:lnTo>
                    <a:pt x="646" y="366"/>
                  </a:lnTo>
                  <a:cubicBezTo>
                    <a:pt x="713" y="333"/>
                    <a:pt x="756" y="266"/>
                    <a:pt x="754" y="19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defRPr/>
              </a:pPr>
              <a:endParaRPr lang="en-US" sz="1836">
                <a:solidFill>
                  <a:prstClr val="black"/>
                </a:solidFill>
                <a:latin typeface="Arial" charset="0"/>
                <a:ea typeface="Arial" charset="0"/>
                <a:cs typeface="Arial" charset="0"/>
              </a:endParaRPr>
            </a:p>
          </p:txBody>
        </p:sp>
        <p:sp>
          <p:nvSpPr>
            <p:cNvPr id="717" name="Freeform 13"/>
            <p:cNvSpPr>
              <a:spLocks noChangeArrowheads="1"/>
            </p:cNvSpPr>
            <p:nvPr/>
          </p:nvSpPr>
          <p:spPr bwMode="auto">
            <a:xfrm>
              <a:off x="5921375" y="2038350"/>
              <a:ext cx="573088" cy="1593850"/>
            </a:xfrm>
            <a:custGeom>
              <a:avLst/>
              <a:gdLst>
                <a:gd name="T0" fmla="*/ 1399 w 1593"/>
                <a:gd name="T1" fmla="*/ 385 h 4427"/>
                <a:gd name="T2" fmla="*/ 1592 w 1593"/>
                <a:gd name="T3" fmla="*/ 193 h 4427"/>
                <a:gd name="T4" fmla="*/ 1399 w 1593"/>
                <a:gd name="T5" fmla="*/ 0 h 4427"/>
                <a:gd name="T6" fmla="*/ 1206 w 1593"/>
                <a:gd name="T7" fmla="*/ 193 h 4427"/>
                <a:gd name="T8" fmla="*/ 1216 w 1593"/>
                <a:gd name="T9" fmla="*/ 250 h 4427"/>
                <a:gd name="T10" fmla="*/ 668 w 1593"/>
                <a:gd name="T11" fmla="*/ 769 h 4427"/>
                <a:gd name="T12" fmla="*/ 661 w 1593"/>
                <a:gd name="T13" fmla="*/ 1772 h 4427"/>
                <a:gd name="T14" fmla="*/ 142 w 1593"/>
                <a:gd name="T15" fmla="*/ 2281 h 4427"/>
                <a:gd name="T16" fmla="*/ 142 w 1593"/>
                <a:gd name="T17" fmla="*/ 4028 h 4427"/>
                <a:gd name="T18" fmla="*/ 44 w 1593"/>
                <a:gd name="T19" fmla="*/ 4284 h 4427"/>
                <a:gd name="T20" fmla="*/ 300 w 1593"/>
                <a:gd name="T21" fmla="*/ 4382 h 4427"/>
                <a:gd name="T22" fmla="*/ 398 w 1593"/>
                <a:gd name="T23" fmla="*/ 4125 h 4427"/>
                <a:gd name="T24" fmla="*/ 315 w 1593"/>
                <a:gd name="T25" fmla="*/ 4034 h 4427"/>
                <a:gd name="T26" fmla="*/ 315 w 1593"/>
                <a:gd name="T27" fmla="*/ 2353 h 4427"/>
                <a:gd name="T28" fmla="*/ 834 w 1593"/>
                <a:gd name="T29" fmla="*/ 1845 h 4427"/>
                <a:gd name="T30" fmla="*/ 841 w 1593"/>
                <a:gd name="T31" fmla="*/ 841 h 4427"/>
                <a:gd name="T32" fmla="*/ 1337 w 1593"/>
                <a:gd name="T33" fmla="*/ 374 h 4427"/>
                <a:gd name="T34" fmla="*/ 1399 w 1593"/>
                <a:gd name="T35" fmla="*/ 385 h 4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93" h="4427">
                  <a:moveTo>
                    <a:pt x="1399" y="385"/>
                  </a:moveTo>
                  <a:cubicBezTo>
                    <a:pt x="1505" y="385"/>
                    <a:pt x="1592" y="299"/>
                    <a:pt x="1592" y="193"/>
                  </a:cubicBezTo>
                  <a:cubicBezTo>
                    <a:pt x="1592" y="87"/>
                    <a:pt x="1505" y="0"/>
                    <a:pt x="1399" y="0"/>
                  </a:cubicBezTo>
                  <a:cubicBezTo>
                    <a:pt x="1293" y="0"/>
                    <a:pt x="1206" y="87"/>
                    <a:pt x="1206" y="193"/>
                  </a:cubicBezTo>
                  <a:cubicBezTo>
                    <a:pt x="1206" y="212"/>
                    <a:pt x="1210" y="232"/>
                    <a:pt x="1216" y="250"/>
                  </a:cubicBezTo>
                  <a:lnTo>
                    <a:pt x="668" y="769"/>
                  </a:lnTo>
                  <a:lnTo>
                    <a:pt x="661" y="1772"/>
                  </a:lnTo>
                  <a:lnTo>
                    <a:pt x="142" y="2281"/>
                  </a:lnTo>
                  <a:lnTo>
                    <a:pt x="142" y="4028"/>
                  </a:lnTo>
                  <a:cubicBezTo>
                    <a:pt x="44" y="4072"/>
                    <a:pt x="0" y="4186"/>
                    <a:pt x="44" y="4284"/>
                  </a:cubicBezTo>
                  <a:cubicBezTo>
                    <a:pt x="88" y="4382"/>
                    <a:pt x="202" y="4426"/>
                    <a:pt x="300" y="4382"/>
                  </a:cubicBezTo>
                  <a:cubicBezTo>
                    <a:pt x="398" y="4338"/>
                    <a:pt x="442" y="4223"/>
                    <a:pt x="398" y="4125"/>
                  </a:cubicBezTo>
                  <a:cubicBezTo>
                    <a:pt x="382" y="4086"/>
                    <a:pt x="352" y="4055"/>
                    <a:pt x="315" y="4034"/>
                  </a:cubicBezTo>
                  <a:lnTo>
                    <a:pt x="315" y="2353"/>
                  </a:lnTo>
                  <a:lnTo>
                    <a:pt x="834" y="1845"/>
                  </a:lnTo>
                  <a:lnTo>
                    <a:pt x="841" y="841"/>
                  </a:lnTo>
                  <a:lnTo>
                    <a:pt x="1337" y="374"/>
                  </a:lnTo>
                  <a:cubicBezTo>
                    <a:pt x="1355" y="381"/>
                    <a:pt x="1376" y="385"/>
                    <a:pt x="1399" y="385"/>
                  </a:cubicBezTo>
                </a:path>
              </a:pathLst>
            </a:custGeom>
            <a:solidFill>
              <a:schemeClr val="accent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defRPr/>
              </a:pPr>
              <a:endParaRPr lang="en-US" sz="1836">
                <a:solidFill>
                  <a:prstClr val="black"/>
                </a:solidFill>
                <a:latin typeface="Arial" charset="0"/>
                <a:ea typeface="Arial" charset="0"/>
                <a:cs typeface="Arial" charset="0"/>
              </a:endParaRPr>
            </a:p>
          </p:txBody>
        </p:sp>
        <p:sp>
          <p:nvSpPr>
            <p:cNvPr id="718" name="Freeform 14"/>
            <p:cNvSpPr>
              <a:spLocks noChangeArrowheads="1"/>
            </p:cNvSpPr>
            <p:nvPr/>
          </p:nvSpPr>
          <p:spPr bwMode="auto">
            <a:xfrm>
              <a:off x="6142038" y="1693863"/>
              <a:ext cx="261937" cy="454025"/>
            </a:xfrm>
            <a:custGeom>
              <a:avLst/>
              <a:gdLst>
                <a:gd name="T0" fmla="*/ 727 w 728"/>
                <a:gd name="T1" fmla="*/ 192 h 1263"/>
                <a:gd name="T2" fmla="*/ 534 w 728"/>
                <a:gd name="T3" fmla="*/ 0 h 1263"/>
                <a:gd name="T4" fmla="*/ 342 w 728"/>
                <a:gd name="T5" fmla="*/ 192 h 1263"/>
                <a:gd name="T6" fmla="*/ 448 w 728"/>
                <a:gd name="T7" fmla="*/ 364 h 1263"/>
                <a:gd name="T8" fmla="*/ 448 w 728"/>
                <a:gd name="T9" fmla="*/ 754 h 1263"/>
                <a:gd name="T10" fmla="*/ 289 w 728"/>
                <a:gd name="T11" fmla="*/ 903 h 1263"/>
                <a:gd name="T12" fmla="*/ 193 w 728"/>
                <a:gd name="T13" fmla="*/ 876 h 1263"/>
                <a:gd name="T14" fmla="*/ 0 w 728"/>
                <a:gd name="T15" fmla="*/ 1069 h 1263"/>
                <a:gd name="T16" fmla="*/ 193 w 728"/>
                <a:gd name="T17" fmla="*/ 1262 h 1263"/>
                <a:gd name="T18" fmla="*/ 386 w 728"/>
                <a:gd name="T19" fmla="*/ 1069 h 1263"/>
                <a:gd name="T20" fmla="*/ 384 w 728"/>
                <a:gd name="T21" fmla="*/ 1051 h 1263"/>
                <a:gd name="T22" fmla="*/ 621 w 728"/>
                <a:gd name="T23" fmla="*/ 829 h 1263"/>
                <a:gd name="T24" fmla="*/ 621 w 728"/>
                <a:gd name="T25" fmla="*/ 364 h 1263"/>
                <a:gd name="T26" fmla="*/ 727 w 728"/>
                <a:gd name="T27" fmla="*/ 192 h 1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28" h="1263">
                  <a:moveTo>
                    <a:pt x="727" y="192"/>
                  </a:moveTo>
                  <a:cubicBezTo>
                    <a:pt x="727" y="86"/>
                    <a:pt x="640" y="0"/>
                    <a:pt x="534" y="0"/>
                  </a:cubicBezTo>
                  <a:cubicBezTo>
                    <a:pt x="428" y="0"/>
                    <a:pt x="342" y="86"/>
                    <a:pt x="342" y="192"/>
                  </a:cubicBezTo>
                  <a:cubicBezTo>
                    <a:pt x="342" y="267"/>
                    <a:pt x="386" y="333"/>
                    <a:pt x="448" y="364"/>
                  </a:cubicBezTo>
                  <a:lnTo>
                    <a:pt x="448" y="754"/>
                  </a:lnTo>
                  <a:lnTo>
                    <a:pt x="289" y="903"/>
                  </a:lnTo>
                  <a:cubicBezTo>
                    <a:pt x="262" y="886"/>
                    <a:pt x="229" y="876"/>
                    <a:pt x="193" y="876"/>
                  </a:cubicBezTo>
                  <a:cubicBezTo>
                    <a:pt x="87" y="876"/>
                    <a:pt x="0" y="963"/>
                    <a:pt x="0" y="1069"/>
                  </a:cubicBezTo>
                  <a:cubicBezTo>
                    <a:pt x="0" y="1175"/>
                    <a:pt x="87" y="1262"/>
                    <a:pt x="193" y="1262"/>
                  </a:cubicBezTo>
                  <a:cubicBezTo>
                    <a:pt x="299" y="1262"/>
                    <a:pt x="386" y="1175"/>
                    <a:pt x="386" y="1069"/>
                  </a:cubicBezTo>
                  <a:cubicBezTo>
                    <a:pt x="386" y="1063"/>
                    <a:pt x="384" y="1058"/>
                    <a:pt x="384" y="1051"/>
                  </a:cubicBezTo>
                  <a:lnTo>
                    <a:pt x="621" y="829"/>
                  </a:lnTo>
                  <a:lnTo>
                    <a:pt x="621" y="364"/>
                  </a:lnTo>
                  <a:cubicBezTo>
                    <a:pt x="683" y="333"/>
                    <a:pt x="727" y="267"/>
                    <a:pt x="727" y="19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defRPr/>
              </a:pPr>
              <a:endParaRPr lang="en-US" sz="1836">
                <a:solidFill>
                  <a:prstClr val="black"/>
                </a:solidFill>
                <a:latin typeface="Arial" charset="0"/>
                <a:ea typeface="Arial" charset="0"/>
                <a:cs typeface="Arial" charset="0"/>
              </a:endParaRPr>
            </a:p>
          </p:txBody>
        </p:sp>
      </p:grpSp>
      <p:grpSp>
        <p:nvGrpSpPr>
          <p:cNvPr id="12" name="Group 11"/>
          <p:cNvGrpSpPr/>
          <p:nvPr/>
        </p:nvGrpSpPr>
        <p:grpSpPr>
          <a:xfrm>
            <a:off x="10805027" y="4139355"/>
            <a:ext cx="604869" cy="526387"/>
            <a:chOff x="8834092" y="4167766"/>
            <a:chExt cx="1712913" cy="1490662"/>
          </a:xfrm>
        </p:grpSpPr>
        <p:sp>
          <p:nvSpPr>
            <p:cNvPr id="722" name="Freeform 18"/>
            <p:cNvSpPr>
              <a:spLocks noChangeArrowheads="1"/>
            </p:cNvSpPr>
            <p:nvPr/>
          </p:nvSpPr>
          <p:spPr bwMode="auto">
            <a:xfrm>
              <a:off x="8834092" y="4167766"/>
              <a:ext cx="1712913" cy="1339850"/>
            </a:xfrm>
            <a:custGeom>
              <a:avLst/>
              <a:gdLst>
                <a:gd name="T0" fmla="*/ 4759 w 4760"/>
                <a:gd name="T1" fmla="*/ 3395 h 3724"/>
                <a:gd name="T2" fmla="*/ 4449 w 4760"/>
                <a:gd name="T3" fmla="*/ 3723 h 3724"/>
                <a:gd name="T4" fmla="*/ 310 w 4760"/>
                <a:gd name="T5" fmla="*/ 3723 h 3724"/>
                <a:gd name="T6" fmla="*/ 0 w 4760"/>
                <a:gd name="T7" fmla="*/ 3395 h 3724"/>
                <a:gd name="T8" fmla="*/ 0 w 4760"/>
                <a:gd name="T9" fmla="*/ 328 h 3724"/>
                <a:gd name="T10" fmla="*/ 310 w 4760"/>
                <a:gd name="T11" fmla="*/ 0 h 3724"/>
                <a:gd name="T12" fmla="*/ 4449 w 4760"/>
                <a:gd name="T13" fmla="*/ 0 h 3724"/>
                <a:gd name="T14" fmla="*/ 4759 w 4760"/>
                <a:gd name="T15" fmla="*/ 328 h 3724"/>
                <a:gd name="T16" fmla="*/ 4759 w 4760"/>
                <a:gd name="T17" fmla="*/ 3395 h 3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60" h="3724">
                  <a:moveTo>
                    <a:pt x="4759" y="3395"/>
                  </a:moveTo>
                  <a:cubicBezTo>
                    <a:pt x="4759" y="3576"/>
                    <a:pt x="4620" y="3723"/>
                    <a:pt x="4449" y="3723"/>
                  </a:cubicBezTo>
                  <a:lnTo>
                    <a:pt x="310" y="3723"/>
                  </a:lnTo>
                  <a:cubicBezTo>
                    <a:pt x="139" y="3723"/>
                    <a:pt x="0" y="3576"/>
                    <a:pt x="0" y="3395"/>
                  </a:cubicBezTo>
                  <a:lnTo>
                    <a:pt x="0" y="328"/>
                  </a:lnTo>
                  <a:cubicBezTo>
                    <a:pt x="0" y="147"/>
                    <a:pt x="139" y="0"/>
                    <a:pt x="310" y="0"/>
                  </a:cubicBezTo>
                  <a:lnTo>
                    <a:pt x="4449" y="0"/>
                  </a:lnTo>
                  <a:cubicBezTo>
                    <a:pt x="4620" y="0"/>
                    <a:pt x="4759" y="147"/>
                    <a:pt x="4759" y="328"/>
                  </a:cubicBezTo>
                  <a:lnTo>
                    <a:pt x="4759" y="3395"/>
                  </a:lnTo>
                </a:path>
              </a:pathLst>
            </a:custGeom>
            <a:noFill/>
            <a:ln w="12700" cap="sq">
              <a:solidFill>
                <a:schemeClr val="accent4"/>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defRPr/>
              </a:pPr>
              <a:endParaRPr lang="en-US" sz="1836">
                <a:solidFill>
                  <a:prstClr val="black"/>
                </a:solidFill>
                <a:latin typeface="Arial" charset="0"/>
                <a:ea typeface="Arial" charset="0"/>
                <a:cs typeface="Arial" charset="0"/>
              </a:endParaRPr>
            </a:p>
          </p:txBody>
        </p:sp>
        <p:sp>
          <p:nvSpPr>
            <p:cNvPr id="723" name="Line 19"/>
            <p:cNvSpPr>
              <a:spLocks noChangeShapeType="1"/>
            </p:cNvSpPr>
            <p:nvPr/>
          </p:nvSpPr>
          <p:spPr bwMode="auto">
            <a:xfrm>
              <a:off x="9169055" y="5656841"/>
              <a:ext cx="1042987" cy="1587"/>
            </a:xfrm>
            <a:prstGeom prst="line">
              <a:avLst/>
            </a:prstGeom>
            <a:noFill/>
            <a:ln w="12700" cap="sq">
              <a:solidFill>
                <a:schemeClr val="accent4"/>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a:solidFill>
                  <a:prstClr val="black"/>
                </a:solidFill>
                <a:latin typeface="Arial" charset="0"/>
                <a:ea typeface="Arial" charset="0"/>
                <a:cs typeface="Arial" charset="0"/>
              </a:endParaRPr>
            </a:p>
          </p:txBody>
        </p:sp>
        <p:sp>
          <p:nvSpPr>
            <p:cNvPr id="724" name="Line 20"/>
            <p:cNvSpPr>
              <a:spLocks noChangeShapeType="1"/>
            </p:cNvSpPr>
            <p:nvPr/>
          </p:nvSpPr>
          <p:spPr bwMode="auto">
            <a:xfrm>
              <a:off x="9653242" y="5509203"/>
              <a:ext cx="1588" cy="149225"/>
            </a:xfrm>
            <a:prstGeom prst="line">
              <a:avLst/>
            </a:prstGeom>
            <a:noFill/>
            <a:ln w="12700" cap="sq">
              <a:solidFill>
                <a:schemeClr val="accent4"/>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a:solidFill>
                  <a:prstClr val="black"/>
                </a:solidFill>
                <a:latin typeface="Arial" charset="0"/>
                <a:ea typeface="Arial" charset="0"/>
                <a:cs typeface="Arial" charset="0"/>
              </a:endParaRPr>
            </a:p>
          </p:txBody>
        </p:sp>
        <p:sp>
          <p:nvSpPr>
            <p:cNvPr id="725" name="Freeform 21"/>
            <p:cNvSpPr>
              <a:spLocks noChangeArrowheads="1"/>
            </p:cNvSpPr>
            <p:nvPr/>
          </p:nvSpPr>
          <p:spPr bwMode="auto">
            <a:xfrm>
              <a:off x="9653242" y="5321878"/>
              <a:ext cx="74613" cy="74613"/>
            </a:xfrm>
            <a:custGeom>
              <a:avLst/>
              <a:gdLst>
                <a:gd name="T0" fmla="*/ 205 w 206"/>
                <a:gd name="T1" fmla="*/ 103 h 207"/>
                <a:gd name="T2" fmla="*/ 192 w 206"/>
                <a:gd name="T3" fmla="*/ 155 h 207"/>
                <a:gd name="T4" fmla="*/ 154 w 206"/>
                <a:gd name="T5" fmla="*/ 192 h 207"/>
                <a:gd name="T6" fmla="*/ 103 w 206"/>
                <a:gd name="T7" fmla="*/ 206 h 207"/>
                <a:gd name="T8" fmla="*/ 51 w 206"/>
                <a:gd name="T9" fmla="*/ 192 h 207"/>
                <a:gd name="T10" fmla="*/ 13 w 206"/>
                <a:gd name="T11" fmla="*/ 155 h 207"/>
                <a:gd name="T12" fmla="*/ 0 w 206"/>
                <a:gd name="T13" fmla="*/ 103 h 207"/>
                <a:gd name="T14" fmla="*/ 13 w 206"/>
                <a:gd name="T15" fmla="*/ 52 h 207"/>
                <a:gd name="T16" fmla="*/ 51 w 206"/>
                <a:gd name="T17" fmla="*/ 14 h 207"/>
                <a:gd name="T18" fmla="*/ 103 w 206"/>
                <a:gd name="T19" fmla="*/ 0 h 207"/>
                <a:gd name="T20" fmla="*/ 154 w 206"/>
                <a:gd name="T21" fmla="*/ 14 h 207"/>
                <a:gd name="T22" fmla="*/ 192 w 206"/>
                <a:gd name="T23" fmla="*/ 52 h 207"/>
                <a:gd name="T24" fmla="*/ 205 w 206"/>
                <a:gd name="T25" fmla="*/ 103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6" h="207">
                  <a:moveTo>
                    <a:pt x="205" y="103"/>
                  </a:moveTo>
                  <a:cubicBezTo>
                    <a:pt x="205" y="122"/>
                    <a:pt x="201" y="139"/>
                    <a:pt x="192" y="155"/>
                  </a:cubicBezTo>
                  <a:cubicBezTo>
                    <a:pt x="182" y="172"/>
                    <a:pt x="170" y="183"/>
                    <a:pt x="154" y="192"/>
                  </a:cubicBezTo>
                  <a:cubicBezTo>
                    <a:pt x="138" y="202"/>
                    <a:pt x="121" y="206"/>
                    <a:pt x="103" y="206"/>
                  </a:cubicBezTo>
                  <a:cubicBezTo>
                    <a:pt x="84" y="206"/>
                    <a:pt x="67" y="202"/>
                    <a:pt x="51" y="192"/>
                  </a:cubicBezTo>
                  <a:cubicBezTo>
                    <a:pt x="35" y="183"/>
                    <a:pt x="22" y="172"/>
                    <a:pt x="13" y="155"/>
                  </a:cubicBezTo>
                  <a:cubicBezTo>
                    <a:pt x="3" y="139"/>
                    <a:pt x="0" y="122"/>
                    <a:pt x="0" y="103"/>
                  </a:cubicBezTo>
                  <a:cubicBezTo>
                    <a:pt x="0" y="84"/>
                    <a:pt x="3" y="69"/>
                    <a:pt x="13" y="52"/>
                  </a:cubicBezTo>
                  <a:cubicBezTo>
                    <a:pt x="22" y="36"/>
                    <a:pt x="35" y="24"/>
                    <a:pt x="51" y="14"/>
                  </a:cubicBezTo>
                  <a:cubicBezTo>
                    <a:pt x="67" y="5"/>
                    <a:pt x="84" y="0"/>
                    <a:pt x="103" y="0"/>
                  </a:cubicBezTo>
                  <a:cubicBezTo>
                    <a:pt x="121" y="0"/>
                    <a:pt x="138" y="5"/>
                    <a:pt x="154" y="14"/>
                  </a:cubicBezTo>
                  <a:cubicBezTo>
                    <a:pt x="170" y="24"/>
                    <a:pt x="182" y="36"/>
                    <a:pt x="192" y="52"/>
                  </a:cubicBezTo>
                  <a:cubicBezTo>
                    <a:pt x="201" y="69"/>
                    <a:pt x="205" y="84"/>
                    <a:pt x="205" y="103"/>
                  </a:cubicBezTo>
                </a:path>
              </a:pathLst>
            </a:custGeom>
            <a:noFill/>
            <a:ln w="12700" cap="sq">
              <a:solidFill>
                <a:schemeClr val="accent4"/>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defRPr/>
              </a:pPr>
              <a:endParaRPr lang="en-US" sz="1836">
                <a:solidFill>
                  <a:prstClr val="black"/>
                </a:solidFill>
                <a:latin typeface="Arial" charset="0"/>
                <a:ea typeface="Arial" charset="0"/>
                <a:cs typeface="Arial" charset="0"/>
              </a:endParaRPr>
            </a:p>
          </p:txBody>
        </p:sp>
        <p:sp>
          <p:nvSpPr>
            <p:cNvPr id="726" name="Line 22"/>
            <p:cNvSpPr>
              <a:spLocks noChangeShapeType="1"/>
            </p:cNvSpPr>
            <p:nvPr/>
          </p:nvSpPr>
          <p:spPr bwMode="auto">
            <a:xfrm>
              <a:off x="8834092" y="5210753"/>
              <a:ext cx="1712913" cy="1588"/>
            </a:xfrm>
            <a:prstGeom prst="line">
              <a:avLst/>
            </a:prstGeom>
            <a:noFill/>
            <a:ln w="12700" cap="sq">
              <a:solidFill>
                <a:schemeClr val="accent4"/>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a:solidFill>
                  <a:prstClr val="black"/>
                </a:solidFill>
                <a:latin typeface="Arial" charset="0"/>
                <a:ea typeface="Arial" charset="0"/>
                <a:cs typeface="Arial" charset="0"/>
              </a:endParaRPr>
            </a:p>
          </p:txBody>
        </p:sp>
        <p:sp>
          <p:nvSpPr>
            <p:cNvPr id="727" name="Freeform 23"/>
            <p:cNvSpPr>
              <a:spLocks noChangeArrowheads="1"/>
            </p:cNvSpPr>
            <p:nvPr/>
          </p:nvSpPr>
          <p:spPr bwMode="auto">
            <a:xfrm>
              <a:off x="9019830" y="4316991"/>
              <a:ext cx="746125" cy="746125"/>
            </a:xfrm>
            <a:custGeom>
              <a:avLst/>
              <a:gdLst>
                <a:gd name="T0" fmla="*/ 2071 w 2072"/>
                <a:gd name="T1" fmla="*/ 1036 h 2072"/>
                <a:gd name="T2" fmla="*/ 1932 w 2072"/>
                <a:gd name="T3" fmla="*/ 1553 h 2072"/>
                <a:gd name="T4" fmla="*/ 1553 w 2072"/>
                <a:gd name="T5" fmla="*/ 1932 h 2072"/>
                <a:gd name="T6" fmla="*/ 1036 w 2072"/>
                <a:gd name="T7" fmla="*/ 2071 h 2072"/>
                <a:gd name="T8" fmla="*/ 518 w 2072"/>
                <a:gd name="T9" fmla="*/ 1932 h 2072"/>
                <a:gd name="T10" fmla="*/ 139 w 2072"/>
                <a:gd name="T11" fmla="*/ 1553 h 2072"/>
                <a:gd name="T12" fmla="*/ 0 w 2072"/>
                <a:gd name="T13" fmla="*/ 1036 h 2072"/>
                <a:gd name="T14" fmla="*/ 139 w 2072"/>
                <a:gd name="T15" fmla="*/ 518 h 2072"/>
                <a:gd name="T16" fmla="*/ 518 w 2072"/>
                <a:gd name="T17" fmla="*/ 139 h 2072"/>
                <a:gd name="T18" fmla="*/ 1036 w 2072"/>
                <a:gd name="T19" fmla="*/ 0 h 2072"/>
                <a:gd name="T20" fmla="*/ 1553 w 2072"/>
                <a:gd name="T21" fmla="*/ 139 h 2072"/>
                <a:gd name="T22" fmla="*/ 1932 w 2072"/>
                <a:gd name="T23" fmla="*/ 518 h 2072"/>
                <a:gd name="T24" fmla="*/ 2071 w 2072"/>
                <a:gd name="T25" fmla="*/ 1036 h 2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72" h="2072">
                  <a:moveTo>
                    <a:pt x="2071" y="1036"/>
                  </a:moveTo>
                  <a:cubicBezTo>
                    <a:pt x="2071" y="1226"/>
                    <a:pt x="2027" y="1388"/>
                    <a:pt x="1932" y="1553"/>
                  </a:cubicBezTo>
                  <a:cubicBezTo>
                    <a:pt x="1837" y="1718"/>
                    <a:pt x="1718" y="1837"/>
                    <a:pt x="1553" y="1932"/>
                  </a:cubicBezTo>
                  <a:cubicBezTo>
                    <a:pt x="1388" y="2028"/>
                    <a:pt x="1226" y="2071"/>
                    <a:pt x="1036" y="2071"/>
                  </a:cubicBezTo>
                  <a:cubicBezTo>
                    <a:pt x="845" y="2071"/>
                    <a:pt x="683" y="2028"/>
                    <a:pt x="518" y="1932"/>
                  </a:cubicBezTo>
                  <a:cubicBezTo>
                    <a:pt x="353" y="1837"/>
                    <a:pt x="234" y="1718"/>
                    <a:pt x="139" y="1553"/>
                  </a:cubicBezTo>
                  <a:cubicBezTo>
                    <a:pt x="44" y="1388"/>
                    <a:pt x="0" y="1227"/>
                    <a:pt x="0" y="1036"/>
                  </a:cubicBezTo>
                  <a:cubicBezTo>
                    <a:pt x="0" y="846"/>
                    <a:pt x="44" y="683"/>
                    <a:pt x="139" y="518"/>
                  </a:cubicBezTo>
                  <a:cubicBezTo>
                    <a:pt x="234" y="353"/>
                    <a:pt x="353" y="234"/>
                    <a:pt x="518" y="139"/>
                  </a:cubicBezTo>
                  <a:cubicBezTo>
                    <a:pt x="683" y="44"/>
                    <a:pt x="845" y="0"/>
                    <a:pt x="1036" y="0"/>
                  </a:cubicBezTo>
                  <a:cubicBezTo>
                    <a:pt x="1226" y="0"/>
                    <a:pt x="1388" y="44"/>
                    <a:pt x="1553" y="139"/>
                  </a:cubicBezTo>
                  <a:cubicBezTo>
                    <a:pt x="1718" y="234"/>
                    <a:pt x="1837" y="353"/>
                    <a:pt x="1932" y="518"/>
                  </a:cubicBezTo>
                  <a:cubicBezTo>
                    <a:pt x="2027" y="683"/>
                    <a:pt x="2071" y="845"/>
                    <a:pt x="2071" y="1036"/>
                  </a:cubicBezTo>
                </a:path>
              </a:pathLst>
            </a:custGeom>
            <a:noFill/>
            <a:ln w="12700" cap="sq">
              <a:solidFill>
                <a:schemeClr val="accent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32597">
                <a:defRPr/>
              </a:pPr>
              <a:endParaRPr lang="en-US" sz="1836">
                <a:solidFill>
                  <a:prstClr val="black"/>
                </a:solidFill>
                <a:latin typeface="Arial" charset="0"/>
                <a:ea typeface="Arial" charset="0"/>
                <a:cs typeface="Arial" charset="0"/>
              </a:endParaRPr>
            </a:p>
          </p:txBody>
        </p:sp>
        <p:sp>
          <p:nvSpPr>
            <p:cNvPr id="728" name="Freeform 24"/>
            <p:cNvSpPr>
              <a:spLocks noChangeArrowheads="1"/>
            </p:cNvSpPr>
            <p:nvPr/>
          </p:nvSpPr>
          <p:spPr bwMode="auto">
            <a:xfrm>
              <a:off x="9392892" y="4382078"/>
              <a:ext cx="239713" cy="593725"/>
            </a:xfrm>
            <a:custGeom>
              <a:avLst/>
              <a:gdLst>
                <a:gd name="T0" fmla="*/ 584 w 664"/>
                <a:gd name="T1" fmla="*/ 0 h 1648"/>
                <a:gd name="T2" fmla="*/ 0 w 664"/>
                <a:gd name="T3" fmla="*/ 854 h 1648"/>
                <a:gd name="T4" fmla="*/ 663 w 664"/>
                <a:gd name="T5" fmla="*/ 1647 h 1648"/>
              </a:gdLst>
              <a:ahLst/>
              <a:cxnLst>
                <a:cxn ang="0">
                  <a:pos x="T0" y="T1"/>
                </a:cxn>
                <a:cxn ang="0">
                  <a:pos x="T2" y="T3"/>
                </a:cxn>
                <a:cxn ang="0">
                  <a:pos x="T4" y="T5"/>
                </a:cxn>
              </a:cxnLst>
              <a:rect l="0" t="0" r="r" b="b"/>
              <a:pathLst>
                <a:path w="664" h="1648">
                  <a:moveTo>
                    <a:pt x="584" y="0"/>
                  </a:moveTo>
                  <a:lnTo>
                    <a:pt x="0" y="854"/>
                  </a:lnTo>
                  <a:lnTo>
                    <a:pt x="663" y="1647"/>
                  </a:lnTo>
                </a:path>
              </a:pathLst>
            </a:custGeom>
            <a:noFill/>
            <a:ln w="12700" cap="sq">
              <a:solidFill>
                <a:schemeClr val="accent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a:solidFill>
                  <a:prstClr val="black"/>
                </a:solidFill>
                <a:latin typeface="Arial" charset="0"/>
                <a:ea typeface="Arial" charset="0"/>
                <a:cs typeface="Arial" charset="0"/>
              </a:endParaRPr>
            </a:p>
          </p:txBody>
        </p:sp>
        <p:sp>
          <p:nvSpPr>
            <p:cNvPr id="729" name="Line 25"/>
            <p:cNvSpPr>
              <a:spLocks noChangeShapeType="1"/>
            </p:cNvSpPr>
            <p:nvPr/>
          </p:nvSpPr>
          <p:spPr bwMode="auto">
            <a:xfrm flipH="1">
              <a:off x="9018242" y="4690053"/>
              <a:ext cx="376238" cy="1588"/>
            </a:xfrm>
            <a:prstGeom prst="line">
              <a:avLst/>
            </a:prstGeom>
            <a:noFill/>
            <a:ln w="12700" cap="sq">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a:solidFill>
                  <a:prstClr val="black"/>
                </a:solidFill>
                <a:latin typeface="Arial" charset="0"/>
                <a:ea typeface="Arial" charset="0"/>
                <a:cs typeface="Arial" charset="0"/>
              </a:endParaRPr>
            </a:p>
          </p:txBody>
        </p:sp>
        <p:sp>
          <p:nvSpPr>
            <p:cNvPr id="730" name="Line 26"/>
            <p:cNvSpPr>
              <a:spLocks noChangeShapeType="1"/>
            </p:cNvSpPr>
            <p:nvPr/>
          </p:nvSpPr>
          <p:spPr bwMode="auto">
            <a:xfrm>
              <a:off x="9913592" y="4391603"/>
              <a:ext cx="446088" cy="1588"/>
            </a:xfrm>
            <a:prstGeom prst="line">
              <a:avLst/>
            </a:prstGeom>
            <a:noFill/>
            <a:ln w="12700" cap="sq">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a:solidFill>
                  <a:prstClr val="black"/>
                </a:solidFill>
                <a:latin typeface="Arial" charset="0"/>
                <a:ea typeface="Arial" charset="0"/>
                <a:cs typeface="Arial" charset="0"/>
              </a:endParaRPr>
            </a:p>
          </p:txBody>
        </p:sp>
        <p:sp>
          <p:nvSpPr>
            <p:cNvPr id="731" name="Line 27"/>
            <p:cNvSpPr>
              <a:spLocks noChangeShapeType="1"/>
            </p:cNvSpPr>
            <p:nvPr/>
          </p:nvSpPr>
          <p:spPr bwMode="auto">
            <a:xfrm flipV="1">
              <a:off x="9913592" y="4612435"/>
              <a:ext cx="466787" cy="3007"/>
            </a:xfrm>
            <a:prstGeom prst="line">
              <a:avLst/>
            </a:prstGeom>
            <a:noFill/>
            <a:ln w="12700" cap="sq">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a:solidFill>
                  <a:prstClr val="black"/>
                </a:solidFill>
                <a:latin typeface="Arial" charset="0"/>
                <a:ea typeface="Arial" charset="0"/>
                <a:cs typeface="Arial" charset="0"/>
              </a:endParaRPr>
            </a:p>
          </p:txBody>
        </p:sp>
        <p:sp>
          <p:nvSpPr>
            <p:cNvPr id="732" name="Line 28"/>
            <p:cNvSpPr>
              <a:spLocks noChangeShapeType="1"/>
            </p:cNvSpPr>
            <p:nvPr/>
          </p:nvSpPr>
          <p:spPr bwMode="auto">
            <a:xfrm>
              <a:off x="9913592" y="4837691"/>
              <a:ext cx="446088" cy="1587"/>
            </a:xfrm>
            <a:prstGeom prst="line">
              <a:avLst/>
            </a:prstGeom>
            <a:noFill/>
            <a:ln w="12700" cap="sq">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32597">
                <a:defRPr/>
              </a:pPr>
              <a:endParaRPr lang="en-US" sz="1836">
                <a:solidFill>
                  <a:prstClr val="black"/>
                </a:solidFill>
                <a:latin typeface="Arial" charset="0"/>
                <a:ea typeface="Arial" charset="0"/>
                <a:cs typeface="Arial" charset="0"/>
              </a:endParaRPr>
            </a:p>
          </p:txBody>
        </p:sp>
      </p:grpSp>
      <p:sp>
        <p:nvSpPr>
          <p:cNvPr id="2" name="Rectangle 1">
            <a:extLst>
              <a:ext uri="{FF2B5EF4-FFF2-40B4-BE49-F238E27FC236}">
                <a16:creationId xmlns:a16="http://schemas.microsoft.com/office/drawing/2014/main" id="{98E8BCA7-2A46-4A58-9095-668169DA9494}"/>
              </a:ext>
            </a:extLst>
          </p:cNvPr>
          <p:cNvSpPr/>
          <p:nvPr/>
        </p:nvSpPr>
        <p:spPr>
          <a:xfrm>
            <a:off x="1050450" y="3168724"/>
            <a:ext cx="481279" cy="2436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prstClr val="white"/>
              </a:solidFill>
              <a:latin typeface="Source Sans Pro"/>
            </a:endParaRPr>
          </a:p>
        </p:txBody>
      </p:sp>
      <p:grpSp>
        <p:nvGrpSpPr>
          <p:cNvPr id="204" name="Group 203">
            <a:extLst>
              <a:ext uri="{FF2B5EF4-FFF2-40B4-BE49-F238E27FC236}">
                <a16:creationId xmlns:a16="http://schemas.microsoft.com/office/drawing/2014/main" id="{4EAEEADD-8CE1-443A-B935-7EE499FFAD45}"/>
              </a:ext>
            </a:extLst>
          </p:cNvPr>
          <p:cNvGrpSpPr/>
          <p:nvPr/>
        </p:nvGrpSpPr>
        <p:grpSpPr>
          <a:xfrm>
            <a:off x="1048282" y="4022507"/>
            <a:ext cx="485613" cy="476890"/>
            <a:chOff x="2549926" y="1227604"/>
            <a:chExt cx="5177116" cy="5084148"/>
          </a:xfrm>
        </p:grpSpPr>
        <p:sp>
          <p:nvSpPr>
            <p:cNvPr id="205" name="Freeform: Shape 583">
              <a:extLst>
                <a:ext uri="{FF2B5EF4-FFF2-40B4-BE49-F238E27FC236}">
                  <a16:creationId xmlns:a16="http://schemas.microsoft.com/office/drawing/2014/main" id="{F2B35AA8-8718-4590-A107-3CFFCFB74F8C}"/>
                </a:ext>
              </a:extLst>
            </p:cNvPr>
            <p:cNvSpPr/>
            <p:nvPr/>
          </p:nvSpPr>
          <p:spPr bwMode="auto">
            <a:xfrm>
              <a:off x="2549926" y="1227604"/>
              <a:ext cx="4001268" cy="3614059"/>
            </a:xfrm>
            <a:custGeom>
              <a:avLst/>
              <a:gdLst>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72234 w 4001268"/>
                <a:gd name="connsiteY5" fmla="*/ 1559139 h 3614059"/>
                <a:gd name="connsiteX6" fmla="*/ 629034 w 4001268"/>
                <a:gd name="connsiteY6" fmla="*/ 1559139 h 3614059"/>
                <a:gd name="connsiteX7" fmla="*/ 629034 w 4001268"/>
                <a:gd name="connsiteY7" fmla="*/ 3614059 h 3614059"/>
                <a:gd name="connsiteX8" fmla="*/ 342168 w 4001268"/>
                <a:gd name="connsiteY8" fmla="*/ 3614059 h 3614059"/>
                <a:gd name="connsiteX9" fmla="*/ 342168 w 4001268"/>
                <a:gd name="connsiteY9" fmla="*/ 1445188 h 3614059"/>
                <a:gd name="connsiteX10" fmla="*/ 0 w 4001268"/>
                <a:gd name="connsiteY10" fmla="*/ 1445188 h 3614059"/>
                <a:gd name="connsiteX11" fmla="*/ 2000634 w 4001268"/>
                <a:gd name="connsiteY11" fmla="*/ 0 h 3614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01268" h="3614059">
                  <a:moveTo>
                    <a:pt x="2000634" y="0"/>
                  </a:moveTo>
                  <a:lnTo>
                    <a:pt x="4001268" y="1445188"/>
                  </a:lnTo>
                  <a:lnTo>
                    <a:pt x="3659101" y="1445188"/>
                  </a:lnTo>
                  <a:lnTo>
                    <a:pt x="3659101" y="3614059"/>
                  </a:lnTo>
                  <a:lnTo>
                    <a:pt x="3372234" y="3614059"/>
                  </a:lnTo>
                  <a:lnTo>
                    <a:pt x="3372234" y="1559139"/>
                  </a:lnTo>
                  <a:lnTo>
                    <a:pt x="629034" y="1559139"/>
                  </a:lnTo>
                  <a:lnTo>
                    <a:pt x="629034" y="3614059"/>
                  </a:lnTo>
                  <a:lnTo>
                    <a:pt x="342168" y="3614059"/>
                  </a:lnTo>
                  <a:lnTo>
                    <a:pt x="342168" y="1445188"/>
                  </a:lnTo>
                  <a:lnTo>
                    <a:pt x="0" y="1445188"/>
                  </a:lnTo>
                  <a:lnTo>
                    <a:pt x="2000634" y="0"/>
                  </a:lnTo>
                  <a:close/>
                </a:path>
              </a:pathLst>
            </a:custGeom>
            <a:noFill/>
            <a:ln w="127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Calibri Light" panose="020F0302020204030204"/>
                <a:ea typeface="Segoe UI" pitchFamily="34" charset="0"/>
                <a:cs typeface="Segoe UI" pitchFamily="34" charset="0"/>
              </a:endParaRPr>
            </a:p>
          </p:txBody>
        </p:sp>
        <p:sp>
          <p:nvSpPr>
            <p:cNvPr id="206" name="Rectangle 205">
              <a:extLst>
                <a:ext uri="{FF2B5EF4-FFF2-40B4-BE49-F238E27FC236}">
                  <a16:creationId xmlns:a16="http://schemas.microsoft.com/office/drawing/2014/main" id="{A3043977-89CB-4A95-A293-16F283986B94}"/>
                </a:ext>
              </a:extLst>
            </p:cNvPr>
            <p:cNvSpPr/>
            <p:nvPr/>
          </p:nvSpPr>
          <p:spPr bwMode="auto">
            <a:xfrm>
              <a:off x="3364798" y="4227868"/>
              <a:ext cx="603787" cy="603789"/>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Calibri Light" panose="020F0302020204030204"/>
                <a:ea typeface="Segoe UI" pitchFamily="34" charset="0"/>
                <a:cs typeface="Segoe UI" pitchFamily="34" charset="0"/>
              </a:endParaRPr>
            </a:p>
          </p:txBody>
        </p:sp>
        <p:sp>
          <p:nvSpPr>
            <p:cNvPr id="207" name="Rectangle 206">
              <a:extLst>
                <a:ext uri="{FF2B5EF4-FFF2-40B4-BE49-F238E27FC236}">
                  <a16:creationId xmlns:a16="http://schemas.microsoft.com/office/drawing/2014/main" id="{7829CCA2-178D-4D6B-9FC5-2630A342B21D}"/>
                </a:ext>
              </a:extLst>
            </p:cNvPr>
            <p:cNvSpPr/>
            <p:nvPr/>
          </p:nvSpPr>
          <p:spPr bwMode="auto">
            <a:xfrm>
              <a:off x="3968585" y="4227868"/>
              <a:ext cx="603787" cy="603789"/>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Calibri Light" panose="020F0302020204030204"/>
                <a:ea typeface="Segoe UI" pitchFamily="34" charset="0"/>
                <a:cs typeface="Segoe UI" pitchFamily="34" charset="0"/>
              </a:endParaRPr>
            </a:p>
          </p:txBody>
        </p:sp>
        <p:sp>
          <p:nvSpPr>
            <p:cNvPr id="208" name="Rectangle 207">
              <a:extLst>
                <a:ext uri="{FF2B5EF4-FFF2-40B4-BE49-F238E27FC236}">
                  <a16:creationId xmlns:a16="http://schemas.microsoft.com/office/drawing/2014/main" id="{22563FEF-DAD4-4A23-BB45-EAC541594376}"/>
                </a:ext>
              </a:extLst>
            </p:cNvPr>
            <p:cNvSpPr/>
            <p:nvPr/>
          </p:nvSpPr>
          <p:spPr bwMode="auto">
            <a:xfrm>
              <a:off x="4572371" y="4227868"/>
              <a:ext cx="603787" cy="603789"/>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Calibri Light" panose="020F0302020204030204"/>
                <a:ea typeface="Segoe UI" pitchFamily="34" charset="0"/>
                <a:cs typeface="Segoe UI" pitchFamily="34" charset="0"/>
              </a:endParaRPr>
            </a:p>
          </p:txBody>
        </p:sp>
        <p:sp>
          <p:nvSpPr>
            <p:cNvPr id="209" name="Rectangle 208">
              <a:extLst>
                <a:ext uri="{FF2B5EF4-FFF2-40B4-BE49-F238E27FC236}">
                  <a16:creationId xmlns:a16="http://schemas.microsoft.com/office/drawing/2014/main" id="{BDED1F1B-F2B0-4F8B-BFAD-0BAD3388FE23}"/>
                </a:ext>
              </a:extLst>
            </p:cNvPr>
            <p:cNvSpPr/>
            <p:nvPr/>
          </p:nvSpPr>
          <p:spPr bwMode="auto">
            <a:xfrm>
              <a:off x="3364798" y="3624080"/>
              <a:ext cx="603787" cy="603789"/>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Calibri Light" panose="020F0302020204030204"/>
                <a:ea typeface="Segoe UI" pitchFamily="34" charset="0"/>
                <a:cs typeface="Segoe UI" pitchFamily="34" charset="0"/>
              </a:endParaRPr>
            </a:p>
          </p:txBody>
        </p:sp>
        <p:sp>
          <p:nvSpPr>
            <p:cNvPr id="210" name="Rectangle 209">
              <a:extLst>
                <a:ext uri="{FF2B5EF4-FFF2-40B4-BE49-F238E27FC236}">
                  <a16:creationId xmlns:a16="http://schemas.microsoft.com/office/drawing/2014/main" id="{D936F1BB-B5F7-4834-A484-F4A349C3F6CA}"/>
                </a:ext>
              </a:extLst>
            </p:cNvPr>
            <p:cNvSpPr/>
            <p:nvPr/>
          </p:nvSpPr>
          <p:spPr bwMode="auto">
            <a:xfrm>
              <a:off x="3968585" y="3624080"/>
              <a:ext cx="603787" cy="603789"/>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Calibri Light" panose="020F0302020204030204"/>
                <a:ea typeface="Segoe UI" pitchFamily="34" charset="0"/>
                <a:cs typeface="Segoe UI" pitchFamily="34" charset="0"/>
              </a:endParaRPr>
            </a:p>
          </p:txBody>
        </p:sp>
        <p:sp>
          <p:nvSpPr>
            <p:cNvPr id="211" name="Rectangle 210">
              <a:extLst>
                <a:ext uri="{FF2B5EF4-FFF2-40B4-BE49-F238E27FC236}">
                  <a16:creationId xmlns:a16="http://schemas.microsoft.com/office/drawing/2014/main" id="{68FB4239-4769-4815-B8FE-88E8D3A8B968}"/>
                </a:ext>
              </a:extLst>
            </p:cNvPr>
            <p:cNvSpPr/>
            <p:nvPr/>
          </p:nvSpPr>
          <p:spPr bwMode="auto">
            <a:xfrm>
              <a:off x="3777367" y="3020291"/>
              <a:ext cx="603787" cy="603789"/>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Calibri Light" panose="020F0302020204030204"/>
                <a:ea typeface="Segoe UI" pitchFamily="34" charset="0"/>
                <a:cs typeface="Segoe UI" pitchFamily="34" charset="0"/>
              </a:endParaRPr>
            </a:p>
          </p:txBody>
        </p:sp>
        <p:sp>
          <p:nvSpPr>
            <p:cNvPr id="212" name="Cylinder 590">
              <a:extLst>
                <a:ext uri="{FF2B5EF4-FFF2-40B4-BE49-F238E27FC236}">
                  <a16:creationId xmlns:a16="http://schemas.microsoft.com/office/drawing/2014/main" id="{34C16495-DC70-480D-ADF0-7781670E2479}"/>
                </a:ext>
              </a:extLst>
            </p:cNvPr>
            <p:cNvSpPr/>
            <p:nvPr/>
          </p:nvSpPr>
          <p:spPr bwMode="auto">
            <a:xfrm>
              <a:off x="5335724" y="3170126"/>
              <a:ext cx="2391318" cy="3141626"/>
            </a:xfrm>
            <a:prstGeom prst="can">
              <a:avLst>
                <a:gd name="adj" fmla="val 39530"/>
              </a:avLst>
            </a:prstGeom>
            <a:solidFill>
              <a:schemeClr val="bg1"/>
            </a:solidFill>
            <a:ln w="1270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9217" rIns="0"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836">
                <a:solidFill>
                  <a:srgbClr val="162F33"/>
                </a:solidFill>
                <a:latin typeface="Calibri Light" panose="020F0302020204030204"/>
                <a:ea typeface="Segoe UI" pitchFamily="34" charset="0"/>
                <a:cs typeface="Segoe UI" pitchFamily="34" charset="0"/>
              </a:endParaRPr>
            </a:p>
          </p:txBody>
        </p:sp>
      </p:grpSp>
      <p:grpSp>
        <p:nvGrpSpPr>
          <p:cNvPr id="213" name="Group 212"/>
          <p:cNvGrpSpPr/>
          <p:nvPr/>
        </p:nvGrpSpPr>
        <p:grpSpPr>
          <a:xfrm>
            <a:off x="1079372" y="5142672"/>
            <a:ext cx="423433" cy="313881"/>
            <a:chOff x="-2575176" y="-1203590"/>
            <a:chExt cx="3082012" cy="2284628"/>
          </a:xfrm>
          <a:solidFill>
            <a:schemeClr val="accent1"/>
          </a:solidFill>
        </p:grpSpPr>
        <p:sp>
          <p:nvSpPr>
            <p:cNvPr id="214" name="Freeform 42"/>
            <p:cNvSpPr>
              <a:spLocks/>
            </p:cNvSpPr>
            <p:nvPr/>
          </p:nvSpPr>
          <p:spPr bwMode="auto">
            <a:xfrm>
              <a:off x="-2542324" y="188092"/>
              <a:ext cx="462897" cy="621177"/>
            </a:xfrm>
            <a:custGeom>
              <a:avLst/>
              <a:gdLst>
                <a:gd name="T0" fmla="*/ 363 w 2335"/>
                <a:gd name="T1" fmla="*/ 2397 h 3120"/>
                <a:gd name="T2" fmla="*/ 250 w 2335"/>
                <a:gd name="T3" fmla="*/ 2251 h 3120"/>
                <a:gd name="T4" fmla="*/ 168 w 2335"/>
                <a:gd name="T5" fmla="*/ 2133 h 3120"/>
                <a:gd name="T6" fmla="*/ 122 w 2335"/>
                <a:gd name="T7" fmla="*/ 2060 h 3120"/>
                <a:gd name="T8" fmla="*/ 40 w 2335"/>
                <a:gd name="T9" fmla="*/ 1892 h 3120"/>
                <a:gd name="T10" fmla="*/ 5 w 2335"/>
                <a:gd name="T11" fmla="*/ 1733 h 3120"/>
                <a:gd name="T12" fmla="*/ 3 w 2335"/>
                <a:gd name="T13" fmla="*/ 1613 h 3120"/>
                <a:gd name="T14" fmla="*/ 20 w 2335"/>
                <a:gd name="T15" fmla="*/ 1485 h 3120"/>
                <a:gd name="T16" fmla="*/ 63 w 2335"/>
                <a:gd name="T17" fmla="*/ 1347 h 3120"/>
                <a:gd name="T18" fmla="*/ 136 w 2335"/>
                <a:gd name="T19" fmla="*/ 1200 h 3120"/>
                <a:gd name="T20" fmla="*/ 264 w 2335"/>
                <a:gd name="T21" fmla="*/ 1014 h 3120"/>
                <a:gd name="T22" fmla="*/ 411 w 2335"/>
                <a:gd name="T23" fmla="*/ 815 h 3120"/>
                <a:gd name="T24" fmla="*/ 625 w 2335"/>
                <a:gd name="T25" fmla="*/ 551 h 3120"/>
                <a:gd name="T26" fmla="*/ 1110 w 2335"/>
                <a:gd name="T27" fmla="*/ 0 h 3120"/>
                <a:gd name="T28" fmla="*/ 1021 w 2335"/>
                <a:gd name="T29" fmla="*/ 632 h 3120"/>
                <a:gd name="T30" fmla="*/ 993 w 2335"/>
                <a:gd name="T31" fmla="*/ 666 h 3120"/>
                <a:gd name="T32" fmla="*/ 940 w 2335"/>
                <a:gd name="T33" fmla="*/ 730 h 3120"/>
                <a:gd name="T34" fmla="*/ 868 w 2335"/>
                <a:gd name="T35" fmla="*/ 815 h 3120"/>
                <a:gd name="T36" fmla="*/ 691 w 2335"/>
                <a:gd name="T37" fmla="*/ 1029 h 3120"/>
                <a:gd name="T38" fmla="*/ 507 w 2335"/>
                <a:gd name="T39" fmla="*/ 1258 h 3120"/>
                <a:gd name="T40" fmla="*/ 412 w 2335"/>
                <a:gd name="T41" fmla="*/ 1397 h 3120"/>
                <a:gd name="T42" fmla="*/ 370 w 2335"/>
                <a:gd name="T43" fmla="*/ 1498 h 3120"/>
                <a:gd name="T44" fmla="*/ 350 w 2335"/>
                <a:gd name="T45" fmla="*/ 1587 h 3120"/>
                <a:gd name="T46" fmla="*/ 358 w 2335"/>
                <a:gd name="T47" fmla="*/ 1709 h 3120"/>
                <a:gd name="T48" fmla="*/ 390 w 2335"/>
                <a:gd name="T49" fmla="*/ 1792 h 3120"/>
                <a:gd name="T50" fmla="*/ 401 w 2335"/>
                <a:gd name="T51" fmla="*/ 1809 h 3120"/>
                <a:gd name="T52" fmla="*/ 404 w 2335"/>
                <a:gd name="T53" fmla="*/ 1813 h 3120"/>
                <a:gd name="T54" fmla="*/ 418 w 2335"/>
                <a:gd name="T55" fmla="*/ 1833 h 3120"/>
                <a:gd name="T56" fmla="*/ 460 w 2335"/>
                <a:gd name="T57" fmla="*/ 1895 h 3120"/>
                <a:gd name="T58" fmla="*/ 555 w 2335"/>
                <a:gd name="T59" fmla="*/ 2020 h 3120"/>
                <a:gd name="T60" fmla="*/ 684 w 2335"/>
                <a:gd name="T61" fmla="*/ 2179 h 3120"/>
                <a:gd name="T62" fmla="*/ 839 w 2335"/>
                <a:gd name="T63" fmla="*/ 2347 h 3120"/>
                <a:gd name="T64" fmla="*/ 1011 w 2335"/>
                <a:gd name="T65" fmla="*/ 2505 h 3120"/>
                <a:gd name="T66" fmla="*/ 1192 w 2335"/>
                <a:gd name="T67" fmla="*/ 2631 h 3120"/>
                <a:gd name="T68" fmla="*/ 1329 w 2335"/>
                <a:gd name="T69" fmla="*/ 2693 h 3120"/>
                <a:gd name="T70" fmla="*/ 1418 w 2335"/>
                <a:gd name="T71" fmla="*/ 2712 h 3120"/>
                <a:gd name="T72" fmla="*/ 1581 w 2335"/>
                <a:gd name="T73" fmla="*/ 2713 h 3120"/>
                <a:gd name="T74" fmla="*/ 1680 w 2335"/>
                <a:gd name="T75" fmla="*/ 2691 h 3120"/>
                <a:gd name="T76" fmla="*/ 1771 w 2335"/>
                <a:gd name="T77" fmla="*/ 2642 h 3120"/>
                <a:gd name="T78" fmla="*/ 1875 w 2335"/>
                <a:gd name="T79" fmla="*/ 2556 h 3120"/>
                <a:gd name="T80" fmla="*/ 2029 w 2335"/>
                <a:gd name="T81" fmla="*/ 2386 h 3120"/>
                <a:gd name="T82" fmla="*/ 2173 w 2335"/>
                <a:gd name="T83" fmla="*/ 2220 h 3120"/>
                <a:gd name="T84" fmla="*/ 2241 w 2335"/>
                <a:gd name="T85" fmla="*/ 2559 h 3120"/>
                <a:gd name="T86" fmla="*/ 2212 w 2335"/>
                <a:gd name="T87" fmla="*/ 2604 h 3120"/>
                <a:gd name="T88" fmla="*/ 2146 w 2335"/>
                <a:gd name="T89" fmla="*/ 2704 h 3120"/>
                <a:gd name="T90" fmla="*/ 2018 w 2335"/>
                <a:gd name="T91" fmla="*/ 2865 h 3120"/>
                <a:gd name="T92" fmla="*/ 1842 w 2335"/>
                <a:gd name="T93" fmla="*/ 3013 h 3120"/>
                <a:gd name="T94" fmla="*/ 1737 w 2335"/>
                <a:gd name="T95" fmla="*/ 3069 h 3120"/>
                <a:gd name="T96" fmla="*/ 1634 w 2335"/>
                <a:gd name="T97" fmla="*/ 3107 h 3120"/>
                <a:gd name="T98" fmla="*/ 1540 w 2335"/>
                <a:gd name="T99" fmla="*/ 3119 h 3120"/>
                <a:gd name="T100" fmla="*/ 1404 w 2335"/>
                <a:gd name="T101" fmla="*/ 3115 h 3120"/>
                <a:gd name="T102" fmla="*/ 1285 w 2335"/>
                <a:gd name="T103" fmla="*/ 3093 h 3120"/>
                <a:gd name="T104" fmla="*/ 1162 w 2335"/>
                <a:gd name="T105" fmla="*/ 3053 h 3120"/>
                <a:gd name="T106" fmla="*/ 1038 w 2335"/>
                <a:gd name="T107" fmla="*/ 2997 h 3120"/>
                <a:gd name="T108" fmla="*/ 912 w 2335"/>
                <a:gd name="T109" fmla="*/ 2922 h 3120"/>
                <a:gd name="T110" fmla="*/ 784 w 2335"/>
                <a:gd name="T111" fmla="*/ 2830 h 3120"/>
                <a:gd name="T112" fmla="*/ 656 w 2335"/>
                <a:gd name="T113" fmla="*/ 2721 h 3120"/>
                <a:gd name="T114" fmla="*/ 528 w 2335"/>
                <a:gd name="T115" fmla="*/ 2593 h 3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335" h="3120">
                  <a:moveTo>
                    <a:pt x="496" y="2559"/>
                  </a:moveTo>
                  <a:lnTo>
                    <a:pt x="427" y="2478"/>
                  </a:lnTo>
                  <a:lnTo>
                    <a:pt x="395" y="2437"/>
                  </a:lnTo>
                  <a:lnTo>
                    <a:pt x="363" y="2397"/>
                  </a:lnTo>
                  <a:lnTo>
                    <a:pt x="333" y="2359"/>
                  </a:lnTo>
                  <a:lnTo>
                    <a:pt x="304" y="2322"/>
                  </a:lnTo>
                  <a:lnTo>
                    <a:pt x="276" y="2286"/>
                  </a:lnTo>
                  <a:lnTo>
                    <a:pt x="250" y="2251"/>
                  </a:lnTo>
                  <a:lnTo>
                    <a:pt x="227" y="2218"/>
                  </a:lnTo>
                  <a:lnTo>
                    <a:pt x="205" y="2188"/>
                  </a:lnTo>
                  <a:lnTo>
                    <a:pt x="185" y="2159"/>
                  </a:lnTo>
                  <a:lnTo>
                    <a:pt x="168" y="2133"/>
                  </a:lnTo>
                  <a:lnTo>
                    <a:pt x="152" y="2111"/>
                  </a:lnTo>
                  <a:lnTo>
                    <a:pt x="140" y="2090"/>
                  </a:lnTo>
                  <a:lnTo>
                    <a:pt x="130" y="2074"/>
                  </a:lnTo>
                  <a:lnTo>
                    <a:pt x="122" y="2060"/>
                  </a:lnTo>
                  <a:lnTo>
                    <a:pt x="100" y="2023"/>
                  </a:lnTo>
                  <a:lnTo>
                    <a:pt x="77" y="1983"/>
                  </a:lnTo>
                  <a:lnTo>
                    <a:pt x="57" y="1939"/>
                  </a:lnTo>
                  <a:lnTo>
                    <a:pt x="40" y="1892"/>
                  </a:lnTo>
                  <a:lnTo>
                    <a:pt x="24" y="1842"/>
                  </a:lnTo>
                  <a:lnTo>
                    <a:pt x="13" y="1789"/>
                  </a:lnTo>
                  <a:lnTo>
                    <a:pt x="9" y="1762"/>
                  </a:lnTo>
                  <a:lnTo>
                    <a:pt x="5" y="1733"/>
                  </a:lnTo>
                  <a:lnTo>
                    <a:pt x="3" y="1704"/>
                  </a:lnTo>
                  <a:lnTo>
                    <a:pt x="1" y="1675"/>
                  </a:lnTo>
                  <a:lnTo>
                    <a:pt x="0" y="1644"/>
                  </a:lnTo>
                  <a:lnTo>
                    <a:pt x="3" y="1613"/>
                  </a:lnTo>
                  <a:lnTo>
                    <a:pt x="5" y="1582"/>
                  </a:lnTo>
                  <a:lnTo>
                    <a:pt x="9" y="1549"/>
                  </a:lnTo>
                  <a:lnTo>
                    <a:pt x="14" y="1518"/>
                  </a:lnTo>
                  <a:lnTo>
                    <a:pt x="20" y="1485"/>
                  </a:lnTo>
                  <a:lnTo>
                    <a:pt x="28" y="1451"/>
                  </a:lnTo>
                  <a:lnTo>
                    <a:pt x="39" y="1417"/>
                  </a:lnTo>
                  <a:lnTo>
                    <a:pt x="50" y="1382"/>
                  </a:lnTo>
                  <a:lnTo>
                    <a:pt x="63" y="1347"/>
                  </a:lnTo>
                  <a:lnTo>
                    <a:pt x="79" y="1310"/>
                  </a:lnTo>
                  <a:lnTo>
                    <a:pt x="95" y="1274"/>
                  </a:lnTo>
                  <a:lnTo>
                    <a:pt x="115" y="1237"/>
                  </a:lnTo>
                  <a:lnTo>
                    <a:pt x="136" y="1200"/>
                  </a:lnTo>
                  <a:lnTo>
                    <a:pt x="158" y="1163"/>
                  </a:lnTo>
                  <a:lnTo>
                    <a:pt x="184" y="1125"/>
                  </a:lnTo>
                  <a:lnTo>
                    <a:pt x="224" y="1068"/>
                  </a:lnTo>
                  <a:lnTo>
                    <a:pt x="264" y="1014"/>
                  </a:lnTo>
                  <a:lnTo>
                    <a:pt x="302" y="961"/>
                  </a:lnTo>
                  <a:lnTo>
                    <a:pt x="339" y="911"/>
                  </a:lnTo>
                  <a:lnTo>
                    <a:pt x="375" y="861"/>
                  </a:lnTo>
                  <a:lnTo>
                    <a:pt x="411" y="815"/>
                  </a:lnTo>
                  <a:lnTo>
                    <a:pt x="447" y="769"/>
                  </a:lnTo>
                  <a:lnTo>
                    <a:pt x="483" y="723"/>
                  </a:lnTo>
                  <a:lnTo>
                    <a:pt x="554" y="637"/>
                  </a:lnTo>
                  <a:lnTo>
                    <a:pt x="625" y="551"/>
                  </a:lnTo>
                  <a:lnTo>
                    <a:pt x="699" y="465"/>
                  </a:lnTo>
                  <a:lnTo>
                    <a:pt x="738" y="422"/>
                  </a:lnTo>
                  <a:lnTo>
                    <a:pt x="776" y="377"/>
                  </a:lnTo>
                  <a:lnTo>
                    <a:pt x="1110" y="0"/>
                  </a:lnTo>
                  <a:lnTo>
                    <a:pt x="1277" y="433"/>
                  </a:lnTo>
                  <a:lnTo>
                    <a:pt x="1026" y="627"/>
                  </a:lnTo>
                  <a:lnTo>
                    <a:pt x="1025" y="628"/>
                  </a:lnTo>
                  <a:lnTo>
                    <a:pt x="1021" y="632"/>
                  </a:lnTo>
                  <a:lnTo>
                    <a:pt x="1017" y="637"/>
                  </a:lnTo>
                  <a:lnTo>
                    <a:pt x="1011" y="645"/>
                  </a:lnTo>
                  <a:lnTo>
                    <a:pt x="1003" y="654"/>
                  </a:lnTo>
                  <a:lnTo>
                    <a:pt x="993" y="666"/>
                  </a:lnTo>
                  <a:lnTo>
                    <a:pt x="981" y="679"/>
                  </a:lnTo>
                  <a:lnTo>
                    <a:pt x="969" y="695"/>
                  </a:lnTo>
                  <a:lnTo>
                    <a:pt x="954" y="711"/>
                  </a:lnTo>
                  <a:lnTo>
                    <a:pt x="940" y="730"/>
                  </a:lnTo>
                  <a:lnTo>
                    <a:pt x="923" y="749"/>
                  </a:lnTo>
                  <a:lnTo>
                    <a:pt x="906" y="770"/>
                  </a:lnTo>
                  <a:lnTo>
                    <a:pt x="887" y="792"/>
                  </a:lnTo>
                  <a:lnTo>
                    <a:pt x="868" y="815"/>
                  </a:lnTo>
                  <a:lnTo>
                    <a:pt x="827" y="864"/>
                  </a:lnTo>
                  <a:lnTo>
                    <a:pt x="783" y="917"/>
                  </a:lnTo>
                  <a:lnTo>
                    <a:pt x="738" y="973"/>
                  </a:lnTo>
                  <a:lnTo>
                    <a:pt x="691" y="1029"/>
                  </a:lnTo>
                  <a:lnTo>
                    <a:pt x="645" y="1087"/>
                  </a:lnTo>
                  <a:lnTo>
                    <a:pt x="597" y="1145"/>
                  </a:lnTo>
                  <a:lnTo>
                    <a:pt x="552" y="1202"/>
                  </a:lnTo>
                  <a:lnTo>
                    <a:pt x="507" y="1258"/>
                  </a:lnTo>
                  <a:lnTo>
                    <a:pt x="465" y="1313"/>
                  </a:lnTo>
                  <a:lnTo>
                    <a:pt x="445" y="1341"/>
                  </a:lnTo>
                  <a:lnTo>
                    <a:pt x="428" y="1369"/>
                  </a:lnTo>
                  <a:lnTo>
                    <a:pt x="412" y="1397"/>
                  </a:lnTo>
                  <a:lnTo>
                    <a:pt x="399" y="1423"/>
                  </a:lnTo>
                  <a:lnTo>
                    <a:pt x="388" y="1448"/>
                  </a:lnTo>
                  <a:lnTo>
                    <a:pt x="378" y="1474"/>
                  </a:lnTo>
                  <a:lnTo>
                    <a:pt x="370" y="1498"/>
                  </a:lnTo>
                  <a:lnTo>
                    <a:pt x="363" y="1522"/>
                  </a:lnTo>
                  <a:lnTo>
                    <a:pt x="358" y="1544"/>
                  </a:lnTo>
                  <a:lnTo>
                    <a:pt x="354" y="1566"/>
                  </a:lnTo>
                  <a:lnTo>
                    <a:pt x="350" y="1587"/>
                  </a:lnTo>
                  <a:lnTo>
                    <a:pt x="349" y="1607"/>
                  </a:lnTo>
                  <a:lnTo>
                    <a:pt x="348" y="1644"/>
                  </a:lnTo>
                  <a:lnTo>
                    <a:pt x="351" y="1678"/>
                  </a:lnTo>
                  <a:lnTo>
                    <a:pt x="358" y="1709"/>
                  </a:lnTo>
                  <a:lnTo>
                    <a:pt x="365" y="1735"/>
                  </a:lnTo>
                  <a:lnTo>
                    <a:pt x="373" y="1758"/>
                  </a:lnTo>
                  <a:lnTo>
                    <a:pt x="381" y="1777"/>
                  </a:lnTo>
                  <a:lnTo>
                    <a:pt x="390" y="1792"/>
                  </a:lnTo>
                  <a:lnTo>
                    <a:pt x="393" y="1798"/>
                  </a:lnTo>
                  <a:lnTo>
                    <a:pt x="396" y="1802"/>
                  </a:lnTo>
                  <a:lnTo>
                    <a:pt x="399" y="1806"/>
                  </a:lnTo>
                  <a:lnTo>
                    <a:pt x="401" y="1809"/>
                  </a:lnTo>
                  <a:lnTo>
                    <a:pt x="402" y="1810"/>
                  </a:lnTo>
                  <a:lnTo>
                    <a:pt x="402" y="1811"/>
                  </a:lnTo>
                  <a:lnTo>
                    <a:pt x="403" y="1811"/>
                  </a:lnTo>
                  <a:lnTo>
                    <a:pt x="404" y="1813"/>
                  </a:lnTo>
                  <a:lnTo>
                    <a:pt x="406" y="1816"/>
                  </a:lnTo>
                  <a:lnTo>
                    <a:pt x="409" y="1821"/>
                  </a:lnTo>
                  <a:lnTo>
                    <a:pt x="413" y="1827"/>
                  </a:lnTo>
                  <a:lnTo>
                    <a:pt x="418" y="1833"/>
                  </a:lnTo>
                  <a:lnTo>
                    <a:pt x="423" y="1841"/>
                  </a:lnTo>
                  <a:lnTo>
                    <a:pt x="429" y="1849"/>
                  </a:lnTo>
                  <a:lnTo>
                    <a:pt x="443" y="1870"/>
                  </a:lnTo>
                  <a:lnTo>
                    <a:pt x="460" y="1895"/>
                  </a:lnTo>
                  <a:lnTo>
                    <a:pt x="480" y="1921"/>
                  </a:lnTo>
                  <a:lnTo>
                    <a:pt x="502" y="1952"/>
                  </a:lnTo>
                  <a:lnTo>
                    <a:pt x="528" y="1985"/>
                  </a:lnTo>
                  <a:lnTo>
                    <a:pt x="555" y="2020"/>
                  </a:lnTo>
                  <a:lnTo>
                    <a:pt x="584" y="2058"/>
                  </a:lnTo>
                  <a:lnTo>
                    <a:pt x="616" y="2096"/>
                  </a:lnTo>
                  <a:lnTo>
                    <a:pt x="649" y="2138"/>
                  </a:lnTo>
                  <a:lnTo>
                    <a:pt x="684" y="2179"/>
                  </a:lnTo>
                  <a:lnTo>
                    <a:pt x="720" y="2220"/>
                  </a:lnTo>
                  <a:lnTo>
                    <a:pt x="758" y="2263"/>
                  </a:lnTo>
                  <a:lnTo>
                    <a:pt x="797" y="2305"/>
                  </a:lnTo>
                  <a:lnTo>
                    <a:pt x="839" y="2347"/>
                  </a:lnTo>
                  <a:lnTo>
                    <a:pt x="880" y="2388"/>
                  </a:lnTo>
                  <a:lnTo>
                    <a:pt x="922" y="2429"/>
                  </a:lnTo>
                  <a:lnTo>
                    <a:pt x="967" y="2468"/>
                  </a:lnTo>
                  <a:lnTo>
                    <a:pt x="1011" y="2505"/>
                  </a:lnTo>
                  <a:lnTo>
                    <a:pt x="1055" y="2540"/>
                  </a:lnTo>
                  <a:lnTo>
                    <a:pt x="1101" y="2573"/>
                  </a:lnTo>
                  <a:lnTo>
                    <a:pt x="1146" y="2604"/>
                  </a:lnTo>
                  <a:lnTo>
                    <a:pt x="1192" y="2631"/>
                  </a:lnTo>
                  <a:lnTo>
                    <a:pt x="1237" y="2656"/>
                  </a:lnTo>
                  <a:lnTo>
                    <a:pt x="1284" y="2676"/>
                  </a:lnTo>
                  <a:lnTo>
                    <a:pt x="1306" y="2685"/>
                  </a:lnTo>
                  <a:lnTo>
                    <a:pt x="1329" y="2693"/>
                  </a:lnTo>
                  <a:lnTo>
                    <a:pt x="1351" y="2699"/>
                  </a:lnTo>
                  <a:lnTo>
                    <a:pt x="1373" y="2704"/>
                  </a:lnTo>
                  <a:lnTo>
                    <a:pt x="1396" y="2709"/>
                  </a:lnTo>
                  <a:lnTo>
                    <a:pt x="1418" y="2712"/>
                  </a:lnTo>
                  <a:lnTo>
                    <a:pt x="1441" y="2714"/>
                  </a:lnTo>
                  <a:lnTo>
                    <a:pt x="1462" y="2714"/>
                  </a:lnTo>
                  <a:lnTo>
                    <a:pt x="1555" y="2714"/>
                  </a:lnTo>
                  <a:lnTo>
                    <a:pt x="1581" y="2713"/>
                  </a:lnTo>
                  <a:lnTo>
                    <a:pt x="1607" y="2710"/>
                  </a:lnTo>
                  <a:lnTo>
                    <a:pt x="1632" y="2706"/>
                  </a:lnTo>
                  <a:lnTo>
                    <a:pt x="1656" y="2699"/>
                  </a:lnTo>
                  <a:lnTo>
                    <a:pt x="1680" y="2691"/>
                  </a:lnTo>
                  <a:lnTo>
                    <a:pt x="1704" y="2681"/>
                  </a:lnTo>
                  <a:lnTo>
                    <a:pt x="1727" y="2669"/>
                  </a:lnTo>
                  <a:lnTo>
                    <a:pt x="1749" y="2657"/>
                  </a:lnTo>
                  <a:lnTo>
                    <a:pt x="1771" y="2642"/>
                  </a:lnTo>
                  <a:lnTo>
                    <a:pt x="1793" y="2628"/>
                  </a:lnTo>
                  <a:lnTo>
                    <a:pt x="1814" y="2611"/>
                  </a:lnTo>
                  <a:lnTo>
                    <a:pt x="1835" y="2594"/>
                  </a:lnTo>
                  <a:lnTo>
                    <a:pt x="1875" y="2556"/>
                  </a:lnTo>
                  <a:lnTo>
                    <a:pt x="1915" y="2516"/>
                  </a:lnTo>
                  <a:lnTo>
                    <a:pt x="1954" y="2473"/>
                  </a:lnTo>
                  <a:lnTo>
                    <a:pt x="1992" y="2430"/>
                  </a:lnTo>
                  <a:lnTo>
                    <a:pt x="2029" y="2386"/>
                  </a:lnTo>
                  <a:lnTo>
                    <a:pt x="2065" y="2343"/>
                  </a:lnTo>
                  <a:lnTo>
                    <a:pt x="2101" y="2299"/>
                  </a:lnTo>
                  <a:lnTo>
                    <a:pt x="2137" y="2258"/>
                  </a:lnTo>
                  <a:lnTo>
                    <a:pt x="2173" y="2220"/>
                  </a:lnTo>
                  <a:lnTo>
                    <a:pt x="2192" y="2202"/>
                  </a:lnTo>
                  <a:lnTo>
                    <a:pt x="2210" y="2185"/>
                  </a:lnTo>
                  <a:lnTo>
                    <a:pt x="2335" y="2371"/>
                  </a:lnTo>
                  <a:lnTo>
                    <a:pt x="2241" y="2559"/>
                  </a:lnTo>
                  <a:lnTo>
                    <a:pt x="2234" y="2568"/>
                  </a:lnTo>
                  <a:lnTo>
                    <a:pt x="2228" y="2579"/>
                  </a:lnTo>
                  <a:lnTo>
                    <a:pt x="2220" y="2591"/>
                  </a:lnTo>
                  <a:lnTo>
                    <a:pt x="2212" y="2604"/>
                  </a:lnTo>
                  <a:lnTo>
                    <a:pt x="2202" y="2619"/>
                  </a:lnTo>
                  <a:lnTo>
                    <a:pt x="2193" y="2634"/>
                  </a:lnTo>
                  <a:lnTo>
                    <a:pt x="2171" y="2668"/>
                  </a:lnTo>
                  <a:lnTo>
                    <a:pt x="2146" y="2704"/>
                  </a:lnTo>
                  <a:lnTo>
                    <a:pt x="2119" y="2743"/>
                  </a:lnTo>
                  <a:lnTo>
                    <a:pt x="2088" y="2783"/>
                  </a:lnTo>
                  <a:lnTo>
                    <a:pt x="2054" y="2824"/>
                  </a:lnTo>
                  <a:lnTo>
                    <a:pt x="2018" y="2865"/>
                  </a:lnTo>
                  <a:lnTo>
                    <a:pt x="1978" y="2905"/>
                  </a:lnTo>
                  <a:lnTo>
                    <a:pt x="1936" y="2943"/>
                  </a:lnTo>
                  <a:lnTo>
                    <a:pt x="1891" y="2980"/>
                  </a:lnTo>
                  <a:lnTo>
                    <a:pt x="1842" y="3013"/>
                  </a:lnTo>
                  <a:lnTo>
                    <a:pt x="1817" y="3029"/>
                  </a:lnTo>
                  <a:lnTo>
                    <a:pt x="1792" y="3043"/>
                  </a:lnTo>
                  <a:lnTo>
                    <a:pt x="1765" y="3056"/>
                  </a:lnTo>
                  <a:lnTo>
                    <a:pt x="1737" y="3069"/>
                  </a:lnTo>
                  <a:lnTo>
                    <a:pt x="1709" y="3079"/>
                  </a:lnTo>
                  <a:lnTo>
                    <a:pt x="1680" y="3088"/>
                  </a:lnTo>
                  <a:lnTo>
                    <a:pt x="1657" y="3099"/>
                  </a:lnTo>
                  <a:lnTo>
                    <a:pt x="1634" y="3107"/>
                  </a:lnTo>
                  <a:lnTo>
                    <a:pt x="1610" y="3112"/>
                  </a:lnTo>
                  <a:lnTo>
                    <a:pt x="1587" y="3116"/>
                  </a:lnTo>
                  <a:lnTo>
                    <a:pt x="1563" y="3118"/>
                  </a:lnTo>
                  <a:lnTo>
                    <a:pt x="1540" y="3119"/>
                  </a:lnTo>
                  <a:lnTo>
                    <a:pt x="1493" y="3120"/>
                  </a:lnTo>
                  <a:lnTo>
                    <a:pt x="1463" y="3119"/>
                  </a:lnTo>
                  <a:lnTo>
                    <a:pt x="1434" y="3118"/>
                  </a:lnTo>
                  <a:lnTo>
                    <a:pt x="1404" y="3115"/>
                  </a:lnTo>
                  <a:lnTo>
                    <a:pt x="1374" y="3111"/>
                  </a:lnTo>
                  <a:lnTo>
                    <a:pt x="1345" y="3106"/>
                  </a:lnTo>
                  <a:lnTo>
                    <a:pt x="1315" y="3101"/>
                  </a:lnTo>
                  <a:lnTo>
                    <a:pt x="1285" y="3093"/>
                  </a:lnTo>
                  <a:lnTo>
                    <a:pt x="1254" y="3085"/>
                  </a:lnTo>
                  <a:lnTo>
                    <a:pt x="1224" y="3076"/>
                  </a:lnTo>
                  <a:lnTo>
                    <a:pt x="1193" y="3066"/>
                  </a:lnTo>
                  <a:lnTo>
                    <a:pt x="1162" y="3053"/>
                  </a:lnTo>
                  <a:lnTo>
                    <a:pt x="1131" y="3041"/>
                  </a:lnTo>
                  <a:lnTo>
                    <a:pt x="1100" y="3028"/>
                  </a:lnTo>
                  <a:lnTo>
                    <a:pt x="1069" y="3013"/>
                  </a:lnTo>
                  <a:lnTo>
                    <a:pt x="1038" y="2997"/>
                  </a:lnTo>
                  <a:lnTo>
                    <a:pt x="1006" y="2980"/>
                  </a:lnTo>
                  <a:lnTo>
                    <a:pt x="975" y="2962"/>
                  </a:lnTo>
                  <a:lnTo>
                    <a:pt x="943" y="2942"/>
                  </a:lnTo>
                  <a:lnTo>
                    <a:pt x="912" y="2922"/>
                  </a:lnTo>
                  <a:lnTo>
                    <a:pt x="880" y="2901"/>
                  </a:lnTo>
                  <a:lnTo>
                    <a:pt x="848" y="2878"/>
                  </a:lnTo>
                  <a:lnTo>
                    <a:pt x="816" y="2855"/>
                  </a:lnTo>
                  <a:lnTo>
                    <a:pt x="784" y="2830"/>
                  </a:lnTo>
                  <a:lnTo>
                    <a:pt x="752" y="2804"/>
                  </a:lnTo>
                  <a:lnTo>
                    <a:pt x="720" y="2777"/>
                  </a:lnTo>
                  <a:lnTo>
                    <a:pt x="688" y="2749"/>
                  </a:lnTo>
                  <a:lnTo>
                    <a:pt x="656" y="2721"/>
                  </a:lnTo>
                  <a:lnTo>
                    <a:pt x="624" y="2691"/>
                  </a:lnTo>
                  <a:lnTo>
                    <a:pt x="592" y="2659"/>
                  </a:lnTo>
                  <a:lnTo>
                    <a:pt x="560" y="2627"/>
                  </a:lnTo>
                  <a:lnTo>
                    <a:pt x="528" y="2593"/>
                  </a:lnTo>
                  <a:lnTo>
                    <a:pt x="496" y="2559"/>
                  </a:lnTo>
                  <a:lnTo>
                    <a:pt x="496" y="255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2448" kern="0">
                <a:solidFill>
                  <a:sysClr val="windowText" lastClr="000000"/>
                </a:solidFill>
                <a:latin typeface="Calibri Light" panose="020F0302020204030204"/>
              </a:endParaRPr>
            </a:p>
          </p:txBody>
        </p:sp>
        <p:sp>
          <p:nvSpPr>
            <p:cNvPr id="215" name="Freeform 43"/>
            <p:cNvSpPr>
              <a:spLocks/>
            </p:cNvSpPr>
            <p:nvPr/>
          </p:nvSpPr>
          <p:spPr bwMode="auto">
            <a:xfrm>
              <a:off x="-986390" y="340396"/>
              <a:ext cx="477832" cy="651044"/>
            </a:xfrm>
            <a:custGeom>
              <a:avLst/>
              <a:gdLst>
                <a:gd name="T0" fmla="*/ 77 w 2403"/>
                <a:gd name="T1" fmla="*/ 3032 h 3283"/>
                <a:gd name="T2" fmla="*/ 19 w 2403"/>
                <a:gd name="T3" fmla="*/ 2902 h 3283"/>
                <a:gd name="T4" fmla="*/ 1 w 2403"/>
                <a:gd name="T5" fmla="*/ 2781 h 3283"/>
                <a:gd name="T6" fmla="*/ 2 w 2403"/>
                <a:gd name="T7" fmla="*/ 2687 h 3283"/>
                <a:gd name="T8" fmla="*/ 377 w 2403"/>
                <a:gd name="T9" fmla="*/ 2720 h 3283"/>
                <a:gd name="T10" fmla="*/ 376 w 2403"/>
                <a:gd name="T11" fmla="*/ 2729 h 3283"/>
                <a:gd name="T12" fmla="*/ 378 w 2403"/>
                <a:gd name="T13" fmla="*/ 2789 h 3283"/>
                <a:gd name="T14" fmla="*/ 409 w 2403"/>
                <a:gd name="T15" fmla="*/ 2868 h 3283"/>
                <a:gd name="T16" fmla="*/ 453 w 2403"/>
                <a:gd name="T17" fmla="*/ 2911 h 3283"/>
                <a:gd name="T18" fmla="*/ 508 w 2403"/>
                <a:gd name="T19" fmla="*/ 2932 h 3283"/>
                <a:gd name="T20" fmla="*/ 1748 w 2403"/>
                <a:gd name="T21" fmla="*/ 2941 h 3283"/>
                <a:gd name="T22" fmla="*/ 1875 w 2403"/>
                <a:gd name="T23" fmla="*/ 2914 h 3283"/>
                <a:gd name="T24" fmla="*/ 1974 w 2403"/>
                <a:gd name="T25" fmla="*/ 2840 h 3283"/>
                <a:gd name="T26" fmla="*/ 2037 w 2403"/>
                <a:gd name="T27" fmla="*/ 2731 h 3283"/>
                <a:gd name="T28" fmla="*/ 2060 w 2403"/>
                <a:gd name="T29" fmla="*/ 2598 h 3283"/>
                <a:gd name="T30" fmla="*/ 2036 w 2403"/>
                <a:gd name="T31" fmla="*/ 2461 h 3283"/>
                <a:gd name="T32" fmla="*/ 1982 w 2403"/>
                <a:gd name="T33" fmla="*/ 2342 h 3283"/>
                <a:gd name="T34" fmla="*/ 1930 w 2403"/>
                <a:gd name="T35" fmla="*/ 2257 h 3283"/>
                <a:gd name="T36" fmla="*/ 1907 w 2403"/>
                <a:gd name="T37" fmla="*/ 2226 h 3283"/>
                <a:gd name="T38" fmla="*/ 1906 w 2403"/>
                <a:gd name="T39" fmla="*/ 2217 h 3283"/>
                <a:gd name="T40" fmla="*/ 1908 w 2403"/>
                <a:gd name="T41" fmla="*/ 2166 h 3283"/>
                <a:gd name="T42" fmla="*/ 1911 w 2403"/>
                <a:gd name="T43" fmla="*/ 2073 h 3283"/>
                <a:gd name="T44" fmla="*/ 1913 w 2403"/>
                <a:gd name="T45" fmla="*/ 1952 h 3283"/>
                <a:gd name="T46" fmla="*/ 1910 w 2403"/>
                <a:gd name="T47" fmla="*/ 1675 h 3283"/>
                <a:gd name="T48" fmla="*/ 1899 w 2403"/>
                <a:gd name="T49" fmla="*/ 1512 h 3283"/>
                <a:gd name="T50" fmla="*/ 1882 w 2403"/>
                <a:gd name="T51" fmla="*/ 1404 h 3283"/>
                <a:gd name="T52" fmla="*/ 1827 w 2403"/>
                <a:gd name="T53" fmla="*/ 1248 h 3283"/>
                <a:gd name="T54" fmla="*/ 1769 w 2403"/>
                <a:gd name="T55" fmla="*/ 1094 h 3283"/>
                <a:gd name="T56" fmla="*/ 1714 w 2403"/>
                <a:gd name="T57" fmla="*/ 965 h 3283"/>
                <a:gd name="T58" fmla="*/ 1618 w 2403"/>
                <a:gd name="T59" fmla="*/ 773 h 3283"/>
                <a:gd name="T60" fmla="*/ 1484 w 2403"/>
                <a:gd name="T61" fmla="*/ 567 h 3283"/>
                <a:gd name="T62" fmla="*/ 1373 w 2403"/>
                <a:gd name="T63" fmla="*/ 423 h 3283"/>
                <a:gd name="T64" fmla="*/ 1853 w 2403"/>
                <a:gd name="T65" fmla="*/ 489 h 3283"/>
                <a:gd name="T66" fmla="*/ 1888 w 2403"/>
                <a:gd name="T67" fmla="*/ 544 h 3283"/>
                <a:gd name="T68" fmla="*/ 1936 w 2403"/>
                <a:gd name="T69" fmla="*/ 622 h 3283"/>
                <a:gd name="T70" fmla="*/ 2034 w 2403"/>
                <a:gd name="T71" fmla="*/ 796 h 3283"/>
                <a:gd name="T72" fmla="*/ 2144 w 2403"/>
                <a:gd name="T73" fmla="*/ 1019 h 3283"/>
                <a:gd name="T74" fmla="*/ 2214 w 2403"/>
                <a:gd name="T75" fmla="*/ 1205 h 3283"/>
                <a:gd name="T76" fmla="*/ 2238 w 2403"/>
                <a:gd name="T77" fmla="*/ 1318 h 3283"/>
                <a:gd name="T78" fmla="*/ 2256 w 2403"/>
                <a:gd name="T79" fmla="*/ 1534 h 3283"/>
                <a:gd name="T80" fmla="*/ 2254 w 2403"/>
                <a:gd name="T81" fmla="*/ 1832 h 3283"/>
                <a:gd name="T82" fmla="*/ 2249 w 2403"/>
                <a:gd name="T83" fmla="*/ 2052 h 3283"/>
                <a:gd name="T84" fmla="*/ 2338 w 2403"/>
                <a:gd name="T85" fmla="*/ 2254 h 3283"/>
                <a:gd name="T86" fmla="*/ 2379 w 2403"/>
                <a:gd name="T87" fmla="*/ 2372 h 3283"/>
                <a:gd name="T88" fmla="*/ 2400 w 2403"/>
                <a:gd name="T89" fmla="*/ 2500 h 3283"/>
                <a:gd name="T90" fmla="*/ 2399 w 2403"/>
                <a:gd name="T91" fmla="*/ 2644 h 3283"/>
                <a:gd name="T92" fmla="*/ 2375 w 2403"/>
                <a:gd name="T93" fmla="*/ 2785 h 3283"/>
                <a:gd name="T94" fmla="*/ 2326 w 2403"/>
                <a:gd name="T95" fmla="*/ 2914 h 3283"/>
                <a:gd name="T96" fmla="*/ 2257 w 2403"/>
                <a:gd name="T97" fmla="*/ 3028 h 3283"/>
                <a:gd name="T98" fmla="*/ 2169 w 2403"/>
                <a:gd name="T99" fmla="*/ 3124 h 3283"/>
                <a:gd name="T100" fmla="*/ 2065 w 2403"/>
                <a:gd name="T101" fmla="*/ 3200 h 3283"/>
                <a:gd name="T102" fmla="*/ 1946 w 2403"/>
                <a:gd name="T103" fmla="*/ 3252 h 3283"/>
                <a:gd name="T104" fmla="*/ 1816 w 2403"/>
                <a:gd name="T105" fmla="*/ 3280 h 3283"/>
                <a:gd name="T106" fmla="*/ 528 w 2403"/>
                <a:gd name="T107" fmla="*/ 3280 h 3283"/>
                <a:gd name="T108" fmla="*/ 398 w 2403"/>
                <a:gd name="T109" fmla="*/ 3263 h 3283"/>
                <a:gd name="T110" fmla="*/ 282 w 2403"/>
                <a:gd name="T111" fmla="*/ 3221 h 3283"/>
                <a:gd name="T112" fmla="*/ 185 w 2403"/>
                <a:gd name="T113" fmla="*/ 3157 h 3283"/>
                <a:gd name="T114" fmla="*/ 126 w 2403"/>
                <a:gd name="T115" fmla="*/ 3093 h 3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403" h="3283">
                  <a:moveTo>
                    <a:pt x="126" y="3093"/>
                  </a:moveTo>
                  <a:lnTo>
                    <a:pt x="113" y="3078"/>
                  </a:lnTo>
                  <a:lnTo>
                    <a:pt x="99" y="3063"/>
                  </a:lnTo>
                  <a:lnTo>
                    <a:pt x="77" y="3032"/>
                  </a:lnTo>
                  <a:lnTo>
                    <a:pt x="57" y="3000"/>
                  </a:lnTo>
                  <a:lnTo>
                    <a:pt x="42" y="2967"/>
                  </a:lnTo>
                  <a:lnTo>
                    <a:pt x="29" y="2935"/>
                  </a:lnTo>
                  <a:lnTo>
                    <a:pt x="19" y="2902"/>
                  </a:lnTo>
                  <a:lnTo>
                    <a:pt x="12" y="2870"/>
                  </a:lnTo>
                  <a:lnTo>
                    <a:pt x="6" y="2839"/>
                  </a:lnTo>
                  <a:lnTo>
                    <a:pt x="3" y="2809"/>
                  </a:lnTo>
                  <a:lnTo>
                    <a:pt x="1" y="2781"/>
                  </a:lnTo>
                  <a:lnTo>
                    <a:pt x="0" y="2754"/>
                  </a:lnTo>
                  <a:lnTo>
                    <a:pt x="0" y="2729"/>
                  </a:lnTo>
                  <a:lnTo>
                    <a:pt x="1" y="2706"/>
                  </a:lnTo>
                  <a:lnTo>
                    <a:pt x="2" y="2687"/>
                  </a:lnTo>
                  <a:lnTo>
                    <a:pt x="2" y="2669"/>
                  </a:lnTo>
                  <a:lnTo>
                    <a:pt x="3" y="2656"/>
                  </a:lnTo>
                  <a:lnTo>
                    <a:pt x="341" y="2331"/>
                  </a:lnTo>
                  <a:lnTo>
                    <a:pt x="377" y="2720"/>
                  </a:lnTo>
                  <a:lnTo>
                    <a:pt x="377" y="2720"/>
                  </a:lnTo>
                  <a:lnTo>
                    <a:pt x="376" y="2722"/>
                  </a:lnTo>
                  <a:lnTo>
                    <a:pt x="376" y="2725"/>
                  </a:lnTo>
                  <a:lnTo>
                    <a:pt x="376" y="2729"/>
                  </a:lnTo>
                  <a:lnTo>
                    <a:pt x="375" y="2739"/>
                  </a:lnTo>
                  <a:lnTo>
                    <a:pt x="375" y="2754"/>
                  </a:lnTo>
                  <a:lnTo>
                    <a:pt x="376" y="2770"/>
                  </a:lnTo>
                  <a:lnTo>
                    <a:pt x="378" y="2789"/>
                  </a:lnTo>
                  <a:lnTo>
                    <a:pt x="382" y="2808"/>
                  </a:lnTo>
                  <a:lnTo>
                    <a:pt x="388" y="2829"/>
                  </a:lnTo>
                  <a:lnTo>
                    <a:pt x="397" y="2849"/>
                  </a:lnTo>
                  <a:lnTo>
                    <a:pt x="409" y="2868"/>
                  </a:lnTo>
                  <a:lnTo>
                    <a:pt x="424" y="2887"/>
                  </a:lnTo>
                  <a:lnTo>
                    <a:pt x="433" y="2896"/>
                  </a:lnTo>
                  <a:lnTo>
                    <a:pt x="442" y="2903"/>
                  </a:lnTo>
                  <a:lnTo>
                    <a:pt x="453" y="2911"/>
                  </a:lnTo>
                  <a:lnTo>
                    <a:pt x="466" y="2918"/>
                  </a:lnTo>
                  <a:lnTo>
                    <a:pt x="478" y="2924"/>
                  </a:lnTo>
                  <a:lnTo>
                    <a:pt x="493" y="2929"/>
                  </a:lnTo>
                  <a:lnTo>
                    <a:pt x="508" y="2932"/>
                  </a:lnTo>
                  <a:lnTo>
                    <a:pt x="526" y="2935"/>
                  </a:lnTo>
                  <a:lnTo>
                    <a:pt x="544" y="2937"/>
                  </a:lnTo>
                  <a:lnTo>
                    <a:pt x="564" y="2938"/>
                  </a:lnTo>
                  <a:lnTo>
                    <a:pt x="1748" y="2941"/>
                  </a:lnTo>
                  <a:lnTo>
                    <a:pt x="1782" y="2939"/>
                  </a:lnTo>
                  <a:lnTo>
                    <a:pt x="1815" y="2934"/>
                  </a:lnTo>
                  <a:lnTo>
                    <a:pt x="1846" y="2926"/>
                  </a:lnTo>
                  <a:lnTo>
                    <a:pt x="1875" y="2914"/>
                  </a:lnTo>
                  <a:lnTo>
                    <a:pt x="1903" y="2900"/>
                  </a:lnTo>
                  <a:lnTo>
                    <a:pt x="1929" y="2883"/>
                  </a:lnTo>
                  <a:lnTo>
                    <a:pt x="1952" y="2863"/>
                  </a:lnTo>
                  <a:lnTo>
                    <a:pt x="1974" y="2840"/>
                  </a:lnTo>
                  <a:lnTo>
                    <a:pt x="1993" y="2816"/>
                  </a:lnTo>
                  <a:lnTo>
                    <a:pt x="2010" y="2790"/>
                  </a:lnTo>
                  <a:lnTo>
                    <a:pt x="2025" y="2761"/>
                  </a:lnTo>
                  <a:lnTo>
                    <a:pt x="2037" y="2731"/>
                  </a:lnTo>
                  <a:lnTo>
                    <a:pt x="2047" y="2700"/>
                  </a:lnTo>
                  <a:lnTo>
                    <a:pt x="2055" y="2667"/>
                  </a:lnTo>
                  <a:lnTo>
                    <a:pt x="2059" y="2633"/>
                  </a:lnTo>
                  <a:lnTo>
                    <a:pt x="2060" y="2598"/>
                  </a:lnTo>
                  <a:lnTo>
                    <a:pt x="2059" y="2563"/>
                  </a:lnTo>
                  <a:lnTo>
                    <a:pt x="2054" y="2529"/>
                  </a:lnTo>
                  <a:lnTo>
                    <a:pt x="2046" y="2495"/>
                  </a:lnTo>
                  <a:lnTo>
                    <a:pt x="2036" y="2461"/>
                  </a:lnTo>
                  <a:lnTo>
                    <a:pt x="2025" y="2429"/>
                  </a:lnTo>
                  <a:lnTo>
                    <a:pt x="2011" y="2398"/>
                  </a:lnTo>
                  <a:lnTo>
                    <a:pt x="1997" y="2369"/>
                  </a:lnTo>
                  <a:lnTo>
                    <a:pt x="1982" y="2342"/>
                  </a:lnTo>
                  <a:lnTo>
                    <a:pt x="1968" y="2316"/>
                  </a:lnTo>
                  <a:lnTo>
                    <a:pt x="1954" y="2293"/>
                  </a:lnTo>
                  <a:lnTo>
                    <a:pt x="1941" y="2274"/>
                  </a:lnTo>
                  <a:lnTo>
                    <a:pt x="1930" y="2257"/>
                  </a:lnTo>
                  <a:lnTo>
                    <a:pt x="1919" y="2243"/>
                  </a:lnTo>
                  <a:lnTo>
                    <a:pt x="1912" y="2233"/>
                  </a:lnTo>
                  <a:lnTo>
                    <a:pt x="1909" y="2229"/>
                  </a:lnTo>
                  <a:lnTo>
                    <a:pt x="1907" y="2226"/>
                  </a:lnTo>
                  <a:lnTo>
                    <a:pt x="1906" y="2225"/>
                  </a:lnTo>
                  <a:lnTo>
                    <a:pt x="1905" y="2224"/>
                  </a:lnTo>
                  <a:lnTo>
                    <a:pt x="1905" y="2223"/>
                  </a:lnTo>
                  <a:lnTo>
                    <a:pt x="1906" y="2217"/>
                  </a:lnTo>
                  <a:lnTo>
                    <a:pt x="1906" y="2209"/>
                  </a:lnTo>
                  <a:lnTo>
                    <a:pt x="1907" y="2198"/>
                  </a:lnTo>
                  <a:lnTo>
                    <a:pt x="1907" y="2183"/>
                  </a:lnTo>
                  <a:lnTo>
                    <a:pt x="1908" y="2166"/>
                  </a:lnTo>
                  <a:lnTo>
                    <a:pt x="1909" y="2146"/>
                  </a:lnTo>
                  <a:lnTo>
                    <a:pt x="1909" y="2123"/>
                  </a:lnTo>
                  <a:lnTo>
                    <a:pt x="1910" y="2100"/>
                  </a:lnTo>
                  <a:lnTo>
                    <a:pt x="1911" y="2073"/>
                  </a:lnTo>
                  <a:lnTo>
                    <a:pt x="1911" y="2045"/>
                  </a:lnTo>
                  <a:lnTo>
                    <a:pt x="1912" y="2016"/>
                  </a:lnTo>
                  <a:lnTo>
                    <a:pt x="1913" y="1985"/>
                  </a:lnTo>
                  <a:lnTo>
                    <a:pt x="1913" y="1952"/>
                  </a:lnTo>
                  <a:lnTo>
                    <a:pt x="1914" y="1885"/>
                  </a:lnTo>
                  <a:lnTo>
                    <a:pt x="1913" y="1816"/>
                  </a:lnTo>
                  <a:lnTo>
                    <a:pt x="1912" y="1745"/>
                  </a:lnTo>
                  <a:lnTo>
                    <a:pt x="1910" y="1675"/>
                  </a:lnTo>
                  <a:lnTo>
                    <a:pt x="1907" y="1606"/>
                  </a:lnTo>
                  <a:lnTo>
                    <a:pt x="1905" y="1573"/>
                  </a:lnTo>
                  <a:lnTo>
                    <a:pt x="1902" y="1541"/>
                  </a:lnTo>
                  <a:lnTo>
                    <a:pt x="1899" y="1512"/>
                  </a:lnTo>
                  <a:lnTo>
                    <a:pt x="1896" y="1482"/>
                  </a:lnTo>
                  <a:lnTo>
                    <a:pt x="1891" y="1454"/>
                  </a:lnTo>
                  <a:lnTo>
                    <a:pt x="1886" y="1428"/>
                  </a:lnTo>
                  <a:lnTo>
                    <a:pt x="1882" y="1404"/>
                  </a:lnTo>
                  <a:lnTo>
                    <a:pt x="1876" y="1383"/>
                  </a:lnTo>
                  <a:lnTo>
                    <a:pt x="1859" y="1336"/>
                  </a:lnTo>
                  <a:lnTo>
                    <a:pt x="1843" y="1291"/>
                  </a:lnTo>
                  <a:lnTo>
                    <a:pt x="1827" y="1248"/>
                  </a:lnTo>
                  <a:lnTo>
                    <a:pt x="1812" y="1207"/>
                  </a:lnTo>
                  <a:lnTo>
                    <a:pt x="1796" y="1167"/>
                  </a:lnTo>
                  <a:lnTo>
                    <a:pt x="1782" y="1130"/>
                  </a:lnTo>
                  <a:lnTo>
                    <a:pt x="1769" y="1094"/>
                  </a:lnTo>
                  <a:lnTo>
                    <a:pt x="1754" y="1060"/>
                  </a:lnTo>
                  <a:lnTo>
                    <a:pt x="1741" y="1026"/>
                  </a:lnTo>
                  <a:lnTo>
                    <a:pt x="1727" y="995"/>
                  </a:lnTo>
                  <a:lnTo>
                    <a:pt x="1714" y="965"/>
                  </a:lnTo>
                  <a:lnTo>
                    <a:pt x="1700" y="935"/>
                  </a:lnTo>
                  <a:lnTo>
                    <a:pt x="1674" y="878"/>
                  </a:lnTo>
                  <a:lnTo>
                    <a:pt x="1647" y="824"/>
                  </a:lnTo>
                  <a:lnTo>
                    <a:pt x="1618" y="773"/>
                  </a:lnTo>
                  <a:lnTo>
                    <a:pt x="1588" y="721"/>
                  </a:lnTo>
                  <a:lnTo>
                    <a:pt x="1556" y="671"/>
                  </a:lnTo>
                  <a:lnTo>
                    <a:pt x="1522" y="621"/>
                  </a:lnTo>
                  <a:lnTo>
                    <a:pt x="1484" y="567"/>
                  </a:lnTo>
                  <a:lnTo>
                    <a:pt x="1442" y="512"/>
                  </a:lnTo>
                  <a:lnTo>
                    <a:pt x="1421" y="484"/>
                  </a:lnTo>
                  <a:lnTo>
                    <a:pt x="1398" y="454"/>
                  </a:lnTo>
                  <a:lnTo>
                    <a:pt x="1373" y="423"/>
                  </a:lnTo>
                  <a:lnTo>
                    <a:pt x="1348" y="391"/>
                  </a:lnTo>
                  <a:lnTo>
                    <a:pt x="1488" y="0"/>
                  </a:lnTo>
                  <a:lnTo>
                    <a:pt x="1847" y="479"/>
                  </a:lnTo>
                  <a:lnTo>
                    <a:pt x="1853" y="489"/>
                  </a:lnTo>
                  <a:lnTo>
                    <a:pt x="1862" y="500"/>
                  </a:lnTo>
                  <a:lnTo>
                    <a:pt x="1870" y="513"/>
                  </a:lnTo>
                  <a:lnTo>
                    <a:pt x="1879" y="528"/>
                  </a:lnTo>
                  <a:lnTo>
                    <a:pt x="1888" y="544"/>
                  </a:lnTo>
                  <a:lnTo>
                    <a:pt x="1900" y="562"/>
                  </a:lnTo>
                  <a:lnTo>
                    <a:pt x="1911" y="580"/>
                  </a:lnTo>
                  <a:lnTo>
                    <a:pt x="1922" y="601"/>
                  </a:lnTo>
                  <a:lnTo>
                    <a:pt x="1936" y="622"/>
                  </a:lnTo>
                  <a:lnTo>
                    <a:pt x="1948" y="644"/>
                  </a:lnTo>
                  <a:lnTo>
                    <a:pt x="1976" y="692"/>
                  </a:lnTo>
                  <a:lnTo>
                    <a:pt x="2004" y="742"/>
                  </a:lnTo>
                  <a:lnTo>
                    <a:pt x="2034" y="796"/>
                  </a:lnTo>
                  <a:lnTo>
                    <a:pt x="2063" y="850"/>
                  </a:lnTo>
                  <a:lnTo>
                    <a:pt x="2091" y="906"/>
                  </a:lnTo>
                  <a:lnTo>
                    <a:pt x="2119" y="963"/>
                  </a:lnTo>
                  <a:lnTo>
                    <a:pt x="2144" y="1019"/>
                  </a:lnTo>
                  <a:lnTo>
                    <a:pt x="2167" y="1075"/>
                  </a:lnTo>
                  <a:lnTo>
                    <a:pt x="2189" y="1128"/>
                  </a:lnTo>
                  <a:lnTo>
                    <a:pt x="2206" y="1180"/>
                  </a:lnTo>
                  <a:lnTo>
                    <a:pt x="2214" y="1205"/>
                  </a:lnTo>
                  <a:lnTo>
                    <a:pt x="2220" y="1228"/>
                  </a:lnTo>
                  <a:lnTo>
                    <a:pt x="2225" y="1249"/>
                  </a:lnTo>
                  <a:lnTo>
                    <a:pt x="2230" y="1272"/>
                  </a:lnTo>
                  <a:lnTo>
                    <a:pt x="2238" y="1318"/>
                  </a:lnTo>
                  <a:lnTo>
                    <a:pt x="2246" y="1368"/>
                  </a:lnTo>
                  <a:lnTo>
                    <a:pt x="2250" y="1422"/>
                  </a:lnTo>
                  <a:lnTo>
                    <a:pt x="2254" y="1477"/>
                  </a:lnTo>
                  <a:lnTo>
                    <a:pt x="2256" y="1534"/>
                  </a:lnTo>
                  <a:lnTo>
                    <a:pt x="2257" y="1593"/>
                  </a:lnTo>
                  <a:lnTo>
                    <a:pt x="2257" y="1653"/>
                  </a:lnTo>
                  <a:lnTo>
                    <a:pt x="2256" y="1772"/>
                  </a:lnTo>
                  <a:lnTo>
                    <a:pt x="2254" y="1832"/>
                  </a:lnTo>
                  <a:lnTo>
                    <a:pt x="2253" y="1890"/>
                  </a:lnTo>
                  <a:lnTo>
                    <a:pt x="2251" y="1946"/>
                  </a:lnTo>
                  <a:lnTo>
                    <a:pt x="2250" y="2001"/>
                  </a:lnTo>
                  <a:lnTo>
                    <a:pt x="2249" y="2052"/>
                  </a:lnTo>
                  <a:lnTo>
                    <a:pt x="2249" y="2101"/>
                  </a:lnTo>
                  <a:lnTo>
                    <a:pt x="2282" y="2149"/>
                  </a:lnTo>
                  <a:lnTo>
                    <a:pt x="2312" y="2201"/>
                  </a:lnTo>
                  <a:lnTo>
                    <a:pt x="2338" y="2254"/>
                  </a:lnTo>
                  <a:lnTo>
                    <a:pt x="2350" y="2282"/>
                  </a:lnTo>
                  <a:lnTo>
                    <a:pt x="2361" y="2312"/>
                  </a:lnTo>
                  <a:lnTo>
                    <a:pt x="2370" y="2341"/>
                  </a:lnTo>
                  <a:lnTo>
                    <a:pt x="2379" y="2372"/>
                  </a:lnTo>
                  <a:lnTo>
                    <a:pt x="2386" y="2403"/>
                  </a:lnTo>
                  <a:lnTo>
                    <a:pt x="2392" y="2434"/>
                  </a:lnTo>
                  <a:lnTo>
                    <a:pt x="2397" y="2466"/>
                  </a:lnTo>
                  <a:lnTo>
                    <a:pt x="2400" y="2500"/>
                  </a:lnTo>
                  <a:lnTo>
                    <a:pt x="2402" y="2534"/>
                  </a:lnTo>
                  <a:lnTo>
                    <a:pt x="2403" y="2568"/>
                  </a:lnTo>
                  <a:lnTo>
                    <a:pt x="2402" y="2606"/>
                  </a:lnTo>
                  <a:lnTo>
                    <a:pt x="2399" y="2644"/>
                  </a:lnTo>
                  <a:lnTo>
                    <a:pt x="2395" y="2680"/>
                  </a:lnTo>
                  <a:lnTo>
                    <a:pt x="2390" y="2716"/>
                  </a:lnTo>
                  <a:lnTo>
                    <a:pt x="2383" y="2751"/>
                  </a:lnTo>
                  <a:lnTo>
                    <a:pt x="2375" y="2785"/>
                  </a:lnTo>
                  <a:lnTo>
                    <a:pt x="2364" y="2819"/>
                  </a:lnTo>
                  <a:lnTo>
                    <a:pt x="2353" y="2852"/>
                  </a:lnTo>
                  <a:lnTo>
                    <a:pt x="2341" y="2884"/>
                  </a:lnTo>
                  <a:lnTo>
                    <a:pt x="2326" y="2914"/>
                  </a:lnTo>
                  <a:lnTo>
                    <a:pt x="2311" y="2944"/>
                  </a:lnTo>
                  <a:lnTo>
                    <a:pt x="2294" y="2973"/>
                  </a:lnTo>
                  <a:lnTo>
                    <a:pt x="2275" y="3001"/>
                  </a:lnTo>
                  <a:lnTo>
                    <a:pt x="2257" y="3028"/>
                  </a:lnTo>
                  <a:lnTo>
                    <a:pt x="2236" y="3054"/>
                  </a:lnTo>
                  <a:lnTo>
                    <a:pt x="2215" y="3078"/>
                  </a:lnTo>
                  <a:lnTo>
                    <a:pt x="2193" y="3102"/>
                  </a:lnTo>
                  <a:lnTo>
                    <a:pt x="2169" y="3124"/>
                  </a:lnTo>
                  <a:lnTo>
                    <a:pt x="2144" y="3145"/>
                  </a:lnTo>
                  <a:lnTo>
                    <a:pt x="2119" y="3165"/>
                  </a:lnTo>
                  <a:lnTo>
                    <a:pt x="2092" y="3183"/>
                  </a:lnTo>
                  <a:lnTo>
                    <a:pt x="2065" y="3200"/>
                  </a:lnTo>
                  <a:lnTo>
                    <a:pt x="2036" y="3215"/>
                  </a:lnTo>
                  <a:lnTo>
                    <a:pt x="2007" y="3230"/>
                  </a:lnTo>
                  <a:lnTo>
                    <a:pt x="1977" y="3242"/>
                  </a:lnTo>
                  <a:lnTo>
                    <a:pt x="1946" y="3252"/>
                  </a:lnTo>
                  <a:lnTo>
                    <a:pt x="1914" y="3262"/>
                  </a:lnTo>
                  <a:lnTo>
                    <a:pt x="1882" y="3270"/>
                  </a:lnTo>
                  <a:lnTo>
                    <a:pt x="1849" y="3276"/>
                  </a:lnTo>
                  <a:lnTo>
                    <a:pt x="1816" y="3280"/>
                  </a:lnTo>
                  <a:lnTo>
                    <a:pt x="1781" y="3282"/>
                  </a:lnTo>
                  <a:lnTo>
                    <a:pt x="1747" y="3283"/>
                  </a:lnTo>
                  <a:lnTo>
                    <a:pt x="563" y="3281"/>
                  </a:lnTo>
                  <a:lnTo>
                    <a:pt x="528" y="3280"/>
                  </a:lnTo>
                  <a:lnTo>
                    <a:pt x="494" y="3278"/>
                  </a:lnTo>
                  <a:lnTo>
                    <a:pt x="461" y="3274"/>
                  </a:lnTo>
                  <a:lnTo>
                    <a:pt x="429" y="3269"/>
                  </a:lnTo>
                  <a:lnTo>
                    <a:pt x="398" y="3263"/>
                  </a:lnTo>
                  <a:lnTo>
                    <a:pt x="367" y="3254"/>
                  </a:lnTo>
                  <a:lnTo>
                    <a:pt x="338" y="3244"/>
                  </a:lnTo>
                  <a:lnTo>
                    <a:pt x="309" y="3234"/>
                  </a:lnTo>
                  <a:lnTo>
                    <a:pt x="282" y="3221"/>
                  </a:lnTo>
                  <a:lnTo>
                    <a:pt x="256" y="3207"/>
                  </a:lnTo>
                  <a:lnTo>
                    <a:pt x="231" y="3192"/>
                  </a:lnTo>
                  <a:lnTo>
                    <a:pt x="208" y="3175"/>
                  </a:lnTo>
                  <a:lnTo>
                    <a:pt x="185" y="3157"/>
                  </a:lnTo>
                  <a:lnTo>
                    <a:pt x="164" y="3137"/>
                  </a:lnTo>
                  <a:lnTo>
                    <a:pt x="145" y="3115"/>
                  </a:lnTo>
                  <a:lnTo>
                    <a:pt x="126" y="3093"/>
                  </a:lnTo>
                  <a:lnTo>
                    <a:pt x="126" y="309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2448" kern="0">
                <a:solidFill>
                  <a:sysClr val="windowText" lastClr="000000"/>
                </a:solidFill>
                <a:latin typeface="Calibri Light" panose="020F0302020204030204"/>
              </a:endParaRPr>
            </a:p>
          </p:txBody>
        </p:sp>
        <p:sp>
          <p:nvSpPr>
            <p:cNvPr id="216" name="Freeform 44"/>
            <p:cNvSpPr>
              <a:spLocks noEditPoints="1"/>
            </p:cNvSpPr>
            <p:nvPr/>
          </p:nvSpPr>
          <p:spPr bwMode="auto">
            <a:xfrm>
              <a:off x="-2575176" y="-1203590"/>
              <a:ext cx="3082012" cy="2284628"/>
            </a:xfrm>
            <a:custGeom>
              <a:avLst/>
              <a:gdLst>
                <a:gd name="T0" fmla="*/ 10977 w 15471"/>
                <a:gd name="T1" fmla="*/ 1806 h 11467"/>
                <a:gd name="T2" fmla="*/ 11863 w 15471"/>
                <a:gd name="T3" fmla="*/ 2687 h 11467"/>
                <a:gd name="T4" fmla="*/ 11965 w 15471"/>
                <a:gd name="T5" fmla="*/ 3282 h 11467"/>
                <a:gd name="T6" fmla="*/ 12755 w 15471"/>
                <a:gd name="T7" fmla="*/ 3676 h 11467"/>
                <a:gd name="T8" fmla="*/ 12767 w 15471"/>
                <a:gd name="T9" fmla="*/ 4735 h 11467"/>
                <a:gd name="T10" fmla="*/ 13108 w 15471"/>
                <a:gd name="T11" fmla="*/ 1674 h 11467"/>
                <a:gd name="T12" fmla="*/ 14652 w 15471"/>
                <a:gd name="T13" fmla="*/ 942 h 11467"/>
                <a:gd name="T14" fmla="*/ 15075 w 15471"/>
                <a:gd name="T15" fmla="*/ 4776 h 11467"/>
                <a:gd name="T16" fmla="*/ 12080 w 15471"/>
                <a:gd name="T17" fmla="*/ 6929 h 11467"/>
                <a:gd name="T18" fmla="*/ 10191 w 15471"/>
                <a:gd name="T19" fmla="*/ 5810 h 11467"/>
                <a:gd name="T20" fmla="*/ 11264 w 15471"/>
                <a:gd name="T21" fmla="*/ 7535 h 11467"/>
                <a:gd name="T22" fmla="*/ 10824 w 15471"/>
                <a:gd name="T23" fmla="*/ 8068 h 11467"/>
                <a:gd name="T24" fmla="*/ 8547 w 15471"/>
                <a:gd name="T25" fmla="*/ 6706 h 11467"/>
                <a:gd name="T26" fmla="*/ 9172 w 15471"/>
                <a:gd name="T27" fmla="*/ 8211 h 11467"/>
                <a:gd name="T28" fmla="*/ 6576 w 15471"/>
                <a:gd name="T29" fmla="*/ 11116 h 11467"/>
                <a:gd name="T30" fmla="*/ 6156 w 15471"/>
                <a:gd name="T31" fmla="*/ 9541 h 11467"/>
                <a:gd name="T32" fmla="*/ 6205 w 15471"/>
                <a:gd name="T33" fmla="*/ 9052 h 11467"/>
                <a:gd name="T34" fmla="*/ 4485 w 15471"/>
                <a:gd name="T35" fmla="*/ 9219 h 11467"/>
                <a:gd name="T36" fmla="*/ 3981 w 15471"/>
                <a:gd name="T37" fmla="*/ 10956 h 11467"/>
                <a:gd name="T38" fmla="*/ 2377 w 15471"/>
                <a:gd name="T39" fmla="*/ 9801 h 11467"/>
                <a:gd name="T40" fmla="*/ 1530 w 15471"/>
                <a:gd name="T41" fmla="*/ 7314 h 11467"/>
                <a:gd name="T42" fmla="*/ 1041 w 15471"/>
                <a:gd name="T43" fmla="*/ 5673 h 11467"/>
                <a:gd name="T44" fmla="*/ 412 w 15471"/>
                <a:gd name="T45" fmla="*/ 4456 h 11467"/>
                <a:gd name="T46" fmla="*/ 938 w 15471"/>
                <a:gd name="T47" fmla="*/ 4506 h 11467"/>
                <a:gd name="T48" fmla="*/ 1436 w 15471"/>
                <a:gd name="T49" fmla="*/ 5064 h 11467"/>
                <a:gd name="T50" fmla="*/ 4800 w 15471"/>
                <a:gd name="T51" fmla="*/ 2713 h 11467"/>
                <a:gd name="T52" fmla="*/ 3605 w 15471"/>
                <a:gd name="T53" fmla="*/ 4402 h 11467"/>
                <a:gd name="T54" fmla="*/ 3968 w 15471"/>
                <a:gd name="T55" fmla="*/ 6936 h 11467"/>
                <a:gd name="T56" fmla="*/ 6878 w 15471"/>
                <a:gd name="T57" fmla="*/ 7007 h 11467"/>
                <a:gd name="T58" fmla="*/ 8016 w 15471"/>
                <a:gd name="T59" fmla="*/ 5640 h 11467"/>
                <a:gd name="T60" fmla="*/ 7464 w 15471"/>
                <a:gd name="T61" fmla="*/ 4107 h 11467"/>
                <a:gd name="T62" fmla="*/ 7291 w 15471"/>
                <a:gd name="T63" fmla="*/ 6616 h 11467"/>
                <a:gd name="T64" fmla="*/ 4638 w 15471"/>
                <a:gd name="T65" fmla="*/ 7120 h 11467"/>
                <a:gd name="T66" fmla="*/ 3893 w 15471"/>
                <a:gd name="T67" fmla="*/ 4655 h 11467"/>
                <a:gd name="T68" fmla="*/ 7348 w 15471"/>
                <a:gd name="T69" fmla="*/ 1684 h 11467"/>
                <a:gd name="T70" fmla="*/ 7505 w 15471"/>
                <a:gd name="T71" fmla="*/ 821 h 11467"/>
                <a:gd name="T72" fmla="*/ 14394 w 15471"/>
                <a:gd name="T73" fmla="*/ 1187 h 11467"/>
                <a:gd name="T74" fmla="*/ 13401 w 15471"/>
                <a:gd name="T75" fmla="*/ 1768 h 11467"/>
                <a:gd name="T76" fmla="*/ 9509 w 15471"/>
                <a:gd name="T77" fmla="*/ 2321 h 11467"/>
                <a:gd name="T78" fmla="*/ 9002 w 15471"/>
                <a:gd name="T79" fmla="*/ 2398 h 11467"/>
                <a:gd name="T80" fmla="*/ 9753 w 15471"/>
                <a:gd name="T81" fmla="*/ 3768 h 11467"/>
                <a:gd name="T82" fmla="*/ 9917 w 15471"/>
                <a:gd name="T83" fmla="*/ 4293 h 11467"/>
                <a:gd name="T84" fmla="*/ 10789 w 15471"/>
                <a:gd name="T85" fmla="*/ 3533 h 11467"/>
                <a:gd name="T86" fmla="*/ 10668 w 15471"/>
                <a:gd name="T87" fmla="*/ 3016 h 11467"/>
                <a:gd name="T88" fmla="*/ 9418 w 15471"/>
                <a:gd name="T89" fmla="*/ 3866 h 11467"/>
                <a:gd name="T90" fmla="*/ 6560 w 15471"/>
                <a:gd name="T91" fmla="*/ 1283 h 11467"/>
                <a:gd name="T92" fmla="*/ 4869 w 15471"/>
                <a:gd name="T93" fmla="*/ 2378 h 11467"/>
                <a:gd name="T94" fmla="*/ 1533 w 15471"/>
                <a:gd name="T95" fmla="*/ 4436 h 11467"/>
                <a:gd name="T96" fmla="*/ 865 w 15471"/>
                <a:gd name="T97" fmla="*/ 3460 h 11467"/>
                <a:gd name="T98" fmla="*/ 523 w 15471"/>
                <a:gd name="T99" fmla="*/ 5835 h 11467"/>
                <a:gd name="T100" fmla="*/ 2021 w 15471"/>
                <a:gd name="T101" fmla="*/ 9156 h 11467"/>
                <a:gd name="T102" fmla="*/ 2536 w 15471"/>
                <a:gd name="T103" fmla="*/ 11188 h 11467"/>
                <a:gd name="T104" fmla="*/ 4423 w 15471"/>
                <a:gd name="T105" fmla="*/ 10332 h 11467"/>
                <a:gd name="T106" fmla="*/ 5268 w 15471"/>
                <a:gd name="T107" fmla="*/ 9942 h 11467"/>
                <a:gd name="T108" fmla="*/ 7052 w 15471"/>
                <a:gd name="T109" fmla="*/ 11297 h 11467"/>
                <a:gd name="T110" fmla="*/ 9714 w 15471"/>
                <a:gd name="T111" fmla="*/ 7999 h 11467"/>
                <a:gd name="T112" fmla="*/ 11839 w 15471"/>
                <a:gd name="T113" fmla="*/ 7522 h 11467"/>
                <a:gd name="T114" fmla="*/ 14957 w 15471"/>
                <a:gd name="T115" fmla="*/ 5826 h 11467"/>
                <a:gd name="T116" fmla="*/ 14949 w 15471"/>
                <a:gd name="T117" fmla="*/ 867 h 11467"/>
                <a:gd name="T118" fmla="*/ 13419 w 15471"/>
                <a:gd name="T119" fmla="*/ 1053 h 11467"/>
                <a:gd name="T120" fmla="*/ 12890 w 15471"/>
                <a:gd name="T121" fmla="*/ 3396 h 11467"/>
                <a:gd name="T122" fmla="*/ 12179 w 15471"/>
                <a:gd name="T123" fmla="*/ 1882 h 11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471" h="11467">
                  <a:moveTo>
                    <a:pt x="9231" y="342"/>
                  </a:moveTo>
                  <a:lnTo>
                    <a:pt x="9450" y="342"/>
                  </a:lnTo>
                  <a:lnTo>
                    <a:pt x="9501" y="346"/>
                  </a:lnTo>
                  <a:lnTo>
                    <a:pt x="9553" y="351"/>
                  </a:lnTo>
                  <a:lnTo>
                    <a:pt x="9604" y="357"/>
                  </a:lnTo>
                  <a:lnTo>
                    <a:pt x="9654" y="364"/>
                  </a:lnTo>
                  <a:lnTo>
                    <a:pt x="9703" y="373"/>
                  </a:lnTo>
                  <a:lnTo>
                    <a:pt x="9752" y="383"/>
                  </a:lnTo>
                  <a:lnTo>
                    <a:pt x="9801" y="394"/>
                  </a:lnTo>
                  <a:lnTo>
                    <a:pt x="9848" y="405"/>
                  </a:lnTo>
                  <a:lnTo>
                    <a:pt x="9894" y="419"/>
                  </a:lnTo>
                  <a:lnTo>
                    <a:pt x="9941" y="433"/>
                  </a:lnTo>
                  <a:lnTo>
                    <a:pt x="10031" y="464"/>
                  </a:lnTo>
                  <a:lnTo>
                    <a:pt x="10118" y="499"/>
                  </a:lnTo>
                  <a:lnTo>
                    <a:pt x="10203" y="537"/>
                  </a:lnTo>
                  <a:lnTo>
                    <a:pt x="10285" y="579"/>
                  </a:lnTo>
                  <a:lnTo>
                    <a:pt x="10364" y="623"/>
                  </a:lnTo>
                  <a:lnTo>
                    <a:pt x="10441" y="669"/>
                  </a:lnTo>
                  <a:lnTo>
                    <a:pt x="10514" y="718"/>
                  </a:lnTo>
                  <a:lnTo>
                    <a:pt x="10585" y="768"/>
                  </a:lnTo>
                  <a:lnTo>
                    <a:pt x="10653" y="820"/>
                  </a:lnTo>
                  <a:lnTo>
                    <a:pt x="10719" y="873"/>
                  </a:lnTo>
                  <a:lnTo>
                    <a:pt x="10781" y="927"/>
                  </a:lnTo>
                  <a:lnTo>
                    <a:pt x="10841" y="980"/>
                  </a:lnTo>
                  <a:lnTo>
                    <a:pt x="10899" y="1035"/>
                  </a:lnTo>
                  <a:lnTo>
                    <a:pt x="10954" y="1089"/>
                  </a:lnTo>
                  <a:lnTo>
                    <a:pt x="11005" y="1144"/>
                  </a:lnTo>
                  <a:lnTo>
                    <a:pt x="11054" y="1198"/>
                  </a:lnTo>
                  <a:lnTo>
                    <a:pt x="11100" y="1249"/>
                  </a:lnTo>
                  <a:lnTo>
                    <a:pt x="11144" y="1301"/>
                  </a:lnTo>
                  <a:lnTo>
                    <a:pt x="11185" y="1350"/>
                  </a:lnTo>
                  <a:lnTo>
                    <a:pt x="11223" y="1397"/>
                  </a:lnTo>
                  <a:lnTo>
                    <a:pt x="11258" y="1443"/>
                  </a:lnTo>
                  <a:lnTo>
                    <a:pt x="11291" y="1486"/>
                  </a:lnTo>
                  <a:lnTo>
                    <a:pt x="11321" y="1526"/>
                  </a:lnTo>
                  <a:lnTo>
                    <a:pt x="11348" y="1562"/>
                  </a:lnTo>
                  <a:lnTo>
                    <a:pt x="11373" y="1596"/>
                  </a:lnTo>
                  <a:lnTo>
                    <a:pt x="11393" y="1626"/>
                  </a:lnTo>
                  <a:lnTo>
                    <a:pt x="11404" y="1638"/>
                  </a:lnTo>
                  <a:lnTo>
                    <a:pt x="11413" y="1651"/>
                  </a:lnTo>
                  <a:lnTo>
                    <a:pt x="11381" y="1651"/>
                  </a:lnTo>
                  <a:lnTo>
                    <a:pt x="11351" y="1653"/>
                  </a:lnTo>
                  <a:lnTo>
                    <a:pt x="11319" y="1658"/>
                  </a:lnTo>
                  <a:lnTo>
                    <a:pt x="11286" y="1665"/>
                  </a:lnTo>
                  <a:lnTo>
                    <a:pt x="11253" y="1676"/>
                  </a:lnTo>
                  <a:lnTo>
                    <a:pt x="11219" y="1687"/>
                  </a:lnTo>
                  <a:lnTo>
                    <a:pt x="11185" y="1700"/>
                  </a:lnTo>
                  <a:lnTo>
                    <a:pt x="11152" y="1715"/>
                  </a:lnTo>
                  <a:lnTo>
                    <a:pt x="11121" y="1729"/>
                  </a:lnTo>
                  <a:lnTo>
                    <a:pt x="11091" y="1743"/>
                  </a:lnTo>
                  <a:lnTo>
                    <a:pt x="11064" y="1758"/>
                  </a:lnTo>
                  <a:lnTo>
                    <a:pt x="11039" y="1770"/>
                  </a:lnTo>
                  <a:lnTo>
                    <a:pt x="11018" y="1783"/>
                  </a:lnTo>
                  <a:lnTo>
                    <a:pt x="11008" y="1788"/>
                  </a:lnTo>
                  <a:lnTo>
                    <a:pt x="11001" y="1792"/>
                  </a:lnTo>
                  <a:lnTo>
                    <a:pt x="10994" y="1796"/>
                  </a:lnTo>
                  <a:lnTo>
                    <a:pt x="10988" y="1800"/>
                  </a:lnTo>
                  <a:lnTo>
                    <a:pt x="10983" y="1803"/>
                  </a:lnTo>
                  <a:lnTo>
                    <a:pt x="10979" y="1805"/>
                  </a:lnTo>
                  <a:lnTo>
                    <a:pt x="10977" y="1806"/>
                  </a:lnTo>
                  <a:lnTo>
                    <a:pt x="10976" y="1806"/>
                  </a:lnTo>
                  <a:lnTo>
                    <a:pt x="11257" y="1806"/>
                  </a:lnTo>
                  <a:lnTo>
                    <a:pt x="11303" y="1806"/>
                  </a:lnTo>
                  <a:lnTo>
                    <a:pt x="11345" y="1807"/>
                  </a:lnTo>
                  <a:lnTo>
                    <a:pt x="11385" y="1808"/>
                  </a:lnTo>
                  <a:lnTo>
                    <a:pt x="11424" y="1810"/>
                  </a:lnTo>
                  <a:lnTo>
                    <a:pt x="11462" y="1815"/>
                  </a:lnTo>
                  <a:lnTo>
                    <a:pt x="11498" y="1820"/>
                  </a:lnTo>
                  <a:lnTo>
                    <a:pt x="11534" y="1828"/>
                  </a:lnTo>
                  <a:lnTo>
                    <a:pt x="11569" y="1838"/>
                  </a:lnTo>
                  <a:lnTo>
                    <a:pt x="11603" y="1851"/>
                  </a:lnTo>
                  <a:lnTo>
                    <a:pt x="11637" y="1863"/>
                  </a:lnTo>
                  <a:lnTo>
                    <a:pt x="11671" y="1877"/>
                  </a:lnTo>
                  <a:lnTo>
                    <a:pt x="11704" y="1893"/>
                  </a:lnTo>
                  <a:lnTo>
                    <a:pt x="11737" y="1910"/>
                  </a:lnTo>
                  <a:lnTo>
                    <a:pt x="11771" y="1930"/>
                  </a:lnTo>
                  <a:lnTo>
                    <a:pt x="11804" y="1951"/>
                  </a:lnTo>
                  <a:lnTo>
                    <a:pt x="11837" y="1974"/>
                  </a:lnTo>
                  <a:lnTo>
                    <a:pt x="11871" y="2000"/>
                  </a:lnTo>
                  <a:lnTo>
                    <a:pt x="11905" y="2029"/>
                  </a:lnTo>
                  <a:lnTo>
                    <a:pt x="11941" y="2061"/>
                  </a:lnTo>
                  <a:lnTo>
                    <a:pt x="11977" y="2097"/>
                  </a:lnTo>
                  <a:lnTo>
                    <a:pt x="12013" y="2135"/>
                  </a:lnTo>
                  <a:lnTo>
                    <a:pt x="12051" y="2177"/>
                  </a:lnTo>
                  <a:lnTo>
                    <a:pt x="12070" y="2200"/>
                  </a:lnTo>
                  <a:lnTo>
                    <a:pt x="12089" y="2223"/>
                  </a:lnTo>
                  <a:lnTo>
                    <a:pt x="12110" y="2248"/>
                  </a:lnTo>
                  <a:lnTo>
                    <a:pt x="12129" y="2274"/>
                  </a:lnTo>
                  <a:lnTo>
                    <a:pt x="12157" y="2310"/>
                  </a:lnTo>
                  <a:lnTo>
                    <a:pt x="12182" y="2345"/>
                  </a:lnTo>
                  <a:lnTo>
                    <a:pt x="12204" y="2381"/>
                  </a:lnTo>
                  <a:lnTo>
                    <a:pt x="12221" y="2416"/>
                  </a:lnTo>
                  <a:lnTo>
                    <a:pt x="12237" y="2451"/>
                  </a:lnTo>
                  <a:lnTo>
                    <a:pt x="12247" y="2484"/>
                  </a:lnTo>
                  <a:lnTo>
                    <a:pt x="12254" y="2517"/>
                  </a:lnTo>
                  <a:lnTo>
                    <a:pt x="12258" y="2547"/>
                  </a:lnTo>
                  <a:lnTo>
                    <a:pt x="12258" y="2561"/>
                  </a:lnTo>
                  <a:lnTo>
                    <a:pt x="12257" y="2575"/>
                  </a:lnTo>
                  <a:lnTo>
                    <a:pt x="12255" y="2588"/>
                  </a:lnTo>
                  <a:lnTo>
                    <a:pt x="12253" y="2600"/>
                  </a:lnTo>
                  <a:lnTo>
                    <a:pt x="12249" y="2612"/>
                  </a:lnTo>
                  <a:lnTo>
                    <a:pt x="12244" y="2623"/>
                  </a:lnTo>
                  <a:lnTo>
                    <a:pt x="12238" y="2632"/>
                  </a:lnTo>
                  <a:lnTo>
                    <a:pt x="12231" y="2642"/>
                  </a:lnTo>
                  <a:lnTo>
                    <a:pt x="12222" y="2650"/>
                  </a:lnTo>
                  <a:lnTo>
                    <a:pt x="12212" y="2658"/>
                  </a:lnTo>
                  <a:lnTo>
                    <a:pt x="12202" y="2664"/>
                  </a:lnTo>
                  <a:lnTo>
                    <a:pt x="12189" y="2670"/>
                  </a:lnTo>
                  <a:lnTo>
                    <a:pt x="12177" y="2674"/>
                  </a:lnTo>
                  <a:lnTo>
                    <a:pt x="12162" y="2677"/>
                  </a:lnTo>
                  <a:lnTo>
                    <a:pt x="12147" y="2679"/>
                  </a:lnTo>
                  <a:lnTo>
                    <a:pt x="12129" y="2679"/>
                  </a:lnTo>
                  <a:lnTo>
                    <a:pt x="12035" y="2679"/>
                  </a:lnTo>
                  <a:lnTo>
                    <a:pt x="12008" y="2679"/>
                  </a:lnTo>
                  <a:lnTo>
                    <a:pt x="11980" y="2680"/>
                  </a:lnTo>
                  <a:lnTo>
                    <a:pt x="11954" y="2681"/>
                  </a:lnTo>
                  <a:lnTo>
                    <a:pt x="11930" y="2682"/>
                  </a:lnTo>
                  <a:lnTo>
                    <a:pt x="11906" y="2684"/>
                  </a:lnTo>
                  <a:lnTo>
                    <a:pt x="11885" y="2685"/>
                  </a:lnTo>
                  <a:lnTo>
                    <a:pt x="11863" y="2687"/>
                  </a:lnTo>
                  <a:lnTo>
                    <a:pt x="11843" y="2690"/>
                  </a:lnTo>
                  <a:lnTo>
                    <a:pt x="11806" y="2695"/>
                  </a:lnTo>
                  <a:lnTo>
                    <a:pt x="11772" y="2702"/>
                  </a:lnTo>
                  <a:lnTo>
                    <a:pt x="11741" y="2710"/>
                  </a:lnTo>
                  <a:lnTo>
                    <a:pt x="11712" y="2718"/>
                  </a:lnTo>
                  <a:lnTo>
                    <a:pt x="11686" y="2727"/>
                  </a:lnTo>
                  <a:lnTo>
                    <a:pt x="11660" y="2737"/>
                  </a:lnTo>
                  <a:lnTo>
                    <a:pt x="11611" y="2758"/>
                  </a:lnTo>
                  <a:lnTo>
                    <a:pt x="11586" y="2769"/>
                  </a:lnTo>
                  <a:lnTo>
                    <a:pt x="11561" y="2781"/>
                  </a:lnTo>
                  <a:lnTo>
                    <a:pt x="11535" y="2792"/>
                  </a:lnTo>
                  <a:lnTo>
                    <a:pt x="11506" y="2803"/>
                  </a:lnTo>
                  <a:lnTo>
                    <a:pt x="11519" y="2802"/>
                  </a:lnTo>
                  <a:lnTo>
                    <a:pt x="11535" y="2799"/>
                  </a:lnTo>
                  <a:lnTo>
                    <a:pt x="11552" y="2794"/>
                  </a:lnTo>
                  <a:lnTo>
                    <a:pt x="11572" y="2788"/>
                  </a:lnTo>
                  <a:lnTo>
                    <a:pt x="11594" y="2783"/>
                  </a:lnTo>
                  <a:lnTo>
                    <a:pt x="11615" y="2778"/>
                  </a:lnTo>
                  <a:lnTo>
                    <a:pt x="11639" y="2775"/>
                  </a:lnTo>
                  <a:lnTo>
                    <a:pt x="11662" y="2773"/>
                  </a:lnTo>
                  <a:lnTo>
                    <a:pt x="11709" y="2774"/>
                  </a:lnTo>
                  <a:lnTo>
                    <a:pt x="11733" y="2775"/>
                  </a:lnTo>
                  <a:lnTo>
                    <a:pt x="11757" y="2777"/>
                  </a:lnTo>
                  <a:lnTo>
                    <a:pt x="11781" y="2781"/>
                  </a:lnTo>
                  <a:lnTo>
                    <a:pt x="11803" y="2787"/>
                  </a:lnTo>
                  <a:lnTo>
                    <a:pt x="11826" y="2795"/>
                  </a:lnTo>
                  <a:lnTo>
                    <a:pt x="11849" y="2805"/>
                  </a:lnTo>
                  <a:lnTo>
                    <a:pt x="11870" y="2819"/>
                  </a:lnTo>
                  <a:lnTo>
                    <a:pt x="11890" y="2835"/>
                  </a:lnTo>
                  <a:lnTo>
                    <a:pt x="11910" y="2856"/>
                  </a:lnTo>
                  <a:lnTo>
                    <a:pt x="11920" y="2867"/>
                  </a:lnTo>
                  <a:lnTo>
                    <a:pt x="11928" y="2880"/>
                  </a:lnTo>
                  <a:lnTo>
                    <a:pt x="11937" y="2894"/>
                  </a:lnTo>
                  <a:lnTo>
                    <a:pt x="11946" y="2908"/>
                  </a:lnTo>
                  <a:lnTo>
                    <a:pt x="11954" y="2925"/>
                  </a:lnTo>
                  <a:lnTo>
                    <a:pt x="11961" y="2942"/>
                  </a:lnTo>
                  <a:lnTo>
                    <a:pt x="11968" y="2961"/>
                  </a:lnTo>
                  <a:lnTo>
                    <a:pt x="11976" y="2981"/>
                  </a:lnTo>
                  <a:lnTo>
                    <a:pt x="11982" y="3002"/>
                  </a:lnTo>
                  <a:lnTo>
                    <a:pt x="11988" y="3025"/>
                  </a:lnTo>
                  <a:lnTo>
                    <a:pt x="11989" y="3058"/>
                  </a:lnTo>
                  <a:lnTo>
                    <a:pt x="11988" y="3088"/>
                  </a:lnTo>
                  <a:lnTo>
                    <a:pt x="11987" y="3117"/>
                  </a:lnTo>
                  <a:lnTo>
                    <a:pt x="11986" y="3142"/>
                  </a:lnTo>
                  <a:lnTo>
                    <a:pt x="11983" y="3166"/>
                  </a:lnTo>
                  <a:lnTo>
                    <a:pt x="11980" y="3188"/>
                  </a:lnTo>
                  <a:lnTo>
                    <a:pt x="11976" y="3207"/>
                  </a:lnTo>
                  <a:lnTo>
                    <a:pt x="11970" y="3226"/>
                  </a:lnTo>
                  <a:lnTo>
                    <a:pt x="11963" y="3241"/>
                  </a:lnTo>
                  <a:lnTo>
                    <a:pt x="11956" y="3256"/>
                  </a:lnTo>
                  <a:lnTo>
                    <a:pt x="11947" y="3268"/>
                  </a:lnTo>
                  <a:lnTo>
                    <a:pt x="11936" y="3278"/>
                  </a:lnTo>
                  <a:lnTo>
                    <a:pt x="11925" y="3288"/>
                  </a:lnTo>
                  <a:lnTo>
                    <a:pt x="11912" y="3296"/>
                  </a:lnTo>
                  <a:lnTo>
                    <a:pt x="11897" y="3302"/>
                  </a:lnTo>
                  <a:lnTo>
                    <a:pt x="11881" y="3307"/>
                  </a:lnTo>
                  <a:lnTo>
                    <a:pt x="11905" y="3298"/>
                  </a:lnTo>
                  <a:lnTo>
                    <a:pt x="11928" y="3291"/>
                  </a:lnTo>
                  <a:lnTo>
                    <a:pt x="11952" y="3284"/>
                  </a:lnTo>
                  <a:lnTo>
                    <a:pt x="11965" y="3282"/>
                  </a:lnTo>
                  <a:lnTo>
                    <a:pt x="11979" y="3280"/>
                  </a:lnTo>
                  <a:lnTo>
                    <a:pt x="11994" y="3278"/>
                  </a:lnTo>
                  <a:lnTo>
                    <a:pt x="12011" y="3277"/>
                  </a:lnTo>
                  <a:lnTo>
                    <a:pt x="12029" y="3275"/>
                  </a:lnTo>
                  <a:lnTo>
                    <a:pt x="12050" y="3274"/>
                  </a:lnTo>
                  <a:lnTo>
                    <a:pt x="12074" y="3273"/>
                  </a:lnTo>
                  <a:lnTo>
                    <a:pt x="12100" y="3273"/>
                  </a:lnTo>
                  <a:lnTo>
                    <a:pt x="12128" y="3272"/>
                  </a:lnTo>
                  <a:lnTo>
                    <a:pt x="12160" y="3271"/>
                  </a:lnTo>
                  <a:lnTo>
                    <a:pt x="12184" y="3272"/>
                  </a:lnTo>
                  <a:lnTo>
                    <a:pt x="12208" y="3275"/>
                  </a:lnTo>
                  <a:lnTo>
                    <a:pt x="12232" y="3279"/>
                  </a:lnTo>
                  <a:lnTo>
                    <a:pt x="12255" y="3284"/>
                  </a:lnTo>
                  <a:lnTo>
                    <a:pt x="12279" y="3293"/>
                  </a:lnTo>
                  <a:lnTo>
                    <a:pt x="12302" y="3301"/>
                  </a:lnTo>
                  <a:lnTo>
                    <a:pt x="12325" y="3311"/>
                  </a:lnTo>
                  <a:lnTo>
                    <a:pt x="12346" y="3324"/>
                  </a:lnTo>
                  <a:lnTo>
                    <a:pt x="12367" y="3336"/>
                  </a:lnTo>
                  <a:lnTo>
                    <a:pt x="12386" y="3350"/>
                  </a:lnTo>
                  <a:lnTo>
                    <a:pt x="12404" y="3366"/>
                  </a:lnTo>
                  <a:lnTo>
                    <a:pt x="12422" y="3382"/>
                  </a:lnTo>
                  <a:lnTo>
                    <a:pt x="12437" y="3400"/>
                  </a:lnTo>
                  <a:lnTo>
                    <a:pt x="12450" y="3418"/>
                  </a:lnTo>
                  <a:lnTo>
                    <a:pt x="12463" y="3438"/>
                  </a:lnTo>
                  <a:lnTo>
                    <a:pt x="12472" y="3459"/>
                  </a:lnTo>
                  <a:lnTo>
                    <a:pt x="12481" y="3479"/>
                  </a:lnTo>
                  <a:lnTo>
                    <a:pt x="12490" y="3499"/>
                  </a:lnTo>
                  <a:lnTo>
                    <a:pt x="12498" y="3518"/>
                  </a:lnTo>
                  <a:lnTo>
                    <a:pt x="12505" y="3537"/>
                  </a:lnTo>
                  <a:lnTo>
                    <a:pt x="12511" y="3555"/>
                  </a:lnTo>
                  <a:lnTo>
                    <a:pt x="12516" y="3574"/>
                  </a:lnTo>
                  <a:lnTo>
                    <a:pt x="12518" y="3592"/>
                  </a:lnTo>
                  <a:lnTo>
                    <a:pt x="12518" y="3612"/>
                  </a:lnTo>
                  <a:lnTo>
                    <a:pt x="12514" y="3633"/>
                  </a:lnTo>
                  <a:lnTo>
                    <a:pt x="12508" y="3654"/>
                  </a:lnTo>
                  <a:lnTo>
                    <a:pt x="12499" y="3677"/>
                  </a:lnTo>
                  <a:lnTo>
                    <a:pt x="12493" y="3688"/>
                  </a:lnTo>
                  <a:lnTo>
                    <a:pt x="12486" y="3701"/>
                  </a:lnTo>
                  <a:lnTo>
                    <a:pt x="12477" y="3714"/>
                  </a:lnTo>
                  <a:lnTo>
                    <a:pt x="12468" y="3727"/>
                  </a:lnTo>
                  <a:lnTo>
                    <a:pt x="12458" y="3742"/>
                  </a:lnTo>
                  <a:lnTo>
                    <a:pt x="12445" y="3756"/>
                  </a:lnTo>
                  <a:lnTo>
                    <a:pt x="12433" y="3771"/>
                  </a:lnTo>
                  <a:lnTo>
                    <a:pt x="12418" y="3787"/>
                  </a:lnTo>
                  <a:lnTo>
                    <a:pt x="12403" y="3804"/>
                  </a:lnTo>
                  <a:lnTo>
                    <a:pt x="12386" y="3820"/>
                  </a:lnTo>
                  <a:lnTo>
                    <a:pt x="12404" y="3804"/>
                  </a:lnTo>
                  <a:lnTo>
                    <a:pt x="12423" y="3788"/>
                  </a:lnTo>
                  <a:lnTo>
                    <a:pt x="12441" y="3774"/>
                  </a:lnTo>
                  <a:lnTo>
                    <a:pt x="12461" y="3760"/>
                  </a:lnTo>
                  <a:lnTo>
                    <a:pt x="12481" y="3748"/>
                  </a:lnTo>
                  <a:lnTo>
                    <a:pt x="12501" y="3737"/>
                  </a:lnTo>
                  <a:lnTo>
                    <a:pt x="12523" y="3726"/>
                  </a:lnTo>
                  <a:lnTo>
                    <a:pt x="12543" y="3717"/>
                  </a:lnTo>
                  <a:lnTo>
                    <a:pt x="12587" y="3702"/>
                  </a:lnTo>
                  <a:lnTo>
                    <a:pt x="12631" y="3690"/>
                  </a:lnTo>
                  <a:lnTo>
                    <a:pt x="12677" y="3682"/>
                  </a:lnTo>
                  <a:lnTo>
                    <a:pt x="12722" y="3677"/>
                  </a:lnTo>
                  <a:lnTo>
                    <a:pt x="12739" y="3676"/>
                  </a:lnTo>
                  <a:lnTo>
                    <a:pt x="12755" y="3676"/>
                  </a:lnTo>
                  <a:lnTo>
                    <a:pt x="12773" y="3677"/>
                  </a:lnTo>
                  <a:lnTo>
                    <a:pt x="12789" y="3679"/>
                  </a:lnTo>
                  <a:lnTo>
                    <a:pt x="12806" y="3683"/>
                  </a:lnTo>
                  <a:lnTo>
                    <a:pt x="12821" y="3689"/>
                  </a:lnTo>
                  <a:lnTo>
                    <a:pt x="12835" y="3697"/>
                  </a:lnTo>
                  <a:lnTo>
                    <a:pt x="12846" y="3708"/>
                  </a:lnTo>
                  <a:lnTo>
                    <a:pt x="12861" y="3724"/>
                  </a:lnTo>
                  <a:lnTo>
                    <a:pt x="12875" y="3740"/>
                  </a:lnTo>
                  <a:lnTo>
                    <a:pt x="12887" y="3755"/>
                  </a:lnTo>
                  <a:lnTo>
                    <a:pt x="12899" y="3770"/>
                  </a:lnTo>
                  <a:lnTo>
                    <a:pt x="12908" y="3784"/>
                  </a:lnTo>
                  <a:lnTo>
                    <a:pt x="12916" y="3799"/>
                  </a:lnTo>
                  <a:lnTo>
                    <a:pt x="12922" y="3816"/>
                  </a:lnTo>
                  <a:lnTo>
                    <a:pt x="12927" y="3834"/>
                  </a:lnTo>
                  <a:lnTo>
                    <a:pt x="12931" y="3854"/>
                  </a:lnTo>
                  <a:lnTo>
                    <a:pt x="12932" y="3876"/>
                  </a:lnTo>
                  <a:lnTo>
                    <a:pt x="12931" y="3900"/>
                  </a:lnTo>
                  <a:lnTo>
                    <a:pt x="12928" y="3928"/>
                  </a:lnTo>
                  <a:lnTo>
                    <a:pt x="12924" y="3959"/>
                  </a:lnTo>
                  <a:lnTo>
                    <a:pt x="12921" y="3977"/>
                  </a:lnTo>
                  <a:lnTo>
                    <a:pt x="12917" y="3995"/>
                  </a:lnTo>
                  <a:lnTo>
                    <a:pt x="12913" y="4014"/>
                  </a:lnTo>
                  <a:lnTo>
                    <a:pt x="12909" y="4034"/>
                  </a:lnTo>
                  <a:lnTo>
                    <a:pt x="12904" y="4056"/>
                  </a:lnTo>
                  <a:lnTo>
                    <a:pt x="12899" y="4079"/>
                  </a:lnTo>
                  <a:lnTo>
                    <a:pt x="12892" y="4108"/>
                  </a:lnTo>
                  <a:lnTo>
                    <a:pt x="12885" y="4139"/>
                  </a:lnTo>
                  <a:lnTo>
                    <a:pt x="12870" y="4203"/>
                  </a:lnTo>
                  <a:lnTo>
                    <a:pt x="12853" y="4269"/>
                  </a:lnTo>
                  <a:lnTo>
                    <a:pt x="12835" y="4337"/>
                  </a:lnTo>
                  <a:lnTo>
                    <a:pt x="12815" y="4405"/>
                  </a:lnTo>
                  <a:lnTo>
                    <a:pt x="12795" y="4473"/>
                  </a:lnTo>
                  <a:lnTo>
                    <a:pt x="12775" y="4539"/>
                  </a:lnTo>
                  <a:lnTo>
                    <a:pt x="12755" y="4602"/>
                  </a:lnTo>
                  <a:lnTo>
                    <a:pt x="12746" y="4633"/>
                  </a:lnTo>
                  <a:lnTo>
                    <a:pt x="12736" y="4662"/>
                  </a:lnTo>
                  <a:lnTo>
                    <a:pt x="12727" y="4690"/>
                  </a:lnTo>
                  <a:lnTo>
                    <a:pt x="12719" y="4717"/>
                  </a:lnTo>
                  <a:lnTo>
                    <a:pt x="12710" y="4742"/>
                  </a:lnTo>
                  <a:lnTo>
                    <a:pt x="12702" y="4766"/>
                  </a:lnTo>
                  <a:lnTo>
                    <a:pt x="12695" y="4788"/>
                  </a:lnTo>
                  <a:lnTo>
                    <a:pt x="12688" y="4809"/>
                  </a:lnTo>
                  <a:lnTo>
                    <a:pt x="12682" y="4827"/>
                  </a:lnTo>
                  <a:lnTo>
                    <a:pt x="12676" y="4844"/>
                  </a:lnTo>
                  <a:lnTo>
                    <a:pt x="12671" y="4858"/>
                  </a:lnTo>
                  <a:lnTo>
                    <a:pt x="12667" y="4870"/>
                  </a:lnTo>
                  <a:lnTo>
                    <a:pt x="12664" y="4879"/>
                  </a:lnTo>
                  <a:lnTo>
                    <a:pt x="12661" y="4886"/>
                  </a:lnTo>
                  <a:lnTo>
                    <a:pt x="12660" y="4890"/>
                  </a:lnTo>
                  <a:lnTo>
                    <a:pt x="12659" y="4892"/>
                  </a:lnTo>
                  <a:lnTo>
                    <a:pt x="12661" y="4890"/>
                  </a:lnTo>
                  <a:lnTo>
                    <a:pt x="12664" y="4886"/>
                  </a:lnTo>
                  <a:lnTo>
                    <a:pt x="12670" y="4878"/>
                  </a:lnTo>
                  <a:lnTo>
                    <a:pt x="12679" y="4867"/>
                  </a:lnTo>
                  <a:lnTo>
                    <a:pt x="12689" y="4852"/>
                  </a:lnTo>
                  <a:lnTo>
                    <a:pt x="12701" y="4836"/>
                  </a:lnTo>
                  <a:lnTo>
                    <a:pt x="12716" y="4815"/>
                  </a:lnTo>
                  <a:lnTo>
                    <a:pt x="12731" y="4791"/>
                  </a:lnTo>
                  <a:lnTo>
                    <a:pt x="12749" y="4765"/>
                  </a:lnTo>
                  <a:lnTo>
                    <a:pt x="12767" y="4735"/>
                  </a:lnTo>
                  <a:lnTo>
                    <a:pt x="12786" y="4702"/>
                  </a:lnTo>
                  <a:lnTo>
                    <a:pt x="12807" y="4666"/>
                  </a:lnTo>
                  <a:lnTo>
                    <a:pt x="12828" y="4627"/>
                  </a:lnTo>
                  <a:lnTo>
                    <a:pt x="12850" y="4584"/>
                  </a:lnTo>
                  <a:lnTo>
                    <a:pt x="12873" y="4538"/>
                  </a:lnTo>
                  <a:lnTo>
                    <a:pt x="12895" y="4490"/>
                  </a:lnTo>
                  <a:lnTo>
                    <a:pt x="12918" y="4438"/>
                  </a:lnTo>
                  <a:lnTo>
                    <a:pt x="12941" y="4384"/>
                  </a:lnTo>
                  <a:lnTo>
                    <a:pt x="12964" y="4326"/>
                  </a:lnTo>
                  <a:lnTo>
                    <a:pt x="12986" y="4264"/>
                  </a:lnTo>
                  <a:lnTo>
                    <a:pt x="13008" y="4200"/>
                  </a:lnTo>
                  <a:lnTo>
                    <a:pt x="13030" y="4133"/>
                  </a:lnTo>
                  <a:lnTo>
                    <a:pt x="13050" y="4063"/>
                  </a:lnTo>
                  <a:lnTo>
                    <a:pt x="13070" y="3990"/>
                  </a:lnTo>
                  <a:lnTo>
                    <a:pt x="13088" y="3914"/>
                  </a:lnTo>
                  <a:lnTo>
                    <a:pt x="13106" y="3833"/>
                  </a:lnTo>
                  <a:lnTo>
                    <a:pt x="13123" y="3751"/>
                  </a:lnTo>
                  <a:lnTo>
                    <a:pt x="13137" y="3666"/>
                  </a:lnTo>
                  <a:lnTo>
                    <a:pt x="13150" y="3577"/>
                  </a:lnTo>
                  <a:lnTo>
                    <a:pt x="13161" y="3485"/>
                  </a:lnTo>
                  <a:lnTo>
                    <a:pt x="13170" y="3391"/>
                  </a:lnTo>
                  <a:lnTo>
                    <a:pt x="13177" y="3293"/>
                  </a:lnTo>
                  <a:lnTo>
                    <a:pt x="13179" y="3239"/>
                  </a:lnTo>
                  <a:lnTo>
                    <a:pt x="13181" y="3188"/>
                  </a:lnTo>
                  <a:lnTo>
                    <a:pt x="13183" y="3136"/>
                  </a:lnTo>
                  <a:lnTo>
                    <a:pt x="13184" y="3087"/>
                  </a:lnTo>
                  <a:lnTo>
                    <a:pt x="13186" y="3037"/>
                  </a:lnTo>
                  <a:lnTo>
                    <a:pt x="13186" y="2990"/>
                  </a:lnTo>
                  <a:lnTo>
                    <a:pt x="13186" y="2944"/>
                  </a:lnTo>
                  <a:lnTo>
                    <a:pt x="13186" y="2898"/>
                  </a:lnTo>
                  <a:lnTo>
                    <a:pt x="13184" y="2854"/>
                  </a:lnTo>
                  <a:lnTo>
                    <a:pt x="13182" y="2811"/>
                  </a:lnTo>
                  <a:lnTo>
                    <a:pt x="13181" y="2768"/>
                  </a:lnTo>
                  <a:lnTo>
                    <a:pt x="13179" y="2727"/>
                  </a:lnTo>
                  <a:lnTo>
                    <a:pt x="13177" y="2687"/>
                  </a:lnTo>
                  <a:lnTo>
                    <a:pt x="13174" y="2648"/>
                  </a:lnTo>
                  <a:lnTo>
                    <a:pt x="13169" y="2573"/>
                  </a:lnTo>
                  <a:lnTo>
                    <a:pt x="13162" y="2502"/>
                  </a:lnTo>
                  <a:lnTo>
                    <a:pt x="13155" y="2435"/>
                  </a:lnTo>
                  <a:lnTo>
                    <a:pt x="13147" y="2371"/>
                  </a:lnTo>
                  <a:lnTo>
                    <a:pt x="13139" y="2310"/>
                  </a:lnTo>
                  <a:lnTo>
                    <a:pt x="13130" y="2253"/>
                  </a:lnTo>
                  <a:lnTo>
                    <a:pt x="13121" y="2200"/>
                  </a:lnTo>
                  <a:lnTo>
                    <a:pt x="13112" y="2149"/>
                  </a:lnTo>
                  <a:lnTo>
                    <a:pt x="13104" y="2102"/>
                  </a:lnTo>
                  <a:lnTo>
                    <a:pt x="13096" y="2058"/>
                  </a:lnTo>
                  <a:lnTo>
                    <a:pt x="13088" y="2015"/>
                  </a:lnTo>
                  <a:lnTo>
                    <a:pt x="13081" y="1977"/>
                  </a:lnTo>
                  <a:lnTo>
                    <a:pt x="13075" y="1940"/>
                  </a:lnTo>
                  <a:lnTo>
                    <a:pt x="13070" y="1906"/>
                  </a:lnTo>
                  <a:lnTo>
                    <a:pt x="13067" y="1875"/>
                  </a:lnTo>
                  <a:lnTo>
                    <a:pt x="13064" y="1845"/>
                  </a:lnTo>
                  <a:lnTo>
                    <a:pt x="13063" y="1818"/>
                  </a:lnTo>
                  <a:lnTo>
                    <a:pt x="13063" y="1793"/>
                  </a:lnTo>
                  <a:lnTo>
                    <a:pt x="13065" y="1769"/>
                  </a:lnTo>
                  <a:lnTo>
                    <a:pt x="13069" y="1748"/>
                  </a:lnTo>
                  <a:lnTo>
                    <a:pt x="13075" y="1727"/>
                  </a:lnTo>
                  <a:lnTo>
                    <a:pt x="13084" y="1708"/>
                  </a:lnTo>
                  <a:lnTo>
                    <a:pt x="13095" y="1691"/>
                  </a:lnTo>
                  <a:lnTo>
                    <a:pt x="13108" y="1674"/>
                  </a:lnTo>
                  <a:lnTo>
                    <a:pt x="13125" y="1659"/>
                  </a:lnTo>
                  <a:lnTo>
                    <a:pt x="13140" y="1643"/>
                  </a:lnTo>
                  <a:lnTo>
                    <a:pt x="13157" y="1627"/>
                  </a:lnTo>
                  <a:lnTo>
                    <a:pt x="13174" y="1613"/>
                  </a:lnTo>
                  <a:lnTo>
                    <a:pt x="13193" y="1599"/>
                  </a:lnTo>
                  <a:lnTo>
                    <a:pt x="13212" y="1587"/>
                  </a:lnTo>
                  <a:lnTo>
                    <a:pt x="13233" y="1576"/>
                  </a:lnTo>
                  <a:lnTo>
                    <a:pt x="13277" y="1556"/>
                  </a:lnTo>
                  <a:lnTo>
                    <a:pt x="13326" y="1539"/>
                  </a:lnTo>
                  <a:lnTo>
                    <a:pt x="13376" y="1522"/>
                  </a:lnTo>
                  <a:lnTo>
                    <a:pt x="13429" y="1507"/>
                  </a:lnTo>
                  <a:lnTo>
                    <a:pt x="13484" y="1491"/>
                  </a:lnTo>
                  <a:lnTo>
                    <a:pt x="13541" y="1476"/>
                  </a:lnTo>
                  <a:lnTo>
                    <a:pt x="13597" y="1458"/>
                  </a:lnTo>
                  <a:lnTo>
                    <a:pt x="13655" y="1439"/>
                  </a:lnTo>
                  <a:lnTo>
                    <a:pt x="13714" y="1416"/>
                  </a:lnTo>
                  <a:lnTo>
                    <a:pt x="13742" y="1403"/>
                  </a:lnTo>
                  <a:lnTo>
                    <a:pt x="13771" y="1389"/>
                  </a:lnTo>
                  <a:lnTo>
                    <a:pt x="13800" y="1374"/>
                  </a:lnTo>
                  <a:lnTo>
                    <a:pt x="13828" y="1357"/>
                  </a:lnTo>
                  <a:lnTo>
                    <a:pt x="13855" y="1340"/>
                  </a:lnTo>
                  <a:lnTo>
                    <a:pt x="13883" y="1320"/>
                  </a:lnTo>
                  <a:lnTo>
                    <a:pt x="13910" y="1300"/>
                  </a:lnTo>
                  <a:lnTo>
                    <a:pt x="13937" y="1277"/>
                  </a:lnTo>
                  <a:lnTo>
                    <a:pt x="13957" y="1262"/>
                  </a:lnTo>
                  <a:lnTo>
                    <a:pt x="13976" y="1246"/>
                  </a:lnTo>
                  <a:lnTo>
                    <a:pt x="14012" y="1211"/>
                  </a:lnTo>
                  <a:lnTo>
                    <a:pt x="14045" y="1173"/>
                  </a:lnTo>
                  <a:lnTo>
                    <a:pt x="14076" y="1134"/>
                  </a:lnTo>
                  <a:lnTo>
                    <a:pt x="14105" y="1093"/>
                  </a:lnTo>
                  <a:lnTo>
                    <a:pt x="14133" y="1050"/>
                  </a:lnTo>
                  <a:lnTo>
                    <a:pt x="14160" y="1009"/>
                  </a:lnTo>
                  <a:lnTo>
                    <a:pt x="14187" y="969"/>
                  </a:lnTo>
                  <a:lnTo>
                    <a:pt x="14213" y="931"/>
                  </a:lnTo>
                  <a:lnTo>
                    <a:pt x="14240" y="895"/>
                  </a:lnTo>
                  <a:lnTo>
                    <a:pt x="14253" y="878"/>
                  </a:lnTo>
                  <a:lnTo>
                    <a:pt x="14267" y="863"/>
                  </a:lnTo>
                  <a:lnTo>
                    <a:pt x="14282" y="847"/>
                  </a:lnTo>
                  <a:lnTo>
                    <a:pt x="14296" y="834"/>
                  </a:lnTo>
                  <a:lnTo>
                    <a:pt x="14312" y="822"/>
                  </a:lnTo>
                  <a:lnTo>
                    <a:pt x="14327" y="811"/>
                  </a:lnTo>
                  <a:lnTo>
                    <a:pt x="14344" y="801"/>
                  </a:lnTo>
                  <a:lnTo>
                    <a:pt x="14360" y="793"/>
                  </a:lnTo>
                  <a:lnTo>
                    <a:pt x="14379" y="787"/>
                  </a:lnTo>
                  <a:lnTo>
                    <a:pt x="14396" y="782"/>
                  </a:lnTo>
                  <a:lnTo>
                    <a:pt x="14416" y="779"/>
                  </a:lnTo>
                  <a:lnTo>
                    <a:pt x="14436" y="778"/>
                  </a:lnTo>
                  <a:lnTo>
                    <a:pt x="14451" y="779"/>
                  </a:lnTo>
                  <a:lnTo>
                    <a:pt x="14470" y="785"/>
                  </a:lnTo>
                  <a:lnTo>
                    <a:pt x="14489" y="793"/>
                  </a:lnTo>
                  <a:lnTo>
                    <a:pt x="14510" y="805"/>
                  </a:lnTo>
                  <a:lnTo>
                    <a:pt x="14534" y="821"/>
                  </a:lnTo>
                  <a:lnTo>
                    <a:pt x="14557" y="840"/>
                  </a:lnTo>
                  <a:lnTo>
                    <a:pt x="14571" y="851"/>
                  </a:lnTo>
                  <a:lnTo>
                    <a:pt x="14583" y="864"/>
                  </a:lnTo>
                  <a:lnTo>
                    <a:pt x="14597" y="877"/>
                  </a:lnTo>
                  <a:lnTo>
                    <a:pt x="14610" y="892"/>
                  </a:lnTo>
                  <a:lnTo>
                    <a:pt x="14625" y="907"/>
                  </a:lnTo>
                  <a:lnTo>
                    <a:pt x="14638" y="924"/>
                  </a:lnTo>
                  <a:lnTo>
                    <a:pt x="14652" y="942"/>
                  </a:lnTo>
                  <a:lnTo>
                    <a:pt x="14667" y="961"/>
                  </a:lnTo>
                  <a:lnTo>
                    <a:pt x="14681" y="981"/>
                  </a:lnTo>
                  <a:lnTo>
                    <a:pt x="14696" y="1003"/>
                  </a:lnTo>
                  <a:lnTo>
                    <a:pt x="14711" y="1026"/>
                  </a:lnTo>
                  <a:lnTo>
                    <a:pt x="14727" y="1049"/>
                  </a:lnTo>
                  <a:lnTo>
                    <a:pt x="14741" y="1075"/>
                  </a:lnTo>
                  <a:lnTo>
                    <a:pt x="14757" y="1101"/>
                  </a:lnTo>
                  <a:lnTo>
                    <a:pt x="14772" y="1129"/>
                  </a:lnTo>
                  <a:lnTo>
                    <a:pt x="14788" y="1158"/>
                  </a:lnTo>
                  <a:lnTo>
                    <a:pt x="14803" y="1188"/>
                  </a:lnTo>
                  <a:lnTo>
                    <a:pt x="14818" y="1220"/>
                  </a:lnTo>
                  <a:lnTo>
                    <a:pt x="14833" y="1254"/>
                  </a:lnTo>
                  <a:lnTo>
                    <a:pt x="14849" y="1288"/>
                  </a:lnTo>
                  <a:lnTo>
                    <a:pt x="14864" y="1324"/>
                  </a:lnTo>
                  <a:lnTo>
                    <a:pt x="14880" y="1362"/>
                  </a:lnTo>
                  <a:lnTo>
                    <a:pt x="14894" y="1402"/>
                  </a:lnTo>
                  <a:lnTo>
                    <a:pt x="14909" y="1442"/>
                  </a:lnTo>
                  <a:lnTo>
                    <a:pt x="14925" y="1484"/>
                  </a:lnTo>
                  <a:lnTo>
                    <a:pt x="14939" y="1527"/>
                  </a:lnTo>
                  <a:lnTo>
                    <a:pt x="14954" y="1573"/>
                  </a:lnTo>
                  <a:lnTo>
                    <a:pt x="14968" y="1620"/>
                  </a:lnTo>
                  <a:lnTo>
                    <a:pt x="14983" y="1668"/>
                  </a:lnTo>
                  <a:lnTo>
                    <a:pt x="14997" y="1718"/>
                  </a:lnTo>
                  <a:lnTo>
                    <a:pt x="15011" y="1770"/>
                  </a:lnTo>
                  <a:lnTo>
                    <a:pt x="15024" y="1823"/>
                  </a:lnTo>
                  <a:lnTo>
                    <a:pt x="15037" y="1878"/>
                  </a:lnTo>
                  <a:lnTo>
                    <a:pt x="15051" y="1935"/>
                  </a:lnTo>
                  <a:lnTo>
                    <a:pt x="15063" y="1994"/>
                  </a:lnTo>
                  <a:lnTo>
                    <a:pt x="15076" y="2054"/>
                  </a:lnTo>
                  <a:lnTo>
                    <a:pt x="15088" y="2115"/>
                  </a:lnTo>
                  <a:lnTo>
                    <a:pt x="15099" y="2179"/>
                  </a:lnTo>
                  <a:lnTo>
                    <a:pt x="15111" y="2245"/>
                  </a:lnTo>
                  <a:lnTo>
                    <a:pt x="15121" y="2312"/>
                  </a:lnTo>
                  <a:lnTo>
                    <a:pt x="15132" y="2381"/>
                  </a:lnTo>
                  <a:lnTo>
                    <a:pt x="15142" y="2452"/>
                  </a:lnTo>
                  <a:lnTo>
                    <a:pt x="15152" y="2525"/>
                  </a:lnTo>
                  <a:lnTo>
                    <a:pt x="15161" y="2600"/>
                  </a:lnTo>
                  <a:lnTo>
                    <a:pt x="15170" y="2678"/>
                  </a:lnTo>
                  <a:lnTo>
                    <a:pt x="15178" y="2756"/>
                  </a:lnTo>
                  <a:lnTo>
                    <a:pt x="15185" y="2837"/>
                  </a:lnTo>
                  <a:lnTo>
                    <a:pt x="15192" y="2920"/>
                  </a:lnTo>
                  <a:lnTo>
                    <a:pt x="15199" y="3004"/>
                  </a:lnTo>
                  <a:lnTo>
                    <a:pt x="15205" y="3092"/>
                  </a:lnTo>
                  <a:lnTo>
                    <a:pt x="15210" y="3180"/>
                  </a:lnTo>
                  <a:lnTo>
                    <a:pt x="15215" y="3271"/>
                  </a:lnTo>
                  <a:lnTo>
                    <a:pt x="15218" y="3383"/>
                  </a:lnTo>
                  <a:lnTo>
                    <a:pt x="15219" y="3494"/>
                  </a:lnTo>
                  <a:lnTo>
                    <a:pt x="15219" y="3602"/>
                  </a:lnTo>
                  <a:lnTo>
                    <a:pt x="15217" y="3709"/>
                  </a:lnTo>
                  <a:lnTo>
                    <a:pt x="15212" y="3814"/>
                  </a:lnTo>
                  <a:lnTo>
                    <a:pt x="15206" y="3917"/>
                  </a:lnTo>
                  <a:lnTo>
                    <a:pt x="15199" y="4019"/>
                  </a:lnTo>
                  <a:lnTo>
                    <a:pt x="15188" y="4120"/>
                  </a:lnTo>
                  <a:lnTo>
                    <a:pt x="15177" y="4219"/>
                  </a:lnTo>
                  <a:lnTo>
                    <a:pt x="15164" y="4316"/>
                  </a:lnTo>
                  <a:lnTo>
                    <a:pt x="15149" y="4411"/>
                  </a:lnTo>
                  <a:lnTo>
                    <a:pt x="15133" y="4505"/>
                  </a:lnTo>
                  <a:lnTo>
                    <a:pt x="15115" y="4597"/>
                  </a:lnTo>
                  <a:lnTo>
                    <a:pt x="15095" y="4687"/>
                  </a:lnTo>
                  <a:lnTo>
                    <a:pt x="15075" y="4776"/>
                  </a:lnTo>
                  <a:lnTo>
                    <a:pt x="15052" y="4864"/>
                  </a:lnTo>
                  <a:lnTo>
                    <a:pt x="15028" y="4949"/>
                  </a:lnTo>
                  <a:lnTo>
                    <a:pt x="15003" y="5033"/>
                  </a:lnTo>
                  <a:lnTo>
                    <a:pt x="14977" y="5115"/>
                  </a:lnTo>
                  <a:lnTo>
                    <a:pt x="14949" y="5196"/>
                  </a:lnTo>
                  <a:lnTo>
                    <a:pt x="14919" y="5274"/>
                  </a:lnTo>
                  <a:lnTo>
                    <a:pt x="14889" y="5352"/>
                  </a:lnTo>
                  <a:lnTo>
                    <a:pt x="14857" y="5427"/>
                  </a:lnTo>
                  <a:lnTo>
                    <a:pt x="14824" y="5501"/>
                  </a:lnTo>
                  <a:lnTo>
                    <a:pt x="14790" y="5573"/>
                  </a:lnTo>
                  <a:lnTo>
                    <a:pt x="14755" y="5643"/>
                  </a:lnTo>
                  <a:lnTo>
                    <a:pt x="14718" y="5712"/>
                  </a:lnTo>
                  <a:lnTo>
                    <a:pt x="14680" y="5779"/>
                  </a:lnTo>
                  <a:lnTo>
                    <a:pt x="14642" y="5844"/>
                  </a:lnTo>
                  <a:lnTo>
                    <a:pt x="14603" y="5908"/>
                  </a:lnTo>
                  <a:lnTo>
                    <a:pt x="14563" y="5970"/>
                  </a:lnTo>
                  <a:lnTo>
                    <a:pt x="14521" y="6030"/>
                  </a:lnTo>
                  <a:lnTo>
                    <a:pt x="14479" y="6087"/>
                  </a:lnTo>
                  <a:lnTo>
                    <a:pt x="14437" y="6144"/>
                  </a:lnTo>
                  <a:lnTo>
                    <a:pt x="14393" y="6199"/>
                  </a:lnTo>
                  <a:lnTo>
                    <a:pt x="14349" y="6252"/>
                  </a:lnTo>
                  <a:lnTo>
                    <a:pt x="14304" y="6304"/>
                  </a:lnTo>
                  <a:lnTo>
                    <a:pt x="14257" y="6353"/>
                  </a:lnTo>
                  <a:lnTo>
                    <a:pt x="14211" y="6400"/>
                  </a:lnTo>
                  <a:lnTo>
                    <a:pt x="14164" y="6447"/>
                  </a:lnTo>
                  <a:lnTo>
                    <a:pt x="14116" y="6491"/>
                  </a:lnTo>
                  <a:lnTo>
                    <a:pt x="14068" y="6533"/>
                  </a:lnTo>
                  <a:lnTo>
                    <a:pt x="14019" y="6574"/>
                  </a:lnTo>
                  <a:lnTo>
                    <a:pt x="13970" y="6614"/>
                  </a:lnTo>
                  <a:lnTo>
                    <a:pt x="13921" y="6651"/>
                  </a:lnTo>
                  <a:lnTo>
                    <a:pt x="13870" y="6686"/>
                  </a:lnTo>
                  <a:lnTo>
                    <a:pt x="13819" y="6720"/>
                  </a:lnTo>
                  <a:lnTo>
                    <a:pt x="13769" y="6751"/>
                  </a:lnTo>
                  <a:lnTo>
                    <a:pt x="13718" y="6781"/>
                  </a:lnTo>
                  <a:lnTo>
                    <a:pt x="13667" y="6809"/>
                  </a:lnTo>
                  <a:lnTo>
                    <a:pt x="13615" y="6835"/>
                  </a:lnTo>
                  <a:lnTo>
                    <a:pt x="13563" y="6860"/>
                  </a:lnTo>
                  <a:lnTo>
                    <a:pt x="13511" y="6882"/>
                  </a:lnTo>
                  <a:lnTo>
                    <a:pt x="13459" y="6904"/>
                  </a:lnTo>
                  <a:lnTo>
                    <a:pt x="13407" y="6923"/>
                  </a:lnTo>
                  <a:lnTo>
                    <a:pt x="13355" y="6940"/>
                  </a:lnTo>
                  <a:lnTo>
                    <a:pt x="13302" y="6956"/>
                  </a:lnTo>
                  <a:lnTo>
                    <a:pt x="13251" y="6969"/>
                  </a:lnTo>
                  <a:lnTo>
                    <a:pt x="13198" y="6980"/>
                  </a:lnTo>
                  <a:lnTo>
                    <a:pt x="13146" y="6991"/>
                  </a:lnTo>
                  <a:lnTo>
                    <a:pt x="13095" y="6998"/>
                  </a:lnTo>
                  <a:lnTo>
                    <a:pt x="13043" y="7004"/>
                  </a:lnTo>
                  <a:lnTo>
                    <a:pt x="12991" y="7008"/>
                  </a:lnTo>
                  <a:lnTo>
                    <a:pt x="12940" y="7011"/>
                  </a:lnTo>
                  <a:lnTo>
                    <a:pt x="12846" y="7011"/>
                  </a:lnTo>
                  <a:lnTo>
                    <a:pt x="12763" y="7010"/>
                  </a:lnTo>
                  <a:lnTo>
                    <a:pt x="12683" y="7007"/>
                  </a:lnTo>
                  <a:lnTo>
                    <a:pt x="12602" y="7003"/>
                  </a:lnTo>
                  <a:lnTo>
                    <a:pt x="12524" y="6997"/>
                  </a:lnTo>
                  <a:lnTo>
                    <a:pt x="12446" y="6990"/>
                  </a:lnTo>
                  <a:lnTo>
                    <a:pt x="12370" y="6980"/>
                  </a:lnTo>
                  <a:lnTo>
                    <a:pt x="12296" y="6970"/>
                  </a:lnTo>
                  <a:lnTo>
                    <a:pt x="12222" y="6958"/>
                  </a:lnTo>
                  <a:lnTo>
                    <a:pt x="12150" y="6944"/>
                  </a:lnTo>
                  <a:lnTo>
                    <a:pt x="12080" y="6929"/>
                  </a:lnTo>
                  <a:lnTo>
                    <a:pt x="12011" y="6913"/>
                  </a:lnTo>
                  <a:lnTo>
                    <a:pt x="11943" y="6896"/>
                  </a:lnTo>
                  <a:lnTo>
                    <a:pt x="11875" y="6877"/>
                  </a:lnTo>
                  <a:lnTo>
                    <a:pt x="11810" y="6858"/>
                  </a:lnTo>
                  <a:lnTo>
                    <a:pt x="11745" y="6838"/>
                  </a:lnTo>
                  <a:lnTo>
                    <a:pt x="11683" y="6816"/>
                  </a:lnTo>
                  <a:lnTo>
                    <a:pt x="11622" y="6794"/>
                  </a:lnTo>
                  <a:lnTo>
                    <a:pt x="11562" y="6770"/>
                  </a:lnTo>
                  <a:lnTo>
                    <a:pt x="11503" y="6746"/>
                  </a:lnTo>
                  <a:lnTo>
                    <a:pt x="11445" y="6722"/>
                  </a:lnTo>
                  <a:lnTo>
                    <a:pt x="11388" y="6696"/>
                  </a:lnTo>
                  <a:lnTo>
                    <a:pt x="11334" y="6670"/>
                  </a:lnTo>
                  <a:lnTo>
                    <a:pt x="11280" y="6643"/>
                  </a:lnTo>
                  <a:lnTo>
                    <a:pt x="11227" y="6617"/>
                  </a:lnTo>
                  <a:lnTo>
                    <a:pt x="11177" y="6589"/>
                  </a:lnTo>
                  <a:lnTo>
                    <a:pt x="11127" y="6561"/>
                  </a:lnTo>
                  <a:lnTo>
                    <a:pt x="11079" y="6532"/>
                  </a:lnTo>
                  <a:lnTo>
                    <a:pt x="11031" y="6504"/>
                  </a:lnTo>
                  <a:lnTo>
                    <a:pt x="10986" y="6476"/>
                  </a:lnTo>
                  <a:lnTo>
                    <a:pt x="10941" y="6446"/>
                  </a:lnTo>
                  <a:lnTo>
                    <a:pt x="10898" y="6417"/>
                  </a:lnTo>
                  <a:lnTo>
                    <a:pt x="10856" y="6388"/>
                  </a:lnTo>
                  <a:lnTo>
                    <a:pt x="10815" y="6358"/>
                  </a:lnTo>
                  <a:lnTo>
                    <a:pt x="10776" y="6329"/>
                  </a:lnTo>
                  <a:lnTo>
                    <a:pt x="10738" y="6300"/>
                  </a:lnTo>
                  <a:lnTo>
                    <a:pt x="10701" y="6272"/>
                  </a:lnTo>
                  <a:lnTo>
                    <a:pt x="10666" y="6243"/>
                  </a:lnTo>
                  <a:lnTo>
                    <a:pt x="10632" y="6215"/>
                  </a:lnTo>
                  <a:lnTo>
                    <a:pt x="10599" y="6186"/>
                  </a:lnTo>
                  <a:lnTo>
                    <a:pt x="10568" y="6159"/>
                  </a:lnTo>
                  <a:lnTo>
                    <a:pt x="10537" y="6131"/>
                  </a:lnTo>
                  <a:lnTo>
                    <a:pt x="10508" y="6105"/>
                  </a:lnTo>
                  <a:lnTo>
                    <a:pt x="10480" y="6079"/>
                  </a:lnTo>
                  <a:lnTo>
                    <a:pt x="10454" y="6053"/>
                  </a:lnTo>
                  <a:lnTo>
                    <a:pt x="10429" y="6028"/>
                  </a:lnTo>
                  <a:lnTo>
                    <a:pt x="10405" y="6005"/>
                  </a:lnTo>
                  <a:lnTo>
                    <a:pt x="10383" y="5982"/>
                  </a:lnTo>
                  <a:lnTo>
                    <a:pt x="10361" y="5959"/>
                  </a:lnTo>
                  <a:lnTo>
                    <a:pt x="10341" y="5938"/>
                  </a:lnTo>
                  <a:lnTo>
                    <a:pt x="10323" y="5917"/>
                  </a:lnTo>
                  <a:lnTo>
                    <a:pt x="10305" y="5898"/>
                  </a:lnTo>
                  <a:lnTo>
                    <a:pt x="10290" y="5879"/>
                  </a:lnTo>
                  <a:lnTo>
                    <a:pt x="10274" y="5863"/>
                  </a:lnTo>
                  <a:lnTo>
                    <a:pt x="10261" y="5846"/>
                  </a:lnTo>
                  <a:lnTo>
                    <a:pt x="10250" y="5832"/>
                  </a:lnTo>
                  <a:lnTo>
                    <a:pt x="10238" y="5818"/>
                  </a:lnTo>
                  <a:lnTo>
                    <a:pt x="10229" y="5806"/>
                  </a:lnTo>
                  <a:lnTo>
                    <a:pt x="10221" y="5796"/>
                  </a:lnTo>
                  <a:lnTo>
                    <a:pt x="10213" y="5786"/>
                  </a:lnTo>
                  <a:lnTo>
                    <a:pt x="10207" y="5778"/>
                  </a:lnTo>
                  <a:lnTo>
                    <a:pt x="10203" y="5773"/>
                  </a:lnTo>
                  <a:lnTo>
                    <a:pt x="10200" y="5768"/>
                  </a:lnTo>
                  <a:lnTo>
                    <a:pt x="10198" y="5766"/>
                  </a:lnTo>
                  <a:lnTo>
                    <a:pt x="10197" y="5765"/>
                  </a:lnTo>
                  <a:lnTo>
                    <a:pt x="10197" y="5766"/>
                  </a:lnTo>
                  <a:lnTo>
                    <a:pt x="10197" y="5770"/>
                  </a:lnTo>
                  <a:lnTo>
                    <a:pt x="10196" y="5776"/>
                  </a:lnTo>
                  <a:lnTo>
                    <a:pt x="10194" y="5785"/>
                  </a:lnTo>
                  <a:lnTo>
                    <a:pt x="10193" y="5797"/>
                  </a:lnTo>
                  <a:lnTo>
                    <a:pt x="10191" y="5810"/>
                  </a:lnTo>
                  <a:lnTo>
                    <a:pt x="10189" y="5826"/>
                  </a:lnTo>
                  <a:lnTo>
                    <a:pt x="10187" y="5844"/>
                  </a:lnTo>
                  <a:lnTo>
                    <a:pt x="10185" y="5864"/>
                  </a:lnTo>
                  <a:lnTo>
                    <a:pt x="10182" y="5885"/>
                  </a:lnTo>
                  <a:lnTo>
                    <a:pt x="10179" y="5909"/>
                  </a:lnTo>
                  <a:lnTo>
                    <a:pt x="10177" y="5935"/>
                  </a:lnTo>
                  <a:lnTo>
                    <a:pt x="10175" y="5963"/>
                  </a:lnTo>
                  <a:lnTo>
                    <a:pt x="10172" y="5991"/>
                  </a:lnTo>
                  <a:lnTo>
                    <a:pt x="10170" y="6021"/>
                  </a:lnTo>
                  <a:lnTo>
                    <a:pt x="10168" y="6053"/>
                  </a:lnTo>
                  <a:lnTo>
                    <a:pt x="10165" y="6086"/>
                  </a:lnTo>
                  <a:lnTo>
                    <a:pt x="10163" y="6121"/>
                  </a:lnTo>
                  <a:lnTo>
                    <a:pt x="10162" y="6157"/>
                  </a:lnTo>
                  <a:lnTo>
                    <a:pt x="10160" y="6194"/>
                  </a:lnTo>
                  <a:lnTo>
                    <a:pt x="10159" y="6231"/>
                  </a:lnTo>
                  <a:lnTo>
                    <a:pt x="10158" y="6271"/>
                  </a:lnTo>
                  <a:lnTo>
                    <a:pt x="10157" y="6351"/>
                  </a:lnTo>
                  <a:lnTo>
                    <a:pt x="10157" y="6434"/>
                  </a:lnTo>
                  <a:lnTo>
                    <a:pt x="10159" y="6520"/>
                  </a:lnTo>
                  <a:lnTo>
                    <a:pt x="10163" y="6607"/>
                  </a:lnTo>
                  <a:lnTo>
                    <a:pt x="10170" y="6696"/>
                  </a:lnTo>
                  <a:lnTo>
                    <a:pt x="10179" y="6784"/>
                  </a:lnTo>
                  <a:lnTo>
                    <a:pt x="10192" y="6872"/>
                  </a:lnTo>
                  <a:lnTo>
                    <a:pt x="10207" y="6959"/>
                  </a:lnTo>
                  <a:lnTo>
                    <a:pt x="10226" y="7044"/>
                  </a:lnTo>
                  <a:lnTo>
                    <a:pt x="10249" y="7128"/>
                  </a:lnTo>
                  <a:lnTo>
                    <a:pt x="10262" y="7168"/>
                  </a:lnTo>
                  <a:lnTo>
                    <a:pt x="10275" y="7207"/>
                  </a:lnTo>
                  <a:lnTo>
                    <a:pt x="10291" y="7246"/>
                  </a:lnTo>
                  <a:lnTo>
                    <a:pt x="10306" y="7283"/>
                  </a:lnTo>
                  <a:lnTo>
                    <a:pt x="10324" y="7320"/>
                  </a:lnTo>
                  <a:lnTo>
                    <a:pt x="10342" y="7355"/>
                  </a:lnTo>
                  <a:lnTo>
                    <a:pt x="10361" y="7389"/>
                  </a:lnTo>
                  <a:lnTo>
                    <a:pt x="10383" y="7422"/>
                  </a:lnTo>
                  <a:lnTo>
                    <a:pt x="10404" y="7454"/>
                  </a:lnTo>
                  <a:lnTo>
                    <a:pt x="10427" y="7484"/>
                  </a:lnTo>
                  <a:lnTo>
                    <a:pt x="10452" y="7512"/>
                  </a:lnTo>
                  <a:lnTo>
                    <a:pt x="10478" y="7539"/>
                  </a:lnTo>
                  <a:lnTo>
                    <a:pt x="10506" y="7564"/>
                  </a:lnTo>
                  <a:lnTo>
                    <a:pt x="10535" y="7587"/>
                  </a:lnTo>
                  <a:lnTo>
                    <a:pt x="10564" y="7609"/>
                  </a:lnTo>
                  <a:lnTo>
                    <a:pt x="10596" y="7627"/>
                  </a:lnTo>
                  <a:lnTo>
                    <a:pt x="10629" y="7645"/>
                  </a:lnTo>
                  <a:lnTo>
                    <a:pt x="10665" y="7660"/>
                  </a:lnTo>
                  <a:lnTo>
                    <a:pt x="10702" y="7672"/>
                  </a:lnTo>
                  <a:lnTo>
                    <a:pt x="10740" y="7683"/>
                  </a:lnTo>
                  <a:lnTo>
                    <a:pt x="10779" y="7691"/>
                  </a:lnTo>
                  <a:lnTo>
                    <a:pt x="10820" y="7697"/>
                  </a:lnTo>
                  <a:lnTo>
                    <a:pt x="10882" y="7697"/>
                  </a:lnTo>
                  <a:lnTo>
                    <a:pt x="10923" y="7695"/>
                  </a:lnTo>
                  <a:lnTo>
                    <a:pt x="10962" y="7690"/>
                  </a:lnTo>
                  <a:lnTo>
                    <a:pt x="11000" y="7683"/>
                  </a:lnTo>
                  <a:lnTo>
                    <a:pt x="11037" y="7671"/>
                  </a:lnTo>
                  <a:lnTo>
                    <a:pt x="11073" y="7658"/>
                  </a:lnTo>
                  <a:lnTo>
                    <a:pt x="11108" y="7643"/>
                  </a:lnTo>
                  <a:lnTo>
                    <a:pt x="11142" y="7624"/>
                  </a:lnTo>
                  <a:lnTo>
                    <a:pt x="11175" y="7604"/>
                  </a:lnTo>
                  <a:lnTo>
                    <a:pt x="11206" y="7583"/>
                  </a:lnTo>
                  <a:lnTo>
                    <a:pt x="11235" y="7559"/>
                  </a:lnTo>
                  <a:lnTo>
                    <a:pt x="11264" y="7535"/>
                  </a:lnTo>
                  <a:lnTo>
                    <a:pt x="11291" y="7510"/>
                  </a:lnTo>
                  <a:lnTo>
                    <a:pt x="11318" y="7483"/>
                  </a:lnTo>
                  <a:lnTo>
                    <a:pt x="11343" y="7456"/>
                  </a:lnTo>
                  <a:lnTo>
                    <a:pt x="11367" y="7428"/>
                  </a:lnTo>
                  <a:lnTo>
                    <a:pt x="11389" y="7401"/>
                  </a:lnTo>
                  <a:lnTo>
                    <a:pt x="11411" y="7373"/>
                  </a:lnTo>
                  <a:lnTo>
                    <a:pt x="11431" y="7346"/>
                  </a:lnTo>
                  <a:lnTo>
                    <a:pt x="11449" y="7318"/>
                  </a:lnTo>
                  <a:lnTo>
                    <a:pt x="11467" y="7292"/>
                  </a:lnTo>
                  <a:lnTo>
                    <a:pt x="11483" y="7267"/>
                  </a:lnTo>
                  <a:lnTo>
                    <a:pt x="11498" y="7242"/>
                  </a:lnTo>
                  <a:lnTo>
                    <a:pt x="11511" y="7219"/>
                  </a:lnTo>
                  <a:lnTo>
                    <a:pt x="11522" y="7198"/>
                  </a:lnTo>
                  <a:lnTo>
                    <a:pt x="11534" y="7177"/>
                  </a:lnTo>
                  <a:lnTo>
                    <a:pt x="11543" y="7159"/>
                  </a:lnTo>
                  <a:lnTo>
                    <a:pt x="11550" y="7144"/>
                  </a:lnTo>
                  <a:lnTo>
                    <a:pt x="11558" y="7130"/>
                  </a:lnTo>
                  <a:lnTo>
                    <a:pt x="11562" y="7119"/>
                  </a:lnTo>
                  <a:lnTo>
                    <a:pt x="11566" y="7111"/>
                  </a:lnTo>
                  <a:lnTo>
                    <a:pt x="11568" y="7106"/>
                  </a:lnTo>
                  <a:lnTo>
                    <a:pt x="11569" y="7105"/>
                  </a:lnTo>
                  <a:lnTo>
                    <a:pt x="11724" y="7136"/>
                  </a:lnTo>
                  <a:lnTo>
                    <a:pt x="11724" y="7136"/>
                  </a:lnTo>
                  <a:lnTo>
                    <a:pt x="11724" y="7138"/>
                  </a:lnTo>
                  <a:lnTo>
                    <a:pt x="11723" y="7142"/>
                  </a:lnTo>
                  <a:lnTo>
                    <a:pt x="11721" y="7146"/>
                  </a:lnTo>
                  <a:lnTo>
                    <a:pt x="11720" y="7152"/>
                  </a:lnTo>
                  <a:lnTo>
                    <a:pt x="11718" y="7158"/>
                  </a:lnTo>
                  <a:lnTo>
                    <a:pt x="11714" y="7167"/>
                  </a:lnTo>
                  <a:lnTo>
                    <a:pt x="11712" y="7176"/>
                  </a:lnTo>
                  <a:lnTo>
                    <a:pt x="11705" y="7197"/>
                  </a:lnTo>
                  <a:lnTo>
                    <a:pt x="11696" y="7222"/>
                  </a:lnTo>
                  <a:lnTo>
                    <a:pt x="11686" y="7250"/>
                  </a:lnTo>
                  <a:lnTo>
                    <a:pt x="11674" y="7282"/>
                  </a:lnTo>
                  <a:lnTo>
                    <a:pt x="11660" y="7316"/>
                  </a:lnTo>
                  <a:lnTo>
                    <a:pt x="11644" y="7352"/>
                  </a:lnTo>
                  <a:lnTo>
                    <a:pt x="11627" y="7391"/>
                  </a:lnTo>
                  <a:lnTo>
                    <a:pt x="11607" y="7431"/>
                  </a:lnTo>
                  <a:lnTo>
                    <a:pt x="11586" y="7474"/>
                  </a:lnTo>
                  <a:lnTo>
                    <a:pt x="11563" y="7516"/>
                  </a:lnTo>
                  <a:lnTo>
                    <a:pt x="11538" y="7559"/>
                  </a:lnTo>
                  <a:lnTo>
                    <a:pt x="11510" y="7603"/>
                  </a:lnTo>
                  <a:lnTo>
                    <a:pt x="11480" y="7647"/>
                  </a:lnTo>
                  <a:lnTo>
                    <a:pt x="11449" y="7690"/>
                  </a:lnTo>
                  <a:lnTo>
                    <a:pt x="11415" y="7733"/>
                  </a:lnTo>
                  <a:lnTo>
                    <a:pt x="11379" y="7774"/>
                  </a:lnTo>
                  <a:lnTo>
                    <a:pt x="11341" y="7816"/>
                  </a:lnTo>
                  <a:lnTo>
                    <a:pt x="11299" y="7854"/>
                  </a:lnTo>
                  <a:lnTo>
                    <a:pt x="11257" y="7891"/>
                  </a:lnTo>
                  <a:lnTo>
                    <a:pt x="11212" y="7925"/>
                  </a:lnTo>
                  <a:lnTo>
                    <a:pt x="11164" y="7956"/>
                  </a:lnTo>
                  <a:lnTo>
                    <a:pt x="11114" y="7985"/>
                  </a:lnTo>
                  <a:lnTo>
                    <a:pt x="11061" y="8009"/>
                  </a:lnTo>
                  <a:lnTo>
                    <a:pt x="11005" y="8031"/>
                  </a:lnTo>
                  <a:lnTo>
                    <a:pt x="10977" y="8040"/>
                  </a:lnTo>
                  <a:lnTo>
                    <a:pt x="10947" y="8047"/>
                  </a:lnTo>
                  <a:lnTo>
                    <a:pt x="10917" y="8055"/>
                  </a:lnTo>
                  <a:lnTo>
                    <a:pt x="10888" y="8061"/>
                  </a:lnTo>
                  <a:lnTo>
                    <a:pt x="10856" y="8065"/>
                  </a:lnTo>
                  <a:lnTo>
                    <a:pt x="10824" y="8068"/>
                  </a:lnTo>
                  <a:lnTo>
                    <a:pt x="10792" y="8070"/>
                  </a:lnTo>
                  <a:lnTo>
                    <a:pt x="10759" y="8071"/>
                  </a:lnTo>
                  <a:lnTo>
                    <a:pt x="10711" y="8069"/>
                  </a:lnTo>
                  <a:lnTo>
                    <a:pt x="10665" y="8065"/>
                  </a:lnTo>
                  <a:lnTo>
                    <a:pt x="10618" y="8058"/>
                  </a:lnTo>
                  <a:lnTo>
                    <a:pt x="10572" y="8047"/>
                  </a:lnTo>
                  <a:lnTo>
                    <a:pt x="10524" y="8034"/>
                  </a:lnTo>
                  <a:lnTo>
                    <a:pt x="10478" y="8019"/>
                  </a:lnTo>
                  <a:lnTo>
                    <a:pt x="10431" y="7999"/>
                  </a:lnTo>
                  <a:lnTo>
                    <a:pt x="10384" y="7977"/>
                  </a:lnTo>
                  <a:lnTo>
                    <a:pt x="10331" y="7952"/>
                  </a:lnTo>
                  <a:lnTo>
                    <a:pt x="10276" y="7924"/>
                  </a:lnTo>
                  <a:lnTo>
                    <a:pt x="10222" y="7892"/>
                  </a:lnTo>
                  <a:lnTo>
                    <a:pt x="10166" y="7857"/>
                  </a:lnTo>
                  <a:lnTo>
                    <a:pt x="10109" y="7821"/>
                  </a:lnTo>
                  <a:lnTo>
                    <a:pt x="10053" y="7781"/>
                  </a:lnTo>
                  <a:lnTo>
                    <a:pt x="9999" y="7739"/>
                  </a:lnTo>
                  <a:lnTo>
                    <a:pt x="9944" y="7696"/>
                  </a:lnTo>
                  <a:lnTo>
                    <a:pt x="9890" y="7652"/>
                  </a:lnTo>
                  <a:lnTo>
                    <a:pt x="9839" y="7607"/>
                  </a:lnTo>
                  <a:lnTo>
                    <a:pt x="9788" y="7560"/>
                  </a:lnTo>
                  <a:lnTo>
                    <a:pt x="9740" y="7513"/>
                  </a:lnTo>
                  <a:lnTo>
                    <a:pt x="9694" y="7465"/>
                  </a:lnTo>
                  <a:lnTo>
                    <a:pt x="9651" y="7417"/>
                  </a:lnTo>
                  <a:lnTo>
                    <a:pt x="9611" y="7370"/>
                  </a:lnTo>
                  <a:lnTo>
                    <a:pt x="9573" y="7323"/>
                  </a:lnTo>
                  <a:lnTo>
                    <a:pt x="9524" y="7310"/>
                  </a:lnTo>
                  <a:lnTo>
                    <a:pt x="9475" y="7295"/>
                  </a:lnTo>
                  <a:lnTo>
                    <a:pt x="9426" y="7279"/>
                  </a:lnTo>
                  <a:lnTo>
                    <a:pt x="9377" y="7260"/>
                  </a:lnTo>
                  <a:lnTo>
                    <a:pt x="9330" y="7241"/>
                  </a:lnTo>
                  <a:lnTo>
                    <a:pt x="9282" y="7219"/>
                  </a:lnTo>
                  <a:lnTo>
                    <a:pt x="9236" y="7197"/>
                  </a:lnTo>
                  <a:lnTo>
                    <a:pt x="9189" y="7173"/>
                  </a:lnTo>
                  <a:lnTo>
                    <a:pt x="9145" y="7148"/>
                  </a:lnTo>
                  <a:lnTo>
                    <a:pt x="9101" y="7123"/>
                  </a:lnTo>
                  <a:lnTo>
                    <a:pt x="9057" y="7098"/>
                  </a:lnTo>
                  <a:lnTo>
                    <a:pt x="9016" y="7071"/>
                  </a:lnTo>
                  <a:lnTo>
                    <a:pt x="8975" y="7044"/>
                  </a:lnTo>
                  <a:lnTo>
                    <a:pt x="8935" y="7017"/>
                  </a:lnTo>
                  <a:lnTo>
                    <a:pt x="8897" y="6991"/>
                  </a:lnTo>
                  <a:lnTo>
                    <a:pt x="8861" y="6965"/>
                  </a:lnTo>
                  <a:lnTo>
                    <a:pt x="8826" y="6938"/>
                  </a:lnTo>
                  <a:lnTo>
                    <a:pt x="8793" y="6912"/>
                  </a:lnTo>
                  <a:lnTo>
                    <a:pt x="8761" y="6888"/>
                  </a:lnTo>
                  <a:lnTo>
                    <a:pt x="8731" y="6864"/>
                  </a:lnTo>
                  <a:lnTo>
                    <a:pt x="8703" y="6841"/>
                  </a:lnTo>
                  <a:lnTo>
                    <a:pt x="8677" y="6819"/>
                  </a:lnTo>
                  <a:lnTo>
                    <a:pt x="8654" y="6798"/>
                  </a:lnTo>
                  <a:lnTo>
                    <a:pt x="8632" y="6779"/>
                  </a:lnTo>
                  <a:lnTo>
                    <a:pt x="8612" y="6762"/>
                  </a:lnTo>
                  <a:lnTo>
                    <a:pt x="8595" y="6746"/>
                  </a:lnTo>
                  <a:lnTo>
                    <a:pt x="8580" y="6733"/>
                  </a:lnTo>
                  <a:lnTo>
                    <a:pt x="8568" y="6721"/>
                  </a:lnTo>
                  <a:lnTo>
                    <a:pt x="8559" y="6711"/>
                  </a:lnTo>
                  <a:lnTo>
                    <a:pt x="8551" y="6705"/>
                  </a:lnTo>
                  <a:lnTo>
                    <a:pt x="8547" y="6701"/>
                  </a:lnTo>
                  <a:lnTo>
                    <a:pt x="8545" y="6699"/>
                  </a:lnTo>
                  <a:lnTo>
                    <a:pt x="8546" y="6701"/>
                  </a:lnTo>
                  <a:lnTo>
                    <a:pt x="8547" y="6706"/>
                  </a:lnTo>
                  <a:lnTo>
                    <a:pt x="8549" y="6716"/>
                  </a:lnTo>
                  <a:lnTo>
                    <a:pt x="8553" y="6728"/>
                  </a:lnTo>
                  <a:lnTo>
                    <a:pt x="8559" y="6743"/>
                  </a:lnTo>
                  <a:lnTo>
                    <a:pt x="8565" y="6762"/>
                  </a:lnTo>
                  <a:lnTo>
                    <a:pt x="8574" y="6784"/>
                  </a:lnTo>
                  <a:lnTo>
                    <a:pt x="8584" y="6808"/>
                  </a:lnTo>
                  <a:lnTo>
                    <a:pt x="8597" y="6836"/>
                  </a:lnTo>
                  <a:lnTo>
                    <a:pt x="8612" y="6867"/>
                  </a:lnTo>
                  <a:lnTo>
                    <a:pt x="8630" y="6900"/>
                  </a:lnTo>
                  <a:lnTo>
                    <a:pt x="8651" y="6936"/>
                  </a:lnTo>
                  <a:lnTo>
                    <a:pt x="8674" y="6975"/>
                  </a:lnTo>
                  <a:lnTo>
                    <a:pt x="8701" y="7015"/>
                  </a:lnTo>
                  <a:lnTo>
                    <a:pt x="8730" y="7059"/>
                  </a:lnTo>
                  <a:lnTo>
                    <a:pt x="8764" y="7105"/>
                  </a:lnTo>
                  <a:lnTo>
                    <a:pt x="8812" y="7163"/>
                  </a:lnTo>
                  <a:lnTo>
                    <a:pt x="8862" y="7218"/>
                  </a:lnTo>
                  <a:lnTo>
                    <a:pt x="8914" y="7272"/>
                  </a:lnTo>
                  <a:lnTo>
                    <a:pt x="8966" y="7323"/>
                  </a:lnTo>
                  <a:lnTo>
                    <a:pt x="9019" y="7373"/>
                  </a:lnTo>
                  <a:lnTo>
                    <a:pt x="9071" y="7419"/>
                  </a:lnTo>
                  <a:lnTo>
                    <a:pt x="9121" y="7462"/>
                  </a:lnTo>
                  <a:lnTo>
                    <a:pt x="9169" y="7501"/>
                  </a:lnTo>
                  <a:lnTo>
                    <a:pt x="9214" y="7539"/>
                  </a:lnTo>
                  <a:lnTo>
                    <a:pt x="9235" y="7555"/>
                  </a:lnTo>
                  <a:lnTo>
                    <a:pt x="9255" y="7570"/>
                  </a:lnTo>
                  <a:lnTo>
                    <a:pt x="9275" y="7585"/>
                  </a:lnTo>
                  <a:lnTo>
                    <a:pt x="9293" y="7598"/>
                  </a:lnTo>
                  <a:lnTo>
                    <a:pt x="9309" y="7611"/>
                  </a:lnTo>
                  <a:lnTo>
                    <a:pt x="9325" y="7622"/>
                  </a:lnTo>
                  <a:lnTo>
                    <a:pt x="9338" y="7631"/>
                  </a:lnTo>
                  <a:lnTo>
                    <a:pt x="9350" y="7641"/>
                  </a:lnTo>
                  <a:lnTo>
                    <a:pt x="9362" y="7648"/>
                  </a:lnTo>
                  <a:lnTo>
                    <a:pt x="9370" y="7654"/>
                  </a:lnTo>
                  <a:lnTo>
                    <a:pt x="9377" y="7659"/>
                  </a:lnTo>
                  <a:lnTo>
                    <a:pt x="9382" y="7662"/>
                  </a:lnTo>
                  <a:lnTo>
                    <a:pt x="9386" y="7665"/>
                  </a:lnTo>
                  <a:lnTo>
                    <a:pt x="9387" y="7665"/>
                  </a:lnTo>
                  <a:lnTo>
                    <a:pt x="9387" y="7666"/>
                  </a:lnTo>
                  <a:lnTo>
                    <a:pt x="9386" y="7670"/>
                  </a:lnTo>
                  <a:lnTo>
                    <a:pt x="9382" y="7677"/>
                  </a:lnTo>
                  <a:lnTo>
                    <a:pt x="9379" y="7684"/>
                  </a:lnTo>
                  <a:lnTo>
                    <a:pt x="9376" y="7694"/>
                  </a:lnTo>
                  <a:lnTo>
                    <a:pt x="9371" y="7706"/>
                  </a:lnTo>
                  <a:lnTo>
                    <a:pt x="9366" y="7721"/>
                  </a:lnTo>
                  <a:lnTo>
                    <a:pt x="9360" y="7737"/>
                  </a:lnTo>
                  <a:lnTo>
                    <a:pt x="9352" y="7756"/>
                  </a:lnTo>
                  <a:lnTo>
                    <a:pt x="9344" y="7775"/>
                  </a:lnTo>
                  <a:lnTo>
                    <a:pt x="9336" y="7797"/>
                  </a:lnTo>
                  <a:lnTo>
                    <a:pt x="9327" y="7821"/>
                  </a:lnTo>
                  <a:lnTo>
                    <a:pt x="9317" y="7845"/>
                  </a:lnTo>
                  <a:lnTo>
                    <a:pt x="9307" y="7872"/>
                  </a:lnTo>
                  <a:lnTo>
                    <a:pt x="9296" y="7901"/>
                  </a:lnTo>
                  <a:lnTo>
                    <a:pt x="9284" y="7930"/>
                  </a:lnTo>
                  <a:lnTo>
                    <a:pt x="9272" y="7962"/>
                  </a:lnTo>
                  <a:lnTo>
                    <a:pt x="9260" y="7994"/>
                  </a:lnTo>
                  <a:lnTo>
                    <a:pt x="9246" y="8027"/>
                  </a:lnTo>
                  <a:lnTo>
                    <a:pt x="9232" y="8062"/>
                  </a:lnTo>
                  <a:lnTo>
                    <a:pt x="9217" y="8098"/>
                  </a:lnTo>
                  <a:lnTo>
                    <a:pt x="9203" y="8135"/>
                  </a:lnTo>
                  <a:lnTo>
                    <a:pt x="9172" y="8211"/>
                  </a:lnTo>
                  <a:lnTo>
                    <a:pt x="9139" y="8291"/>
                  </a:lnTo>
                  <a:lnTo>
                    <a:pt x="9105" y="8374"/>
                  </a:lnTo>
                  <a:lnTo>
                    <a:pt x="9070" y="8459"/>
                  </a:lnTo>
                  <a:lnTo>
                    <a:pt x="9032" y="8546"/>
                  </a:lnTo>
                  <a:lnTo>
                    <a:pt x="8994" y="8635"/>
                  </a:lnTo>
                  <a:lnTo>
                    <a:pt x="8956" y="8723"/>
                  </a:lnTo>
                  <a:lnTo>
                    <a:pt x="8878" y="8901"/>
                  </a:lnTo>
                  <a:lnTo>
                    <a:pt x="8837" y="8989"/>
                  </a:lnTo>
                  <a:lnTo>
                    <a:pt x="8797" y="9075"/>
                  </a:lnTo>
                  <a:lnTo>
                    <a:pt x="8757" y="9161"/>
                  </a:lnTo>
                  <a:lnTo>
                    <a:pt x="8717" y="9243"/>
                  </a:lnTo>
                  <a:lnTo>
                    <a:pt x="8676" y="9323"/>
                  </a:lnTo>
                  <a:lnTo>
                    <a:pt x="8637" y="9399"/>
                  </a:lnTo>
                  <a:lnTo>
                    <a:pt x="8617" y="9435"/>
                  </a:lnTo>
                  <a:lnTo>
                    <a:pt x="8599" y="9471"/>
                  </a:lnTo>
                  <a:lnTo>
                    <a:pt x="8579" y="9505"/>
                  </a:lnTo>
                  <a:lnTo>
                    <a:pt x="8561" y="9539"/>
                  </a:lnTo>
                  <a:lnTo>
                    <a:pt x="8542" y="9571"/>
                  </a:lnTo>
                  <a:lnTo>
                    <a:pt x="8524" y="9601"/>
                  </a:lnTo>
                  <a:lnTo>
                    <a:pt x="8506" y="9631"/>
                  </a:lnTo>
                  <a:lnTo>
                    <a:pt x="8488" y="9658"/>
                  </a:lnTo>
                  <a:lnTo>
                    <a:pt x="8471" y="9684"/>
                  </a:lnTo>
                  <a:lnTo>
                    <a:pt x="8453" y="9709"/>
                  </a:lnTo>
                  <a:lnTo>
                    <a:pt x="8437" y="9733"/>
                  </a:lnTo>
                  <a:lnTo>
                    <a:pt x="8420" y="9753"/>
                  </a:lnTo>
                  <a:lnTo>
                    <a:pt x="8388" y="9794"/>
                  </a:lnTo>
                  <a:lnTo>
                    <a:pt x="8354" y="9835"/>
                  </a:lnTo>
                  <a:lnTo>
                    <a:pt x="8284" y="9913"/>
                  </a:lnTo>
                  <a:lnTo>
                    <a:pt x="8210" y="9990"/>
                  </a:lnTo>
                  <a:lnTo>
                    <a:pt x="8132" y="10065"/>
                  </a:lnTo>
                  <a:lnTo>
                    <a:pt x="8052" y="10138"/>
                  </a:lnTo>
                  <a:lnTo>
                    <a:pt x="7969" y="10212"/>
                  </a:lnTo>
                  <a:lnTo>
                    <a:pt x="7885" y="10283"/>
                  </a:lnTo>
                  <a:lnTo>
                    <a:pt x="7798" y="10354"/>
                  </a:lnTo>
                  <a:lnTo>
                    <a:pt x="7709" y="10423"/>
                  </a:lnTo>
                  <a:lnTo>
                    <a:pt x="7620" y="10493"/>
                  </a:lnTo>
                  <a:lnTo>
                    <a:pt x="7440" y="10630"/>
                  </a:lnTo>
                  <a:lnTo>
                    <a:pt x="7258" y="10768"/>
                  </a:lnTo>
                  <a:lnTo>
                    <a:pt x="7169" y="10837"/>
                  </a:lnTo>
                  <a:lnTo>
                    <a:pt x="7080" y="10907"/>
                  </a:lnTo>
                  <a:lnTo>
                    <a:pt x="7046" y="10935"/>
                  </a:lnTo>
                  <a:lnTo>
                    <a:pt x="7013" y="10960"/>
                  </a:lnTo>
                  <a:lnTo>
                    <a:pt x="6981" y="10984"/>
                  </a:lnTo>
                  <a:lnTo>
                    <a:pt x="6951" y="11007"/>
                  </a:lnTo>
                  <a:lnTo>
                    <a:pt x="6921" y="11026"/>
                  </a:lnTo>
                  <a:lnTo>
                    <a:pt x="6894" y="11044"/>
                  </a:lnTo>
                  <a:lnTo>
                    <a:pt x="6866" y="11060"/>
                  </a:lnTo>
                  <a:lnTo>
                    <a:pt x="6839" y="11074"/>
                  </a:lnTo>
                  <a:lnTo>
                    <a:pt x="6813" y="11086"/>
                  </a:lnTo>
                  <a:lnTo>
                    <a:pt x="6788" y="11097"/>
                  </a:lnTo>
                  <a:lnTo>
                    <a:pt x="6763" y="11106"/>
                  </a:lnTo>
                  <a:lnTo>
                    <a:pt x="6739" y="11113"/>
                  </a:lnTo>
                  <a:lnTo>
                    <a:pt x="6715" y="11118"/>
                  </a:lnTo>
                  <a:lnTo>
                    <a:pt x="6691" y="11122"/>
                  </a:lnTo>
                  <a:lnTo>
                    <a:pt x="6667" y="11124"/>
                  </a:lnTo>
                  <a:lnTo>
                    <a:pt x="6645" y="11125"/>
                  </a:lnTo>
                  <a:lnTo>
                    <a:pt x="6627" y="11124"/>
                  </a:lnTo>
                  <a:lnTo>
                    <a:pt x="6610" y="11123"/>
                  </a:lnTo>
                  <a:lnTo>
                    <a:pt x="6592" y="11120"/>
                  </a:lnTo>
                  <a:lnTo>
                    <a:pt x="6576" y="11116"/>
                  </a:lnTo>
                  <a:lnTo>
                    <a:pt x="6558" y="11111"/>
                  </a:lnTo>
                  <a:lnTo>
                    <a:pt x="6541" y="11105"/>
                  </a:lnTo>
                  <a:lnTo>
                    <a:pt x="6524" y="11097"/>
                  </a:lnTo>
                  <a:lnTo>
                    <a:pt x="6506" y="11089"/>
                  </a:lnTo>
                  <a:lnTo>
                    <a:pt x="6489" y="11080"/>
                  </a:lnTo>
                  <a:lnTo>
                    <a:pt x="6471" y="11070"/>
                  </a:lnTo>
                  <a:lnTo>
                    <a:pt x="6454" y="11057"/>
                  </a:lnTo>
                  <a:lnTo>
                    <a:pt x="6436" y="11044"/>
                  </a:lnTo>
                  <a:lnTo>
                    <a:pt x="6418" y="11030"/>
                  </a:lnTo>
                  <a:lnTo>
                    <a:pt x="6399" y="11015"/>
                  </a:lnTo>
                  <a:lnTo>
                    <a:pt x="6379" y="10998"/>
                  </a:lnTo>
                  <a:lnTo>
                    <a:pt x="6360" y="10981"/>
                  </a:lnTo>
                  <a:lnTo>
                    <a:pt x="6340" y="10961"/>
                  </a:lnTo>
                  <a:lnTo>
                    <a:pt x="6320" y="10942"/>
                  </a:lnTo>
                  <a:lnTo>
                    <a:pt x="6299" y="10920"/>
                  </a:lnTo>
                  <a:lnTo>
                    <a:pt x="6277" y="10898"/>
                  </a:lnTo>
                  <a:lnTo>
                    <a:pt x="6255" y="10874"/>
                  </a:lnTo>
                  <a:lnTo>
                    <a:pt x="6232" y="10849"/>
                  </a:lnTo>
                  <a:lnTo>
                    <a:pt x="6208" y="10823"/>
                  </a:lnTo>
                  <a:lnTo>
                    <a:pt x="6184" y="10796"/>
                  </a:lnTo>
                  <a:lnTo>
                    <a:pt x="6160" y="10768"/>
                  </a:lnTo>
                  <a:lnTo>
                    <a:pt x="6134" y="10738"/>
                  </a:lnTo>
                  <a:lnTo>
                    <a:pt x="6107" y="10707"/>
                  </a:lnTo>
                  <a:lnTo>
                    <a:pt x="6079" y="10674"/>
                  </a:lnTo>
                  <a:lnTo>
                    <a:pt x="6050" y="10641"/>
                  </a:lnTo>
                  <a:lnTo>
                    <a:pt x="6021" y="10606"/>
                  </a:lnTo>
                  <a:lnTo>
                    <a:pt x="5990" y="10570"/>
                  </a:lnTo>
                  <a:lnTo>
                    <a:pt x="5958" y="10533"/>
                  </a:lnTo>
                  <a:lnTo>
                    <a:pt x="5938" y="10505"/>
                  </a:lnTo>
                  <a:lnTo>
                    <a:pt x="5917" y="10478"/>
                  </a:lnTo>
                  <a:lnTo>
                    <a:pt x="5897" y="10453"/>
                  </a:lnTo>
                  <a:lnTo>
                    <a:pt x="5880" y="10427"/>
                  </a:lnTo>
                  <a:lnTo>
                    <a:pt x="5846" y="10377"/>
                  </a:lnTo>
                  <a:lnTo>
                    <a:pt x="5817" y="10330"/>
                  </a:lnTo>
                  <a:lnTo>
                    <a:pt x="5791" y="10286"/>
                  </a:lnTo>
                  <a:lnTo>
                    <a:pt x="5769" y="10242"/>
                  </a:lnTo>
                  <a:lnTo>
                    <a:pt x="5751" y="10202"/>
                  </a:lnTo>
                  <a:lnTo>
                    <a:pt x="5735" y="10163"/>
                  </a:lnTo>
                  <a:lnTo>
                    <a:pt x="5724" y="10127"/>
                  </a:lnTo>
                  <a:lnTo>
                    <a:pt x="5715" y="10092"/>
                  </a:lnTo>
                  <a:lnTo>
                    <a:pt x="5708" y="10059"/>
                  </a:lnTo>
                  <a:lnTo>
                    <a:pt x="5705" y="10027"/>
                  </a:lnTo>
                  <a:lnTo>
                    <a:pt x="5705" y="9997"/>
                  </a:lnTo>
                  <a:lnTo>
                    <a:pt x="5706" y="9969"/>
                  </a:lnTo>
                  <a:lnTo>
                    <a:pt x="5710" y="9943"/>
                  </a:lnTo>
                  <a:lnTo>
                    <a:pt x="5718" y="9917"/>
                  </a:lnTo>
                  <a:lnTo>
                    <a:pt x="5726" y="9893"/>
                  </a:lnTo>
                  <a:lnTo>
                    <a:pt x="5735" y="9870"/>
                  </a:lnTo>
                  <a:lnTo>
                    <a:pt x="5748" y="9848"/>
                  </a:lnTo>
                  <a:lnTo>
                    <a:pt x="5761" y="9827"/>
                  </a:lnTo>
                  <a:lnTo>
                    <a:pt x="5776" y="9808"/>
                  </a:lnTo>
                  <a:lnTo>
                    <a:pt x="5792" y="9788"/>
                  </a:lnTo>
                  <a:lnTo>
                    <a:pt x="5810" y="9770"/>
                  </a:lnTo>
                  <a:lnTo>
                    <a:pt x="5827" y="9752"/>
                  </a:lnTo>
                  <a:lnTo>
                    <a:pt x="5866" y="9719"/>
                  </a:lnTo>
                  <a:lnTo>
                    <a:pt x="5907" y="9688"/>
                  </a:lnTo>
                  <a:lnTo>
                    <a:pt x="5949" y="9658"/>
                  </a:lnTo>
                  <a:lnTo>
                    <a:pt x="5990" y="9628"/>
                  </a:lnTo>
                  <a:lnTo>
                    <a:pt x="6073" y="9583"/>
                  </a:lnTo>
                  <a:lnTo>
                    <a:pt x="6156" y="9541"/>
                  </a:lnTo>
                  <a:lnTo>
                    <a:pt x="6197" y="9520"/>
                  </a:lnTo>
                  <a:lnTo>
                    <a:pt x="6237" y="9500"/>
                  </a:lnTo>
                  <a:lnTo>
                    <a:pt x="6276" y="9480"/>
                  </a:lnTo>
                  <a:lnTo>
                    <a:pt x="6313" y="9462"/>
                  </a:lnTo>
                  <a:lnTo>
                    <a:pt x="6348" y="9442"/>
                  </a:lnTo>
                  <a:lnTo>
                    <a:pt x="6383" y="9424"/>
                  </a:lnTo>
                  <a:lnTo>
                    <a:pt x="6413" y="9406"/>
                  </a:lnTo>
                  <a:lnTo>
                    <a:pt x="6441" y="9387"/>
                  </a:lnTo>
                  <a:lnTo>
                    <a:pt x="6466" y="9370"/>
                  </a:lnTo>
                  <a:lnTo>
                    <a:pt x="6488" y="9352"/>
                  </a:lnTo>
                  <a:lnTo>
                    <a:pt x="6505" y="9335"/>
                  </a:lnTo>
                  <a:lnTo>
                    <a:pt x="6514" y="9326"/>
                  </a:lnTo>
                  <a:lnTo>
                    <a:pt x="6520" y="9317"/>
                  </a:lnTo>
                  <a:lnTo>
                    <a:pt x="6525" y="9307"/>
                  </a:lnTo>
                  <a:lnTo>
                    <a:pt x="6530" y="9295"/>
                  </a:lnTo>
                  <a:lnTo>
                    <a:pt x="6535" y="9279"/>
                  </a:lnTo>
                  <a:lnTo>
                    <a:pt x="6538" y="9262"/>
                  </a:lnTo>
                  <a:lnTo>
                    <a:pt x="6543" y="9242"/>
                  </a:lnTo>
                  <a:lnTo>
                    <a:pt x="6546" y="9222"/>
                  </a:lnTo>
                  <a:lnTo>
                    <a:pt x="6549" y="9198"/>
                  </a:lnTo>
                  <a:lnTo>
                    <a:pt x="6551" y="9173"/>
                  </a:lnTo>
                  <a:lnTo>
                    <a:pt x="6553" y="9147"/>
                  </a:lnTo>
                  <a:lnTo>
                    <a:pt x="6555" y="9120"/>
                  </a:lnTo>
                  <a:lnTo>
                    <a:pt x="6556" y="9092"/>
                  </a:lnTo>
                  <a:lnTo>
                    <a:pt x="6557" y="9062"/>
                  </a:lnTo>
                  <a:lnTo>
                    <a:pt x="6558" y="9001"/>
                  </a:lnTo>
                  <a:lnTo>
                    <a:pt x="6559" y="8939"/>
                  </a:lnTo>
                  <a:lnTo>
                    <a:pt x="6558" y="8877"/>
                  </a:lnTo>
                  <a:lnTo>
                    <a:pt x="6558" y="8815"/>
                  </a:lnTo>
                  <a:lnTo>
                    <a:pt x="6556" y="8755"/>
                  </a:lnTo>
                  <a:lnTo>
                    <a:pt x="6556" y="8726"/>
                  </a:lnTo>
                  <a:lnTo>
                    <a:pt x="6555" y="8699"/>
                  </a:lnTo>
                  <a:lnTo>
                    <a:pt x="6554" y="8673"/>
                  </a:lnTo>
                  <a:lnTo>
                    <a:pt x="6554" y="8648"/>
                  </a:lnTo>
                  <a:lnTo>
                    <a:pt x="6553" y="8625"/>
                  </a:lnTo>
                  <a:lnTo>
                    <a:pt x="6552" y="8604"/>
                  </a:lnTo>
                  <a:lnTo>
                    <a:pt x="6552" y="8584"/>
                  </a:lnTo>
                  <a:lnTo>
                    <a:pt x="6552" y="8567"/>
                  </a:lnTo>
                  <a:lnTo>
                    <a:pt x="6551" y="8551"/>
                  </a:lnTo>
                  <a:lnTo>
                    <a:pt x="6551" y="8538"/>
                  </a:lnTo>
                  <a:lnTo>
                    <a:pt x="6548" y="8561"/>
                  </a:lnTo>
                  <a:lnTo>
                    <a:pt x="6543" y="8586"/>
                  </a:lnTo>
                  <a:lnTo>
                    <a:pt x="6537" y="8612"/>
                  </a:lnTo>
                  <a:lnTo>
                    <a:pt x="6530" y="8638"/>
                  </a:lnTo>
                  <a:lnTo>
                    <a:pt x="6522" y="8664"/>
                  </a:lnTo>
                  <a:lnTo>
                    <a:pt x="6512" y="8691"/>
                  </a:lnTo>
                  <a:lnTo>
                    <a:pt x="6500" y="8718"/>
                  </a:lnTo>
                  <a:lnTo>
                    <a:pt x="6488" y="8746"/>
                  </a:lnTo>
                  <a:lnTo>
                    <a:pt x="6474" y="8773"/>
                  </a:lnTo>
                  <a:lnTo>
                    <a:pt x="6458" y="8800"/>
                  </a:lnTo>
                  <a:lnTo>
                    <a:pt x="6441" y="8827"/>
                  </a:lnTo>
                  <a:lnTo>
                    <a:pt x="6422" y="8855"/>
                  </a:lnTo>
                  <a:lnTo>
                    <a:pt x="6401" y="8882"/>
                  </a:lnTo>
                  <a:lnTo>
                    <a:pt x="6379" y="8907"/>
                  </a:lnTo>
                  <a:lnTo>
                    <a:pt x="6355" y="8933"/>
                  </a:lnTo>
                  <a:lnTo>
                    <a:pt x="6329" y="8959"/>
                  </a:lnTo>
                  <a:lnTo>
                    <a:pt x="6301" y="8984"/>
                  </a:lnTo>
                  <a:lnTo>
                    <a:pt x="6271" y="9006"/>
                  </a:lnTo>
                  <a:lnTo>
                    <a:pt x="6239" y="9029"/>
                  </a:lnTo>
                  <a:lnTo>
                    <a:pt x="6205" y="9052"/>
                  </a:lnTo>
                  <a:lnTo>
                    <a:pt x="6169" y="9071"/>
                  </a:lnTo>
                  <a:lnTo>
                    <a:pt x="6131" y="9091"/>
                  </a:lnTo>
                  <a:lnTo>
                    <a:pt x="6089" y="9109"/>
                  </a:lnTo>
                  <a:lnTo>
                    <a:pt x="6047" y="9126"/>
                  </a:lnTo>
                  <a:lnTo>
                    <a:pt x="6002" y="9140"/>
                  </a:lnTo>
                  <a:lnTo>
                    <a:pt x="5954" y="9154"/>
                  </a:lnTo>
                  <a:lnTo>
                    <a:pt x="5905" y="9165"/>
                  </a:lnTo>
                  <a:lnTo>
                    <a:pt x="5852" y="9174"/>
                  </a:lnTo>
                  <a:lnTo>
                    <a:pt x="5796" y="9182"/>
                  </a:lnTo>
                  <a:lnTo>
                    <a:pt x="5739" y="9188"/>
                  </a:lnTo>
                  <a:lnTo>
                    <a:pt x="5678" y="9192"/>
                  </a:lnTo>
                  <a:lnTo>
                    <a:pt x="5616" y="9193"/>
                  </a:lnTo>
                  <a:lnTo>
                    <a:pt x="5554" y="9193"/>
                  </a:lnTo>
                  <a:lnTo>
                    <a:pt x="5477" y="9188"/>
                  </a:lnTo>
                  <a:lnTo>
                    <a:pt x="5403" y="9180"/>
                  </a:lnTo>
                  <a:lnTo>
                    <a:pt x="5334" y="9170"/>
                  </a:lnTo>
                  <a:lnTo>
                    <a:pt x="5267" y="9158"/>
                  </a:lnTo>
                  <a:lnTo>
                    <a:pt x="5204" y="9142"/>
                  </a:lnTo>
                  <a:lnTo>
                    <a:pt x="5144" y="9126"/>
                  </a:lnTo>
                  <a:lnTo>
                    <a:pt x="5086" y="9106"/>
                  </a:lnTo>
                  <a:lnTo>
                    <a:pt x="5032" y="9085"/>
                  </a:lnTo>
                  <a:lnTo>
                    <a:pt x="4982" y="9062"/>
                  </a:lnTo>
                  <a:lnTo>
                    <a:pt x="4934" y="9037"/>
                  </a:lnTo>
                  <a:lnTo>
                    <a:pt x="4889" y="9012"/>
                  </a:lnTo>
                  <a:lnTo>
                    <a:pt x="4847" y="8985"/>
                  </a:lnTo>
                  <a:lnTo>
                    <a:pt x="4807" y="8957"/>
                  </a:lnTo>
                  <a:lnTo>
                    <a:pt x="4771" y="8928"/>
                  </a:lnTo>
                  <a:lnTo>
                    <a:pt x="4736" y="8899"/>
                  </a:lnTo>
                  <a:lnTo>
                    <a:pt x="4704" y="8869"/>
                  </a:lnTo>
                  <a:lnTo>
                    <a:pt x="4675" y="8839"/>
                  </a:lnTo>
                  <a:lnTo>
                    <a:pt x="4647" y="8809"/>
                  </a:lnTo>
                  <a:lnTo>
                    <a:pt x="4622" y="8779"/>
                  </a:lnTo>
                  <a:lnTo>
                    <a:pt x="4600" y="8749"/>
                  </a:lnTo>
                  <a:lnTo>
                    <a:pt x="4579" y="8720"/>
                  </a:lnTo>
                  <a:lnTo>
                    <a:pt x="4560" y="8691"/>
                  </a:lnTo>
                  <a:lnTo>
                    <a:pt x="4543" y="8663"/>
                  </a:lnTo>
                  <a:lnTo>
                    <a:pt x="4528" y="8636"/>
                  </a:lnTo>
                  <a:lnTo>
                    <a:pt x="4515" y="8610"/>
                  </a:lnTo>
                  <a:lnTo>
                    <a:pt x="4503" y="8585"/>
                  </a:lnTo>
                  <a:lnTo>
                    <a:pt x="4492" y="8562"/>
                  </a:lnTo>
                  <a:lnTo>
                    <a:pt x="4484" y="8541"/>
                  </a:lnTo>
                  <a:lnTo>
                    <a:pt x="4477" y="8521"/>
                  </a:lnTo>
                  <a:lnTo>
                    <a:pt x="4471" y="8504"/>
                  </a:lnTo>
                  <a:lnTo>
                    <a:pt x="4467" y="8488"/>
                  </a:lnTo>
                  <a:lnTo>
                    <a:pt x="4462" y="8476"/>
                  </a:lnTo>
                  <a:lnTo>
                    <a:pt x="4465" y="8501"/>
                  </a:lnTo>
                  <a:lnTo>
                    <a:pt x="4469" y="8528"/>
                  </a:lnTo>
                  <a:lnTo>
                    <a:pt x="4471" y="8558"/>
                  </a:lnTo>
                  <a:lnTo>
                    <a:pt x="4473" y="8590"/>
                  </a:lnTo>
                  <a:lnTo>
                    <a:pt x="4475" y="8625"/>
                  </a:lnTo>
                  <a:lnTo>
                    <a:pt x="4477" y="8661"/>
                  </a:lnTo>
                  <a:lnTo>
                    <a:pt x="4479" y="8699"/>
                  </a:lnTo>
                  <a:lnTo>
                    <a:pt x="4480" y="8740"/>
                  </a:lnTo>
                  <a:lnTo>
                    <a:pt x="4482" y="8780"/>
                  </a:lnTo>
                  <a:lnTo>
                    <a:pt x="4483" y="8822"/>
                  </a:lnTo>
                  <a:lnTo>
                    <a:pt x="4485" y="8910"/>
                  </a:lnTo>
                  <a:lnTo>
                    <a:pt x="4486" y="8998"/>
                  </a:lnTo>
                  <a:lnTo>
                    <a:pt x="4486" y="9088"/>
                  </a:lnTo>
                  <a:lnTo>
                    <a:pt x="4486" y="9175"/>
                  </a:lnTo>
                  <a:lnTo>
                    <a:pt x="4485" y="9219"/>
                  </a:lnTo>
                  <a:lnTo>
                    <a:pt x="4485" y="9262"/>
                  </a:lnTo>
                  <a:lnTo>
                    <a:pt x="4484" y="9303"/>
                  </a:lnTo>
                  <a:lnTo>
                    <a:pt x="4483" y="9342"/>
                  </a:lnTo>
                  <a:lnTo>
                    <a:pt x="4482" y="9381"/>
                  </a:lnTo>
                  <a:lnTo>
                    <a:pt x="4480" y="9418"/>
                  </a:lnTo>
                  <a:lnTo>
                    <a:pt x="4479" y="9453"/>
                  </a:lnTo>
                  <a:lnTo>
                    <a:pt x="4477" y="9486"/>
                  </a:lnTo>
                  <a:lnTo>
                    <a:pt x="4475" y="9516"/>
                  </a:lnTo>
                  <a:lnTo>
                    <a:pt x="4473" y="9545"/>
                  </a:lnTo>
                  <a:lnTo>
                    <a:pt x="4471" y="9571"/>
                  </a:lnTo>
                  <a:lnTo>
                    <a:pt x="4469" y="9592"/>
                  </a:lnTo>
                  <a:lnTo>
                    <a:pt x="4465" y="9612"/>
                  </a:lnTo>
                  <a:lnTo>
                    <a:pt x="4462" y="9628"/>
                  </a:lnTo>
                  <a:lnTo>
                    <a:pt x="4459" y="9642"/>
                  </a:lnTo>
                  <a:lnTo>
                    <a:pt x="4454" y="9656"/>
                  </a:lnTo>
                  <a:lnTo>
                    <a:pt x="4448" y="9673"/>
                  </a:lnTo>
                  <a:lnTo>
                    <a:pt x="4441" y="9691"/>
                  </a:lnTo>
                  <a:lnTo>
                    <a:pt x="4431" y="9712"/>
                  </a:lnTo>
                  <a:lnTo>
                    <a:pt x="4422" y="9734"/>
                  </a:lnTo>
                  <a:lnTo>
                    <a:pt x="4412" y="9756"/>
                  </a:lnTo>
                  <a:lnTo>
                    <a:pt x="4400" y="9781"/>
                  </a:lnTo>
                  <a:lnTo>
                    <a:pt x="4388" y="9806"/>
                  </a:lnTo>
                  <a:lnTo>
                    <a:pt x="4376" y="9832"/>
                  </a:lnTo>
                  <a:lnTo>
                    <a:pt x="4349" y="9887"/>
                  </a:lnTo>
                  <a:lnTo>
                    <a:pt x="4320" y="9945"/>
                  </a:lnTo>
                  <a:lnTo>
                    <a:pt x="4291" y="10002"/>
                  </a:lnTo>
                  <a:lnTo>
                    <a:pt x="4262" y="10061"/>
                  </a:lnTo>
                  <a:lnTo>
                    <a:pt x="4234" y="10118"/>
                  </a:lnTo>
                  <a:lnTo>
                    <a:pt x="4207" y="10173"/>
                  </a:lnTo>
                  <a:lnTo>
                    <a:pt x="4194" y="10199"/>
                  </a:lnTo>
                  <a:lnTo>
                    <a:pt x="4183" y="10225"/>
                  </a:lnTo>
                  <a:lnTo>
                    <a:pt x="4171" y="10249"/>
                  </a:lnTo>
                  <a:lnTo>
                    <a:pt x="4160" y="10272"/>
                  </a:lnTo>
                  <a:lnTo>
                    <a:pt x="4151" y="10294"/>
                  </a:lnTo>
                  <a:lnTo>
                    <a:pt x="4142" y="10313"/>
                  </a:lnTo>
                  <a:lnTo>
                    <a:pt x="4135" y="10332"/>
                  </a:lnTo>
                  <a:lnTo>
                    <a:pt x="4129" y="10350"/>
                  </a:lnTo>
                  <a:lnTo>
                    <a:pt x="4124" y="10364"/>
                  </a:lnTo>
                  <a:lnTo>
                    <a:pt x="4120" y="10376"/>
                  </a:lnTo>
                  <a:lnTo>
                    <a:pt x="4118" y="10389"/>
                  </a:lnTo>
                  <a:lnTo>
                    <a:pt x="4116" y="10402"/>
                  </a:lnTo>
                  <a:lnTo>
                    <a:pt x="4113" y="10418"/>
                  </a:lnTo>
                  <a:lnTo>
                    <a:pt x="4112" y="10433"/>
                  </a:lnTo>
                  <a:lnTo>
                    <a:pt x="4110" y="10467"/>
                  </a:lnTo>
                  <a:lnTo>
                    <a:pt x="4108" y="10504"/>
                  </a:lnTo>
                  <a:lnTo>
                    <a:pt x="4107" y="10544"/>
                  </a:lnTo>
                  <a:lnTo>
                    <a:pt x="4106" y="10585"/>
                  </a:lnTo>
                  <a:lnTo>
                    <a:pt x="4104" y="10629"/>
                  </a:lnTo>
                  <a:lnTo>
                    <a:pt x="4100" y="10673"/>
                  </a:lnTo>
                  <a:lnTo>
                    <a:pt x="4095" y="10716"/>
                  </a:lnTo>
                  <a:lnTo>
                    <a:pt x="4088" y="10759"/>
                  </a:lnTo>
                  <a:lnTo>
                    <a:pt x="4076" y="10802"/>
                  </a:lnTo>
                  <a:lnTo>
                    <a:pt x="4063" y="10841"/>
                  </a:lnTo>
                  <a:lnTo>
                    <a:pt x="4055" y="10860"/>
                  </a:lnTo>
                  <a:lnTo>
                    <a:pt x="4045" y="10879"/>
                  </a:lnTo>
                  <a:lnTo>
                    <a:pt x="4035" y="10896"/>
                  </a:lnTo>
                  <a:lnTo>
                    <a:pt x="4024" y="10913"/>
                  </a:lnTo>
                  <a:lnTo>
                    <a:pt x="4010" y="10928"/>
                  </a:lnTo>
                  <a:lnTo>
                    <a:pt x="3996" y="10943"/>
                  </a:lnTo>
                  <a:lnTo>
                    <a:pt x="3981" y="10956"/>
                  </a:lnTo>
                  <a:lnTo>
                    <a:pt x="3964" y="10969"/>
                  </a:lnTo>
                  <a:lnTo>
                    <a:pt x="3951" y="10975"/>
                  </a:lnTo>
                  <a:lnTo>
                    <a:pt x="3938" y="10981"/>
                  </a:lnTo>
                  <a:lnTo>
                    <a:pt x="3922" y="10986"/>
                  </a:lnTo>
                  <a:lnTo>
                    <a:pt x="3906" y="10992"/>
                  </a:lnTo>
                  <a:lnTo>
                    <a:pt x="3888" y="10997"/>
                  </a:lnTo>
                  <a:lnTo>
                    <a:pt x="3869" y="11003"/>
                  </a:lnTo>
                  <a:lnTo>
                    <a:pt x="3849" y="11008"/>
                  </a:lnTo>
                  <a:lnTo>
                    <a:pt x="3828" y="11012"/>
                  </a:lnTo>
                  <a:lnTo>
                    <a:pt x="3805" y="11016"/>
                  </a:lnTo>
                  <a:lnTo>
                    <a:pt x="3782" y="11020"/>
                  </a:lnTo>
                  <a:lnTo>
                    <a:pt x="3732" y="11026"/>
                  </a:lnTo>
                  <a:lnTo>
                    <a:pt x="3678" y="11029"/>
                  </a:lnTo>
                  <a:lnTo>
                    <a:pt x="3621" y="11031"/>
                  </a:lnTo>
                  <a:lnTo>
                    <a:pt x="3556" y="11029"/>
                  </a:lnTo>
                  <a:lnTo>
                    <a:pt x="3490" y="11025"/>
                  </a:lnTo>
                  <a:lnTo>
                    <a:pt x="3423" y="11019"/>
                  </a:lnTo>
                  <a:lnTo>
                    <a:pt x="3355" y="11010"/>
                  </a:lnTo>
                  <a:lnTo>
                    <a:pt x="3286" y="10998"/>
                  </a:lnTo>
                  <a:lnTo>
                    <a:pt x="3215" y="10984"/>
                  </a:lnTo>
                  <a:lnTo>
                    <a:pt x="3145" y="10969"/>
                  </a:lnTo>
                  <a:lnTo>
                    <a:pt x="3075" y="10950"/>
                  </a:lnTo>
                  <a:lnTo>
                    <a:pt x="3005" y="10930"/>
                  </a:lnTo>
                  <a:lnTo>
                    <a:pt x="2936" y="10909"/>
                  </a:lnTo>
                  <a:lnTo>
                    <a:pt x="2865" y="10886"/>
                  </a:lnTo>
                  <a:lnTo>
                    <a:pt x="2796" y="10861"/>
                  </a:lnTo>
                  <a:lnTo>
                    <a:pt x="2728" y="10836"/>
                  </a:lnTo>
                  <a:lnTo>
                    <a:pt x="2661" y="10808"/>
                  </a:lnTo>
                  <a:lnTo>
                    <a:pt x="2595" y="10780"/>
                  </a:lnTo>
                  <a:lnTo>
                    <a:pt x="2531" y="10751"/>
                  </a:lnTo>
                  <a:lnTo>
                    <a:pt x="2507" y="10741"/>
                  </a:lnTo>
                  <a:lnTo>
                    <a:pt x="2482" y="10732"/>
                  </a:lnTo>
                  <a:lnTo>
                    <a:pt x="2457" y="10721"/>
                  </a:lnTo>
                  <a:lnTo>
                    <a:pt x="2429" y="10712"/>
                  </a:lnTo>
                  <a:lnTo>
                    <a:pt x="2374" y="10693"/>
                  </a:lnTo>
                  <a:lnTo>
                    <a:pt x="2348" y="10681"/>
                  </a:lnTo>
                  <a:lnTo>
                    <a:pt x="2322" y="10670"/>
                  </a:lnTo>
                  <a:lnTo>
                    <a:pt x="2298" y="10658"/>
                  </a:lnTo>
                  <a:lnTo>
                    <a:pt x="2276" y="10643"/>
                  </a:lnTo>
                  <a:lnTo>
                    <a:pt x="2256" y="10629"/>
                  </a:lnTo>
                  <a:lnTo>
                    <a:pt x="2240" y="10611"/>
                  </a:lnTo>
                  <a:lnTo>
                    <a:pt x="2226" y="10593"/>
                  </a:lnTo>
                  <a:lnTo>
                    <a:pt x="2221" y="10583"/>
                  </a:lnTo>
                  <a:lnTo>
                    <a:pt x="2216" y="10573"/>
                  </a:lnTo>
                  <a:lnTo>
                    <a:pt x="2213" y="10562"/>
                  </a:lnTo>
                  <a:lnTo>
                    <a:pt x="2211" y="10550"/>
                  </a:lnTo>
                  <a:lnTo>
                    <a:pt x="2210" y="10538"/>
                  </a:lnTo>
                  <a:lnTo>
                    <a:pt x="2211" y="10525"/>
                  </a:lnTo>
                  <a:lnTo>
                    <a:pt x="2214" y="10490"/>
                  </a:lnTo>
                  <a:lnTo>
                    <a:pt x="2219" y="10452"/>
                  </a:lnTo>
                  <a:lnTo>
                    <a:pt x="2225" y="10411"/>
                  </a:lnTo>
                  <a:lnTo>
                    <a:pt x="2233" y="10369"/>
                  </a:lnTo>
                  <a:lnTo>
                    <a:pt x="2241" y="10326"/>
                  </a:lnTo>
                  <a:lnTo>
                    <a:pt x="2250" y="10281"/>
                  </a:lnTo>
                  <a:lnTo>
                    <a:pt x="2260" y="10234"/>
                  </a:lnTo>
                  <a:lnTo>
                    <a:pt x="2271" y="10187"/>
                  </a:lnTo>
                  <a:lnTo>
                    <a:pt x="2296" y="10091"/>
                  </a:lnTo>
                  <a:lnTo>
                    <a:pt x="2321" y="9993"/>
                  </a:lnTo>
                  <a:lnTo>
                    <a:pt x="2349" y="9895"/>
                  </a:lnTo>
                  <a:lnTo>
                    <a:pt x="2377" y="9801"/>
                  </a:lnTo>
                  <a:lnTo>
                    <a:pt x="2391" y="9754"/>
                  </a:lnTo>
                  <a:lnTo>
                    <a:pt x="2405" y="9709"/>
                  </a:lnTo>
                  <a:lnTo>
                    <a:pt x="2418" y="9666"/>
                  </a:lnTo>
                  <a:lnTo>
                    <a:pt x="2432" y="9623"/>
                  </a:lnTo>
                  <a:lnTo>
                    <a:pt x="2444" y="9583"/>
                  </a:lnTo>
                  <a:lnTo>
                    <a:pt x="2457" y="9545"/>
                  </a:lnTo>
                  <a:lnTo>
                    <a:pt x="2469" y="9509"/>
                  </a:lnTo>
                  <a:lnTo>
                    <a:pt x="2479" y="9476"/>
                  </a:lnTo>
                  <a:lnTo>
                    <a:pt x="2490" y="9445"/>
                  </a:lnTo>
                  <a:lnTo>
                    <a:pt x="2499" y="9417"/>
                  </a:lnTo>
                  <a:lnTo>
                    <a:pt x="2508" y="9393"/>
                  </a:lnTo>
                  <a:lnTo>
                    <a:pt x="2515" y="9372"/>
                  </a:lnTo>
                  <a:lnTo>
                    <a:pt x="2522" y="9355"/>
                  </a:lnTo>
                  <a:lnTo>
                    <a:pt x="2526" y="9340"/>
                  </a:lnTo>
                  <a:lnTo>
                    <a:pt x="2528" y="9335"/>
                  </a:lnTo>
                  <a:lnTo>
                    <a:pt x="2530" y="9331"/>
                  </a:lnTo>
                  <a:lnTo>
                    <a:pt x="2531" y="9327"/>
                  </a:lnTo>
                  <a:lnTo>
                    <a:pt x="2532" y="9325"/>
                  </a:lnTo>
                  <a:lnTo>
                    <a:pt x="2531" y="9325"/>
                  </a:lnTo>
                  <a:lnTo>
                    <a:pt x="2530" y="9322"/>
                  </a:lnTo>
                  <a:lnTo>
                    <a:pt x="2528" y="9318"/>
                  </a:lnTo>
                  <a:lnTo>
                    <a:pt x="2525" y="9313"/>
                  </a:lnTo>
                  <a:lnTo>
                    <a:pt x="2521" y="9307"/>
                  </a:lnTo>
                  <a:lnTo>
                    <a:pt x="2515" y="9300"/>
                  </a:lnTo>
                  <a:lnTo>
                    <a:pt x="2509" y="9291"/>
                  </a:lnTo>
                  <a:lnTo>
                    <a:pt x="2503" y="9280"/>
                  </a:lnTo>
                  <a:lnTo>
                    <a:pt x="2496" y="9269"/>
                  </a:lnTo>
                  <a:lnTo>
                    <a:pt x="2488" y="9256"/>
                  </a:lnTo>
                  <a:lnTo>
                    <a:pt x="2479" y="9242"/>
                  </a:lnTo>
                  <a:lnTo>
                    <a:pt x="2469" y="9227"/>
                  </a:lnTo>
                  <a:lnTo>
                    <a:pt x="2460" y="9211"/>
                  </a:lnTo>
                  <a:lnTo>
                    <a:pt x="2448" y="9194"/>
                  </a:lnTo>
                  <a:lnTo>
                    <a:pt x="2437" y="9175"/>
                  </a:lnTo>
                  <a:lnTo>
                    <a:pt x="2425" y="9156"/>
                  </a:lnTo>
                  <a:lnTo>
                    <a:pt x="2399" y="9113"/>
                  </a:lnTo>
                  <a:lnTo>
                    <a:pt x="2371" y="9068"/>
                  </a:lnTo>
                  <a:lnTo>
                    <a:pt x="2341" y="9019"/>
                  </a:lnTo>
                  <a:lnTo>
                    <a:pt x="2310" y="8966"/>
                  </a:lnTo>
                  <a:lnTo>
                    <a:pt x="2276" y="8910"/>
                  </a:lnTo>
                  <a:lnTo>
                    <a:pt x="2242" y="8851"/>
                  </a:lnTo>
                  <a:lnTo>
                    <a:pt x="2206" y="8789"/>
                  </a:lnTo>
                  <a:lnTo>
                    <a:pt x="2169" y="8725"/>
                  </a:lnTo>
                  <a:lnTo>
                    <a:pt x="2131" y="8658"/>
                  </a:lnTo>
                  <a:lnTo>
                    <a:pt x="2093" y="8590"/>
                  </a:lnTo>
                  <a:lnTo>
                    <a:pt x="2054" y="8520"/>
                  </a:lnTo>
                  <a:lnTo>
                    <a:pt x="2015" y="8448"/>
                  </a:lnTo>
                  <a:lnTo>
                    <a:pt x="1976" y="8375"/>
                  </a:lnTo>
                  <a:lnTo>
                    <a:pt x="1937" y="8300"/>
                  </a:lnTo>
                  <a:lnTo>
                    <a:pt x="1860" y="8148"/>
                  </a:lnTo>
                  <a:lnTo>
                    <a:pt x="1823" y="8072"/>
                  </a:lnTo>
                  <a:lnTo>
                    <a:pt x="1786" y="7995"/>
                  </a:lnTo>
                  <a:lnTo>
                    <a:pt x="1750" y="7918"/>
                  </a:lnTo>
                  <a:lnTo>
                    <a:pt x="1716" y="7841"/>
                  </a:lnTo>
                  <a:lnTo>
                    <a:pt x="1683" y="7765"/>
                  </a:lnTo>
                  <a:lnTo>
                    <a:pt x="1652" y="7689"/>
                  </a:lnTo>
                  <a:lnTo>
                    <a:pt x="1622" y="7615"/>
                  </a:lnTo>
                  <a:lnTo>
                    <a:pt x="1596" y="7541"/>
                  </a:lnTo>
                  <a:lnTo>
                    <a:pt x="1571" y="7466"/>
                  </a:lnTo>
                  <a:lnTo>
                    <a:pt x="1548" y="7391"/>
                  </a:lnTo>
                  <a:lnTo>
                    <a:pt x="1530" y="7314"/>
                  </a:lnTo>
                  <a:lnTo>
                    <a:pt x="1512" y="7236"/>
                  </a:lnTo>
                  <a:lnTo>
                    <a:pt x="1498" y="7156"/>
                  </a:lnTo>
                  <a:lnTo>
                    <a:pt x="1485" y="7076"/>
                  </a:lnTo>
                  <a:lnTo>
                    <a:pt x="1476" y="6996"/>
                  </a:lnTo>
                  <a:lnTo>
                    <a:pt x="1468" y="6915"/>
                  </a:lnTo>
                  <a:lnTo>
                    <a:pt x="1461" y="6835"/>
                  </a:lnTo>
                  <a:lnTo>
                    <a:pt x="1457" y="6755"/>
                  </a:lnTo>
                  <a:lnTo>
                    <a:pt x="1454" y="6675"/>
                  </a:lnTo>
                  <a:lnTo>
                    <a:pt x="1452" y="6597"/>
                  </a:lnTo>
                  <a:lnTo>
                    <a:pt x="1452" y="6520"/>
                  </a:lnTo>
                  <a:lnTo>
                    <a:pt x="1454" y="6444"/>
                  </a:lnTo>
                  <a:lnTo>
                    <a:pt x="1456" y="6370"/>
                  </a:lnTo>
                  <a:lnTo>
                    <a:pt x="1459" y="6298"/>
                  </a:lnTo>
                  <a:lnTo>
                    <a:pt x="1464" y="6228"/>
                  </a:lnTo>
                  <a:lnTo>
                    <a:pt x="1468" y="6161"/>
                  </a:lnTo>
                  <a:lnTo>
                    <a:pt x="1474" y="6098"/>
                  </a:lnTo>
                  <a:lnTo>
                    <a:pt x="1479" y="6036"/>
                  </a:lnTo>
                  <a:lnTo>
                    <a:pt x="1485" y="5978"/>
                  </a:lnTo>
                  <a:lnTo>
                    <a:pt x="1491" y="5923"/>
                  </a:lnTo>
                  <a:lnTo>
                    <a:pt x="1494" y="5899"/>
                  </a:lnTo>
                  <a:lnTo>
                    <a:pt x="1498" y="5874"/>
                  </a:lnTo>
                  <a:lnTo>
                    <a:pt x="1501" y="5850"/>
                  </a:lnTo>
                  <a:lnTo>
                    <a:pt x="1504" y="5828"/>
                  </a:lnTo>
                  <a:lnTo>
                    <a:pt x="1507" y="5806"/>
                  </a:lnTo>
                  <a:lnTo>
                    <a:pt x="1510" y="5785"/>
                  </a:lnTo>
                  <a:lnTo>
                    <a:pt x="1512" y="5767"/>
                  </a:lnTo>
                  <a:lnTo>
                    <a:pt x="1515" y="5748"/>
                  </a:lnTo>
                  <a:lnTo>
                    <a:pt x="1518" y="5732"/>
                  </a:lnTo>
                  <a:lnTo>
                    <a:pt x="1520" y="5716"/>
                  </a:lnTo>
                  <a:lnTo>
                    <a:pt x="1522" y="5702"/>
                  </a:lnTo>
                  <a:lnTo>
                    <a:pt x="1524" y="5690"/>
                  </a:lnTo>
                  <a:lnTo>
                    <a:pt x="1526" y="5678"/>
                  </a:lnTo>
                  <a:lnTo>
                    <a:pt x="1529" y="5668"/>
                  </a:lnTo>
                  <a:lnTo>
                    <a:pt x="1530" y="5660"/>
                  </a:lnTo>
                  <a:lnTo>
                    <a:pt x="1531" y="5653"/>
                  </a:lnTo>
                  <a:lnTo>
                    <a:pt x="1532" y="5647"/>
                  </a:lnTo>
                  <a:lnTo>
                    <a:pt x="1533" y="5643"/>
                  </a:lnTo>
                  <a:lnTo>
                    <a:pt x="1534" y="5641"/>
                  </a:lnTo>
                  <a:lnTo>
                    <a:pt x="1534" y="5640"/>
                  </a:lnTo>
                  <a:lnTo>
                    <a:pt x="1533" y="5640"/>
                  </a:lnTo>
                  <a:lnTo>
                    <a:pt x="1530" y="5642"/>
                  </a:lnTo>
                  <a:lnTo>
                    <a:pt x="1523" y="5645"/>
                  </a:lnTo>
                  <a:lnTo>
                    <a:pt x="1516" y="5649"/>
                  </a:lnTo>
                  <a:lnTo>
                    <a:pt x="1506" y="5655"/>
                  </a:lnTo>
                  <a:lnTo>
                    <a:pt x="1493" y="5660"/>
                  </a:lnTo>
                  <a:lnTo>
                    <a:pt x="1480" y="5665"/>
                  </a:lnTo>
                  <a:lnTo>
                    <a:pt x="1464" y="5671"/>
                  </a:lnTo>
                  <a:lnTo>
                    <a:pt x="1445" y="5677"/>
                  </a:lnTo>
                  <a:lnTo>
                    <a:pt x="1423" y="5682"/>
                  </a:lnTo>
                  <a:lnTo>
                    <a:pt x="1401" y="5688"/>
                  </a:lnTo>
                  <a:lnTo>
                    <a:pt x="1376" y="5693"/>
                  </a:lnTo>
                  <a:lnTo>
                    <a:pt x="1348" y="5697"/>
                  </a:lnTo>
                  <a:lnTo>
                    <a:pt x="1318" y="5700"/>
                  </a:lnTo>
                  <a:lnTo>
                    <a:pt x="1287" y="5702"/>
                  </a:lnTo>
                  <a:lnTo>
                    <a:pt x="1253" y="5702"/>
                  </a:lnTo>
                  <a:lnTo>
                    <a:pt x="1216" y="5701"/>
                  </a:lnTo>
                  <a:lnTo>
                    <a:pt x="1177" y="5697"/>
                  </a:lnTo>
                  <a:lnTo>
                    <a:pt x="1134" y="5691"/>
                  </a:lnTo>
                  <a:lnTo>
                    <a:pt x="1089" y="5682"/>
                  </a:lnTo>
                  <a:lnTo>
                    <a:pt x="1041" y="5673"/>
                  </a:lnTo>
                  <a:lnTo>
                    <a:pt x="990" y="5663"/>
                  </a:lnTo>
                  <a:lnTo>
                    <a:pt x="936" y="5651"/>
                  </a:lnTo>
                  <a:lnTo>
                    <a:pt x="879" y="5640"/>
                  </a:lnTo>
                  <a:lnTo>
                    <a:pt x="848" y="5624"/>
                  </a:lnTo>
                  <a:lnTo>
                    <a:pt x="818" y="5606"/>
                  </a:lnTo>
                  <a:lnTo>
                    <a:pt x="791" y="5587"/>
                  </a:lnTo>
                  <a:lnTo>
                    <a:pt x="766" y="5564"/>
                  </a:lnTo>
                  <a:lnTo>
                    <a:pt x="742" y="5541"/>
                  </a:lnTo>
                  <a:lnTo>
                    <a:pt x="720" y="5516"/>
                  </a:lnTo>
                  <a:lnTo>
                    <a:pt x="700" y="5490"/>
                  </a:lnTo>
                  <a:lnTo>
                    <a:pt x="681" y="5462"/>
                  </a:lnTo>
                  <a:lnTo>
                    <a:pt x="663" y="5434"/>
                  </a:lnTo>
                  <a:lnTo>
                    <a:pt x="647" y="5404"/>
                  </a:lnTo>
                  <a:lnTo>
                    <a:pt x="632" y="5374"/>
                  </a:lnTo>
                  <a:lnTo>
                    <a:pt x="619" y="5345"/>
                  </a:lnTo>
                  <a:lnTo>
                    <a:pt x="608" y="5314"/>
                  </a:lnTo>
                  <a:lnTo>
                    <a:pt x="596" y="5284"/>
                  </a:lnTo>
                  <a:lnTo>
                    <a:pt x="587" y="5253"/>
                  </a:lnTo>
                  <a:lnTo>
                    <a:pt x="579" y="5223"/>
                  </a:lnTo>
                  <a:lnTo>
                    <a:pt x="564" y="5164"/>
                  </a:lnTo>
                  <a:lnTo>
                    <a:pt x="559" y="5136"/>
                  </a:lnTo>
                  <a:lnTo>
                    <a:pt x="554" y="5109"/>
                  </a:lnTo>
                  <a:lnTo>
                    <a:pt x="550" y="5083"/>
                  </a:lnTo>
                  <a:lnTo>
                    <a:pt x="546" y="5058"/>
                  </a:lnTo>
                  <a:lnTo>
                    <a:pt x="544" y="5034"/>
                  </a:lnTo>
                  <a:lnTo>
                    <a:pt x="541" y="5013"/>
                  </a:lnTo>
                  <a:lnTo>
                    <a:pt x="540" y="4993"/>
                  </a:lnTo>
                  <a:lnTo>
                    <a:pt x="538" y="4976"/>
                  </a:lnTo>
                  <a:lnTo>
                    <a:pt x="538" y="4960"/>
                  </a:lnTo>
                  <a:lnTo>
                    <a:pt x="536" y="4947"/>
                  </a:lnTo>
                  <a:lnTo>
                    <a:pt x="536" y="4937"/>
                  </a:lnTo>
                  <a:lnTo>
                    <a:pt x="535" y="4929"/>
                  </a:lnTo>
                  <a:lnTo>
                    <a:pt x="535" y="4924"/>
                  </a:lnTo>
                  <a:lnTo>
                    <a:pt x="535" y="4923"/>
                  </a:lnTo>
                  <a:lnTo>
                    <a:pt x="535" y="4922"/>
                  </a:lnTo>
                  <a:lnTo>
                    <a:pt x="533" y="4921"/>
                  </a:lnTo>
                  <a:lnTo>
                    <a:pt x="530" y="4920"/>
                  </a:lnTo>
                  <a:lnTo>
                    <a:pt x="526" y="4917"/>
                  </a:lnTo>
                  <a:lnTo>
                    <a:pt x="516" y="4909"/>
                  </a:lnTo>
                  <a:lnTo>
                    <a:pt x="503" y="4899"/>
                  </a:lnTo>
                  <a:lnTo>
                    <a:pt x="488" y="4884"/>
                  </a:lnTo>
                  <a:lnTo>
                    <a:pt x="471" y="4866"/>
                  </a:lnTo>
                  <a:lnTo>
                    <a:pt x="455" y="4844"/>
                  </a:lnTo>
                  <a:lnTo>
                    <a:pt x="438" y="4818"/>
                  </a:lnTo>
                  <a:lnTo>
                    <a:pt x="430" y="4804"/>
                  </a:lnTo>
                  <a:lnTo>
                    <a:pt x="423" y="4788"/>
                  </a:lnTo>
                  <a:lnTo>
                    <a:pt x="416" y="4772"/>
                  </a:lnTo>
                  <a:lnTo>
                    <a:pt x="410" y="4754"/>
                  </a:lnTo>
                  <a:lnTo>
                    <a:pt x="404" y="4736"/>
                  </a:lnTo>
                  <a:lnTo>
                    <a:pt x="399" y="4716"/>
                  </a:lnTo>
                  <a:lnTo>
                    <a:pt x="395" y="4696"/>
                  </a:lnTo>
                  <a:lnTo>
                    <a:pt x="391" y="4673"/>
                  </a:lnTo>
                  <a:lnTo>
                    <a:pt x="389" y="4650"/>
                  </a:lnTo>
                  <a:lnTo>
                    <a:pt x="388" y="4627"/>
                  </a:lnTo>
                  <a:lnTo>
                    <a:pt x="388" y="4601"/>
                  </a:lnTo>
                  <a:lnTo>
                    <a:pt x="390" y="4574"/>
                  </a:lnTo>
                  <a:lnTo>
                    <a:pt x="393" y="4546"/>
                  </a:lnTo>
                  <a:lnTo>
                    <a:pt x="397" y="4517"/>
                  </a:lnTo>
                  <a:lnTo>
                    <a:pt x="403" y="4488"/>
                  </a:lnTo>
                  <a:lnTo>
                    <a:pt x="412" y="4456"/>
                  </a:lnTo>
                  <a:lnTo>
                    <a:pt x="421" y="4424"/>
                  </a:lnTo>
                  <a:lnTo>
                    <a:pt x="433" y="4392"/>
                  </a:lnTo>
                  <a:lnTo>
                    <a:pt x="449" y="4361"/>
                  </a:lnTo>
                  <a:lnTo>
                    <a:pt x="465" y="4329"/>
                  </a:lnTo>
                  <a:lnTo>
                    <a:pt x="484" y="4298"/>
                  </a:lnTo>
                  <a:lnTo>
                    <a:pt x="503" y="4268"/>
                  </a:lnTo>
                  <a:lnTo>
                    <a:pt x="525" y="4238"/>
                  </a:lnTo>
                  <a:lnTo>
                    <a:pt x="548" y="4209"/>
                  </a:lnTo>
                  <a:lnTo>
                    <a:pt x="573" y="4181"/>
                  </a:lnTo>
                  <a:lnTo>
                    <a:pt x="597" y="4152"/>
                  </a:lnTo>
                  <a:lnTo>
                    <a:pt x="650" y="4098"/>
                  </a:lnTo>
                  <a:lnTo>
                    <a:pt x="704" y="4048"/>
                  </a:lnTo>
                  <a:lnTo>
                    <a:pt x="758" y="4000"/>
                  </a:lnTo>
                  <a:lnTo>
                    <a:pt x="785" y="3978"/>
                  </a:lnTo>
                  <a:lnTo>
                    <a:pt x="811" y="3957"/>
                  </a:lnTo>
                  <a:lnTo>
                    <a:pt x="837" y="3936"/>
                  </a:lnTo>
                  <a:lnTo>
                    <a:pt x="863" y="3918"/>
                  </a:lnTo>
                  <a:lnTo>
                    <a:pt x="886" y="3900"/>
                  </a:lnTo>
                  <a:lnTo>
                    <a:pt x="909" y="3884"/>
                  </a:lnTo>
                  <a:lnTo>
                    <a:pt x="931" y="3870"/>
                  </a:lnTo>
                  <a:lnTo>
                    <a:pt x="950" y="3855"/>
                  </a:lnTo>
                  <a:lnTo>
                    <a:pt x="969" y="3843"/>
                  </a:lnTo>
                  <a:lnTo>
                    <a:pt x="986" y="3832"/>
                  </a:lnTo>
                  <a:lnTo>
                    <a:pt x="1000" y="3823"/>
                  </a:lnTo>
                  <a:lnTo>
                    <a:pt x="1012" y="3815"/>
                  </a:lnTo>
                  <a:lnTo>
                    <a:pt x="1022" y="3810"/>
                  </a:lnTo>
                  <a:lnTo>
                    <a:pt x="1029" y="3805"/>
                  </a:lnTo>
                  <a:lnTo>
                    <a:pt x="1033" y="3803"/>
                  </a:lnTo>
                  <a:lnTo>
                    <a:pt x="1035" y="3802"/>
                  </a:lnTo>
                  <a:lnTo>
                    <a:pt x="1034" y="3803"/>
                  </a:lnTo>
                  <a:lnTo>
                    <a:pt x="1033" y="3805"/>
                  </a:lnTo>
                  <a:lnTo>
                    <a:pt x="1032" y="3809"/>
                  </a:lnTo>
                  <a:lnTo>
                    <a:pt x="1030" y="3814"/>
                  </a:lnTo>
                  <a:lnTo>
                    <a:pt x="1027" y="3821"/>
                  </a:lnTo>
                  <a:lnTo>
                    <a:pt x="1024" y="3830"/>
                  </a:lnTo>
                  <a:lnTo>
                    <a:pt x="1020" y="3841"/>
                  </a:lnTo>
                  <a:lnTo>
                    <a:pt x="1015" y="3852"/>
                  </a:lnTo>
                  <a:lnTo>
                    <a:pt x="1011" y="3865"/>
                  </a:lnTo>
                  <a:lnTo>
                    <a:pt x="1007" y="3881"/>
                  </a:lnTo>
                  <a:lnTo>
                    <a:pt x="1002" y="3897"/>
                  </a:lnTo>
                  <a:lnTo>
                    <a:pt x="997" y="3915"/>
                  </a:lnTo>
                  <a:lnTo>
                    <a:pt x="992" y="3933"/>
                  </a:lnTo>
                  <a:lnTo>
                    <a:pt x="987" y="3954"/>
                  </a:lnTo>
                  <a:lnTo>
                    <a:pt x="981" y="3977"/>
                  </a:lnTo>
                  <a:lnTo>
                    <a:pt x="976" y="4000"/>
                  </a:lnTo>
                  <a:lnTo>
                    <a:pt x="971" y="4025"/>
                  </a:lnTo>
                  <a:lnTo>
                    <a:pt x="966" y="4051"/>
                  </a:lnTo>
                  <a:lnTo>
                    <a:pt x="962" y="4079"/>
                  </a:lnTo>
                  <a:lnTo>
                    <a:pt x="957" y="4107"/>
                  </a:lnTo>
                  <a:lnTo>
                    <a:pt x="953" y="4137"/>
                  </a:lnTo>
                  <a:lnTo>
                    <a:pt x="949" y="4168"/>
                  </a:lnTo>
                  <a:lnTo>
                    <a:pt x="945" y="4201"/>
                  </a:lnTo>
                  <a:lnTo>
                    <a:pt x="942" y="4235"/>
                  </a:lnTo>
                  <a:lnTo>
                    <a:pt x="940" y="4270"/>
                  </a:lnTo>
                  <a:lnTo>
                    <a:pt x="938" y="4306"/>
                  </a:lnTo>
                  <a:lnTo>
                    <a:pt x="937" y="4344"/>
                  </a:lnTo>
                  <a:lnTo>
                    <a:pt x="936" y="4382"/>
                  </a:lnTo>
                  <a:lnTo>
                    <a:pt x="936" y="4423"/>
                  </a:lnTo>
                  <a:lnTo>
                    <a:pt x="937" y="4464"/>
                  </a:lnTo>
                  <a:lnTo>
                    <a:pt x="938" y="4506"/>
                  </a:lnTo>
                  <a:lnTo>
                    <a:pt x="941" y="4549"/>
                  </a:lnTo>
                  <a:lnTo>
                    <a:pt x="943" y="4575"/>
                  </a:lnTo>
                  <a:lnTo>
                    <a:pt x="943" y="4599"/>
                  </a:lnTo>
                  <a:lnTo>
                    <a:pt x="943" y="4621"/>
                  </a:lnTo>
                  <a:lnTo>
                    <a:pt x="940" y="4643"/>
                  </a:lnTo>
                  <a:lnTo>
                    <a:pt x="937" y="4664"/>
                  </a:lnTo>
                  <a:lnTo>
                    <a:pt x="933" y="4682"/>
                  </a:lnTo>
                  <a:lnTo>
                    <a:pt x="927" y="4700"/>
                  </a:lnTo>
                  <a:lnTo>
                    <a:pt x="921" y="4716"/>
                  </a:lnTo>
                  <a:lnTo>
                    <a:pt x="912" y="4732"/>
                  </a:lnTo>
                  <a:lnTo>
                    <a:pt x="904" y="4746"/>
                  </a:lnTo>
                  <a:lnTo>
                    <a:pt x="896" y="4758"/>
                  </a:lnTo>
                  <a:lnTo>
                    <a:pt x="885" y="4771"/>
                  </a:lnTo>
                  <a:lnTo>
                    <a:pt x="866" y="4792"/>
                  </a:lnTo>
                  <a:lnTo>
                    <a:pt x="844" y="4810"/>
                  </a:lnTo>
                  <a:lnTo>
                    <a:pt x="821" y="4824"/>
                  </a:lnTo>
                  <a:lnTo>
                    <a:pt x="801" y="4836"/>
                  </a:lnTo>
                  <a:lnTo>
                    <a:pt x="780" y="4845"/>
                  </a:lnTo>
                  <a:lnTo>
                    <a:pt x="762" y="4851"/>
                  </a:lnTo>
                  <a:lnTo>
                    <a:pt x="746" y="4856"/>
                  </a:lnTo>
                  <a:lnTo>
                    <a:pt x="740" y="4857"/>
                  </a:lnTo>
                  <a:lnTo>
                    <a:pt x="734" y="4858"/>
                  </a:lnTo>
                  <a:lnTo>
                    <a:pt x="730" y="4859"/>
                  </a:lnTo>
                  <a:lnTo>
                    <a:pt x="725" y="4860"/>
                  </a:lnTo>
                  <a:lnTo>
                    <a:pt x="723" y="4860"/>
                  </a:lnTo>
                  <a:lnTo>
                    <a:pt x="723" y="4860"/>
                  </a:lnTo>
                  <a:lnTo>
                    <a:pt x="723" y="4861"/>
                  </a:lnTo>
                  <a:lnTo>
                    <a:pt x="724" y="4865"/>
                  </a:lnTo>
                  <a:lnTo>
                    <a:pt x="726" y="4869"/>
                  </a:lnTo>
                  <a:lnTo>
                    <a:pt x="728" y="4874"/>
                  </a:lnTo>
                  <a:lnTo>
                    <a:pt x="733" y="4881"/>
                  </a:lnTo>
                  <a:lnTo>
                    <a:pt x="737" y="4889"/>
                  </a:lnTo>
                  <a:lnTo>
                    <a:pt x="741" y="4899"/>
                  </a:lnTo>
                  <a:lnTo>
                    <a:pt x="747" y="4910"/>
                  </a:lnTo>
                  <a:lnTo>
                    <a:pt x="760" y="4933"/>
                  </a:lnTo>
                  <a:lnTo>
                    <a:pt x="777" y="4959"/>
                  </a:lnTo>
                  <a:lnTo>
                    <a:pt x="798" y="4987"/>
                  </a:lnTo>
                  <a:lnTo>
                    <a:pt x="820" y="5017"/>
                  </a:lnTo>
                  <a:lnTo>
                    <a:pt x="847" y="5046"/>
                  </a:lnTo>
                  <a:lnTo>
                    <a:pt x="877" y="5074"/>
                  </a:lnTo>
                  <a:lnTo>
                    <a:pt x="910" y="5100"/>
                  </a:lnTo>
                  <a:lnTo>
                    <a:pt x="946" y="5124"/>
                  </a:lnTo>
                  <a:lnTo>
                    <a:pt x="966" y="5134"/>
                  </a:lnTo>
                  <a:lnTo>
                    <a:pt x="987" y="5144"/>
                  </a:lnTo>
                  <a:lnTo>
                    <a:pt x="1008" y="5152"/>
                  </a:lnTo>
                  <a:lnTo>
                    <a:pt x="1030" y="5159"/>
                  </a:lnTo>
                  <a:lnTo>
                    <a:pt x="1054" y="5164"/>
                  </a:lnTo>
                  <a:lnTo>
                    <a:pt x="1077" y="5168"/>
                  </a:lnTo>
                  <a:lnTo>
                    <a:pt x="1102" y="5171"/>
                  </a:lnTo>
                  <a:lnTo>
                    <a:pt x="1128" y="5173"/>
                  </a:lnTo>
                  <a:lnTo>
                    <a:pt x="1190" y="5173"/>
                  </a:lnTo>
                  <a:lnTo>
                    <a:pt x="1219" y="5168"/>
                  </a:lnTo>
                  <a:lnTo>
                    <a:pt x="1247" y="5163"/>
                  </a:lnTo>
                  <a:lnTo>
                    <a:pt x="1275" y="5155"/>
                  </a:lnTo>
                  <a:lnTo>
                    <a:pt x="1301" y="5146"/>
                  </a:lnTo>
                  <a:lnTo>
                    <a:pt x="1328" y="5133"/>
                  </a:lnTo>
                  <a:lnTo>
                    <a:pt x="1355" y="5120"/>
                  </a:lnTo>
                  <a:lnTo>
                    <a:pt x="1382" y="5104"/>
                  </a:lnTo>
                  <a:lnTo>
                    <a:pt x="1409" y="5085"/>
                  </a:lnTo>
                  <a:lnTo>
                    <a:pt x="1436" y="5064"/>
                  </a:lnTo>
                  <a:lnTo>
                    <a:pt x="1464" y="5041"/>
                  </a:lnTo>
                  <a:lnTo>
                    <a:pt x="1492" y="5015"/>
                  </a:lnTo>
                  <a:lnTo>
                    <a:pt x="1521" y="4986"/>
                  </a:lnTo>
                  <a:lnTo>
                    <a:pt x="1551" y="4955"/>
                  </a:lnTo>
                  <a:lnTo>
                    <a:pt x="1583" y="4921"/>
                  </a:lnTo>
                  <a:lnTo>
                    <a:pt x="1616" y="4885"/>
                  </a:lnTo>
                  <a:lnTo>
                    <a:pt x="1650" y="4845"/>
                  </a:lnTo>
                  <a:lnTo>
                    <a:pt x="1686" y="4803"/>
                  </a:lnTo>
                  <a:lnTo>
                    <a:pt x="1724" y="4757"/>
                  </a:lnTo>
                  <a:lnTo>
                    <a:pt x="1763" y="4709"/>
                  </a:lnTo>
                  <a:lnTo>
                    <a:pt x="1805" y="4657"/>
                  </a:lnTo>
                  <a:lnTo>
                    <a:pt x="1850" y="4603"/>
                  </a:lnTo>
                  <a:lnTo>
                    <a:pt x="1896" y="4544"/>
                  </a:lnTo>
                  <a:lnTo>
                    <a:pt x="1945" y="4483"/>
                  </a:lnTo>
                  <a:lnTo>
                    <a:pt x="1997" y="4419"/>
                  </a:lnTo>
                  <a:lnTo>
                    <a:pt x="2052" y="4351"/>
                  </a:lnTo>
                  <a:lnTo>
                    <a:pt x="2110" y="4278"/>
                  </a:lnTo>
                  <a:lnTo>
                    <a:pt x="2171" y="4203"/>
                  </a:lnTo>
                  <a:lnTo>
                    <a:pt x="2236" y="4124"/>
                  </a:lnTo>
                  <a:lnTo>
                    <a:pt x="2304" y="4042"/>
                  </a:lnTo>
                  <a:lnTo>
                    <a:pt x="2375" y="3955"/>
                  </a:lnTo>
                  <a:lnTo>
                    <a:pt x="2451" y="3864"/>
                  </a:lnTo>
                  <a:lnTo>
                    <a:pt x="2491" y="3818"/>
                  </a:lnTo>
                  <a:lnTo>
                    <a:pt x="2531" y="3770"/>
                  </a:lnTo>
                  <a:lnTo>
                    <a:pt x="2565" y="3730"/>
                  </a:lnTo>
                  <a:lnTo>
                    <a:pt x="2601" y="3692"/>
                  </a:lnTo>
                  <a:lnTo>
                    <a:pt x="2638" y="3655"/>
                  </a:lnTo>
                  <a:lnTo>
                    <a:pt x="2676" y="3619"/>
                  </a:lnTo>
                  <a:lnTo>
                    <a:pt x="2717" y="3583"/>
                  </a:lnTo>
                  <a:lnTo>
                    <a:pt x="2757" y="3548"/>
                  </a:lnTo>
                  <a:lnTo>
                    <a:pt x="2799" y="3514"/>
                  </a:lnTo>
                  <a:lnTo>
                    <a:pt x="2843" y="3481"/>
                  </a:lnTo>
                  <a:lnTo>
                    <a:pt x="2931" y="3417"/>
                  </a:lnTo>
                  <a:lnTo>
                    <a:pt x="3024" y="3357"/>
                  </a:lnTo>
                  <a:lnTo>
                    <a:pt x="3119" y="3299"/>
                  </a:lnTo>
                  <a:lnTo>
                    <a:pt x="3217" y="3244"/>
                  </a:lnTo>
                  <a:lnTo>
                    <a:pt x="3318" y="3193"/>
                  </a:lnTo>
                  <a:lnTo>
                    <a:pt x="3420" y="3144"/>
                  </a:lnTo>
                  <a:lnTo>
                    <a:pt x="3522" y="3098"/>
                  </a:lnTo>
                  <a:lnTo>
                    <a:pt x="3625" y="3055"/>
                  </a:lnTo>
                  <a:lnTo>
                    <a:pt x="3727" y="3015"/>
                  </a:lnTo>
                  <a:lnTo>
                    <a:pt x="3830" y="2976"/>
                  </a:lnTo>
                  <a:lnTo>
                    <a:pt x="3931" y="2941"/>
                  </a:lnTo>
                  <a:lnTo>
                    <a:pt x="4031" y="2908"/>
                  </a:lnTo>
                  <a:lnTo>
                    <a:pt x="4128" y="2879"/>
                  </a:lnTo>
                  <a:lnTo>
                    <a:pt x="4223" y="2851"/>
                  </a:lnTo>
                  <a:lnTo>
                    <a:pt x="4315" y="2825"/>
                  </a:lnTo>
                  <a:lnTo>
                    <a:pt x="4359" y="2814"/>
                  </a:lnTo>
                  <a:lnTo>
                    <a:pt x="4403" y="2802"/>
                  </a:lnTo>
                  <a:lnTo>
                    <a:pt x="4445" y="2792"/>
                  </a:lnTo>
                  <a:lnTo>
                    <a:pt x="4487" y="2782"/>
                  </a:lnTo>
                  <a:lnTo>
                    <a:pt x="4527" y="2771"/>
                  </a:lnTo>
                  <a:lnTo>
                    <a:pt x="4567" y="2762"/>
                  </a:lnTo>
                  <a:lnTo>
                    <a:pt x="4604" y="2754"/>
                  </a:lnTo>
                  <a:lnTo>
                    <a:pt x="4640" y="2746"/>
                  </a:lnTo>
                  <a:lnTo>
                    <a:pt x="4675" y="2739"/>
                  </a:lnTo>
                  <a:lnTo>
                    <a:pt x="4709" y="2731"/>
                  </a:lnTo>
                  <a:lnTo>
                    <a:pt x="4741" y="2724"/>
                  </a:lnTo>
                  <a:lnTo>
                    <a:pt x="4771" y="2719"/>
                  </a:lnTo>
                  <a:lnTo>
                    <a:pt x="4800" y="2713"/>
                  </a:lnTo>
                  <a:lnTo>
                    <a:pt x="4827" y="2708"/>
                  </a:lnTo>
                  <a:lnTo>
                    <a:pt x="4853" y="2702"/>
                  </a:lnTo>
                  <a:lnTo>
                    <a:pt x="4875" y="2698"/>
                  </a:lnTo>
                  <a:lnTo>
                    <a:pt x="4897" y="2695"/>
                  </a:lnTo>
                  <a:lnTo>
                    <a:pt x="4917" y="2691"/>
                  </a:lnTo>
                  <a:lnTo>
                    <a:pt x="4934" y="2688"/>
                  </a:lnTo>
                  <a:lnTo>
                    <a:pt x="4949" y="2686"/>
                  </a:lnTo>
                  <a:lnTo>
                    <a:pt x="4962" y="2684"/>
                  </a:lnTo>
                  <a:lnTo>
                    <a:pt x="4973" y="2682"/>
                  </a:lnTo>
                  <a:lnTo>
                    <a:pt x="4982" y="2681"/>
                  </a:lnTo>
                  <a:lnTo>
                    <a:pt x="4988" y="2680"/>
                  </a:lnTo>
                  <a:lnTo>
                    <a:pt x="4992" y="2679"/>
                  </a:lnTo>
                  <a:lnTo>
                    <a:pt x="4993" y="2679"/>
                  </a:lnTo>
                  <a:lnTo>
                    <a:pt x="4991" y="2681"/>
                  </a:lnTo>
                  <a:lnTo>
                    <a:pt x="4986" y="2686"/>
                  </a:lnTo>
                  <a:lnTo>
                    <a:pt x="4978" y="2695"/>
                  </a:lnTo>
                  <a:lnTo>
                    <a:pt x="4967" y="2708"/>
                  </a:lnTo>
                  <a:lnTo>
                    <a:pt x="4953" y="2723"/>
                  </a:lnTo>
                  <a:lnTo>
                    <a:pt x="4936" y="2742"/>
                  </a:lnTo>
                  <a:lnTo>
                    <a:pt x="4918" y="2762"/>
                  </a:lnTo>
                  <a:lnTo>
                    <a:pt x="4897" y="2785"/>
                  </a:lnTo>
                  <a:lnTo>
                    <a:pt x="4873" y="2811"/>
                  </a:lnTo>
                  <a:lnTo>
                    <a:pt x="4848" y="2838"/>
                  </a:lnTo>
                  <a:lnTo>
                    <a:pt x="4822" y="2868"/>
                  </a:lnTo>
                  <a:lnTo>
                    <a:pt x="4794" y="2899"/>
                  </a:lnTo>
                  <a:lnTo>
                    <a:pt x="4765" y="2932"/>
                  </a:lnTo>
                  <a:lnTo>
                    <a:pt x="4734" y="2966"/>
                  </a:lnTo>
                  <a:lnTo>
                    <a:pt x="4702" y="3001"/>
                  </a:lnTo>
                  <a:lnTo>
                    <a:pt x="4670" y="3037"/>
                  </a:lnTo>
                  <a:lnTo>
                    <a:pt x="4603" y="3111"/>
                  </a:lnTo>
                  <a:lnTo>
                    <a:pt x="4535" y="3188"/>
                  </a:lnTo>
                  <a:lnTo>
                    <a:pt x="4468" y="3263"/>
                  </a:lnTo>
                  <a:lnTo>
                    <a:pt x="4401" y="3337"/>
                  </a:lnTo>
                  <a:lnTo>
                    <a:pt x="4369" y="3372"/>
                  </a:lnTo>
                  <a:lnTo>
                    <a:pt x="4339" y="3407"/>
                  </a:lnTo>
                  <a:lnTo>
                    <a:pt x="4309" y="3440"/>
                  </a:lnTo>
                  <a:lnTo>
                    <a:pt x="4280" y="3473"/>
                  </a:lnTo>
                  <a:lnTo>
                    <a:pt x="4253" y="3503"/>
                  </a:lnTo>
                  <a:lnTo>
                    <a:pt x="4227" y="3532"/>
                  </a:lnTo>
                  <a:lnTo>
                    <a:pt x="4204" y="3558"/>
                  </a:lnTo>
                  <a:lnTo>
                    <a:pt x="4183" y="3583"/>
                  </a:lnTo>
                  <a:lnTo>
                    <a:pt x="4164" y="3607"/>
                  </a:lnTo>
                  <a:lnTo>
                    <a:pt x="4143" y="3634"/>
                  </a:lnTo>
                  <a:lnTo>
                    <a:pt x="4121" y="3661"/>
                  </a:lnTo>
                  <a:lnTo>
                    <a:pt x="4097" y="3691"/>
                  </a:lnTo>
                  <a:lnTo>
                    <a:pt x="4071" y="3723"/>
                  </a:lnTo>
                  <a:lnTo>
                    <a:pt x="4044" y="3756"/>
                  </a:lnTo>
                  <a:lnTo>
                    <a:pt x="4016" y="3791"/>
                  </a:lnTo>
                  <a:lnTo>
                    <a:pt x="3988" y="3828"/>
                  </a:lnTo>
                  <a:lnTo>
                    <a:pt x="3958" y="3865"/>
                  </a:lnTo>
                  <a:lnTo>
                    <a:pt x="3927" y="3905"/>
                  </a:lnTo>
                  <a:lnTo>
                    <a:pt x="3897" y="3945"/>
                  </a:lnTo>
                  <a:lnTo>
                    <a:pt x="3866" y="3987"/>
                  </a:lnTo>
                  <a:lnTo>
                    <a:pt x="3834" y="4029"/>
                  </a:lnTo>
                  <a:lnTo>
                    <a:pt x="3803" y="4073"/>
                  </a:lnTo>
                  <a:lnTo>
                    <a:pt x="3742" y="4163"/>
                  </a:lnTo>
                  <a:lnTo>
                    <a:pt x="3684" y="4257"/>
                  </a:lnTo>
                  <a:lnTo>
                    <a:pt x="3656" y="4305"/>
                  </a:lnTo>
                  <a:lnTo>
                    <a:pt x="3629" y="4354"/>
                  </a:lnTo>
                  <a:lnTo>
                    <a:pt x="3605" y="4402"/>
                  </a:lnTo>
                  <a:lnTo>
                    <a:pt x="3581" y="4451"/>
                  </a:lnTo>
                  <a:lnTo>
                    <a:pt x="3558" y="4502"/>
                  </a:lnTo>
                  <a:lnTo>
                    <a:pt x="3538" y="4551"/>
                  </a:lnTo>
                  <a:lnTo>
                    <a:pt x="3520" y="4602"/>
                  </a:lnTo>
                  <a:lnTo>
                    <a:pt x="3504" y="4652"/>
                  </a:lnTo>
                  <a:lnTo>
                    <a:pt x="3491" y="4703"/>
                  </a:lnTo>
                  <a:lnTo>
                    <a:pt x="3480" y="4753"/>
                  </a:lnTo>
                  <a:lnTo>
                    <a:pt x="3471" y="4804"/>
                  </a:lnTo>
                  <a:lnTo>
                    <a:pt x="3466" y="4854"/>
                  </a:lnTo>
                  <a:lnTo>
                    <a:pt x="3464" y="4905"/>
                  </a:lnTo>
                  <a:lnTo>
                    <a:pt x="3465" y="4954"/>
                  </a:lnTo>
                  <a:lnTo>
                    <a:pt x="3469" y="4984"/>
                  </a:lnTo>
                  <a:lnTo>
                    <a:pt x="3474" y="5014"/>
                  </a:lnTo>
                  <a:lnTo>
                    <a:pt x="3482" y="5045"/>
                  </a:lnTo>
                  <a:lnTo>
                    <a:pt x="3491" y="5076"/>
                  </a:lnTo>
                  <a:lnTo>
                    <a:pt x="3501" y="5107"/>
                  </a:lnTo>
                  <a:lnTo>
                    <a:pt x="3513" y="5139"/>
                  </a:lnTo>
                  <a:lnTo>
                    <a:pt x="3526" y="5170"/>
                  </a:lnTo>
                  <a:lnTo>
                    <a:pt x="3541" y="5202"/>
                  </a:lnTo>
                  <a:lnTo>
                    <a:pt x="3557" y="5234"/>
                  </a:lnTo>
                  <a:lnTo>
                    <a:pt x="3574" y="5267"/>
                  </a:lnTo>
                  <a:lnTo>
                    <a:pt x="3591" y="5300"/>
                  </a:lnTo>
                  <a:lnTo>
                    <a:pt x="3611" y="5333"/>
                  </a:lnTo>
                  <a:lnTo>
                    <a:pt x="3651" y="5399"/>
                  </a:lnTo>
                  <a:lnTo>
                    <a:pt x="3695" y="5465"/>
                  </a:lnTo>
                  <a:lnTo>
                    <a:pt x="3742" y="5530"/>
                  </a:lnTo>
                  <a:lnTo>
                    <a:pt x="3790" y="5595"/>
                  </a:lnTo>
                  <a:lnTo>
                    <a:pt x="3840" y="5659"/>
                  </a:lnTo>
                  <a:lnTo>
                    <a:pt x="3890" y="5722"/>
                  </a:lnTo>
                  <a:lnTo>
                    <a:pt x="3941" y="5782"/>
                  </a:lnTo>
                  <a:lnTo>
                    <a:pt x="3992" y="5841"/>
                  </a:lnTo>
                  <a:lnTo>
                    <a:pt x="4041" y="5898"/>
                  </a:lnTo>
                  <a:lnTo>
                    <a:pt x="4089" y="5951"/>
                  </a:lnTo>
                  <a:lnTo>
                    <a:pt x="4117" y="5986"/>
                  </a:lnTo>
                  <a:lnTo>
                    <a:pt x="4141" y="6020"/>
                  </a:lnTo>
                  <a:lnTo>
                    <a:pt x="4164" y="6052"/>
                  </a:lnTo>
                  <a:lnTo>
                    <a:pt x="4184" y="6084"/>
                  </a:lnTo>
                  <a:lnTo>
                    <a:pt x="4201" y="6114"/>
                  </a:lnTo>
                  <a:lnTo>
                    <a:pt x="4217" y="6142"/>
                  </a:lnTo>
                  <a:lnTo>
                    <a:pt x="4230" y="6169"/>
                  </a:lnTo>
                  <a:lnTo>
                    <a:pt x="4240" y="6193"/>
                  </a:lnTo>
                  <a:lnTo>
                    <a:pt x="4250" y="6215"/>
                  </a:lnTo>
                  <a:lnTo>
                    <a:pt x="4258" y="6236"/>
                  </a:lnTo>
                  <a:lnTo>
                    <a:pt x="4264" y="6253"/>
                  </a:lnTo>
                  <a:lnTo>
                    <a:pt x="4268" y="6267"/>
                  </a:lnTo>
                  <a:lnTo>
                    <a:pt x="4272" y="6279"/>
                  </a:lnTo>
                  <a:lnTo>
                    <a:pt x="4275" y="6287"/>
                  </a:lnTo>
                  <a:lnTo>
                    <a:pt x="4276" y="6293"/>
                  </a:lnTo>
                  <a:lnTo>
                    <a:pt x="4276" y="6294"/>
                  </a:lnTo>
                  <a:lnTo>
                    <a:pt x="3902" y="6856"/>
                  </a:lnTo>
                  <a:lnTo>
                    <a:pt x="3902" y="6856"/>
                  </a:lnTo>
                  <a:lnTo>
                    <a:pt x="3904" y="6858"/>
                  </a:lnTo>
                  <a:lnTo>
                    <a:pt x="3906" y="6861"/>
                  </a:lnTo>
                  <a:lnTo>
                    <a:pt x="3909" y="6865"/>
                  </a:lnTo>
                  <a:lnTo>
                    <a:pt x="3914" y="6870"/>
                  </a:lnTo>
                  <a:lnTo>
                    <a:pt x="3919" y="6877"/>
                  </a:lnTo>
                  <a:lnTo>
                    <a:pt x="3926" y="6884"/>
                  </a:lnTo>
                  <a:lnTo>
                    <a:pt x="3932" y="6893"/>
                  </a:lnTo>
                  <a:lnTo>
                    <a:pt x="3948" y="6912"/>
                  </a:lnTo>
                  <a:lnTo>
                    <a:pt x="3968" y="6936"/>
                  </a:lnTo>
                  <a:lnTo>
                    <a:pt x="3992" y="6963"/>
                  </a:lnTo>
                  <a:lnTo>
                    <a:pt x="4017" y="6993"/>
                  </a:lnTo>
                  <a:lnTo>
                    <a:pt x="4045" y="7025"/>
                  </a:lnTo>
                  <a:lnTo>
                    <a:pt x="4077" y="7059"/>
                  </a:lnTo>
                  <a:lnTo>
                    <a:pt x="4110" y="7095"/>
                  </a:lnTo>
                  <a:lnTo>
                    <a:pt x="4147" y="7133"/>
                  </a:lnTo>
                  <a:lnTo>
                    <a:pt x="4185" y="7173"/>
                  </a:lnTo>
                  <a:lnTo>
                    <a:pt x="4225" y="7213"/>
                  </a:lnTo>
                  <a:lnTo>
                    <a:pt x="4267" y="7254"/>
                  </a:lnTo>
                  <a:lnTo>
                    <a:pt x="4311" y="7295"/>
                  </a:lnTo>
                  <a:lnTo>
                    <a:pt x="4356" y="7338"/>
                  </a:lnTo>
                  <a:lnTo>
                    <a:pt x="4403" y="7379"/>
                  </a:lnTo>
                  <a:lnTo>
                    <a:pt x="4451" y="7419"/>
                  </a:lnTo>
                  <a:lnTo>
                    <a:pt x="4500" y="7459"/>
                  </a:lnTo>
                  <a:lnTo>
                    <a:pt x="4550" y="7498"/>
                  </a:lnTo>
                  <a:lnTo>
                    <a:pt x="4601" y="7535"/>
                  </a:lnTo>
                  <a:lnTo>
                    <a:pt x="4652" y="7571"/>
                  </a:lnTo>
                  <a:lnTo>
                    <a:pt x="4704" y="7604"/>
                  </a:lnTo>
                  <a:lnTo>
                    <a:pt x="4756" y="7635"/>
                  </a:lnTo>
                  <a:lnTo>
                    <a:pt x="4808" y="7664"/>
                  </a:lnTo>
                  <a:lnTo>
                    <a:pt x="4861" y="7690"/>
                  </a:lnTo>
                  <a:lnTo>
                    <a:pt x="4912" y="7712"/>
                  </a:lnTo>
                  <a:lnTo>
                    <a:pt x="4965" y="7730"/>
                  </a:lnTo>
                  <a:lnTo>
                    <a:pt x="4991" y="7737"/>
                  </a:lnTo>
                  <a:lnTo>
                    <a:pt x="5017" y="7744"/>
                  </a:lnTo>
                  <a:lnTo>
                    <a:pt x="5042" y="7750"/>
                  </a:lnTo>
                  <a:lnTo>
                    <a:pt x="5067" y="7754"/>
                  </a:lnTo>
                  <a:lnTo>
                    <a:pt x="5092" y="7757"/>
                  </a:lnTo>
                  <a:lnTo>
                    <a:pt x="5117" y="7759"/>
                  </a:lnTo>
                  <a:lnTo>
                    <a:pt x="5163" y="7758"/>
                  </a:lnTo>
                  <a:lnTo>
                    <a:pt x="5210" y="7755"/>
                  </a:lnTo>
                  <a:lnTo>
                    <a:pt x="5256" y="7750"/>
                  </a:lnTo>
                  <a:lnTo>
                    <a:pt x="5302" y="7742"/>
                  </a:lnTo>
                  <a:lnTo>
                    <a:pt x="5347" y="7733"/>
                  </a:lnTo>
                  <a:lnTo>
                    <a:pt x="5393" y="7723"/>
                  </a:lnTo>
                  <a:lnTo>
                    <a:pt x="5437" y="7711"/>
                  </a:lnTo>
                  <a:lnTo>
                    <a:pt x="5482" y="7696"/>
                  </a:lnTo>
                  <a:lnTo>
                    <a:pt x="5527" y="7681"/>
                  </a:lnTo>
                  <a:lnTo>
                    <a:pt x="5571" y="7664"/>
                  </a:lnTo>
                  <a:lnTo>
                    <a:pt x="5616" y="7646"/>
                  </a:lnTo>
                  <a:lnTo>
                    <a:pt x="5660" y="7626"/>
                  </a:lnTo>
                  <a:lnTo>
                    <a:pt x="5704" y="7605"/>
                  </a:lnTo>
                  <a:lnTo>
                    <a:pt x="5749" y="7584"/>
                  </a:lnTo>
                  <a:lnTo>
                    <a:pt x="5838" y="7538"/>
                  </a:lnTo>
                  <a:lnTo>
                    <a:pt x="5927" y="7487"/>
                  </a:lnTo>
                  <a:lnTo>
                    <a:pt x="6017" y="7435"/>
                  </a:lnTo>
                  <a:lnTo>
                    <a:pt x="6108" y="7381"/>
                  </a:lnTo>
                  <a:lnTo>
                    <a:pt x="6200" y="7325"/>
                  </a:lnTo>
                  <a:lnTo>
                    <a:pt x="6293" y="7269"/>
                  </a:lnTo>
                  <a:lnTo>
                    <a:pt x="6388" y="7213"/>
                  </a:lnTo>
                  <a:lnTo>
                    <a:pt x="6484" y="7158"/>
                  </a:lnTo>
                  <a:lnTo>
                    <a:pt x="6582" y="7105"/>
                  </a:lnTo>
                  <a:lnTo>
                    <a:pt x="6618" y="7087"/>
                  </a:lnTo>
                  <a:lnTo>
                    <a:pt x="6653" y="7072"/>
                  </a:lnTo>
                  <a:lnTo>
                    <a:pt x="6690" y="7059"/>
                  </a:lnTo>
                  <a:lnTo>
                    <a:pt x="6727" y="7045"/>
                  </a:lnTo>
                  <a:lnTo>
                    <a:pt x="6764" y="7034"/>
                  </a:lnTo>
                  <a:lnTo>
                    <a:pt x="6803" y="7025"/>
                  </a:lnTo>
                  <a:lnTo>
                    <a:pt x="6840" y="7015"/>
                  </a:lnTo>
                  <a:lnTo>
                    <a:pt x="6878" y="7007"/>
                  </a:lnTo>
                  <a:lnTo>
                    <a:pt x="6916" y="7001"/>
                  </a:lnTo>
                  <a:lnTo>
                    <a:pt x="6954" y="6995"/>
                  </a:lnTo>
                  <a:lnTo>
                    <a:pt x="7029" y="6986"/>
                  </a:lnTo>
                  <a:lnTo>
                    <a:pt x="7103" y="6981"/>
                  </a:lnTo>
                  <a:lnTo>
                    <a:pt x="7174" y="6980"/>
                  </a:lnTo>
                  <a:lnTo>
                    <a:pt x="7237" y="6981"/>
                  </a:lnTo>
                  <a:lnTo>
                    <a:pt x="7298" y="6984"/>
                  </a:lnTo>
                  <a:lnTo>
                    <a:pt x="7356" y="6988"/>
                  </a:lnTo>
                  <a:lnTo>
                    <a:pt x="7411" y="6995"/>
                  </a:lnTo>
                  <a:lnTo>
                    <a:pt x="7463" y="7002"/>
                  </a:lnTo>
                  <a:lnTo>
                    <a:pt x="7512" y="7009"/>
                  </a:lnTo>
                  <a:lnTo>
                    <a:pt x="7557" y="7018"/>
                  </a:lnTo>
                  <a:lnTo>
                    <a:pt x="7599" y="7027"/>
                  </a:lnTo>
                  <a:lnTo>
                    <a:pt x="7618" y="7031"/>
                  </a:lnTo>
                  <a:lnTo>
                    <a:pt x="7636" y="7035"/>
                  </a:lnTo>
                  <a:lnTo>
                    <a:pt x="7653" y="7040"/>
                  </a:lnTo>
                  <a:lnTo>
                    <a:pt x="7669" y="7044"/>
                  </a:lnTo>
                  <a:lnTo>
                    <a:pt x="7684" y="7048"/>
                  </a:lnTo>
                  <a:lnTo>
                    <a:pt x="7698" y="7051"/>
                  </a:lnTo>
                  <a:lnTo>
                    <a:pt x="7710" y="7055"/>
                  </a:lnTo>
                  <a:lnTo>
                    <a:pt x="7721" y="7059"/>
                  </a:lnTo>
                  <a:lnTo>
                    <a:pt x="7732" y="7062"/>
                  </a:lnTo>
                  <a:lnTo>
                    <a:pt x="7741" y="7065"/>
                  </a:lnTo>
                  <a:lnTo>
                    <a:pt x="7748" y="7067"/>
                  </a:lnTo>
                  <a:lnTo>
                    <a:pt x="7754" y="7069"/>
                  </a:lnTo>
                  <a:lnTo>
                    <a:pt x="7760" y="7071"/>
                  </a:lnTo>
                  <a:lnTo>
                    <a:pt x="7763" y="7072"/>
                  </a:lnTo>
                  <a:lnTo>
                    <a:pt x="7766" y="7073"/>
                  </a:lnTo>
                  <a:lnTo>
                    <a:pt x="7766" y="7073"/>
                  </a:lnTo>
                  <a:lnTo>
                    <a:pt x="7766" y="7073"/>
                  </a:lnTo>
                  <a:lnTo>
                    <a:pt x="7767" y="7071"/>
                  </a:lnTo>
                  <a:lnTo>
                    <a:pt x="7768" y="7069"/>
                  </a:lnTo>
                  <a:lnTo>
                    <a:pt x="7769" y="7065"/>
                  </a:lnTo>
                  <a:lnTo>
                    <a:pt x="7772" y="7054"/>
                  </a:lnTo>
                  <a:lnTo>
                    <a:pt x="7775" y="7040"/>
                  </a:lnTo>
                  <a:lnTo>
                    <a:pt x="7780" y="7021"/>
                  </a:lnTo>
                  <a:lnTo>
                    <a:pt x="7786" y="7000"/>
                  </a:lnTo>
                  <a:lnTo>
                    <a:pt x="7794" y="6974"/>
                  </a:lnTo>
                  <a:lnTo>
                    <a:pt x="7801" y="6945"/>
                  </a:lnTo>
                  <a:lnTo>
                    <a:pt x="7809" y="6913"/>
                  </a:lnTo>
                  <a:lnTo>
                    <a:pt x="7817" y="6879"/>
                  </a:lnTo>
                  <a:lnTo>
                    <a:pt x="7827" y="6841"/>
                  </a:lnTo>
                  <a:lnTo>
                    <a:pt x="7837" y="6800"/>
                  </a:lnTo>
                  <a:lnTo>
                    <a:pt x="7847" y="6758"/>
                  </a:lnTo>
                  <a:lnTo>
                    <a:pt x="7858" y="6711"/>
                  </a:lnTo>
                  <a:lnTo>
                    <a:pt x="7868" y="6664"/>
                  </a:lnTo>
                  <a:lnTo>
                    <a:pt x="7879" y="6614"/>
                  </a:lnTo>
                  <a:lnTo>
                    <a:pt x="7890" y="6562"/>
                  </a:lnTo>
                  <a:lnTo>
                    <a:pt x="7901" y="6507"/>
                  </a:lnTo>
                  <a:lnTo>
                    <a:pt x="7912" y="6452"/>
                  </a:lnTo>
                  <a:lnTo>
                    <a:pt x="7923" y="6395"/>
                  </a:lnTo>
                  <a:lnTo>
                    <a:pt x="7933" y="6336"/>
                  </a:lnTo>
                  <a:lnTo>
                    <a:pt x="7943" y="6276"/>
                  </a:lnTo>
                  <a:lnTo>
                    <a:pt x="7954" y="6215"/>
                  </a:lnTo>
                  <a:lnTo>
                    <a:pt x="7963" y="6153"/>
                  </a:lnTo>
                  <a:lnTo>
                    <a:pt x="7981" y="6026"/>
                  </a:lnTo>
                  <a:lnTo>
                    <a:pt x="7996" y="5899"/>
                  </a:lnTo>
                  <a:lnTo>
                    <a:pt x="8007" y="5769"/>
                  </a:lnTo>
                  <a:lnTo>
                    <a:pt x="8012" y="5704"/>
                  </a:lnTo>
                  <a:lnTo>
                    <a:pt x="8016" y="5640"/>
                  </a:lnTo>
                  <a:lnTo>
                    <a:pt x="8017" y="5597"/>
                  </a:lnTo>
                  <a:lnTo>
                    <a:pt x="8017" y="5555"/>
                  </a:lnTo>
                  <a:lnTo>
                    <a:pt x="8017" y="5513"/>
                  </a:lnTo>
                  <a:lnTo>
                    <a:pt x="8016" y="5473"/>
                  </a:lnTo>
                  <a:lnTo>
                    <a:pt x="8012" y="5397"/>
                  </a:lnTo>
                  <a:lnTo>
                    <a:pt x="8004" y="5323"/>
                  </a:lnTo>
                  <a:lnTo>
                    <a:pt x="7996" y="5253"/>
                  </a:lnTo>
                  <a:lnTo>
                    <a:pt x="7986" y="5186"/>
                  </a:lnTo>
                  <a:lnTo>
                    <a:pt x="7972" y="5121"/>
                  </a:lnTo>
                  <a:lnTo>
                    <a:pt x="7959" y="5058"/>
                  </a:lnTo>
                  <a:lnTo>
                    <a:pt x="7943" y="4997"/>
                  </a:lnTo>
                  <a:lnTo>
                    <a:pt x="7927" y="4938"/>
                  </a:lnTo>
                  <a:lnTo>
                    <a:pt x="7892" y="4820"/>
                  </a:lnTo>
                  <a:lnTo>
                    <a:pt x="7855" y="4704"/>
                  </a:lnTo>
                  <a:lnTo>
                    <a:pt x="7835" y="4644"/>
                  </a:lnTo>
                  <a:lnTo>
                    <a:pt x="7817" y="4584"/>
                  </a:lnTo>
                  <a:lnTo>
                    <a:pt x="7799" y="4523"/>
                  </a:lnTo>
                  <a:lnTo>
                    <a:pt x="7781" y="4460"/>
                  </a:lnTo>
                  <a:lnTo>
                    <a:pt x="7765" y="4395"/>
                  </a:lnTo>
                  <a:lnTo>
                    <a:pt x="7750" y="4327"/>
                  </a:lnTo>
                  <a:lnTo>
                    <a:pt x="7736" y="4256"/>
                  </a:lnTo>
                  <a:lnTo>
                    <a:pt x="7723" y="4183"/>
                  </a:lnTo>
                  <a:lnTo>
                    <a:pt x="7713" y="4104"/>
                  </a:lnTo>
                  <a:lnTo>
                    <a:pt x="7709" y="4064"/>
                  </a:lnTo>
                  <a:lnTo>
                    <a:pt x="7705" y="4023"/>
                  </a:lnTo>
                  <a:lnTo>
                    <a:pt x="7701" y="3981"/>
                  </a:lnTo>
                  <a:lnTo>
                    <a:pt x="7698" y="3936"/>
                  </a:lnTo>
                  <a:lnTo>
                    <a:pt x="7696" y="3892"/>
                  </a:lnTo>
                  <a:lnTo>
                    <a:pt x="7695" y="3846"/>
                  </a:lnTo>
                  <a:lnTo>
                    <a:pt x="7694" y="3798"/>
                  </a:lnTo>
                  <a:lnTo>
                    <a:pt x="7694" y="3750"/>
                  </a:lnTo>
                  <a:lnTo>
                    <a:pt x="7694" y="3700"/>
                  </a:lnTo>
                  <a:lnTo>
                    <a:pt x="7695" y="3648"/>
                  </a:lnTo>
                  <a:lnTo>
                    <a:pt x="7697" y="3596"/>
                  </a:lnTo>
                  <a:lnTo>
                    <a:pt x="7700" y="3541"/>
                  </a:lnTo>
                  <a:lnTo>
                    <a:pt x="7703" y="3484"/>
                  </a:lnTo>
                  <a:lnTo>
                    <a:pt x="7708" y="3427"/>
                  </a:lnTo>
                  <a:lnTo>
                    <a:pt x="7713" y="3367"/>
                  </a:lnTo>
                  <a:lnTo>
                    <a:pt x="7719" y="3306"/>
                  </a:lnTo>
                  <a:lnTo>
                    <a:pt x="7727" y="3243"/>
                  </a:lnTo>
                  <a:lnTo>
                    <a:pt x="7735" y="3178"/>
                  </a:lnTo>
                  <a:lnTo>
                    <a:pt x="7715" y="3213"/>
                  </a:lnTo>
                  <a:lnTo>
                    <a:pt x="7695" y="3250"/>
                  </a:lnTo>
                  <a:lnTo>
                    <a:pt x="7675" y="3289"/>
                  </a:lnTo>
                  <a:lnTo>
                    <a:pt x="7655" y="3328"/>
                  </a:lnTo>
                  <a:lnTo>
                    <a:pt x="7637" y="3368"/>
                  </a:lnTo>
                  <a:lnTo>
                    <a:pt x="7618" y="3410"/>
                  </a:lnTo>
                  <a:lnTo>
                    <a:pt x="7601" y="3453"/>
                  </a:lnTo>
                  <a:lnTo>
                    <a:pt x="7584" y="3499"/>
                  </a:lnTo>
                  <a:lnTo>
                    <a:pt x="7568" y="3545"/>
                  </a:lnTo>
                  <a:lnTo>
                    <a:pt x="7552" y="3592"/>
                  </a:lnTo>
                  <a:lnTo>
                    <a:pt x="7538" y="3643"/>
                  </a:lnTo>
                  <a:lnTo>
                    <a:pt x="7524" y="3694"/>
                  </a:lnTo>
                  <a:lnTo>
                    <a:pt x="7512" y="3747"/>
                  </a:lnTo>
                  <a:lnTo>
                    <a:pt x="7501" y="3803"/>
                  </a:lnTo>
                  <a:lnTo>
                    <a:pt x="7490" y="3859"/>
                  </a:lnTo>
                  <a:lnTo>
                    <a:pt x="7482" y="3918"/>
                  </a:lnTo>
                  <a:lnTo>
                    <a:pt x="7475" y="3979"/>
                  </a:lnTo>
                  <a:lnTo>
                    <a:pt x="7469" y="4042"/>
                  </a:lnTo>
                  <a:lnTo>
                    <a:pt x="7464" y="4107"/>
                  </a:lnTo>
                  <a:lnTo>
                    <a:pt x="7461" y="4174"/>
                  </a:lnTo>
                  <a:lnTo>
                    <a:pt x="7460" y="4243"/>
                  </a:lnTo>
                  <a:lnTo>
                    <a:pt x="7461" y="4316"/>
                  </a:lnTo>
                  <a:lnTo>
                    <a:pt x="7463" y="4390"/>
                  </a:lnTo>
                  <a:lnTo>
                    <a:pt x="7467" y="4466"/>
                  </a:lnTo>
                  <a:lnTo>
                    <a:pt x="7474" y="4545"/>
                  </a:lnTo>
                  <a:lnTo>
                    <a:pt x="7482" y="4627"/>
                  </a:lnTo>
                  <a:lnTo>
                    <a:pt x="7493" y="4711"/>
                  </a:lnTo>
                  <a:lnTo>
                    <a:pt x="7506" y="4798"/>
                  </a:lnTo>
                  <a:lnTo>
                    <a:pt x="7520" y="4887"/>
                  </a:lnTo>
                  <a:lnTo>
                    <a:pt x="7538" y="4980"/>
                  </a:lnTo>
                  <a:lnTo>
                    <a:pt x="7557" y="5075"/>
                  </a:lnTo>
                  <a:lnTo>
                    <a:pt x="7579" y="5173"/>
                  </a:lnTo>
                  <a:lnTo>
                    <a:pt x="7592" y="5228"/>
                  </a:lnTo>
                  <a:lnTo>
                    <a:pt x="7603" y="5287"/>
                  </a:lnTo>
                  <a:lnTo>
                    <a:pt x="7611" y="5346"/>
                  </a:lnTo>
                  <a:lnTo>
                    <a:pt x="7616" y="5405"/>
                  </a:lnTo>
                  <a:lnTo>
                    <a:pt x="7619" y="5466"/>
                  </a:lnTo>
                  <a:lnTo>
                    <a:pt x="7620" y="5528"/>
                  </a:lnTo>
                  <a:lnTo>
                    <a:pt x="7619" y="5589"/>
                  </a:lnTo>
                  <a:lnTo>
                    <a:pt x="7616" y="5651"/>
                  </a:lnTo>
                  <a:lnTo>
                    <a:pt x="7611" y="5713"/>
                  </a:lnTo>
                  <a:lnTo>
                    <a:pt x="7605" y="5774"/>
                  </a:lnTo>
                  <a:lnTo>
                    <a:pt x="7598" y="5836"/>
                  </a:lnTo>
                  <a:lnTo>
                    <a:pt x="7588" y="5896"/>
                  </a:lnTo>
                  <a:lnTo>
                    <a:pt x="7579" y="5955"/>
                  </a:lnTo>
                  <a:lnTo>
                    <a:pt x="7568" y="6014"/>
                  </a:lnTo>
                  <a:lnTo>
                    <a:pt x="7556" y="6071"/>
                  </a:lnTo>
                  <a:lnTo>
                    <a:pt x="7544" y="6126"/>
                  </a:lnTo>
                  <a:lnTo>
                    <a:pt x="7531" y="6181"/>
                  </a:lnTo>
                  <a:lnTo>
                    <a:pt x="7519" y="6232"/>
                  </a:lnTo>
                  <a:lnTo>
                    <a:pt x="7506" y="6282"/>
                  </a:lnTo>
                  <a:lnTo>
                    <a:pt x="7492" y="6329"/>
                  </a:lnTo>
                  <a:lnTo>
                    <a:pt x="7480" y="6375"/>
                  </a:lnTo>
                  <a:lnTo>
                    <a:pt x="7467" y="6417"/>
                  </a:lnTo>
                  <a:lnTo>
                    <a:pt x="7455" y="6456"/>
                  </a:lnTo>
                  <a:lnTo>
                    <a:pt x="7444" y="6491"/>
                  </a:lnTo>
                  <a:lnTo>
                    <a:pt x="7432" y="6524"/>
                  </a:lnTo>
                  <a:lnTo>
                    <a:pt x="7423" y="6553"/>
                  </a:lnTo>
                  <a:lnTo>
                    <a:pt x="7414" y="6578"/>
                  </a:lnTo>
                  <a:lnTo>
                    <a:pt x="7411" y="6589"/>
                  </a:lnTo>
                  <a:lnTo>
                    <a:pt x="7407" y="6598"/>
                  </a:lnTo>
                  <a:lnTo>
                    <a:pt x="7403" y="6607"/>
                  </a:lnTo>
                  <a:lnTo>
                    <a:pt x="7400" y="6615"/>
                  </a:lnTo>
                  <a:lnTo>
                    <a:pt x="7398" y="6622"/>
                  </a:lnTo>
                  <a:lnTo>
                    <a:pt x="7396" y="6627"/>
                  </a:lnTo>
                  <a:lnTo>
                    <a:pt x="7394" y="6631"/>
                  </a:lnTo>
                  <a:lnTo>
                    <a:pt x="7393" y="6634"/>
                  </a:lnTo>
                  <a:lnTo>
                    <a:pt x="7393" y="6636"/>
                  </a:lnTo>
                  <a:lnTo>
                    <a:pt x="7392" y="6637"/>
                  </a:lnTo>
                  <a:lnTo>
                    <a:pt x="7391" y="6636"/>
                  </a:lnTo>
                  <a:lnTo>
                    <a:pt x="7388" y="6635"/>
                  </a:lnTo>
                  <a:lnTo>
                    <a:pt x="7383" y="6634"/>
                  </a:lnTo>
                  <a:lnTo>
                    <a:pt x="7376" y="6632"/>
                  </a:lnTo>
                  <a:lnTo>
                    <a:pt x="7366" y="6630"/>
                  </a:lnTo>
                  <a:lnTo>
                    <a:pt x="7355" y="6627"/>
                  </a:lnTo>
                  <a:lnTo>
                    <a:pt x="7342" y="6625"/>
                  </a:lnTo>
                  <a:lnTo>
                    <a:pt x="7326" y="6622"/>
                  </a:lnTo>
                  <a:lnTo>
                    <a:pt x="7310" y="6619"/>
                  </a:lnTo>
                  <a:lnTo>
                    <a:pt x="7291" y="6616"/>
                  </a:lnTo>
                  <a:lnTo>
                    <a:pt x="7270" y="6614"/>
                  </a:lnTo>
                  <a:lnTo>
                    <a:pt x="7248" y="6610"/>
                  </a:lnTo>
                  <a:lnTo>
                    <a:pt x="7224" y="6609"/>
                  </a:lnTo>
                  <a:lnTo>
                    <a:pt x="7199" y="6607"/>
                  </a:lnTo>
                  <a:lnTo>
                    <a:pt x="7171" y="6606"/>
                  </a:lnTo>
                  <a:lnTo>
                    <a:pt x="7143" y="6606"/>
                  </a:lnTo>
                  <a:lnTo>
                    <a:pt x="7125" y="6606"/>
                  </a:lnTo>
                  <a:lnTo>
                    <a:pt x="7105" y="6606"/>
                  </a:lnTo>
                  <a:lnTo>
                    <a:pt x="7084" y="6606"/>
                  </a:lnTo>
                  <a:lnTo>
                    <a:pt x="7063" y="6606"/>
                  </a:lnTo>
                  <a:lnTo>
                    <a:pt x="7039" y="6607"/>
                  </a:lnTo>
                  <a:lnTo>
                    <a:pt x="7015" y="6607"/>
                  </a:lnTo>
                  <a:lnTo>
                    <a:pt x="6964" y="6610"/>
                  </a:lnTo>
                  <a:lnTo>
                    <a:pt x="6910" y="6614"/>
                  </a:lnTo>
                  <a:lnTo>
                    <a:pt x="6854" y="6619"/>
                  </a:lnTo>
                  <a:lnTo>
                    <a:pt x="6796" y="6627"/>
                  </a:lnTo>
                  <a:lnTo>
                    <a:pt x="6738" y="6637"/>
                  </a:lnTo>
                  <a:lnTo>
                    <a:pt x="6693" y="6648"/>
                  </a:lnTo>
                  <a:lnTo>
                    <a:pt x="6648" y="6660"/>
                  </a:lnTo>
                  <a:lnTo>
                    <a:pt x="6600" y="6675"/>
                  </a:lnTo>
                  <a:lnTo>
                    <a:pt x="6552" y="6692"/>
                  </a:lnTo>
                  <a:lnTo>
                    <a:pt x="6503" y="6711"/>
                  </a:lnTo>
                  <a:lnTo>
                    <a:pt x="6453" y="6733"/>
                  </a:lnTo>
                  <a:lnTo>
                    <a:pt x="6402" y="6756"/>
                  </a:lnTo>
                  <a:lnTo>
                    <a:pt x="6351" y="6779"/>
                  </a:lnTo>
                  <a:lnTo>
                    <a:pt x="6299" y="6805"/>
                  </a:lnTo>
                  <a:lnTo>
                    <a:pt x="6246" y="6832"/>
                  </a:lnTo>
                  <a:lnTo>
                    <a:pt x="6141" y="6889"/>
                  </a:lnTo>
                  <a:lnTo>
                    <a:pt x="6036" y="6947"/>
                  </a:lnTo>
                  <a:lnTo>
                    <a:pt x="5931" y="7007"/>
                  </a:lnTo>
                  <a:lnTo>
                    <a:pt x="5829" y="7067"/>
                  </a:lnTo>
                  <a:lnTo>
                    <a:pt x="5729" y="7124"/>
                  </a:lnTo>
                  <a:lnTo>
                    <a:pt x="5681" y="7152"/>
                  </a:lnTo>
                  <a:lnTo>
                    <a:pt x="5633" y="7179"/>
                  </a:lnTo>
                  <a:lnTo>
                    <a:pt x="5587" y="7205"/>
                  </a:lnTo>
                  <a:lnTo>
                    <a:pt x="5541" y="7228"/>
                  </a:lnTo>
                  <a:lnTo>
                    <a:pt x="5498" y="7251"/>
                  </a:lnTo>
                  <a:lnTo>
                    <a:pt x="5455" y="7273"/>
                  </a:lnTo>
                  <a:lnTo>
                    <a:pt x="5415" y="7292"/>
                  </a:lnTo>
                  <a:lnTo>
                    <a:pt x="5377" y="7309"/>
                  </a:lnTo>
                  <a:lnTo>
                    <a:pt x="5340" y="7324"/>
                  </a:lnTo>
                  <a:lnTo>
                    <a:pt x="5305" y="7337"/>
                  </a:lnTo>
                  <a:lnTo>
                    <a:pt x="5273" y="7347"/>
                  </a:lnTo>
                  <a:lnTo>
                    <a:pt x="5242" y="7354"/>
                  </a:lnTo>
                  <a:lnTo>
                    <a:pt x="5180" y="7354"/>
                  </a:lnTo>
                  <a:lnTo>
                    <a:pt x="5142" y="7352"/>
                  </a:lnTo>
                  <a:lnTo>
                    <a:pt x="5105" y="7349"/>
                  </a:lnTo>
                  <a:lnTo>
                    <a:pt x="5066" y="7343"/>
                  </a:lnTo>
                  <a:lnTo>
                    <a:pt x="5030" y="7334"/>
                  </a:lnTo>
                  <a:lnTo>
                    <a:pt x="4993" y="7323"/>
                  </a:lnTo>
                  <a:lnTo>
                    <a:pt x="4957" y="7311"/>
                  </a:lnTo>
                  <a:lnTo>
                    <a:pt x="4922" y="7296"/>
                  </a:lnTo>
                  <a:lnTo>
                    <a:pt x="4887" y="7281"/>
                  </a:lnTo>
                  <a:lnTo>
                    <a:pt x="4853" y="7264"/>
                  </a:lnTo>
                  <a:lnTo>
                    <a:pt x="4820" y="7245"/>
                  </a:lnTo>
                  <a:lnTo>
                    <a:pt x="4755" y="7206"/>
                  </a:lnTo>
                  <a:lnTo>
                    <a:pt x="4725" y="7185"/>
                  </a:lnTo>
                  <a:lnTo>
                    <a:pt x="4695" y="7164"/>
                  </a:lnTo>
                  <a:lnTo>
                    <a:pt x="4666" y="7142"/>
                  </a:lnTo>
                  <a:lnTo>
                    <a:pt x="4638" y="7120"/>
                  </a:lnTo>
                  <a:lnTo>
                    <a:pt x="4611" y="7099"/>
                  </a:lnTo>
                  <a:lnTo>
                    <a:pt x="4586" y="7076"/>
                  </a:lnTo>
                  <a:lnTo>
                    <a:pt x="4563" y="7055"/>
                  </a:lnTo>
                  <a:lnTo>
                    <a:pt x="4540" y="7034"/>
                  </a:lnTo>
                  <a:lnTo>
                    <a:pt x="4519" y="7014"/>
                  </a:lnTo>
                  <a:lnTo>
                    <a:pt x="4500" y="6995"/>
                  </a:lnTo>
                  <a:lnTo>
                    <a:pt x="4481" y="6976"/>
                  </a:lnTo>
                  <a:lnTo>
                    <a:pt x="4465" y="6960"/>
                  </a:lnTo>
                  <a:lnTo>
                    <a:pt x="4450" y="6943"/>
                  </a:lnTo>
                  <a:lnTo>
                    <a:pt x="4438" y="6930"/>
                  </a:lnTo>
                  <a:lnTo>
                    <a:pt x="4426" y="6917"/>
                  </a:lnTo>
                  <a:lnTo>
                    <a:pt x="4417" y="6906"/>
                  </a:lnTo>
                  <a:lnTo>
                    <a:pt x="4410" y="6898"/>
                  </a:lnTo>
                  <a:lnTo>
                    <a:pt x="4405" y="6892"/>
                  </a:lnTo>
                  <a:lnTo>
                    <a:pt x="4401" y="6888"/>
                  </a:lnTo>
                  <a:lnTo>
                    <a:pt x="4400" y="6887"/>
                  </a:lnTo>
                  <a:lnTo>
                    <a:pt x="5242" y="5142"/>
                  </a:lnTo>
                  <a:lnTo>
                    <a:pt x="4525" y="5983"/>
                  </a:lnTo>
                  <a:lnTo>
                    <a:pt x="4524" y="5981"/>
                  </a:lnTo>
                  <a:lnTo>
                    <a:pt x="4522" y="5977"/>
                  </a:lnTo>
                  <a:lnTo>
                    <a:pt x="4518" y="5970"/>
                  </a:lnTo>
                  <a:lnTo>
                    <a:pt x="4513" y="5959"/>
                  </a:lnTo>
                  <a:lnTo>
                    <a:pt x="4506" y="5946"/>
                  </a:lnTo>
                  <a:lnTo>
                    <a:pt x="4497" y="5931"/>
                  </a:lnTo>
                  <a:lnTo>
                    <a:pt x="4487" y="5911"/>
                  </a:lnTo>
                  <a:lnTo>
                    <a:pt x="4475" y="5889"/>
                  </a:lnTo>
                  <a:lnTo>
                    <a:pt x="4460" y="5865"/>
                  </a:lnTo>
                  <a:lnTo>
                    <a:pt x="4445" y="5837"/>
                  </a:lnTo>
                  <a:lnTo>
                    <a:pt x="4426" y="5806"/>
                  </a:lnTo>
                  <a:lnTo>
                    <a:pt x="4407" y="5772"/>
                  </a:lnTo>
                  <a:lnTo>
                    <a:pt x="4385" y="5736"/>
                  </a:lnTo>
                  <a:lnTo>
                    <a:pt x="4361" y="5697"/>
                  </a:lnTo>
                  <a:lnTo>
                    <a:pt x="4335" y="5654"/>
                  </a:lnTo>
                  <a:lnTo>
                    <a:pt x="4307" y="5608"/>
                  </a:lnTo>
                  <a:lnTo>
                    <a:pt x="4276" y="5562"/>
                  </a:lnTo>
                  <a:lnTo>
                    <a:pt x="4241" y="5517"/>
                  </a:lnTo>
                  <a:lnTo>
                    <a:pt x="4205" y="5471"/>
                  </a:lnTo>
                  <a:lnTo>
                    <a:pt x="4168" y="5426"/>
                  </a:lnTo>
                  <a:lnTo>
                    <a:pt x="4091" y="5336"/>
                  </a:lnTo>
                  <a:lnTo>
                    <a:pt x="4053" y="5292"/>
                  </a:lnTo>
                  <a:lnTo>
                    <a:pt x="4014" y="5247"/>
                  </a:lnTo>
                  <a:lnTo>
                    <a:pt x="3979" y="5201"/>
                  </a:lnTo>
                  <a:lnTo>
                    <a:pt x="3946" y="5155"/>
                  </a:lnTo>
                  <a:lnTo>
                    <a:pt x="3916" y="5109"/>
                  </a:lnTo>
                  <a:lnTo>
                    <a:pt x="3903" y="5085"/>
                  </a:lnTo>
                  <a:lnTo>
                    <a:pt x="3890" y="5061"/>
                  </a:lnTo>
                  <a:lnTo>
                    <a:pt x="3879" y="5037"/>
                  </a:lnTo>
                  <a:lnTo>
                    <a:pt x="3870" y="5013"/>
                  </a:lnTo>
                  <a:lnTo>
                    <a:pt x="3861" y="4988"/>
                  </a:lnTo>
                  <a:lnTo>
                    <a:pt x="3853" y="4963"/>
                  </a:lnTo>
                  <a:lnTo>
                    <a:pt x="3847" y="4938"/>
                  </a:lnTo>
                  <a:lnTo>
                    <a:pt x="3843" y="4913"/>
                  </a:lnTo>
                  <a:lnTo>
                    <a:pt x="3841" y="4887"/>
                  </a:lnTo>
                  <a:lnTo>
                    <a:pt x="3840" y="4860"/>
                  </a:lnTo>
                  <a:lnTo>
                    <a:pt x="3841" y="4833"/>
                  </a:lnTo>
                  <a:lnTo>
                    <a:pt x="3846" y="4803"/>
                  </a:lnTo>
                  <a:lnTo>
                    <a:pt x="3853" y="4770"/>
                  </a:lnTo>
                  <a:lnTo>
                    <a:pt x="3864" y="4734"/>
                  </a:lnTo>
                  <a:lnTo>
                    <a:pt x="3877" y="4696"/>
                  </a:lnTo>
                  <a:lnTo>
                    <a:pt x="3893" y="4655"/>
                  </a:lnTo>
                  <a:lnTo>
                    <a:pt x="3910" y="4612"/>
                  </a:lnTo>
                  <a:lnTo>
                    <a:pt x="3931" y="4568"/>
                  </a:lnTo>
                  <a:lnTo>
                    <a:pt x="3954" y="4522"/>
                  </a:lnTo>
                  <a:lnTo>
                    <a:pt x="3979" y="4473"/>
                  </a:lnTo>
                  <a:lnTo>
                    <a:pt x="4007" y="4423"/>
                  </a:lnTo>
                  <a:lnTo>
                    <a:pt x="4037" y="4371"/>
                  </a:lnTo>
                  <a:lnTo>
                    <a:pt x="4068" y="4319"/>
                  </a:lnTo>
                  <a:lnTo>
                    <a:pt x="4102" y="4264"/>
                  </a:lnTo>
                  <a:lnTo>
                    <a:pt x="4137" y="4208"/>
                  </a:lnTo>
                  <a:lnTo>
                    <a:pt x="4174" y="4152"/>
                  </a:lnTo>
                  <a:lnTo>
                    <a:pt x="4214" y="4094"/>
                  </a:lnTo>
                  <a:lnTo>
                    <a:pt x="4254" y="4036"/>
                  </a:lnTo>
                  <a:lnTo>
                    <a:pt x="4295" y="3978"/>
                  </a:lnTo>
                  <a:lnTo>
                    <a:pt x="4339" y="3918"/>
                  </a:lnTo>
                  <a:lnTo>
                    <a:pt x="4383" y="3858"/>
                  </a:lnTo>
                  <a:lnTo>
                    <a:pt x="4428" y="3798"/>
                  </a:lnTo>
                  <a:lnTo>
                    <a:pt x="4476" y="3738"/>
                  </a:lnTo>
                  <a:lnTo>
                    <a:pt x="4523" y="3678"/>
                  </a:lnTo>
                  <a:lnTo>
                    <a:pt x="4621" y="3557"/>
                  </a:lnTo>
                  <a:lnTo>
                    <a:pt x="4723" y="3439"/>
                  </a:lnTo>
                  <a:lnTo>
                    <a:pt x="4826" y="3323"/>
                  </a:lnTo>
                  <a:lnTo>
                    <a:pt x="4877" y="3265"/>
                  </a:lnTo>
                  <a:lnTo>
                    <a:pt x="4930" y="3209"/>
                  </a:lnTo>
                  <a:lnTo>
                    <a:pt x="5030" y="3097"/>
                  </a:lnTo>
                  <a:lnTo>
                    <a:pt x="5129" y="2984"/>
                  </a:lnTo>
                  <a:lnTo>
                    <a:pt x="5229" y="2870"/>
                  </a:lnTo>
                  <a:lnTo>
                    <a:pt x="5329" y="2758"/>
                  </a:lnTo>
                  <a:lnTo>
                    <a:pt x="5426" y="2648"/>
                  </a:lnTo>
                  <a:lnTo>
                    <a:pt x="5522" y="2541"/>
                  </a:lnTo>
                  <a:lnTo>
                    <a:pt x="5568" y="2489"/>
                  </a:lnTo>
                  <a:lnTo>
                    <a:pt x="5614" y="2438"/>
                  </a:lnTo>
                  <a:lnTo>
                    <a:pt x="5661" y="2388"/>
                  </a:lnTo>
                  <a:lnTo>
                    <a:pt x="5705" y="2340"/>
                  </a:lnTo>
                  <a:lnTo>
                    <a:pt x="5750" y="2294"/>
                  </a:lnTo>
                  <a:lnTo>
                    <a:pt x="5793" y="2248"/>
                  </a:lnTo>
                  <a:lnTo>
                    <a:pt x="5835" y="2205"/>
                  </a:lnTo>
                  <a:lnTo>
                    <a:pt x="5877" y="2164"/>
                  </a:lnTo>
                  <a:lnTo>
                    <a:pt x="5917" y="2125"/>
                  </a:lnTo>
                  <a:lnTo>
                    <a:pt x="5956" y="2089"/>
                  </a:lnTo>
                  <a:lnTo>
                    <a:pt x="5993" y="2054"/>
                  </a:lnTo>
                  <a:lnTo>
                    <a:pt x="6030" y="2022"/>
                  </a:lnTo>
                  <a:lnTo>
                    <a:pt x="6066" y="1992"/>
                  </a:lnTo>
                  <a:lnTo>
                    <a:pt x="6100" y="1965"/>
                  </a:lnTo>
                  <a:lnTo>
                    <a:pt x="6132" y="1941"/>
                  </a:lnTo>
                  <a:lnTo>
                    <a:pt x="6163" y="1920"/>
                  </a:lnTo>
                  <a:lnTo>
                    <a:pt x="6193" y="1902"/>
                  </a:lnTo>
                  <a:lnTo>
                    <a:pt x="6220" y="1888"/>
                  </a:lnTo>
                  <a:lnTo>
                    <a:pt x="6246" y="1876"/>
                  </a:lnTo>
                  <a:lnTo>
                    <a:pt x="6270" y="1869"/>
                  </a:lnTo>
                  <a:lnTo>
                    <a:pt x="6863" y="1775"/>
                  </a:lnTo>
                  <a:lnTo>
                    <a:pt x="6919" y="1767"/>
                  </a:lnTo>
                  <a:lnTo>
                    <a:pt x="6975" y="1758"/>
                  </a:lnTo>
                  <a:lnTo>
                    <a:pt x="7029" y="1749"/>
                  </a:lnTo>
                  <a:lnTo>
                    <a:pt x="7080" y="1739"/>
                  </a:lnTo>
                  <a:lnTo>
                    <a:pt x="7130" y="1730"/>
                  </a:lnTo>
                  <a:lnTo>
                    <a:pt x="7177" y="1721"/>
                  </a:lnTo>
                  <a:lnTo>
                    <a:pt x="7223" y="1712"/>
                  </a:lnTo>
                  <a:lnTo>
                    <a:pt x="7266" y="1702"/>
                  </a:lnTo>
                  <a:lnTo>
                    <a:pt x="7309" y="1693"/>
                  </a:lnTo>
                  <a:lnTo>
                    <a:pt x="7348" y="1684"/>
                  </a:lnTo>
                  <a:lnTo>
                    <a:pt x="7386" y="1674"/>
                  </a:lnTo>
                  <a:lnTo>
                    <a:pt x="7422" y="1665"/>
                  </a:lnTo>
                  <a:lnTo>
                    <a:pt x="7456" y="1657"/>
                  </a:lnTo>
                  <a:lnTo>
                    <a:pt x="7489" y="1648"/>
                  </a:lnTo>
                  <a:lnTo>
                    <a:pt x="7519" y="1639"/>
                  </a:lnTo>
                  <a:lnTo>
                    <a:pt x="7548" y="1631"/>
                  </a:lnTo>
                  <a:lnTo>
                    <a:pt x="7575" y="1623"/>
                  </a:lnTo>
                  <a:lnTo>
                    <a:pt x="7600" y="1616"/>
                  </a:lnTo>
                  <a:lnTo>
                    <a:pt x="7623" y="1609"/>
                  </a:lnTo>
                  <a:lnTo>
                    <a:pt x="7645" y="1601"/>
                  </a:lnTo>
                  <a:lnTo>
                    <a:pt x="7665" y="1595"/>
                  </a:lnTo>
                  <a:lnTo>
                    <a:pt x="7682" y="1589"/>
                  </a:lnTo>
                  <a:lnTo>
                    <a:pt x="7698" y="1584"/>
                  </a:lnTo>
                  <a:lnTo>
                    <a:pt x="7712" y="1579"/>
                  </a:lnTo>
                  <a:lnTo>
                    <a:pt x="7726" y="1574"/>
                  </a:lnTo>
                  <a:lnTo>
                    <a:pt x="7736" y="1569"/>
                  </a:lnTo>
                  <a:lnTo>
                    <a:pt x="7745" y="1566"/>
                  </a:lnTo>
                  <a:lnTo>
                    <a:pt x="7752" y="1563"/>
                  </a:lnTo>
                  <a:lnTo>
                    <a:pt x="7759" y="1560"/>
                  </a:lnTo>
                  <a:lnTo>
                    <a:pt x="7763" y="1559"/>
                  </a:lnTo>
                  <a:lnTo>
                    <a:pt x="7765" y="1558"/>
                  </a:lnTo>
                  <a:lnTo>
                    <a:pt x="7766" y="1557"/>
                  </a:lnTo>
                  <a:lnTo>
                    <a:pt x="6769" y="1589"/>
                  </a:lnTo>
                  <a:lnTo>
                    <a:pt x="6771" y="1588"/>
                  </a:lnTo>
                  <a:lnTo>
                    <a:pt x="6774" y="1585"/>
                  </a:lnTo>
                  <a:lnTo>
                    <a:pt x="6777" y="1581"/>
                  </a:lnTo>
                  <a:lnTo>
                    <a:pt x="6781" y="1575"/>
                  </a:lnTo>
                  <a:lnTo>
                    <a:pt x="6786" y="1567"/>
                  </a:lnTo>
                  <a:lnTo>
                    <a:pt x="6792" y="1558"/>
                  </a:lnTo>
                  <a:lnTo>
                    <a:pt x="6800" y="1548"/>
                  </a:lnTo>
                  <a:lnTo>
                    <a:pt x="6807" y="1535"/>
                  </a:lnTo>
                  <a:lnTo>
                    <a:pt x="6816" y="1522"/>
                  </a:lnTo>
                  <a:lnTo>
                    <a:pt x="6825" y="1507"/>
                  </a:lnTo>
                  <a:lnTo>
                    <a:pt x="6836" y="1491"/>
                  </a:lnTo>
                  <a:lnTo>
                    <a:pt x="6847" y="1474"/>
                  </a:lnTo>
                  <a:lnTo>
                    <a:pt x="6860" y="1455"/>
                  </a:lnTo>
                  <a:lnTo>
                    <a:pt x="6874" y="1436"/>
                  </a:lnTo>
                  <a:lnTo>
                    <a:pt x="6888" y="1415"/>
                  </a:lnTo>
                  <a:lnTo>
                    <a:pt x="6904" y="1394"/>
                  </a:lnTo>
                  <a:lnTo>
                    <a:pt x="6920" y="1372"/>
                  </a:lnTo>
                  <a:lnTo>
                    <a:pt x="6938" y="1348"/>
                  </a:lnTo>
                  <a:lnTo>
                    <a:pt x="6958" y="1324"/>
                  </a:lnTo>
                  <a:lnTo>
                    <a:pt x="6977" y="1300"/>
                  </a:lnTo>
                  <a:lnTo>
                    <a:pt x="6999" y="1274"/>
                  </a:lnTo>
                  <a:lnTo>
                    <a:pt x="7020" y="1248"/>
                  </a:lnTo>
                  <a:lnTo>
                    <a:pt x="7044" y="1221"/>
                  </a:lnTo>
                  <a:lnTo>
                    <a:pt x="7069" y="1194"/>
                  </a:lnTo>
                  <a:lnTo>
                    <a:pt x="7095" y="1167"/>
                  </a:lnTo>
                  <a:lnTo>
                    <a:pt x="7122" y="1139"/>
                  </a:lnTo>
                  <a:lnTo>
                    <a:pt x="7150" y="1110"/>
                  </a:lnTo>
                  <a:lnTo>
                    <a:pt x="7179" y="1081"/>
                  </a:lnTo>
                  <a:lnTo>
                    <a:pt x="7210" y="1052"/>
                  </a:lnTo>
                  <a:lnTo>
                    <a:pt x="7242" y="1023"/>
                  </a:lnTo>
                  <a:lnTo>
                    <a:pt x="7275" y="995"/>
                  </a:lnTo>
                  <a:lnTo>
                    <a:pt x="7311" y="966"/>
                  </a:lnTo>
                  <a:lnTo>
                    <a:pt x="7347" y="936"/>
                  </a:lnTo>
                  <a:lnTo>
                    <a:pt x="7384" y="907"/>
                  </a:lnTo>
                  <a:lnTo>
                    <a:pt x="7423" y="878"/>
                  </a:lnTo>
                  <a:lnTo>
                    <a:pt x="7463" y="849"/>
                  </a:lnTo>
                  <a:lnTo>
                    <a:pt x="7505" y="821"/>
                  </a:lnTo>
                  <a:lnTo>
                    <a:pt x="7548" y="792"/>
                  </a:lnTo>
                  <a:lnTo>
                    <a:pt x="7592" y="764"/>
                  </a:lnTo>
                  <a:lnTo>
                    <a:pt x="7639" y="736"/>
                  </a:lnTo>
                  <a:lnTo>
                    <a:pt x="7686" y="709"/>
                  </a:lnTo>
                  <a:lnTo>
                    <a:pt x="7735" y="683"/>
                  </a:lnTo>
                  <a:lnTo>
                    <a:pt x="7785" y="657"/>
                  </a:lnTo>
                  <a:lnTo>
                    <a:pt x="7838" y="631"/>
                  </a:lnTo>
                  <a:lnTo>
                    <a:pt x="7892" y="606"/>
                  </a:lnTo>
                  <a:lnTo>
                    <a:pt x="7946" y="583"/>
                  </a:lnTo>
                  <a:lnTo>
                    <a:pt x="8003" y="559"/>
                  </a:lnTo>
                  <a:lnTo>
                    <a:pt x="8062" y="536"/>
                  </a:lnTo>
                  <a:lnTo>
                    <a:pt x="8122" y="516"/>
                  </a:lnTo>
                  <a:lnTo>
                    <a:pt x="8184" y="495"/>
                  </a:lnTo>
                  <a:lnTo>
                    <a:pt x="8247" y="476"/>
                  </a:lnTo>
                  <a:lnTo>
                    <a:pt x="8312" y="457"/>
                  </a:lnTo>
                  <a:lnTo>
                    <a:pt x="8379" y="439"/>
                  </a:lnTo>
                  <a:lnTo>
                    <a:pt x="8447" y="424"/>
                  </a:lnTo>
                  <a:lnTo>
                    <a:pt x="8517" y="409"/>
                  </a:lnTo>
                  <a:lnTo>
                    <a:pt x="8590" y="395"/>
                  </a:lnTo>
                  <a:lnTo>
                    <a:pt x="8663" y="384"/>
                  </a:lnTo>
                  <a:lnTo>
                    <a:pt x="8739" y="373"/>
                  </a:lnTo>
                  <a:lnTo>
                    <a:pt x="8817" y="363"/>
                  </a:lnTo>
                  <a:lnTo>
                    <a:pt x="8895" y="356"/>
                  </a:lnTo>
                  <a:lnTo>
                    <a:pt x="8977" y="350"/>
                  </a:lnTo>
                  <a:lnTo>
                    <a:pt x="9059" y="346"/>
                  </a:lnTo>
                  <a:lnTo>
                    <a:pt x="9144" y="343"/>
                  </a:lnTo>
                  <a:lnTo>
                    <a:pt x="9231" y="342"/>
                  </a:lnTo>
                  <a:lnTo>
                    <a:pt x="9231" y="342"/>
                  </a:lnTo>
                  <a:close/>
                  <a:moveTo>
                    <a:pt x="13524" y="1924"/>
                  </a:moveTo>
                  <a:lnTo>
                    <a:pt x="13549" y="1924"/>
                  </a:lnTo>
                  <a:lnTo>
                    <a:pt x="13574" y="1921"/>
                  </a:lnTo>
                  <a:lnTo>
                    <a:pt x="13600" y="1918"/>
                  </a:lnTo>
                  <a:lnTo>
                    <a:pt x="13628" y="1912"/>
                  </a:lnTo>
                  <a:lnTo>
                    <a:pt x="13657" y="1905"/>
                  </a:lnTo>
                  <a:lnTo>
                    <a:pt x="13688" y="1896"/>
                  </a:lnTo>
                  <a:lnTo>
                    <a:pt x="13719" y="1886"/>
                  </a:lnTo>
                  <a:lnTo>
                    <a:pt x="13750" y="1873"/>
                  </a:lnTo>
                  <a:lnTo>
                    <a:pt x="13783" y="1860"/>
                  </a:lnTo>
                  <a:lnTo>
                    <a:pt x="13816" y="1843"/>
                  </a:lnTo>
                  <a:lnTo>
                    <a:pt x="13849" y="1826"/>
                  </a:lnTo>
                  <a:lnTo>
                    <a:pt x="13883" y="1806"/>
                  </a:lnTo>
                  <a:lnTo>
                    <a:pt x="13918" y="1785"/>
                  </a:lnTo>
                  <a:lnTo>
                    <a:pt x="13954" y="1760"/>
                  </a:lnTo>
                  <a:lnTo>
                    <a:pt x="13988" y="1734"/>
                  </a:lnTo>
                  <a:lnTo>
                    <a:pt x="14023" y="1706"/>
                  </a:lnTo>
                  <a:lnTo>
                    <a:pt x="14046" y="1688"/>
                  </a:lnTo>
                  <a:lnTo>
                    <a:pt x="14069" y="1669"/>
                  </a:lnTo>
                  <a:lnTo>
                    <a:pt x="14114" y="1628"/>
                  </a:lnTo>
                  <a:lnTo>
                    <a:pt x="14156" y="1585"/>
                  </a:lnTo>
                  <a:lnTo>
                    <a:pt x="14195" y="1539"/>
                  </a:lnTo>
                  <a:lnTo>
                    <a:pt x="14233" y="1490"/>
                  </a:lnTo>
                  <a:lnTo>
                    <a:pt x="14267" y="1442"/>
                  </a:lnTo>
                  <a:lnTo>
                    <a:pt x="14299" y="1392"/>
                  </a:lnTo>
                  <a:lnTo>
                    <a:pt x="14327" y="1344"/>
                  </a:lnTo>
                  <a:lnTo>
                    <a:pt x="14351" y="1296"/>
                  </a:lnTo>
                  <a:lnTo>
                    <a:pt x="14362" y="1273"/>
                  </a:lnTo>
                  <a:lnTo>
                    <a:pt x="14372" y="1250"/>
                  </a:lnTo>
                  <a:lnTo>
                    <a:pt x="14381" y="1228"/>
                  </a:lnTo>
                  <a:lnTo>
                    <a:pt x="14388" y="1207"/>
                  </a:lnTo>
                  <a:lnTo>
                    <a:pt x="14394" y="1187"/>
                  </a:lnTo>
                  <a:lnTo>
                    <a:pt x="14401" y="1167"/>
                  </a:lnTo>
                  <a:lnTo>
                    <a:pt x="14405" y="1148"/>
                  </a:lnTo>
                  <a:lnTo>
                    <a:pt x="14407" y="1131"/>
                  </a:lnTo>
                  <a:lnTo>
                    <a:pt x="14409" y="1114"/>
                  </a:lnTo>
                  <a:lnTo>
                    <a:pt x="14409" y="1099"/>
                  </a:lnTo>
                  <a:lnTo>
                    <a:pt x="14409" y="1085"/>
                  </a:lnTo>
                  <a:lnTo>
                    <a:pt x="14406" y="1072"/>
                  </a:lnTo>
                  <a:lnTo>
                    <a:pt x="14403" y="1062"/>
                  </a:lnTo>
                  <a:lnTo>
                    <a:pt x="14397" y="1051"/>
                  </a:lnTo>
                  <a:lnTo>
                    <a:pt x="14397" y="1050"/>
                  </a:lnTo>
                  <a:lnTo>
                    <a:pt x="14396" y="1047"/>
                  </a:lnTo>
                  <a:lnTo>
                    <a:pt x="14395" y="1042"/>
                  </a:lnTo>
                  <a:lnTo>
                    <a:pt x="14393" y="1036"/>
                  </a:lnTo>
                  <a:lnTo>
                    <a:pt x="14389" y="1031"/>
                  </a:lnTo>
                  <a:lnTo>
                    <a:pt x="14384" y="1026"/>
                  </a:lnTo>
                  <a:lnTo>
                    <a:pt x="14377" y="1022"/>
                  </a:lnTo>
                  <a:lnTo>
                    <a:pt x="14366" y="1020"/>
                  </a:lnTo>
                  <a:lnTo>
                    <a:pt x="14357" y="1021"/>
                  </a:lnTo>
                  <a:lnTo>
                    <a:pt x="14348" y="1025"/>
                  </a:lnTo>
                  <a:lnTo>
                    <a:pt x="14339" y="1030"/>
                  </a:lnTo>
                  <a:lnTo>
                    <a:pt x="14328" y="1036"/>
                  </a:lnTo>
                  <a:lnTo>
                    <a:pt x="14318" y="1044"/>
                  </a:lnTo>
                  <a:lnTo>
                    <a:pt x="14307" y="1053"/>
                  </a:lnTo>
                  <a:lnTo>
                    <a:pt x="14296" y="1065"/>
                  </a:lnTo>
                  <a:lnTo>
                    <a:pt x="14285" y="1077"/>
                  </a:lnTo>
                  <a:lnTo>
                    <a:pt x="14273" y="1090"/>
                  </a:lnTo>
                  <a:lnTo>
                    <a:pt x="14260" y="1105"/>
                  </a:lnTo>
                  <a:lnTo>
                    <a:pt x="14248" y="1120"/>
                  </a:lnTo>
                  <a:lnTo>
                    <a:pt x="14234" y="1137"/>
                  </a:lnTo>
                  <a:lnTo>
                    <a:pt x="14208" y="1173"/>
                  </a:lnTo>
                  <a:lnTo>
                    <a:pt x="14180" y="1211"/>
                  </a:lnTo>
                  <a:lnTo>
                    <a:pt x="14150" y="1252"/>
                  </a:lnTo>
                  <a:lnTo>
                    <a:pt x="14118" y="1293"/>
                  </a:lnTo>
                  <a:lnTo>
                    <a:pt x="14085" y="1335"/>
                  </a:lnTo>
                  <a:lnTo>
                    <a:pt x="14051" y="1376"/>
                  </a:lnTo>
                  <a:lnTo>
                    <a:pt x="14014" y="1415"/>
                  </a:lnTo>
                  <a:lnTo>
                    <a:pt x="13977" y="1453"/>
                  </a:lnTo>
                  <a:lnTo>
                    <a:pt x="13939" y="1488"/>
                  </a:lnTo>
                  <a:lnTo>
                    <a:pt x="13918" y="1505"/>
                  </a:lnTo>
                  <a:lnTo>
                    <a:pt x="13899" y="1519"/>
                  </a:lnTo>
                  <a:lnTo>
                    <a:pt x="13863" y="1548"/>
                  </a:lnTo>
                  <a:lnTo>
                    <a:pt x="13823" y="1575"/>
                  </a:lnTo>
                  <a:lnTo>
                    <a:pt x="13783" y="1600"/>
                  </a:lnTo>
                  <a:lnTo>
                    <a:pt x="13742" y="1624"/>
                  </a:lnTo>
                  <a:lnTo>
                    <a:pt x="13701" y="1646"/>
                  </a:lnTo>
                  <a:lnTo>
                    <a:pt x="13658" y="1666"/>
                  </a:lnTo>
                  <a:lnTo>
                    <a:pt x="13618" y="1685"/>
                  </a:lnTo>
                  <a:lnTo>
                    <a:pt x="13579" y="1702"/>
                  </a:lnTo>
                  <a:lnTo>
                    <a:pt x="13543" y="1718"/>
                  </a:lnTo>
                  <a:lnTo>
                    <a:pt x="13509" y="1731"/>
                  </a:lnTo>
                  <a:lnTo>
                    <a:pt x="13478" y="1742"/>
                  </a:lnTo>
                  <a:lnTo>
                    <a:pt x="13464" y="1747"/>
                  </a:lnTo>
                  <a:lnTo>
                    <a:pt x="13452" y="1752"/>
                  </a:lnTo>
                  <a:lnTo>
                    <a:pt x="13440" y="1756"/>
                  </a:lnTo>
                  <a:lnTo>
                    <a:pt x="13430" y="1759"/>
                  </a:lnTo>
                  <a:lnTo>
                    <a:pt x="13421" y="1762"/>
                  </a:lnTo>
                  <a:lnTo>
                    <a:pt x="13414" y="1764"/>
                  </a:lnTo>
                  <a:lnTo>
                    <a:pt x="13407" y="1766"/>
                  </a:lnTo>
                  <a:lnTo>
                    <a:pt x="13403" y="1767"/>
                  </a:lnTo>
                  <a:lnTo>
                    <a:pt x="13401" y="1768"/>
                  </a:lnTo>
                  <a:lnTo>
                    <a:pt x="13400" y="1768"/>
                  </a:lnTo>
                  <a:lnTo>
                    <a:pt x="13399" y="1768"/>
                  </a:lnTo>
                  <a:lnTo>
                    <a:pt x="13397" y="1768"/>
                  </a:lnTo>
                  <a:lnTo>
                    <a:pt x="13391" y="1770"/>
                  </a:lnTo>
                  <a:lnTo>
                    <a:pt x="13382" y="1773"/>
                  </a:lnTo>
                  <a:lnTo>
                    <a:pt x="13378" y="1776"/>
                  </a:lnTo>
                  <a:lnTo>
                    <a:pt x="13372" y="1781"/>
                  </a:lnTo>
                  <a:lnTo>
                    <a:pt x="13368" y="1785"/>
                  </a:lnTo>
                  <a:lnTo>
                    <a:pt x="13365" y="1791"/>
                  </a:lnTo>
                  <a:lnTo>
                    <a:pt x="13362" y="1799"/>
                  </a:lnTo>
                  <a:lnTo>
                    <a:pt x="13361" y="1808"/>
                  </a:lnTo>
                  <a:lnTo>
                    <a:pt x="13360" y="1819"/>
                  </a:lnTo>
                  <a:lnTo>
                    <a:pt x="13361" y="1831"/>
                  </a:lnTo>
                  <a:lnTo>
                    <a:pt x="13364" y="1845"/>
                  </a:lnTo>
                  <a:lnTo>
                    <a:pt x="13369" y="1862"/>
                  </a:lnTo>
                  <a:lnTo>
                    <a:pt x="13381" y="1873"/>
                  </a:lnTo>
                  <a:lnTo>
                    <a:pt x="13393" y="1885"/>
                  </a:lnTo>
                  <a:lnTo>
                    <a:pt x="13407" y="1895"/>
                  </a:lnTo>
                  <a:lnTo>
                    <a:pt x="13423" y="1905"/>
                  </a:lnTo>
                  <a:lnTo>
                    <a:pt x="13443" y="1912"/>
                  </a:lnTo>
                  <a:lnTo>
                    <a:pt x="13453" y="1916"/>
                  </a:lnTo>
                  <a:lnTo>
                    <a:pt x="13465" y="1919"/>
                  </a:lnTo>
                  <a:lnTo>
                    <a:pt x="13478" y="1921"/>
                  </a:lnTo>
                  <a:lnTo>
                    <a:pt x="13492" y="1923"/>
                  </a:lnTo>
                  <a:lnTo>
                    <a:pt x="13508" y="1924"/>
                  </a:lnTo>
                  <a:lnTo>
                    <a:pt x="13524" y="1924"/>
                  </a:lnTo>
                  <a:lnTo>
                    <a:pt x="13524" y="1924"/>
                  </a:lnTo>
                  <a:close/>
                  <a:moveTo>
                    <a:pt x="8857" y="3146"/>
                  </a:moveTo>
                  <a:lnTo>
                    <a:pt x="8858" y="3145"/>
                  </a:lnTo>
                  <a:lnTo>
                    <a:pt x="8860" y="3140"/>
                  </a:lnTo>
                  <a:lnTo>
                    <a:pt x="8864" y="3133"/>
                  </a:lnTo>
                  <a:lnTo>
                    <a:pt x="8869" y="3123"/>
                  </a:lnTo>
                  <a:lnTo>
                    <a:pt x="8877" y="3109"/>
                  </a:lnTo>
                  <a:lnTo>
                    <a:pt x="8885" y="3094"/>
                  </a:lnTo>
                  <a:lnTo>
                    <a:pt x="8893" y="3076"/>
                  </a:lnTo>
                  <a:lnTo>
                    <a:pt x="8904" y="3057"/>
                  </a:lnTo>
                  <a:lnTo>
                    <a:pt x="8916" y="3035"/>
                  </a:lnTo>
                  <a:lnTo>
                    <a:pt x="8928" y="3011"/>
                  </a:lnTo>
                  <a:lnTo>
                    <a:pt x="8942" y="2987"/>
                  </a:lnTo>
                  <a:lnTo>
                    <a:pt x="8956" y="2961"/>
                  </a:lnTo>
                  <a:lnTo>
                    <a:pt x="8971" y="2934"/>
                  </a:lnTo>
                  <a:lnTo>
                    <a:pt x="8987" y="2905"/>
                  </a:lnTo>
                  <a:lnTo>
                    <a:pt x="9021" y="2847"/>
                  </a:lnTo>
                  <a:lnTo>
                    <a:pt x="9057" y="2786"/>
                  </a:lnTo>
                  <a:lnTo>
                    <a:pt x="9094" y="2725"/>
                  </a:lnTo>
                  <a:lnTo>
                    <a:pt x="9134" y="2665"/>
                  </a:lnTo>
                  <a:lnTo>
                    <a:pt x="9173" y="2608"/>
                  </a:lnTo>
                  <a:lnTo>
                    <a:pt x="9192" y="2580"/>
                  </a:lnTo>
                  <a:lnTo>
                    <a:pt x="9212" y="2554"/>
                  </a:lnTo>
                  <a:lnTo>
                    <a:pt x="9232" y="2529"/>
                  </a:lnTo>
                  <a:lnTo>
                    <a:pt x="9250" y="2506"/>
                  </a:lnTo>
                  <a:lnTo>
                    <a:pt x="9270" y="2483"/>
                  </a:lnTo>
                  <a:lnTo>
                    <a:pt x="9288" y="2464"/>
                  </a:lnTo>
                  <a:lnTo>
                    <a:pt x="9307" y="2446"/>
                  </a:lnTo>
                  <a:lnTo>
                    <a:pt x="9325" y="2430"/>
                  </a:lnTo>
                  <a:lnTo>
                    <a:pt x="9345" y="2413"/>
                  </a:lnTo>
                  <a:lnTo>
                    <a:pt x="9367" y="2397"/>
                  </a:lnTo>
                  <a:lnTo>
                    <a:pt x="9412" y="2368"/>
                  </a:lnTo>
                  <a:lnTo>
                    <a:pt x="9460" y="2343"/>
                  </a:lnTo>
                  <a:lnTo>
                    <a:pt x="9509" y="2321"/>
                  </a:lnTo>
                  <a:lnTo>
                    <a:pt x="9559" y="2304"/>
                  </a:lnTo>
                  <a:lnTo>
                    <a:pt x="9607" y="2288"/>
                  </a:lnTo>
                  <a:lnTo>
                    <a:pt x="9656" y="2276"/>
                  </a:lnTo>
                  <a:lnTo>
                    <a:pt x="9702" y="2266"/>
                  </a:lnTo>
                  <a:lnTo>
                    <a:pt x="9747" y="2259"/>
                  </a:lnTo>
                  <a:lnTo>
                    <a:pt x="9787" y="2252"/>
                  </a:lnTo>
                  <a:lnTo>
                    <a:pt x="9806" y="2250"/>
                  </a:lnTo>
                  <a:lnTo>
                    <a:pt x="9823" y="2248"/>
                  </a:lnTo>
                  <a:lnTo>
                    <a:pt x="9840" y="2247"/>
                  </a:lnTo>
                  <a:lnTo>
                    <a:pt x="9855" y="2246"/>
                  </a:lnTo>
                  <a:lnTo>
                    <a:pt x="9869" y="2245"/>
                  </a:lnTo>
                  <a:lnTo>
                    <a:pt x="9881" y="2244"/>
                  </a:lnTo>
                  <a:lnTo>
                    <a:pt x="9891" y="2243"/>
                  </a:lnTo>
                  <a:lnTo>
                    <a:pt x="9901" y="2243"/>
                  </a:lnTo>
                  <a:lnTo>
                    <a:pt x="9908" y="2243"/>
                  </a:lnTo>
                  <a:lnTo>
                    <a:pt x="9913" y="2243"/>
                  </a:lnTo>
                  <a:lnTo>
                    <a:pt x="9916" y="2243"/>
                  </a:lnTo>
                  <a:lnTo>
                    <a:pt x="9917" y="2243"/>
                  </a:lnTo>
                  <a:lnTo>
                    <a:pt x="9916" y="2243"/>
                  </a:lnTo>
                  <a:lnTo>
                    <a:pt x="9913" y="2242"/>
                  </a:lnTo>
                  <a:lnTo>
                    <a:pt x="9909" y="2241"/>
                  </a:lnTo>
                  <a:lnTo>
                    <a:pt x="9903" y="2239"/>
                  </a:lnTo>
                  <a:lnTo>
                    <a:pt x="9895" y="2237"/>
                  </a:lnTo>
                  <a:lnTo>
                    <a:pt x="9886" y="2234"/>
                  </a:lnTo>
                  <a:lnTo>
                    <a:pt x="9876" y="2232"/>
                  </a:lnTo>
                  <a:lnTo>
                    <a:pt x="9865" y="2229"/>
                  </a:lnTo>
                  <a:lnTo>
                    <a:pt x="9851" y="2225"/>
                  </a:lnTo>
                  <a:lnTo>
                    <a:pt x="9837" y="2221"/>
                  </a:lnTo>
                  <a:lnTo>
                    <a:pt x="9821" y="2217"/>
                  </a:lnTo>
                  <a:lnTo>
                    <a:pt x="9805" y="2213"/>
                  </a:lnTo>
                  <a:lnTo>
                    <a:pt x="9770" y="2205"/>
                  </a:lnTo>
                  <a:lnTo>
                    <a:pt x="9730" y="2197"/>
                  </a:lnTo>
                  <a:lnTo>
                    <a:pt x="9688" y="2187"/>
                  </a:lnTo>
                  <a:lnTo>
                    <a:pt x="9643" y="2179"/>
                  </a:lnTo>
                  <a:lnTo>
                    <a:pt x="9596" y="2171"/>
                  </a:lnTo>
                  <a:lnTo>
                    <a:pt x="9549" y="2164"/>
                  </a:lnTo>
                  <a:lnTo>
                    <a:pt x="9500" y="2159"/>
                  </a:lnTo>
                  <a:lnTo>
                    <a:pt x="9452" y="2153"/>
                  </a:lnTo>
                  <a:lnTo>
                    <a:pt x="9403" y="2150"/>
                  </a:lnTo>
                  <a:lnTo>
                    <a:pt x="9356" y="2149"/>
                  </a:lnTo>
                  <a:lnTo>
                    <a:pt x="9320" y="2149"/>
                  </a:lnTo>
                  <a:lnTo>
                    <a:pt x="9286" y="2150"/>
                  </a:lnTo>
                  <a:lnTo>
                    <a:pt x="9252" y="2152"/>
                  </a:lnTo>
                  <a:lnTo>
                    <a:pt x="9219" y="2158"/>
                  </a:lnTo>
                  <a:lnTo>
                    <a:pt x="9188" y="2165"/>
                  </a:lnTo>
                  <a:lnTo>
                    <a:pt x="9173" y="2170"/>
                  </a:lnTo>
                  <a:lnTo>
                    <a:pt x="9158" y="2176"/>
                  </a:lnTo>
                  <a:lnTo>
                    <a:pt x="9145" y="2183"/>
                  </a:lnTo>
                  <a:lnTo>
                    <a:pt x="9132" y="2192"/>
                  </a:lnTo>
                  <a:lnTo>
                    <a:pt x="9118" y="2201"/>
                  </a:lnTo>
                  <a:lnTo>
                    <a:pt x="9107" y="2212"/>
                  </a:lnTo>
                  <a:lnTo>
                    <a:pt x="9100" y="2217"/>
                  </a:lnTo>
                  <a:lnTo>
                    <a:pt x="9092" y="2222"/>
                  </a:lnTo>
                  <a:lnTo>
                    <a:pt x="9078" y="2238"/>
                  </a:lnTo>
                  <a:lnTo>
                    <a:pt x="9064" y="2256"/>
                  </a:lnTo>
                  <a:lnTo>
                    <a:pt x="9051" y="2279"/>
                  </a:lnTo>
                  <a:lnTo>
                    <a:pt x="9039" y="2305"/>
                  </a:lnTo>
                  <a:lnTo>
                    <a:pt x="9025" y="2333"/>
                  </a:lnTo>
                  <a:lnTo>
                    <a:pt x="9014" y="2364"/>
                  </a:lnTo>
                  <a:lnTo>
                    <a:pt x="9002" y="2398"/>
                  </a:lnTo>
                  <a:lnTo>
                    <a:pt x="8990" y="2433"/>
                  </a:lnTo>
                  <a:lnTo>
                    <a:pt x="8980" y="2470"/>
                  </a:lnTo>
                  <a:lnTo>
                    <a:pt x="8970" y="2509"/>
                  </a:lnTo>
                  <a:lnTo>
                    <a:pt x="8959" y="2549"/>
                  </a:lnTo>
                  <a:lnTo>
                    <a:pt x="8941" y="2630"/>
                  </a:lnTo>
                  <a:lnTo>
                    <a:pt x="8923" y="2714"/>
                  </a:lnTo>
                  <a:lnTo>
                    <a:pt x="8909" y="2796"/>
                  </a:lnTo>
                  <a:lnTo>
                    <a:pt x="8901" y="2836"/>
                  </a:lnTo>
                  <a:lnTo>
                    <a:pt x="8895" y="2876"/>
                  </a:lnTo>
                  <a:lnTo>
                    <a:pt x="8889" y="2913"/>
                  </a:lnTo>
                  <a:lnTo>
                    <a:pt x="8884" y="2949"/>
                  </a:lnTo>
                  <a:lnTo>
                    <a:pt x="8879" y="2983"/>
                  </a:lnTo>
                  <a:lnTo>
                    <a:pt x="8875" y="3014"/>
                  </a:lnTo>
                  <a:lnTo>
                    <a:pt x="8870" y="3042"/>
                  </a:lnTo>
                  <a:lnTo>
                    <a:pt x="8867" y="3068"/>
                  </a:lnTo>
                  <a:lnTo>
                    <a:pt x="8864" y="3091"/>
                  </a:lnTo>
                  <a:lnTo>
                    <a:pt x="8861" y="3110"/>
                  </a:lnTo>
                  <a:lnTo>
                    <a:pt x="8860" y="3126"/>
                  </a:lnTo>
                  <a:lnTo>
                    <a:pt x="8859" y="3132"/>
                  </a:lnTo>
                  <a:lnTo>
                    <a:pt x="8858" y="3137"/>
                  </a:lnTo>
                  <a:lnTo>
                    <a:pt x="8858" y="3141"/>
                  </a:lnTo>
                  <a:lnTo>
                    <a:pt x="8858" y="3144"/>
                  </a:lnTo>
                  <a:lnTo>
                    <a:pt x="8857" y="3146"/>
                  </a:lnTo>
                  <a:lnTo>
                    <a:pt x="8857" y="3146"/>
                  </a:lnTo>
                  <a:lnTo>
                    <a:pt x="8857" y="3146"/>
                  </a:lnTo>
                  <a:close/>
                  <a:moveTo>
                    <a:pt x="9387" y="3926"/>
                  </a:moveTo>
                  <a:lnTo>
                    <a:pt x="9389" y="3924"/>
                  </a:lnTo>
                  <a:lnTo>
                    <a:pt x="9393" y="3920"/>
                  </a:lnTo>
                  <a:lnTo>
                    <a:pt x="9399" y="3914"/>
                  </a:lnTo>
                  <a:lnTo>
                    <a:pt x="9407" y="3906"/>
                  </a:lnTo>
                  <a:lnTo>
                    <a:pt x="9418" y="3895"/>
                  </a:lnTo>
                  <a:lnTo>
                    <a:pt x="9430" y="3883"/>
                  </a:lnTo>
                  <a:lnTo>
                    <a:pt x="9443" y="3870"/>
                  </a:lnTo>
                  <a:lnTo>
                    <a:pt x="9457" y="3856"/>
                  </a:lnTo>
                  <a:lnTo>
                    <a:pt x="9488" y="3825"/>
                  </a:lnTo>
                  <a:lnTo>
                    <a:pt x="9519" y="3794"/>
                  </a:lnTo>
                  <a:lnTo>
                    <a:pt x="9548" y="3764"/>
                  </a:lnTo>
                  <a:lnTo>
                    <a:pt x="9561" y="3751"/>
                  </a:lnTo>
                  <a:lnTo>
                    <a:pt x="9573" y="3739"/>
                  </a:lnTo>
                  <a:lnTo>
                    <a:pt x="9597" y="3717"/>
                  </a:lnTo>
                  <a:lnTo>
                    <a:pt x="9620" y="3699"/>
                  </a:lnTo>
                  <a:lnTo>
                    <a:pt x="9641" y="3682"/>
                  </a:lnTo>
                  <a:lnTo>
                    <a:pt x="9659" y="3669"/>
                  </a:lnTo>
                  <a:lnTo>
                    <a:pt x="9676" y="3658"/>
                  </a:lnTo>
                  <a:lnTo>
                    <a:pt x="9682" y="3654"/>
                  </a:lnTo>
                  <a:lnTo>
                    <a:pt x="9688" y="3651"/>
                  </a:lnTo>
                  <a:lnTo>
                    <a:pt x="9692" y="3648"/>
                  </a:lnTo>
                  <a:lnTo>
                    <a:pt x="9696" y="3647"/>
                  </a:lnTo>
                  <a:lnTo>
                    <a:pt x="9698" y="3646"/>
                  </a:lnTo>
                  <a:lnTo>
                    <a:pt x="9698" y="3645"/>
                  </a:lnTo>
                  <a:lnTo>
                    <a:pt x="9699" y="3652"/>
                  </a:lnTo>
                  <a:lnTo>
                    <a:pt x="9700" y="3659"/>
                  </a:lnTo>
                  <a:lnTo>
                    <a:pt x="9702" y="3669"/>
                  </a:lnTo>
                  <a:lnTo>
                    <a:pt x="9705" y="3679"/>
                  </a:lnTo>
                  <a:lnTo>
                    <a:pt x="9714" y="3702"/>
                  </a:lnTo>
                  <a:lnTo>
                    <a:pt x="9719" y="3714"/>
                  </a:lnTo>
                  <a:lnTo>
                    <a:pt x="9726" y="3727"/>
                  </a:lnTo>
                  <a:lnTo>
                    <a:pt x="9733" y="3741"/>
                  </a:lnTo>
                  <a:lnTo>
                    <a:pt x="9743" y="3754"/>
                  </a:lnTo>
                  <a:lnTo>
                    <a:pt x="9753" y="3768"/>
                  </a:lnTo>
                  <a:lnTo>
                    <a:pt x="9764" y="3781"/>
                  </a:lnTo>
                  <a:lnTo>
                    <a:pt x="9777" y="3794"/>
                  </a:lnTo>
                  <a:lnTo>
                    <a:pt x="9791" y="3808"/>
                  </a:lnTo>
                  <a:lnTo>
                    <a:pt x="9807" y="3820"/>
                  </a:lnTo>
                  <a:lnTo>
                    <a:pt x="9823" y="3832"/>
                  </a:lnTo>
                  <a:lnTo>
                    <a:pt x="9846" y="3854"/>
                  </a:lnTo>
                  <a:lnTo>
                    <a:pt x="9869" y="3875"/>
                  </a:lnTo>
                  <a:lnTo>
                    <a:pt x="9889" y="3893"/>
                  </a:lnTo>
                  <a:lnTo>
                    <a:pt x="9910" y="3910"/>
                  </a:lnTo>
                  <a:lnTo>
                    <a:pt x="9929" y="3924"/>
                  </a:lnTo>
                  <a:lnTo>
                    <a:pt x="9947" y="3936"/>
                  </a:lnTo>
                  <a:lnTo>
                    <a:pt x="9964" y="3948"/>
                  </a:lnTo>
                  <a:lnTo>
                    <a:pt x="9979" y="3957"/>
                  </a:lnTo>
                  <a:lnTo>
                    <a:pt x="9993" y="3965"/>
                  </a:lnTo>
                  <a:lnTo>
                    <a:pt x="10005" y="3971"/>
                  </a:lnTo>
                  <a:lnTo>
                    <a:pt x="10016" y="3978"/>
                  </a:lnTo>
                  <a:lnTo>
                    <a:pt x="10025" y="3982"/>
                  </a:lnTo>
                  <a:lnTo>
                    <a:pt x="10032" y="3985"/>
                  </a:lnTo>
                  <a:lnTo>
                    <a:pt x="10037" y="3987"/>
                  </a:lnTo>
                  <a:lnTo>
                    <a:pt x="10040" y="3988"/>
                  </a:lnTo>
                  <a:lnTo>
                    <a:pt x="10041" y="3988"/>
                  </a:lnTo>
                  <a:lnTo>
                    <a:pt x="10040" y="3989"/>
                  </a:lnTo>
                  <a:lnTo>
                    <a:pt x="10037" y="3992"/>
                  </a:lnTo>
                  <a:lnTo>
                    <a:pt x="10033" y="3997"/>
                  </a:lnTo>
                  <a:lnTo>
                    <a:pt x="10027" y="4004"/>
                  </a:lnTo>
                  <a:lnTo>
                    <a:pt x="10018" y="4013"/>
                  </a:lnTo>
                  <a:lnTo>
                    <a:pt x="10010" y="4023"/>
                  </a:lnTo>
                  <a:lnTo>
                    <a:pt x="10001" y="4034"/>
                  </a:lnTo>
                  <a:lnTo>
                    <a:pt x="9990" y="4047"/>
                  </a:lnTo>
                  <a:lnTo>
                    <a:pt x="9980" y="4060"/>
                  </a:lnTo>
                  <a:lnTo>
                    <a:pt x="9970" y="4074"/>
                  </a:lnTo>
                  <a:lnTo>
                    <a:pt x="9949" y="4106"/>
                  </a:lnTo>
                  <a:lnTo>
                    <a:pt x="9932" y="4140"/>
                  </a:lnTo>
                  <a:lnTo>
                    <a:pt x="9923" y="4158"/>
                  </a:lnTo>
                  <a:lnTo>
                    <a:pt x="9917" y="4175"/>
                  </a:lnTo>
                  <a:lnTo>
                    <a:pt x="9895" y="4211"/>
                  </a:lnTo>
                  <a:lnTo>
                    <a:pt x="9876" y="4249"/>
                  </a:lnTo>
                  <a:lnTo>
                    <a:pt x="9859" y="4286"/>
                  </a:lnTo>
                  <a:lnTo>
                    <a:pt x="9853" y="4303"/>
                  </a:lnTo>
                  <a:lnTo>
                    <a:pt x="9847" y="4320"/>
                  </a:lnTo>
                  <a:lnTo>
                    <a:pt x="9841" y="4335"/>
                  </a:lnTo>
                  <a:lnTo>
                    <a:pt x="9837" y="4350"/>
                  </a:lnTo>
                  <a:lnTo>
                    <a:pt x="9833" y="4362"/>
                  </a:lnTo>
                  <a:lnTo>
                    <a:pt x="9828" y="4372"/>
                  </a:lnTo>
                  <a:lnTo>
                    <a:pt x="9826" y="4381"/>
                  </a:lnTo>
                  <a:lnTo>
                    <a:pt x="9824" y="4388"/>
                  </a:lnTo>
                  <a:lnTo>
                    <a:pt x="9823" y="4392"/>
                  </a:lnTo>
                  <a:lnTo>
                    <a:pt x="9823" y="4394"/>
                  </a:lnTo>
                  <a:lnTo>
                    <a:pt x="9823" y="4393"/>
                  </a:lnTo>
                  <a:lnTo>
                    <a:pt x="9826" y="4391"/>
                  </a:lnTo>
                  <a:lnTo>
                    <a:pt x="9829" y="4387"/>
                  </a:lnTo>
                  <a:lnTo>
                    <a:pt x="9835" y="4381"/>
                  </a:lnTo>
                  <a:lnTo>
                    <a:pt x="9841" y="4374"/>
                  </a:lnTo>
                  <a:lnTo>
                    <a:pt x="9848" y="4366"/>
                  </a:lnTo>
                  <a:lnTo>
                    <a:pt x="9856" y="4357"/>
                  </a:lnTo>
                  <a:lnTo>
                    <a:pt x="9867" y="4346"/>
                  </a:lnTo>
                  <a:lnTo>
                    <a:pt x="9877" y="4335"/>
                  </a:lnTo>
                  <a:lnTo>
                    <a:pt x="9889" y="4322"/>
                  </a:lnTo>
                  <a:lnTo>
                    <a:pt x="9903" y="4308"/>
                  </a:lnTo>
                  <a:lnTo>
                    <a:pt x="9917" y="4293"/>
                  </a:lnTo>
                  <a:lnTo>
                    <a:pt x="9948" y="4261"/>
                  </a:lnTo>
                  <a:lnTo>
                    <a:pt x="9983" y="4226"/>
                  </a:lnTo>
                  <a:lnTo>
                    <a:pt x="10021" y="4188"/>
                  </a:lnTo>
                  <a:lnTo>
                    <a:pt x="10062" y="4149"/>
                  </a:lnTo>
                  <a:lnTo>
                    <a:pt x="10106" y="4107"/>
                  </a:lnTo>
                  <a:lnTo>
                    <a:pt x="10153" y="4064"/>
                  </a:lnTo>
                  <a:lnTo>
                    <a:pt x="10200" y="4022"/>
                  </a:lnTo>
                  <a:lnTo>
                    <a:pt x="10250" y="3979"/>
                  </a:lnTo>
                  <a:lnTo>
                    <a:pt x="10301" y="3936"/>
                  </a:lnTo>
                  <a:lnTo>
                    <a:pt x="10353" y="3894"/>
                  </a:lnTo>
                  <a:lnTo>
                    <a:pt x="10429" y="3838"/>
                  </a:lnTo>
                  <a:lnTo>
                    <a:pt x="10505" y="3785"/>
                  </a:lnTo>
                  <a:lnTo>
                    <a:pt x="10578" y="3736"/>
                  </a:lnTo>
                  <a:lnTo>
                    <a:pt x="10651" y="3690"/>
                  </a:lnTo>
                  <a:lnTo>
                    <a:pt x="10720" y="3648"/>
                  </a:lnTo>
                  <a:lnTo>
                    <a:pt x="10787" y="3610"/>
                  </a:lnTo>
                  <a:lnTo>
                    <a:pt x="10819" y="3592"/>
                  </a:lnTo>
                  <a:lnTo>
                    <a:pt x="10851" y="3575"/>
                  </a:lnTo>
                  <a:lnTo>
                    <a:pt x="10881" y="3559"/>
                  </a:lnTo>
                  <a:lnTo>
                    <a:pt x="10910" y="3544"/>
                  </a:lnTo>
                  <a:lnTo>
                    <a:pt x="10938" y="3530"/>
                  </a:lnTo>
                  <a:lnTo>
                    <a:pt x="10965" y="3517"/>
                  </a:lnTo>
                  <a:lnTo>
                    <a:pt x="10990" y="3505"/>
                  </a:lnTo>
                  <a:lnTo>
                    <a:pt x="11014" y="3494"/>
                  </a:lnTo>
                  <a:lnTo>
                    <a:pt x="11036" y="3482"/>
                  </a:lnTo>
                  <a:lnTo>
                    <a:pt x="11057" y="3473"/>
                  </a:lnTo>
                  <a:lnTo>
                    <a:pt x="11076" y="3465"/>
                  </a:lnTo>
                  <a:lnTo>
                    <a:pt x="11094" y="3456"/>
                  </a:lnTo>
                  <a:lnTo>
                    <a:pt x="11110" y="3449"/>
                  </a:lnTo>
                  <a:lnTo>
                    <a:pt x="11123" y="3444"/>
                  </a:lnTo>
                  <a:lnTo>
                    <a:pt x="11135" y="3439"/>
                  </a:lnTo>
                  <a:lnTo>
                    <a:pt x="11146" y="3435"/>
                  </a:lnTo>
                  <a:lnTo>
                    <a:pt x="11153" y="3432"/>
                  </a:lnTo>
                  <a:lnTo>
                    <a:pt x="11159" y="3430"/>
                  </a:lnTo>
                  <a:lnTo>
                    <a:pt x="11162" y="3428"/>
                  </a:lnTo>
                  <a:lnTo>
                    <a:pt x="11163" y="3428"/>
                  </a:lnTo>
                  <a:lnTo>
                    <a:pt x="11162" y="3428"/>
                  </a:lnTo>
                  <a:lnTo>
                    <a:pt x="11158" y="3428"/>
                  </a:lnTo>
                  <a:lnTo>
                    <a:pt x="11151" y="3428"/>
                  </a:lnTo>
                  <a:lnTo>
                    <a:pt x="11142" y="3429"/>
                  </a:lnTo>
                  <a:lnTo>
                    <a:pt x="11131" y="3430"/>
                  </a:lnTo>
                  <a:lnTo>
                    <a:pt x="11118" y="3431"/>
                  </a:lnTo>
                  <a:lnTo>
                    <a:pt x="11102" y="3433"/>
                  </a:lnTo>
                  <a:lnTo>
                    <a:pt x="11086" y="3435"/>
                  </a:lnTo>
                  <a:lnTo>
                    <a:pt x="11067" y="3439"/>
                  </a:lnTo>
                  <a:lnTo>
                    <a:pt x="11048" y="3443"/>
                  </a:lnTo>
                  <a:lnTo>
                    <a:pt x="11027" y="3447"/>
                  </a:lnTo>
                  <a:lnTo>
                    <a:pt x="11005" y="3453"/>
                  </a:lnTo>
                  <a:lnTo>
                    <a:pt x="10984" y="3461"/>
                  </a:lnTo>
                  <a:lnTo>
                    <a:pt x="10961" y="3469"/>
                  </a:lnTo>
                  <a:lnTo>
                    <a:pt x="10937" y="3479"/>
                  </a:lnTo>
                  <a:lnTo>
                    <a:pt x="10914" y="3489"/>
                  </a:lnTo>
                  <a:lnTo>
                    <a:pt x="10892" y="3496"/>
                  </a:lnTo>
                  <a:lnTo>
                    <a:pt x="10872" y="3501"/>
                  </a:lnTo>
                  <a:lnTo>
                    <a:pt x="10853" y="3507"/>
                  </a:lnTo>
                  <a:lnTo>
                    <a:pt x="10837" y="3512"/>
                  </a:lnTo>
                  <a:lnTo>
                    <a:pt x="10823" y="3518"/>
                  </a:lnTo>
                  <a:lnTo>
                    <a:pt x="10810" y="3523"/>
                  </a:lnTo>
                  <a:lnTo>
                    <a:pt x="10799" y="3528"/>
                  </a:lnTo>
                  <a:lnTo>
                    <a:pt x="10789" y="3533"/>
                  </a:lnTo>
                  <a:lnTo>
                    <a:pt x="10781" y="3537"/>
                  </a:lnTo>
                  <a:lnTo>
                    <a:pt x="10775" y="3541"/>
                  </a:lnTo>
                  <a:lnTo>
                    <a:pt x="10769" y="3544"/>
                  </a:lnTo>
                  <a:lnTo>
                    <a:pt x="10765" y="3547"/>
                  </a:lnTo>
                  <a:lnTo>
                    <a:pt x="10762" y="3549"/>
                  </a:lnTo>
                  <a:lnTo>
                    <a:pt x="10760" y="3550"/>
                  </a:lnTo>
                  <a:lnTo>
                    <a:pt x="10759" y="3552"/>
                  </a:lnTo>
                  <a:lnTo>
                    <a:pt x="10759" y="3550"/>
                  </a:lnTo>
                  <a:lnTo>
                    <a:pt x="10759" y="3545"/>
                  </a:lnTo>
                  <a:lnTo>
                    <a:pt x="10757" y="3537"/>
                  </a:lnTo>
                  <a:lnTo>
                    <a:pt x="10756" y="3525"/>
                  </a:lnTo>
                  <a:lnTo>
                    <a:pt x="10754" y="3512"/>
                  </a:lnTo>
                  <a:lnTo>
                    <a:pt x="10751" y="3496"/>
                  </a:lnTo>
                  <a:lnTo>
                    <a:pt x="10748" y="3478"/>
                  </a:lnTo>
                  <a:lnTo>
                    <a:pt x="10743" y="3459"/>
                  </a:lnTo>
                  <a:lnTo>
                    <a:pt x="10736" y="3437"/>
                  </a:lnTo>
                  <a:lnTo>
                    <a:pt x="10728" y="3415"/>
                  </a:lnTo>
                  <a:lnTo>
                    <a:pt x="10717" y="3392"/>
                  </a:lnTo>
                  <a:lnTo>
                    <a:pt x="10706" y="3368"/>
                  </a:lnTo>
                  <a:lnTo>
                    <a:pt x="10691" y="3343"/>
                  </a:lnTo>
                  <a:lnTo>
                    <a:pt x="10675" y="3319"/>
                  </a:lnTo>
                  <a:lnTo>
                    <a:pt x="10655" y="3295"/>
                  </a:lnTo>
                  <a:lnTo>
                    <a:pt x="10634" y="3271"/>
                  </a:lnTo>
                  <a:lnTo>
                    <a:pt x="10615" y="3249"/>
                  </a:lnTo>
                  <a:lnTo>
                    <a:pt x="10597" y="3229"/>
                  </a:lnTo>
                  <a:lnTo>
                    <a:pt x="10579" y="3210"/>
                  </a:lnTo>
                  <a:lnTo>
                    <a:pt x="10560" y="3195"/>
                  </a:lnTo>
                  <a:lnTo>
                    <a:pt x="10542" y="3180"/>
                  </a:lnTo>
                  <a:lnTo>
                    <a:pt x="10523" y="3167"/>
                  </a:lnTo>
                  <a:lnTo>
                    <a:pt x="10506" y="3157"/>
                  </a:lnTo>
                  <a:lnTo>
                    <a:pt x="10489" y="3146"/>
                  </a:lnTo>
                  <a:lnTo>
                    <a:pt x="10474" y="3139"/>
                  </a:lnTo>
                  <a:lnTo>
                    <a:pt x="10460" y="3132"/>
                  </a:lnTo>
                  <a:lnTo>
                    <a:pt x="10447" y="3127"/>
                  </a:lnTo>
                  <a:lnTo>
                    <a:pt x="10436" y="3123"/>
                  </a:lnTo>
                  <a:lnTo>
                    <a:pt x="10427" y="3120"/>
                  </a:lnTo>
                  <a:lnTo>
                    <a:pt x="10421" y="3118"/>
                  </a:lnTo>
                  <a:lnTo>
                    <a:pt x="10417" y="3117"/>
                  </a:lnTo>
                  <a:lnTo>
                    <a:pt x="10416" y="3116"/>
                  </a:lnTo>
                  <a:lnTo>
                    <a:pt x="10416" y="3114"/>
                  </a:lnTo>
                  <a:lnTo>
                    <a:pt x="10418" y="3110"/>
                  </a:lnTo>
                  <a:lnTo>
                    <a:pt x="10419" y="3107"/>
                  </a:lnTo>
                  <a:lnTo>
                    <a:pt x="10422" y="3104"/>
                  </a:lnTo>
                  <a:lnTo>
                    <a:pt x="10426" y="3100"/>
                  </a:lnTo>
                  <a:lnTo>
                    <a:pt x="10431" y="3096"/>
                  </a:lnTo>
                  <a:lnTo>
                    <a:pt x="10437" y="3092"/>
                  </a:lnTo>
                  <a:lnTo>
                    <a:pt x="10446" y="3087"/>
                  </a:lnTo>
                  <a:lnTo>
                    <a:pt x="10456" y="3082"/>
                  </a:lnTo>
                  <a:lnTo>
                    <a:pt x="10468" y="3076"/>
                  </a:lnTo>
                  <a:lnTo>
                    <a:pt x="10482" y="3071"/>
                  </a:lnTo>
                  <a:lnTo>
                    <a:pt x="10499" y="3065"/>
                  </a:lnTo>
                  <a:lnTo>
                    <a:pt x="10518" y="3059"/>
                  </a:lnTo>
                  <a:lnTo>
                    <a:pt x="10540" y="3054"/>
                  </a:lnTo>
                  <a:lnTo>
                    <a:pt x="10562" y="3048"/>
                  </a:lnTo>
                  <a:lnTo>
                    <a:pt x="10584" y="3041"/>
                  </a:lnTo>
                  <a:lnTo>
                    <a:pt x="10604" y="3036"/>
                  </a:lnTo>
                  <a:lnTo>
                    <a:pt x="10622" y="3030"/>
                  </a:lnTo>
                  <a:lnTo>
                    <a:pt x="10639" y="3025"/>
                  </a:lnTo>
                  <a:lnTo>
                    <a:pt x="10654" y="3020"/>
                  </a:lnTo>
                  <a:lnTo>
                    <a:pt x="10668" y="3016"/>
                  </a:lnTo>
                  <a:lnTo>
                    <a:pt x="10680" y="3010"/>
                  </a:lnTo>
                  <a:lnTo>
                    <a:pt x="10691" y="3006"/>
                  </a:lnTo>
                  <a:lnTo>
                    <a:pt x="10701" y="3002"/>
                  </a:lnTo>
                  <a:lnTo>
                    <a:pt x="10709" y="2999"/>
                  </a:lnTo>
                  <a:lnTo>
                    <a:pt x="10715" y="2996"/>
                  </a:lnTo>
                  <a:lnTo>
                    <a:pt x="10720" y="2994"/>
                  </a:lnTo>
                  <a:lnTo>
                    <a:pt x="10724" y="2993"/>
                  </a:lnTo>
                  <a:lnTo>
                    <a:pt x="10727" y="2992"/>
                  </a:lnTo>
                  <a:lnTo>
                    <a:pt x="10728" y="2991"/>
                  </a:lnTo>
                  <a:lnTo>
                    <a:pt x="10723" y="2991"/>
                  </a:lnTo>
                  <a:lnTo>
                    <a:pt x="10718" y="2991"/>
                  </a:lnTo>
                  <a:lnTo>
                    <a:pt x="10710" y="2991"/>
                  </a:lnTo>
                  <a:lnTo>
                    <a:pt x="10702" y="2992"/>
                  </a:lnTo>
                  <a:lnTo>
                    <a:pt x="10690" y="2992"/>
                  </a:lnTo>
                  <a:lnTo>
                    <a:pt x="10679" y="2993"/>
                  </a:lnTo>
                  <a:lnTo>
                    <a:pt x="10665" y="2994"/>
                  </a:lnTo>
                  <a:lnTo>
                    <a:pt x="10650" y="2995"/>
                  </a:lnTo>
                  <a:lnTo>
                    <a:pt x="10634" y="2997"/>
                  </a:lnTo>
                  <a:lnTo>
                    <a:pt x="10615" y="2999"/>
                  </a:lnTo>
                  <a:lnTo>
                    <a:pt x="10595" y="3001"/>
                  </a:lnTo>
                  <a:lnTo>
                    <a:pt x="10576" y="3004"/>
                  </a:lnTo>
                  <a:lnTo>
                    <a:pt x="10554" y="3008"/>
                  </a:lnTo>
                  <a:lnTo>
                    <a:pt x="10530" y="3013"/>
                  </a:lnTo>
                  <a:lnTo>
                    <a:pt x="10507" y="3017"/>
                  </a:lnTo>
                  <a:lnTo>
                    <a:pt x="10482" y="3023"/>
                  </a:lnTo>
                  <a:lnTo>
                    <a:pt x="10428" y="3035"/>
                  </a:lnTo>
                  <a:lnTo>
                    <a:pt x="10371" y="3052"/>
                  </a:lnTo>
                  <a:lnTo>
                    <a:pt x="10312" y="3072"/>
                  </a:lnTo>
                  <a:lnTo>
                    <a:pt x="10281" y="3084"/>
                  </a:lnTo>
                  <a:lnTo>
                    <a:pt x="10250" y="3096"/>
                  </a:lnTo>
                  <a:lnTo>
                    <a:pt x="10217" y="3110"/>
                  </a:lnTo>
                  <a:lnTo>
                    <a:pt x="10185" y="3125"/>
                  </a:lnTo>
                  <a:lnTo>
                    <a:pt x="10150" y="3141"/>
                  </a:lnTo>
                  <a:lnTo>
                    <a:pt x="10117" y="3158"/>
                  </a:lnTo>
                  <a:lnTo>
                    <a:pt x="10083" y="3176"/>
                  </a:lnTo>
                  <a:lnTo>
                    <a:pt x="10048" y="3197"/>
                  </a:lnTo>
                  <a:lnTo>
                    <a:pt x="10014" y="3217"/>
                  </a:lnTo>
                  <a:lnTo>
                    <a:pt x="9979" y="3240"/>
                  </a:lnTo>
                  <a:lnTo>
                    <a:pt x="9944" y="3262"/>
                  </a:lnTo>
                  <a:lnTo>
                    <a:pt x="9911" y="3284"/>
                  </a:lnTo>
                  <a:lnTo>
                    <a:pt x="9878" y="3308"/>
                  </a:lnTo>
                  <a:lnTo>
                    <a:pt x="9846" y="3333"/>
                  </a:lnTo>
                  <a:lnTo>
                    <a:pt x="9785" y="3384"/>
                  </a:lnTo>
                  <a:lnTo>
                    <a:pt x="9728" y="3439"/>
                  </a:lnTo>
                  <a:lnTo>
                    <a:pt x="9676" y="3496"/>
                  </a:lnTo>
                  <a:lnTo>
                    <a:pt x="9651" y="3524"/>
                  </a:lnTo>
                  <a:lnTo>
                    <a:pt x="9627" y="3553"/>
                  </a:lnTo>
                  <a:lnTo>
                    <a:pt x="9604" y="3581"/>
                  </a:lnTo>
                  <a:lnTo>
                    <a:pt x="9583" y="3610"/>
                  </a:lnTo>
                  <a:lnTo>
                    <a:pt x="9562" y="3638"/>
                  </a:lnTo>
                  <a:lnTo>
                    <a:pt x="9542" y="3665"/>
                  </a:lnTo>
                  <a:lnTo>
                    <a:pt x="9524" y="3691"/>
                  </a:lnTo>
                  <a:lnTo>
                    <a:pt x="9507" y="3717"/>
                  </a:lnTo>
                  <a:lnTo>
                    <a:pt x="9491" y="3743"/>
                  </a:lnTo>
                  <a:lnTo>
                    <a:pt x="9475" y="3767"/>
                  </a:lnTo>
                  <a:lnTo>
                    <a:pt x="9462" y="3789"/>
                  </a:lnTo>
                  <a:lnTo>
                    <a:pt x="9449" y="3811"/>
                  </a:lnTo>
                  <a:lnTo>
                    <a:pt x="9437" y="3831"/>
                  </a:lnTo>
                  <a:lnTo>
                    <a:pt x="9427" y="3850"/>
                  </a:lnTo>
                  <a:lnTo>
                    <a:pt x="9418" y="3866"/>
                  </a:lnTo>
                  <a:lnTo>
                    <a:pt x="9409" y="3881"/>
                  </a:lnTo>
                  <a:lnTo>
                    <a:pt x="9403" y="3894"/>
                  </a:lnTo>
                  <a:lnTo>
                    <a:pt x="9397" y="3906"/>
                  </a:lnTo>
                  <a:lnTo>
                    <a:pt x="9393" y="3914"/>
                  </a:lnTo>
                  <a:lnTo>
                    <a:pt x="9390" y="3921"/>
                  </a:lnTo>
                  <a:lnTo>
                    <a:pt x="9388" y="3924"/>
                  </a:lnTo>
                  <a:lnTo>
                    <a:pt x="9387" y="3926"/>
                  </a:lnTo>
                  <a:lnTo>
                    <a:pt x="9387" y="3926"/>
                  </a:lnTo>
                  <a:close/>
                  <a:moveTo>
                    <a:pt x="9231" y="0"/>
                  </a:moveTo>
                  <a:lnTo>
                    <a:pt x="9134" y="1"/>
                  </a:lnTo>
                  <a:lnTo>
                    <a:pt x="9040" y="4"/>
                  </a:lnTo>
                  <a:lnTo>
                    <a:pt x="8947" y="8"/>
                  </a:lnTo>
                  <a:lnTo>
                    <a:pt x="8856" y="15"/>
                  </a:lnTo>
                  <a:lnTo>
                    <a:pt x="8767" y="23"/>
                  </a:lnTo>
                  <a:lnTo>
                    <a:pt x="8680" y="34"/>
                  </a:lnTo>
                  <a:lnTo>
                    <a:pt x="8596" y="46"/>
                  </a:lnTo>
                  <a:lnTo>
                    <a:pt x="8513" y="59"/>
                  </a:lnTo>
                  <a:lnTo>
                    <a:pt x="8433" y="75"/>
                  </a:lnTo>
                  <a:lnTo>
                    <a:pt x="8354" y="91"/>
                  </a:lnTo>
                  <a:lnTo>
                    <a:pt x="8277" y="110"/>
                  </a:lnTo>
                  <a:lnTo>
                    <a:pt x="8202" y="129"/>
                  </a:lnTo>
                  <a:lnTo>
                    <a:pt x="8129" y="150"/>
                  </a:lnTo>
                  <a:lnTo>
                    <a:pt x="8058" y="172"/>
                  </a:lnTo>
                  <a:lnTo>
                    <a:pt x="7989" y="195"/>
                  </a:lnTo>
                  <a:lnTo>
                    <a:pt x="7921" y="219"/>
                  </a:lnTo>
                  <a:lnTo>
                    <a:pt x="7856" y="245"/>
                  </a:lnTo>
                  <a:lnTo>
                    <a:pt x="7792" y="272"/>
                  </a:lnTo>
                  <a:lnTo>
                    <a:pt x="7730" y="298"/>
                  </a:lnTo>
                  <a:lnTo>
                    <a:pt x="7669" y="326"/>
                  </a:lnTo>
                  <a:lnTo>
                    <a:pt x="7610" y="355"/>
                  </a:lnTo>
                  <a:lnTo>
                    <a:pt x="7553" y="385"/>
                  </a:lnTo>
                  <a:lnTo>
                    <a:pt x="7497" y="416"/>
                  </a:lnTo>
                  <a:lnTo>
                    <a:pt x="7444" y="447"/>
                  </a:lnTo>
                  <a:lnTo>
                    <a:pt x="7392" y="478"/>
                  </a:lnTo>
                  <a:lnTo>
                    <a:pt x="7342" y="510"/>
                  </a:lnTo>
                  <a:lnTo>
                    <a:pt x="7293" y="542"/>
                  </a:lnTo>
                  <a:lnTo>
                    <a:pt x="7246" y="575"/>
                  </a:lnTo>
                  <a:lnTo>
                    <a:pt x="7200" y="608"/>
                  </a:lnTo>
                  <a:lnTo>
                    <a:pt x="7157" y="641"/>
                  </a:lnTo>
                  <a:lnTo>
                    <a:pt x="7113" y="675"/>
                  </a:lnTo>
                  <a:lnTo>
                    <a:pt x="7073" y="708"/>
                  </a:lnTo>
                  <a:lnTo>
                    <a:pt x="7034" y="742"/>
                  </a:lnTo>
                  <a:lnTo>
                    <a:pt x="6996" y="775"/>
                  </a:lnTo>
                  <a:lnTo>
                    <a:pt x="6960" y="809"/>
                  </a:lnTo>
                  <a:lnTo>
                    <a:pt x="6924" y="842"/>
                  </a:lnTo>
                  <a:lnTo>
                    <a:pt x="6890" y="875"/>
                  </a:lnTo>
                  <a:lnTo>
                    <a:pt x="6858" y="908"/>
                  </a:lnTo>
                  <a:lnTo>
                    <a:pt x="6827" y="941"/>
                  </a:lnTo>
                  <a:lnTo>
                    <a:pt x="6799" y="973"/>
                  </a:lnTo>
                  <a:lnTo>
                    <a:pt x="6771" y="1005"/>
                  </a:lnTo>
                  <a:lnTo>
                    <a:pt x="6744" y="1036"/>
                  </a:lnTo>
                  <a:lnTo>
                    <a:pt x="6718" y="1067"/>
                  </a:lnTo>
                  <a:lnTo>
                    <a:pt x="6694" y="1097"/>
                  </a:lnTo>
                  <a:lnTo>
                    <a:pt x="6672" y="1127"/>
                  </a:lnTo>
                  <a:lnTo>
                    <a:pt x="6650" y="1154"/>
                  </a:lnTo>
                  <a:lnTo>
                    <a:pt x="6629" y="1182"/>
                  </a:lnTo>
                  <a:lnTo>
                    <a:pt x="6611" y="1209"/>
                  </a:lnTo>
                  <a:lnTo>
                    <a:pt x="6593" y="1235"/>
                  </a:lnTo>
                  <a:lnTo>
                    <a:pt x="6576" y="1259"/>
                  </a:lnTo>
                  <a:lnTo>
                    <a:pt x="6560" y="1283"/>
                  </a:lnTo>
                  <a:lnTo>
                    <a:pt x="6547" y="1306"/>
                  </a:lnTo>
                  <a:lnTo>
                    <a:pt x="6533" y="1327"/>
                  </a:lnTo>
                  <a:lnTo>
                    <a:pt x="6521" y="1347"/>
                  </a:lnTo>
                  <a:lnTo>
                    <a:pt x="6509" y="1365"/>
                  </a:lnTo>
                  <a:lnTo>
                    <a:pt x="6500" y="1383"/>
                  </a:lnTo>
                  <a:lnTo>
                    <a:pt x="6491" y="1399"/>
                  </a:lnTo>
                  <a:lnTo>
                    <a:pt x="6484" y="1414"/>
                  </a:lnTo>
                  <a:lnTo>
                    <a:pt x="6476" y="1426"/>
                  </a:lnTo>
                  <a:lnTo>
                    <a:pt x="6471" y="1438"/>
                  </a:lnTo>
                  <a:lnTo>
                    <a:pt x="6466" y="1447"/>
                  </a:lnTo>
                  <a:lnTo>
                    <a:pt x="6462" y="1454"/>
                  </a:lnTo>
                  <a:lnTo>
                    <a:pt x="6460" y="1460"/>
                  </a:lnTo>
                  <a:lnTo>
                    <a:pt x="6458" y="1464"/>
                  </a:lnTo>
                  <a:lnTo>
                    <a:pt x="6431" y="1476"/>
                  </a:lnTo>
                  <a:lnTo>
                    <a:pt x="6402" y="1487"/>
                  </a:lnTo>
                  <a:lnTo>
                    <a:pt x="6373" y="1496"/>
                  </a:lnTo>
                  <a:lnTo>
                    <a:pt x="6343" y="1506"/>
                  </a:lnTo>
                  <a:lnTo>
                    <a:pt x="6311" y="1513"/>
                  </a:lnTo>
                  <a:lnTo>
                    <a:pt x="6278" y="1519"/>
                  </a:lnTo>
                  <a:lnTo>
                    <a:pt x="6244" y="1523"/>
                  </a:lnTo>
                  <a:lnTo>
                    <a:pt x="6208" y="1526"/>
                  </a:lnTo>
                  <a:lnTo>
                    <a:pt x="6161" y="1540"/>
                  </a:lnTo>
                  <a:lnTo>
                    <a:pt x="6114" y="1557"/>
                  </a:lnTo>
                  <a:lnTo>
                    <a:pt x="6090" y="1567"/>
                  </a:lnTo>
                  <a:lnTo>
                    <a:pt x="6067" y="1579"/>
                  </a:lnTo>
                  <a:lnTo>
                    <a:pt x="6043" y="1591"/>
                  </a:lnTo>
                  <a:lnTo>
                    <a:pt x="6018" y="1604"/>
                  </a:lnTo>
                  <a:lnTo>
                    <a:pt x="5994" y="1619"/>
                  </a:lnTo>
                  <a:lnTo>
                    <a:pt x="5970" y="1634"/>
                  </a:lnTo>
                  <a:lnTo>
                    <a:pt x="5945" y="1651"/>
                  </a:lnTo>
                  <a:lnTo>
                    <a:pt x="5919" y="1668"/>
                  </a:lnTo>
                  <a:lnTo>
                    <a:pt x="5893" y="1688"/>
                  </a:lnTo>
                  <a:lnTo>
                    <a:pt x="5867" y="1708"/>
                  </a:lnTo>
                  <a:lnTo>
                    <a:pt x="5842" y="1729"/>
                  </a:lnTo>
                  <a:lnTo>
                    <a:pt x="5815" y="1752"/>
                  </a:lnTo>
                  <a:lnTo>
                    <a:pt x="5787" y="1776"/>
                  </a:lnTo>
                  <a:lnTo>
                    <a:pt x="5759" y="1801"/>
                  </a:lnTo>
                  <a:lnTo>
                    <a:pt x="5731" y="1828"/>
                  </a:lnTo>
                  <a:lnTo>
                    <a:pt x="5702" y="1856"/>
                  </a:lnTo>
                  <a:lnTo>
                    <a:pt x="5673" y="1886"/>
                  </a:lnTo>
                  <a:lnTo>
                    <a:pt x="5643" y="1917"/>
                  </a:lnTo>
                  <a:lnTo>
                    <a:pt x="5612" y="1948"/>
                  </a:lnTo>
                  <a:lnTo>
                    <a:pt x="5581" y="1981"/>
                  </a:lnTo>
                  <a:lnTo>
                    <a:pt x="5549" y="2017"/>
                  </a:lnTo>
                  <a:lnTo>
                    <a:pt x="5516" y="2054"/>
                  </a:lnTo>
                  <a:lnTo>
                    <a:pt x="5483" y="2092"/>
                  </a:lnTo>
                  <a:lnTo>
                    <a:pt x="5449" y="2131"/>
                  </a:lnTo>
                  <a:lnTo>
                    <a:pt x="5414" y="2172"/>
                  </a:lnTo>
                  <a:lnTo>
                    <a:pt x="5379" y="2215"/>
                  </a:lnTo>
                  <a:lnTo>
                    <a:pt x="5342" y="2260"/>
                  </a:lnTo>
                  <a:lnTo>
                    <a:pt x="5305" y="2305"/>
                  </a:lnTo>
                  <a:lnTo>
                    <a:pt x="4961" y="2368"/>
                  </a:lnTo>
                  <a:lnTo>
                    <a:pt x="4957" y="2368"/>
                  </a:lnTo>
                  <a:lnTo>
                    <a:pt x="4951" y="2368"/>
                  </a:lnTo>
                  <a:lnTo>
                    <a:pt x="4942" y="2369"/>
                  </a:lnTo>
                  <a:lnTo>
                    <a:pt x="4932" y="2370"/>
                  </a:lnTo>
                  <a:lnTo>
                    <a:pt x="4920" y="2371"/>
                  </a:lnTo>
                  <a:lnTo>
                    <a:pt x="4904" y="2373"/>
                  </a:lnTo>
                  <a:lnTo>
                    <a:pt x="4888" y="2375"/>
                  </a:lnTo>
                  <a:lnTo>
                    <a:pt x="4869" y="2378"/>
                  </a:lnTo>
                  <a:lnTo>
                    <a:pt x="4848" y="2380"/>
                  </a:lnTo>
                  <a:lnTo>
                    <a:pt x="4826" y="2384"/>
                  </a:lnTo>
                  <a:lnTo>
                    <a:pt x="4802" y="2387"/>
                  </a:lnTo>
                  <a:lnTo>
                    <a:pt x="4776" y="2391"/>
                  </a:lnTo>
                  <a:lnTo>
                    <a:pt x="4748" y="2397"/>
                  </a:lnTo>
                  <a:lnTo>
                    <a:pt x="4719" y="2402"/>
                  </a:lnTo>
                  <a:lnTo>
                    <a:pt x="4688" y="2407"/>
                  </a:lnTo>
                  <a:lnTo>
                    <a:pt x="4656" y="2413"/>
                  </a:lnTo>
                  <a:lnTo>
                    <a:pt x="4622" y="2419"/>
                  </a:lnTo>
                  <a:lnTo>
                    <a:pt x="4587" y="2426"/>
                  </a:lnTo>
                  <a:lnTo>
                    <a:pt x="4550" y="2435"/>
                  </a:lnTo>
                  <a:lnTo>
                    <a:pt x="4512" y="2443"/>
                  </a:lnTo>
                  <a:lnTo>
                    <a:pt x="4473" y="2451"/>
                  </a:lnTo>
                  <a:lnTo>
                    <a:pt x="4432" y="2460"/>
                  </a:lnTo>
                  <a:lnTo>
                    <a:pt x="4390" y="2471"/>
                  </a:lnTo>
                  <a:lnTo>
                    <a:pt x="4347" y="2481"/>
                  </a:lnTo>
                  <a:lnTo>
                    <a:pt x="4303" y="2492"/>
                  </a:lnTo>
                  <a:lnTo>
                    <a:pt x="4258" y="2505"/>
                  </a:lnTo>
                  <a:lnTo>
                    <a:pt x="4165" y="2530"/>
                  </a:lnTo>
                  <a:lnTo>
                    <a:pt x="4068" y="2558"/>
                  </a:lnTo>
                  <a:lnTo>
                    <a:pt x="3968" y="2590"/>
                  </a:lnTo>
                  <a:lnTo>
                    <a:pt x="3865" y="2624"/>
                  </a:lnTo>
                  <a:lnTo>
                    <a:pt x="3759" y="2662"/>
                  </a:lnTo>
                  <a:lnTo>
                    <a:pt x="3652" y="2702"/>
                  </a:lnTo>
                  <a:lnTo>
                    <a:pt x="3544" y="2747"/>
                  </a:lnTo>
                  <a:lnTo>
                    <a:pt x="3433" y="2795"/>
                  </a:lnTo>
                  <a:lnTo>
                    <a:pt x="3322" y="2846"/>
                  </a:lnTo>
                  <a:lnTo>
                    <a:pt x="3210" y="2901"/>
                  </a:lnTo>
                  <a:lnTo>
                    <a:pt x="3099" y="2960"/>
                  </a:lnTo>
                  <a:lnTo>
                    <a:pt x="2987" y="3023"/>
                  </a:lnTo>
                  <a:lnTo>
                    <a:pt x="2931" y="3056"/>
                  </a:lnTo>
                  <a:lnTo>
                    <a:pt x="2877" y="3090"/>
                  </a:lnTo>
                  <a:lnTo>
                    <a:pt x="2822" y="3125"/>
                  </a:lnTo>
                  <a:lnTo>
                    <a:pt x="2767" y="3161"/>
                  </a:lnTo>
                  <a:lnTo>
                    <a:pt x="2713" y="3198"/>
                  </a:lnTo>
                  <a:lnTo>
                    <a:pt x="2659" y="3236"/>
                  </a:lnTo>
                  <a:lnTo>
                    <a:pt x="2605" y="3275"/>
                  </a:lnTo>
                  <a:lnTo>
                    <a:pt x="2553" y="3315"/>
                  </a:lnTo>
                  <a:lnTo>
                    <a:pt x="2501" y="3358"/>
                  </a:lnTo>
                  <a:lnTo>
                    <a:pt x="2449" y="3400"/>
                  </a:lnTo>
                  <a:lnTo>
                    <a:pt x="2398" y="3444"/>
                  </a:lnTo>
                  <a:lnTo>
                    <a:pt x="2348" y="3489"/>
                  </a:lnTo>
                  <a:lnTo>
                    <a:pt x="2299" y="3536"/>
                  </a:lnTo>
                  <a:lnTo>
                    <a:pt x="2250" y="3583"/>
                  </a:lnTo>
                  <a:lnTo>
                    <a:pt x="2217" y="3616"/>
                  </a:lnTo>
                  <a:lnTo>
                    <a:pt x="2184" y="3650"/>
                  </a:lnTo>
                  <a:lnTo>
                    <a:pt x="2150" y="3687"/>
                  </a:lnTo>
                  <a:lnTo>
                    <a:pt x="2116" y="3725"/>
                  </a:lnTo>
                  <a:lnTo>
                    <a:pt x="2081" y="3764"/>
                  </a:lnTo>
                  <a:lnTo>
                    <a:pt x="2046" y="3805"/>
                  </a:lnTo>
                  <a:lnTo>
                    <a:pt x="1973" y="3888"/>
                  </a:lnTo>
                  <a:lnTo>
                    <a:pt x="1901" y="3975"/>
                  </a:lnTo>
                  <a:lnTo>
                    <a:pt x="1829" y="4063"/>
                  </a:lnTo>
                  <a:lnTo>
                    <a:pt x="1759" y="4151"/>
                  </a:lnTo>
                  <a:lnTo>
                    <a:pt x="1690" y="4236"/>
                  </a:lnTo>
                  <a:lnTo>
                    <a:pt x="1657" y="4278"/>
                  </a:lnTo>
                  <a:lnTo>
                    <a:pt x="1625" y="4320"/>
                  </a:lnTo>
                  <a:lnTo>
                    <a:pt x="1593" y="4360"/>
                  </a:lnTo>
                  <a:lnTo>
                    <a:pt x="1563" y="4399"/>
                  </a:lnTo>
                  <a:lnTo>
                    <a:pt x="1533" y="4436"/>
                  </a:lnTo>
                  <a:lnTo>
                    <a:pt x="1505" y="4472"/>
                  </a:lnTo>
                  <a:lnTo>
                    <a:pt x="1478" y="4506"/>
                  </a:lnTo>
                  <a:lnTo>
                    <a:pt x="1453" y="4538"/>
                  </a:lnTo>
                  <a:lnTo>
                    <a:pt x="1429" y="4568"/>
                  </a:lnTo>
                  <a:lnTo>
                    <a:pt x="1407" y="4596"/>
                  </a:lnTo>
                  <a:lnTo>
                    <a:pt x="1387" y="4621"/>
                  </a:lnTo>
                  <a:lnTo>
                    <a:pt x="1369" y="4644"/>
                  </a:lnTo>
                  <a:lnTo>
                    <a:pt x="1352" y="4664"/>
                  </a:lnTo>
                  <a:lnTo>
                    <a:pt x="1338" y="4681"/>
                  </a:lnTo>
                  <a:lnTo>
                    <a:pt x="1325" y="4695"/>
                  </a:lnTo>
                  <a:lnTo>
                    <a:pt x="1315" y="4705"/>
                  </a:lnTo>
                  <a:lnTo>
                    <a:pt x="1315" y="4699"/>
                  </a:lnTo>
                  <a:lnTo>
                    <a:pt x="1315" y="4689"/>
                  </a:lnTo>
                  <a:lnTo>
                    <a:pt x="1315" y="4678"/>
                  </a:lnTo>
                  <a:lnTo>
                    <a:pt x="1315" y="4666"/>
                  </a:lnTo>
                  <a:lnTo>
                    <a:pt x="1315" y="4651"/>
                  </a:lnTo>
                  <a:lnTo>
                    <a:pt x="1316" y="4636"/>
                  </a:lnTo>
                  <a:lnTo>
                    <a:pt x="1316" y="4618"/>
                  </a:lnTo>
                  <a:lnTo>
                    <a:pt x="1316" y="4599"/>
                  </a:lnTo>
                  <a:lnTo>
                    <a:pt x="1316" y="4579"/>
                  </a:lnTo>
                  <a:lnTo>
                    <a:pt x="1317" y="4558"/>
                  </a:lnTo>
                  <a:lnTo>
                    <a:pt x="1317" y="4535"/>
                  </a:lnTo>
                  <a:lnTo>
                    <a:pt x="1318" y="4511"/>
                  </a:lnTo>
                  <a:lnTo>
                    <a:pt x="1320" y="4462"/>
                  </a:lnTo>
                  <a:lnTo>
                    <a:pt x="1322" y="4410"/>
                  </a:lnTo>
                  <a:lnTo>
                    <a:pt x="1325" y="4356"/>
                  </a:lnTo>
                  <a:lnTo>
                    <a:pt x="1329" y="4300"/>
                  </a:lnTo>
                  <a:lnTo>
                    <a:pt x="1334" y="4244"/>
                  </a:lnTo>
                  <a:lnTo>
                    <a:pt x="1341" y="4189"/>
                  </a:lnTo>
                  <a:lnTo>
                    <a:pt x="1348" y="4135"/>
                  </a:lnTo>
                  <a:lnTo>
                    <a:pt x="1356" y="4083"/>
                  </a:lnTo>
                  <a:lnTo>
                    <a:pt x="1366" y="4033"/>
                  </a:lnTo>
                  <a:lnTo>
                    <a:pt x="1372" y="4011"/>
                  </a:lnTo>
                  <a:lnTo>
                    <a:pt x="1378" y="3988"/>
                  </a:lnTo>
                  <a:lnTo>
                    <a:pt x="1398" y="3917"/>
                  </a:lnTo>
                  <a:lnTo>
                    <a:pt x="1421" y="3848"/>
                  </a:lnTo>
                  <a:lnTo>
                    <a:pt x="1447" y="3779"/>
                  </a:lnTo>
                  <a:lnTo>
                    <a:pt x="1474" y="3711"/>
                  </a:lnTo>
                  <a:lnTo>
                    <a:pt x="1503" y="3644"/>
                  </a:lnTo>
                  <a:lnTo>
                    <a:pt x="1534" y="3578"/>
                  </a:lnTo>
                  <a:lnTo>
                    <a:pt x="1566" y="3512"/>
                  </a:lnTo>
                  <a:lnTo>
                    <a:pt x="1600" y="3446"/>
                  </a:lnTo>
                  <a:lnTo>
                    <a:pt x="1634" y="3381"/>
                  </a:lnTo>
                  <a:lnTo>
                    <a:pt x="1670" y="3316"/>
                  </a:lnTo>
                  <a:lnTo>
                    <a:pt x="1743" y="3186"/>
                  </a:lnTo>
                  <a:lnTo>
                    <a:pt x="1820" y="3054"/>
                  </a:lnTo>
                  <a:lnTo>
                    <a:pt x="1897" y="2921"/>
                  </a:lnTo>
                  <a:lnTo>
                    <a:pt x="1780" y="2979"/>
                  </a:lnTo>
                  <a:lnTo>
                    <a:pt x="1665" y="3037"/>
                  </a:lnTo>
                  <a:lnTo>
                    <a:pt x="1547" y="3096"/>
                  </a:lnTo>
                  <a:lnTo>
                    <a:pt x="1487" y="3127"/>
                  </a:lnTo>
                  <a:lnTo>
                    <a:pt x="1425" y="3158"/>
                  </a:lnTo>
                  <a:lnTo>
                    <a:pt x="1363" y="3191"/>
                  </a:lnTo>
                  <a:lnTo>
                    <a:pt x="1298" y="3224"/>
                  </a:lnTo>
                  <a:lnTo>
                    <a:pt x="1232" y="3259"/>
                  </a:lnTo>
                  <a:lnTo>
                    <a:pt x="1164" y="3296"/>
                  </a:lnTo>
                  <a:lnTo>
                    <a:pt x="1093" y="3334"/>
                  </a:lnTo>
                  <a:lnTo>
                    <a:pt x="1020" y="3374"/>
                  </a:lnTo>
                  <a:lnTo>
                    <a:pt x="944" y="3415"/>
                  </a:lnTo>
                  <a:lnTo>
                    <a:pt x="865" y="3460"/>
                  </a:lnTo>
                  <a:lnTo>
                    <a:pt x="797" y="3496"/>
                  </a:lnTo>
                  <a:lnTo>
                    <a:pt x="731" y="3534"/>
                  </a:lnTo>
                  <a:lnTo>
                    <a:pt x="664" y="3573"/>
                  </a:lnTo>
                  <a:lnTo>
                    <a:pt x="600" y="3615"/>
                  </a:lnTo>
                  <a:lnTo>
                    <a:pt x="538" y="3658"/>
                  </a:lnTo>
                  <a:lnTo>
                    <a:pt x="477" y="3705"/>
                  </a:lnTo>
                  <a:lnTo>
                    <a:pt x="418" y="3754"/>
                  </a:lnTo>
                  <a:lnTo>
                    <a:pt x="362" y="3807"/>
                  </a:lnTo>
                  <a:lnTo>
                    <a:pt x="308" y="3862"/>
                  </a:lnTo>
                  <a:lnTo>
                    <a:pt x="259" y="3921"/>
                  </a:lnTo>
                  <a:lnTo>
                    <a:pt x="211" y="3984"/>
                  </a:lnTo>
                  <a:lnTo>
                    <a:pt x="190" y="4017"/>
                  </a:lnTo>
                  <a:lnTo>
                    <a:pt x="168" y="4051"/>
                  </a:lnTo>
                  <a:lnTo>
                    <a:pt x="148" y="4086"/>
                  </a:lnTo>
                  <a:lnTo>
                    <a:pt x="129" y="4122"/>
                  </a:lnTo>
                  <a:lnTo>
                    <a:pt x="111" y="4159"/>
                  </a:lnTo>
                  <a:lnTo>
                    <a:pt x="94" y="4197"/>
                  </a:lnTo>
                  <a:lnTo>
                    <a:pt x="78" y="4236"/>
                  </a:lnTo>
                  <a:lnTo>
                    <a:pt x="63" y="4277"/>
                  </a:lnTo>
                  <a:lnTo>
                    <a:pt x="49" y="4319"/>
                  </a:lnTo>
                  <a:lnTo>
                    <a:pt x="37" y="4362"/>
                  </a:lnTo>
                  <a:lnTo>
                    <a:pt x="29" y="4394"/>
                  </a:lnTo>
                  <a:lnTo>
                    <a:pt x="21" y="4425"/>
                  </a:lnTo>
                  <a:lnTo>
                    <a:pt x="15" y="4456"/>
                  </a:lnTo>
                  <a:lnTo>
                    <a:pt x="11" y="4485"/>
                  </a:lnTo>
                  <a:lnTo>
                    <a:pt x="3" y="4542"/>
                  </a:lnTo>
                  <a:lnTo>
                    <a:pt x="0" y="4597"/>
                  </a:lnTo>
                  <a:lnTo>
                    <a:pt x="0" y="4649"/>
                  </a:lnTo>
                  <a:lnTo>
                    <a:pt x="3" y="4699"/>
                  </a:lnTo>
                  <a:lnTo>
                    <a:pt x="9" y="4746"/>
                  </a:lnTo>
                  <a:lnTo>
                    <a:pt x="17" y="4790"/>
                  </a:lnTo>
                  <a:lnTo>
                    <a:pt x="30" y="4834"/>
                  </a:lnTo>
                  <a:lnTo>
                    <a:pt x="43" y="4874"/>
                  </a:lnTo>
                  <a:lnTo>
                    <a:pt x="59" y="4913"/>
                  </a:lnTo>
                  <a:lnTo>
                    <a:pt x="77" y="4949"/>
                  </a:lnTo>
                  <a:lnTo>
                    <a:pt x="96" y="4984"/>
                  </a:lnTo>
                  <a:lnTo>
                    <a:pt x="117" y="5018"/>
                  </a:lnTo>
                  <a:lnTo>
                    <a:pt x="139" y="5049"/>
                  </a:lnTo>
                  <a:lnTo>
                    <a:pt x="162" y="5079"/>
                  </a:lnTo>
                  <a:lnTo>
                    <a:pt x="165" y="5104"/>
                  </a:lnTo>
                  <a:lnTo>
                    <a:pt x="169" y="5128"/>
                  </a:lnTo>
                  <a:lnTo>
                    <a:pt x="173" y="5154"/>
                  </a:lnTo>
                  <a:lnTo>
                    <a:pt x="178" y="5182"/>
                  </a:lnTo>
                  <a:lnTo>
                    <a:pt x="191" y="5238"/>
                  </a:lnTo>
                  <a:lnTo>
                    <a:pt x="206" y="5298"/>
                  </a:lnTo>
                  <a:lnTo>
                    <a:pt x="225" y="5360"/>
                  </a:lnTo>
                  <a:lnTo>
                    <a:pt x="246" y="5424"/>
                  </a:lnTo>
                  <a:lnTo>
                    <a:pt x="272" y="5487"/>
                  </a:lnTo>
                  <a:lnTo>
                    <a:pt x="287" y="5519"/>
                  </a:lnTo>
                  <a:lnTo>
                    <a:pt x="302" y="5551"/>
                  </a:lnTo>
                  <a:lnTo>
                    <a:pt x="319" y="5581"/>
                  </a:lnTo>
                  <a:lnTo>
                    <a:pt x="336" y="5612"/>
                  </a:lnTo>
                  <a:lnTo>
                    <a:pt x="356" y="5643"/>
                  </a:lnTo>
                  <a:lnTo>
                    <a:pt x="375" y="5673"/>
                  </a:lnTo>
                  <a:lnTo>
                    <a:pt x="397" y="5702"/>
                  </a:lnTo>
                  <a:lnTo>
                    <a:pt x="420" y="5730"/>
                  </a:lnTo>
                  <a:lnTo>
                    <a:pt x="444" y="5758"/>
                  </a:lnTo>
                  <a:lnTo>
                    <a:pt x="468" y="5784"/>
                  </a:lnTo>
                  <a:lnTo>
                    <a:pt x="495" y="5810"/>
                  </a:lnTo>
                  <a:lnTo>
                    <a:pt x="523" y="5835"/>
                  </a:lnTo>
                  <a:lnTo>
                    <a:pt x="553" y="5858"/>
                  </a:lnTo>
                  <a:lnTo>
                    <a:pt x="584" y="5879"/>
                  </a:lnTo>
                  <a:lnTo>
                    <a:pt x="616" y="5900"/>
                  </a:lnTo>
                  <a:lnTo>
                    <a:pt x="650" y="5918"/>
                  </a:lnTo>
                  <a:lnTo>
                    <a:pt x="686" y="5936"/>
                  </a:lnTo>
                  <a:lnTo>
                    <a:pt x="723" y="5951"/>
                  </a:lnTo>
                  <a:lnTo>
                    <a:pt x="751" y="5963"/>
                  </a:lnTo>
                  <a:lnTo>
                    <a:pt x="779" y="5974"/>
                  </a:lnTo>
                  <a:lnTo>
                    <a:pt x="805" y="5983"/>
                  </a:lnTo>
                  <a:lnTo>
                    <a:pt x="830" y="5992"/>
                  </a:lnTo>
                  <a:lnTo>
                    <a:pt x="877" y="6009"/>
                  </a:lnTo>
                  <a:lnTo>
                    <a:pt x="922" y="6021"/>
                  </a:lnTo>
                  <a:lnTo>
                    <a:pt x="965" y="6032"/>
                  </a:lnTo>
                  <a:lnTo>
                    <a:pt x="1008" y="6039"/>
                  </a:lnTo>
                  <a:lnTo>
                    <a:pt x="1052" y="6043"/>
                  </a:lnTo>
                  <a:lnTo>
                    <a:pt x="1097" y="6045"/>
                  </a:lnTo>
                  <a:lnTo>
                    <a:pt x="1094" y="6086"/>
                  </a:lnTo>
                  <a:lnTo>
                    <a:pt x="1091" y="6129"/>
                  </a:lnTo>
                  <a:lnTo>
                    <a:pt x="1089" y="6173"/>
                  </a:lnTo>
                  <a:lnTo>
                    <a:pt x="1086" y="6218"/>
                  </a:lnTo>
                  <a:lnTo>
                    <a:pt x="1081" y="6311"/>
                  </a:lnTo>
                  <a:lnTo>
                    <a:pt x="1077" y="6408"/>
                  </a:lnTo>
                  <a:lnTo>
                    <a:pt x="1075" y="6507"/>
                  </a:lnTo>
                  <a:lnTo>
                    <a:pt x="1075" y="6609"/>
                  </a:lnTo>
                  <a:lnTo>
                    <a:pt x="1077" y="6714"/>
                  </a:lnTo>
                  <a:lnTo>
                    <a:pt x="1082" y="6821"/>
                  </a:lnTo>
                  <a:lnTo>
                    <a:pt x="1089" y="6928"/>
                  </a:lnTo>
                  <a:lnTo>
                    <a:pt x="1099" y="7035"/>
                  </a:lnTo>
                  <a:lnTo>
                    <a:pt x="1114" y="7143"/>
                  </a:lnTo>
                  <a:lnTo>
                    <a:pt x="1123" y="7197"/>
                  </a:lnTo>
                  <a:lnTo>
                    <a:pt x="1132" y="7250"/>
                  </a:lnTo>
                  <a:lnTo>
                    <a:pt x="1142" y="7304"/>
                  </a:lnTo>
                  <a:lnTo>
                    <a:pt x="1155" y="7356"/>
                  </a:lnTo>
                  <a:lnTo>
                    <a:pt x="1168" y="7410"/>
                  </a:lnTo>
                  <a:lnTo>
                    <a:pt x="1182" y="7461"/>
                  </a:lnTo>
                  <a:lnTo>
                    <a:pt x="1198" y="7514"/>
                  </a:lnTo>
                  <a:lnTo>
                    <a:pt x="1215" y="7564"/>
                  </a:lnTo>
                  <a:lnTo>
                    <a:pt x="1233" y="7616"/>
                  </a:lnTo>
                  <a:lnTo>
                    <a:pt x="1253" y="7665"/>
                  </a:lnTo>
                  <a:lnTo>
                    <a:pt x="1277" y="7727"/>
                  </a:lnTo>
                  <a:lnTo>
                    <a:pt x="1301" y="7789"/>
                  </a:lnTo>
                  <a:lnTo>
                    <a:pt x="1354" y="7912"/>
                  </a:lnTo>
                  <a:lnTo>
                    <a:pt x="1410" y="8037"/>
                  </a:lnTo>
                  <a:lnTo>
                    <a:pt x="1468" y="8161"/>
                  </a:lnTo>
                  <a:lnTo>
                    <a:pt x="1528" y="8282"/>
                  </a:lnTo>
                  <a:lnTo>
                    <a:pt x="1589" y="8402"/>
                  </a:lnTo>
                  <a:lnTo>
                    <a:pt x="1650" y="8518"/>
                  </a:lnTo>
                  <a:lnTo>
                    <a:pt x="1681" y="8576"/>
                  </a:lnTo>
                  <a:lnTo>
                    <a:pt x="1712" y="8631"/>
                  </a:lnTo>
                  <a:lnTo>
                    <a:pt x="1743" y="8686"/>
                  </a:lnTo>
                  <a:lnTo>
                    <a:pt x="1773" y="8741"/>
                  </a:lnTo>
                  <a:lnTo>
                    <a:pt x="1803" y="8793"/>
                  </a:lnTo>
                  <a:lnTo>
                    <a:pt x="1833" y="8844"/>
                  </a:lnTo>
                  <a:lnTo>
                    <a:pt x="1862" y="8893"/>
                  </a:lnTo>
                  <a:lnTo>
                    <a:pt x="1890" y="8941"/>
                  </a:lnTo>
                  <a:lnTo>
                    <a:pt x="1918" y="8988"/>
                  </a:lnTo>
                  <a:lnTo>
                    <a:pt x="1946" y="9033"/>
                  </a:lnTo>
                  <a:lnTo>
                    <a:pt x="1971" y="9075"/>
                  </a:lnTo>
                  <a:lnTo>
                    <a:pt x="1997" y="9117"/>
                  </a:lnTo>
                  <a:lnTo>
                    <a:pt x="2021" y="9156"/>
                  </a:lnTo>
                  <a:lnTo>
                    <a:pt x="2045" y="9193"/>
                  </a:lnTo>
                  <a:lnTo>
                    <a:pt x="2066" y="9227"/>
                  </a:lnTo>
                  <a:lnTo>
                    <a:pt x="2088" y="9260"/>
                  </a:lnTo>
                  <a:lnTo>
                    <a:pt x="2108" y="9290"/>
                  </a:lnTo>
                  <a:lnTo>
                    <a:pt x="2125" y="9317"/>
                  </a:lnTo>
                  <a:lnTo>
                    <a:pt x="2121" y="9342"/>
                  </a:lnTo>
                  <a:lnTo>
                    <a:pt x="2115" y="9371"/>
                  </a:lnTo>
                  <a:lnTo>
                    <a:pt x="2108" y="9404"/>
                  </a:lnTo>
                  <a:lnTo>
                    <a:pt x="2099" y="9439"/>
                  </a:lnTo>
                  <a:lnTo>
                    <a:pt x="2089" y="9477"/>
                  </a:lnTo>
                  <a:lnTo>
                    <a:pt x="2078" y="9518"/>
                  </a:lnTo>
                  <a:lnTo>
                    <a:pt x="2065" y="9562"/>
                  </a:lnTo>
                  <a:lnTo>
                    <a:pt x="2052" y="9607"/>
                  </a:lnTo>
                  <a:lnTo>
                    <a:pt x="2037" y="9653"/>
                  </a:lnTo>
                  <a:lnTo>
                    <a:pt x="2023" y="9703"/>
                  </a:lnTo>
                  <a:lnTo>
                    <a:pt x="2008" y="9752"/>
                  </a:lnTo>
                  <a:lnTo>
                    <a:pt x="1991" y="9804"/>
                  </a:lnTo>
                  <a:lnTo>
                    <a:pt x="1958" y="9908"/>
                  </a:lnTo>
                  <a:lnTo>
                    <a:pt x="1925" y="10014"/>
                  </a:lnTo>
                  <a:lnTo>
                    <a:pt x="1893" y="10119"/>
                  </a:lnTo>
                  <a:lnTo>
                    <a:pt x="1876" y="10170"/>
                  </a:lnTo>
                  <a:lnTo>
                    <a:pt x="1862" y="10221"/>
                  </a:lnTo>
                  <a:lnTo>
                    <a:pt x="1848" y="10270"/>
                  </a:lnTo>
                  <a:lnTo>
                    <a:pt x="1833" y="10319"/>
                  </a:lnTo>
                  <a:lnTo>
                    <a:pt x="1821" y="10365"/>
                  </a:lnTo>
                  <a:lnTo>
                    <a:pt x="1808" y="10409"/>
                  </a:lnTo>
                  <a:lnTo>
                    <a:pt x="1797" y="10452"/>
                  </a:lnTo>
                  <a:lnTo>
                    <a:pt x="1788" y="10492"/>
                  </a:lnTo>
                  <a:lnTo>
                    <a:pt x="1779" y="10528"/>
                  </a:lnTo>
                  <a:lnTo>
                    <a:pt x="1773" y="10562"/>
                  </a:lnTo>
                  <a:lnTo>
                    <a:pt x="1768" y="10593"/>
                  </a:lnTo>
                  <a:lnTo>
                    <a:pt x="1764" y="10620"/>
                  </a:lnTo>
                  <a:lnTo>
                    <a:pt x="1763" y="10644"/>
                  </a:lnTo>
                  <a:lnTo>
                    <a:pt x="1763" y="10654"/>
                  </a:lnTo>
                  <a:lnTo>
                    <a:pt x="1763" y="10664"/>
                  </a:lnTo>
                  <a:lnTo>
                    <a:pt x="1766" y="10683"/>
                  </a:lnTo>
                  <a:lnTo>
                    <a:pt x="1772" y="10704"/>
                  </a:lnTo>
                  <a:lnTo>
                    <a:pt x="1780" y="10724"/>
                  </a:lnTo>
                  <a:lnTo>
                    <a:pt x="1792" y="10745"/>
                  </a:lnTo>
                  <a:lnTo>
                    <a:pt x="1805" y="10766"/>
                  </a:lnTo>
                  <a:lnTo>
                    <a:pt x="1822" y="10786"/>
                  </a:lnTo>
                  <a:lnTo>
                    <a:pt x="1840" y="10807"/>
                  </a:lnTo>
                  <a:lnTo>
                    <a:pt x="1861" y="10829"/>
                  </a:lnTo>
                  <a:lnTo>
                    <a:pt x="1884" y="10849"/>
                  </a:lnTo>
                  <a:lnTo>
                    <a:pt x="1909" y="10870"/>
                  </a:lnTo>
                  <a:lnTo>
                    <a:pt x="1936" y="10891"/>
                  </a:lnTo>
                  <a:lnTo>
                    <a:pt x="1966" y="10912"/>
                  </a:lnTo>
                  <a:lnTo>
                    <a:pt x="1997" y="10933"/>
                  </a:lnTo>
                  <a:lnTo>
                    <a:pt x="2030" y="10954"/>
                  </a:lnTo>
                  <a:lnTo>
                    <a:pt x="2065" y="10975"/>
                  </a:lnTo>
                  <a:lnTo>
                    <a:pt x="2101" y="10995"/>
                  </a:lnTo>
                  <a:lnTo>
                    <a:pt x="2140" y="11015"/>
                  </a:lnTo>
                  <a:lnTo>
                    <a:pt x="2179" y="11036"/>
                  </a:lnTo>
                  <a:lnTo>
                    <a:pt x="2219" y="11055"/>
                  </a:lnTo>
                  <a:lnTo>
                    <a:pt x="2261" y="11076"/>
                  </a:lnTo>
                  <a:lnTo>
                    <a:pt x="2305" y="11095"/>
                  </a:lnTo>
                  <a:lnTo>
                    <a:pt x="2349" y="11114"/>
                  </a:lnTo>
                  <a:lnTo>
                    <a:pt x="2395" y="11133"/>
                  </a:lnTo>
                  <a:lnTo>
                    <a:pt x="2441" y="11152"/>
                  </a:lnTo>
                  <a:lnTo>
                    <a:pt x="2536" y="11188"/>
                  </a:lnTo>
                  <a:lnTo>
                    <a:pt x="2634" y="11223"/>
                  </a:lnTo>
                  <a:lnTo>
                    <a:pt x="2734" y="11256"/>
                  </a:lnTo>
                  <a:lnTo>
                    <a:pt x="2836" y="11287"/>
                  </a:lnTo>
                  <a:lnTo>
                    <a:pt x="2939" y="11316"/>
                  </a:lnTo>
                  <a:lnTo>
                    <a:pt x="3041" y="11342"/>
                  </a:lnTo>
                  <a:lnTo>
                    <a:pt x="3143" y="11367"/>
                  </a:lnTo>
                  <a:lnTo>
                    <a:pt x="3243" y="11389"/>
                  </a:lnTo>
                  <a:lnTo>
                    <a:pt x="3341" y="11407"/>
                  </a:lnTo>
                  <a:lnTo>
                    <a:pt x="3437" y="11424"/>
                  </a:lnTo>
                  <a:lnTo>
                    <a:pt x="3529" y="11436"/>
                  </a:lnTo>
                  <a:lnTo>
                    <a:pt x="3574" y="11441"/>
                  </a:lnTo>
                  <a:lnTo>
                    <a:pt x="3618" y="11445"/>
                  </a:lnTo>
                  <a:lnTo>
                    <a:pt x="3660" y="11449"/>
                  </a:lnTo>
                  <a:lnTo>
                    <a:pt x="3702" y="11452"/>
                  </a:lnTo>
                  <a:lnTo>
                    <a:pt x="3741" y="11453"/>
                  </a:lnTo>
                  <a:lnTo>
                    <a:pt x="3779" y="11453"/>
                  </a:lnTo>
                  <a:lnTo>
                    <a:pt x="3816" y="11453"/>
                  </a:lnTo>
                  <a:lnTo>
                    <a:pt x="3851" y="11452"/>
                  </a:lnTo>
                  <a:lnTo>
                    <a:pt x="3884" y="11449"/>
                  </a:lnTo>
                  <a:lnTo>
                    <a:pt x="3916" y="11445"/>
                  </a:lnTo>
                  <a:lnTo>
                    <a:pt x="3946" y="11440"/>
                  </a:lnTo>
                  <a:lnTo>
                    <a:pt x="3974" y="11435"/>
                  </a:lnTo>
                  <a:lnTo>
                    <a:pt x="4000" y="11428"/>
                  </a:lnTo>
                  <a:lnTo>
                    <a:pt x="4024" y="11420"/>
                  </a:lnTo>
                  <a:lnTo>
                    <a:pt x="4045" y="11410"/>
                  </a:lnTo>
                  <a:lnTo>
                    <a:pt x="4064" y="11400"/>
                  </a:lnTo>
                  <a:lnTo>
                    <a:pt x="4080" y="11389"/>
                  </a:lnTo>
                  <a:lnTo>
                    <a:pt x="4095" y="11376"/>
                  </a:lnTo>
                  <a:lnTo>
                    <a:pt x="4122" y="11347"/>
                  </a:lnTo>
                  <a:lnTo>
                    <a:pt x="4147" y="11317"/>
                  </a:lnTo>
                  <a:lnTo>
                    <a:pt x="4170" y="11287"/>
                  </a:lnTo>
                  <a:lnTo>
                    <a:pt x="4192" y="11256"/>
                  </a:lnTo>
                  <a:lnTo>
                    <a:pt x="4213" y="11224"/>
                  </a:lnTo>
                  <a:lnTo>
                    <a:pt x="4232" y="11192"/>
                  </a:lnTo>
                  <a:lnTo>
                    <a:pt x="4250" y="11159"/>
                  </a:lnTo>
                  <a:lnTo>
                    <a:pt x="4266" y="11126"/>
                  </a:lnTo>
                  <a:lnTo>
                    <a:pt x="4282" y="11093"/>
                  </a:lnTo>
                  <a:lnTo>
                    <a:pt x="4296" y="11060"/>
                  </a:lnTo>
                  <a:lnTo>
                    <a:pt x="4309" y="11027"/>
                  </a:lnTo>
                  <a:lnTo>
                    <a:pt x="4321" y="10994"/>
                  </a:lnTo>
                  <a:lnTo>
                    <a:pt x="4331" y="10961"/>
                  </a:lnTo>
                  <a:lnTo>
                    <a:pt x="4341" y="10928"/>
                  </a:lnTo>
                  <a:lnTo>
                    <a:pt x="4358" y="10862"/>
                  </a:lnTo>
                  <a:lnTo>
                    <a:pt x="4371" y="10799"/>
                  </a:lnTo>
                  <a:lnTo>
                    <a:pt x="4381" y="10737"/>
                  </a:lnTo>
                  <a:lnTo>
                    <a:pt x="4389" y="10677"/>
                  </a:lnTo>
                  <a:lnTo>
                    <a:pt x="4394" y="10621"/>
                  </a:lnTo>
                  <a:lnTo>
                    <a:pt x="4396" y="10595"/>
                  </a:lnTo>
                  <a:lnTo>
                    <a:pt x="4397" y="10569"/>
                  </a:lnTo>
                  <a:lnTo>
                    <a:pt x="4398" y="10544"/>
                  </a:lnTo>
                  <a:lnTo>
                    <a:pt x="4399" y="10521"/>
                  </a:lnTo>
                  <a:lnTo>
                    <a:pt x="4400" y="10498"/>
                  </a:lnTo>
                  <a:lnTo>
                    <a:pt x="4400" y="10477"/>
                  </a:lnTo>
                  <a:lnTo>
                    <a:pt x="4400" y="10458"/>
                  </a:lnTo>
                  <a:lnTo>
                    <a:pt x="4400" y="10439"/>
                  </a:lnTo>
                  <a:lnTo>
                    <a:pt x="4400" y="10376"/>
                  </a:lnTo>
                  <a:lnTo>
                    <a:pt x="4405" y="10369"/>
                  </a:lnTo>
                  <a:lnTo>
                    <a:pt x="4410" y="10359"/>
                  </a:lnTo>
                  <a:lnTo>
                    <a:pt x="4416" y="10346"/>
                  </a:lnTo>
                  <a:lnTo>
                    <a:pt x="4423" y="10332"/>
                  </a:lnTo>
                  <a:lnTo>
                    <a:pt x="4431" y="10315"/>
                  </a:lnTo>
                  <a:lnTo>
                    <a:pt x="4441" y="10295"/>
                  </a:lnTo>
                  <a:lnTo>
                    <a:pt x="4451" y="10274"/>
                  </a:lnTo>
                  <a:lnTo>
                    <a:pt x="4462" y="10251"/>
                  </a:lnTo>
                  <a:lnTo>
                    <a:pt x="4474" y="10227"/>
                  </a:lnTo>
                  <a:lnTo>
                    <a:pt x="4487" y="10200"/>
                  </a:lnTo>
                  <a:lnTo>
                    <a:pt x="4500" y="10173"/>
                  </a:lnTo>
                  <a:lnTo>
                    <a:pt x="4513" y="10146"/>
                  </a:lnTo>
                  <a:lnTo>
                    <a:pt x="4540" y="10087"/>
                  </a:lnTo>
                  <a:lnTo>
                    <a:pt x="4568" y="10026"/>
                  </a:lnTo>
                  <a:lnTo>
                    <a:pt x="4596" y="9964"/>
                  </a:lnTo>
                  <a:lnTo>
                    <a:pt x="4621" y="9904"/>
                  </a:lnTo>
                  <a:lnTo>
                    <a:pt x="4646" y="9845"/>
                  </a:lnTo>
                  <a:lnTo>
                    <a:pt x="4658" y="9817"/>
                  </a:lnTo>
                  <a:lnTo>
                    <a:pt x="4668" y="9789"/>
                  </a:lnTo>
                  <a:lnTo>
                    <a:pt x="4677" y="9763"/>
                  </a:lnTo>
                  <a:lnTo>
                    <a:pt x="4686" y="9739"/>
                  </a:lnTo>
                  <a:lnTo>
                    <a:pt x="4694" y="9716"/>
                  </a:lnTo>
                  <a:lnTo>
                    <a:pt x="4700" y="9694"/>
                  </a:lnTo>
                  <a:lnTo>
                    <a:pt x="4705" y="9675"/>
                  </a:lnTo>
                  <a:lnTo>
                    <a:pt x="4709" y="9657"/>
                  </a:lnTo>
                  <a:lnTo>
                    <a:pt x="4711" y="9642"/>
                  </a:lnTo>
                  <a:lnTo>
                    <a:pt x="4712" y="9628"/>
                  </a:lnTo>
                  <a:lnTo>
                    <a:pt x="4713" y="9604"/>
                  </a:lnTo>
                  <a:lnTo>
                    <a:pt x="4717" y="9576"/>
                  </a:lnTo>
                  <a:lnTo>
                    <a:pt x="4722" y="9546"/>
                  </a:lnTo>
                  <a:lnTo>
                    <a:pt x="4728" y="9512"/>
                  </a:lnTo>
                  <a:lnTo>
                    <a:pt x="4734" y="9476"/>
                  </a:lnTo>
                  <a:lnTo>
                    <a:pt x="4739" y="9436"/>
                  </a:lnTo>
                  <a:lnTo>
                    <a:pt x="4742" y="9394"/>
                  </a:lnTo>
                  <a:lnTo>
                    <a:pt x="4743" y="9348"/>
                  </a:lnTo>
                  <a:lnTo>
                    <a:pt x="4779" y="9366"/>
                  </a:lnTo>
                  <a:lnTo>
                    <a:pt x="4816" y="9382"/>
                  </a:lnTo>
                  <a:lnTo>
                    <a:pt x="4855" y="9398"/>
                  </a:lnTo>
                  <a:lnTo>
                    <a:pt x="4894" y="9412"/>
                  </a:lnTo>
                  <a:lnTo>
                    <a:pt x="4935" y="9426"/>
                  </a:lnTo>
                  <a:lnTo>
                    <a:pt x="4976" y="9439"/>
                  </a:lnTo>
                  <a:lnTo>
                    <a:pt x="5020" y="9450"/>
                  </a:lnTo>
                  <a:lnTo>
                    <a:pt x="5063" y="9462"/>
                  </a:lnTo>
                  <a:lnTo>
                    <a:pt x="5107" y="9471"/>
                  </a:lnTo>
                  <a:lnTo>
                    <a:pt x="5152" y="9479"/>
                  </a:lnTo>
                  <a:lnTo>
                    <a:pt x="5197" y="9486"/>
                  </a:lnTo>
                  <a:lnTo>
                    <a:pt x="5243" y="9493"/>
                  </a:lnTo>
                  <a:lnTo>
                    <a:pt x="5289" y="9498"/>
                  </a:lnTo>
                  <a:lnTo>
                    <a:pt x="5336" y="9502"/>
                  </a:lnTo>
                  <a:lnTo>
                    <a:pt x="5382" y="9504"/>
                  </a:lnTo>
                  <a:lnTo>
                    <a:pt x="5429" y="9504"/>
                  </a:lnTo>
                  <a:lnTo>
                    <a:pt x="5406" y="9540"/>
                  </a:lnTo>
                  <a:lnTo>
                    <a:pt x="5382" y="9575"/>
                  </a:lnTo>
                  <a:lnTo>
                    <a:pt x="5361" y="9613"/>
                  </a:lnTo>
                  <a:lnTo>
                    <a:pt x="5340" y="9652"/>
                  </a:lnTo>
                  <a:lnTo>
                    <a:pt x="5320" y="9694"/>
                  </a:lnTo>
                  <a:lnTo>
                    <a:pt x="5311" y="9717"/>
                  </a:lnTo>
                  <a:lnTo>
                    <a:pt x="5302" y="9741"/>
                  </a:lnTo>
                  <a:lnTo>
                    <a:pt x="5293" y="9765"/>
                  </a:lnTo>
                  <a:lnTo>
                    <a:pt x="5286" y="9791"/>
                  </a:lnTo>
                  <a:lnTo>
                    <a:pt x="5279" y="9819"/>
                  </a:lnTo>
                  <a:lnTo>
                    <a:pt x="5273" y="9847"/>
                  </a:lnTo>
                  <a:lnTo>
                    <a:pt x="5269" y="9894"/>
                  </a:lnTo>
                  <a:lnTo>
                    <a:pt x="5268" y="9942"/>
                  </a:lnTo>
                  <a:lnTo>
                    <a:pt x="5270" y="9991"/>
                  </a:lnTo>
                  <a:lnTo>
                    <a:pt x="5274" y="10041"/>
                  </a:lnTo>
                  <a:lnTo>
                    <a:pt x="5282" y="10091"/>
                  </a:lnTo>
                  <a:lnTo>
                    <a:pt x="5294" y="10142"/>
                  </a:lnTo>
                  <a:lnTo>
                    <a:pt x="5309" y="10195"/>
                  </a:lnTo>
                  <a:lnTo>
                    <a:pt x="5327" y="10249"/>
                  </a:lnTo>
                  <a:lnTo>
                    <a:pt x="5350" y="10303"/>
                  </a:lnTo>
                  <a:lnTo>
                    <a:pt x="5376" y="10359"/>
                  </a:lnTo>
                  <a:lnTo>
                    <a:pt x="5406" y="10415"/>
                  </a:lnTo>
                  <a:lnTo>
                    <a:pt x="5440" y="10473"/>
                  </a:lnTo>
                  <a:lnTo>
                    <a:pt x="5477" y="10533"/>
                  </a:lnTo>
                  <a:lnTo>
                    <a:pt x="5498" y="10564"/>
                  </a:lnTo>
                  <a:lnTo>
                    <a:pt x="5519" y="10594"/>
                  </a:lnTo>
                  <a:lnTo>
                    <a:pt x="5542" y="10625"/>
                  </a:lnTo>
                  <a:lnTo>
                    <a:pt x="5565" y="10656"/>
                  </a:lnTo>
                  <a:lnTo>
                    <a:pt x="5590" y="10687"/>
                  </a:lnTo>
                  <a:lnTo>
                    <a:pt x="5616" y="10719"/>
                  </a:lnTo>
                  <a:lnTo>
                    <a:pt x="5651" y="10763"/>
                  </a:lnTo>
                  <a:lnTo>
                    <a:pt x="5685" y="10805"/>
                  </a:lnTo>
                  <a:lnTo>
                    <a:pt x="5718" y="10846"/>
                  </a:lnTo>
                  <a:lnTo>
                    <a:pt x="5751" y="10886"/>
                  </a:lnTo>
                  <a:lnTo>
                    <a:pt x="5783" y="10924"/>
                  </a:lnTo>
                  <a:lnTo>
                    <a:pt x="5815" y="10962"/>
                  </a:lnTo>
                  <a:lnTo>
                    <a:pt x="5846" y="10998"/>
                  </a:lnTo>
                  <a:lnTo>
                    <a:pt x="5877" y="11033"/>
                  </a:lnTo>
                  <a:lnTo>
                    <a:pt x="5907" y="11067"/>
                  </a:lnTo>
                  <a:lnTo>
                    <a:pt x="5937" y="11100"/>
                  </a:lnTo>
                  <a:lnTo>
                    <a:pt x="5966" y="11131"/>
                  </a:lnTo>
                  <a:lnTo>
                    <a:pt x="5995" y="11162"/>
                  </a:lnTo>
                  <a:lnTo>
                    <a:pt x="6024" y="11190"/>
                  </a:lnTo>
                  <a:lnTo>
                    <a:pt x="6053" y="11218"/>
                  </a:lnTo>
                  <a:lnTo>
                    <a:pt x="6082" y="11244"/>
                  </a:lnTo>
                  <a:lnTo>
                    <a:pt x="6111" y="11269"/>
                  </a:lnTo>
                  <a:lnTo>
                    <a:pt x="6139" y="11292"/>
                  </a:lnTo>
                  <a:lnTo>
                    <a:pt x="6168" y="11315"/>
                  </a:lnTo>
                  <a:lnTo>
                    <a:pt x="6196" y="11335"/>
                  </a:lnTo>
                  <a:lnTo>
                    <a:pt x="6225" y="11354"/>
                  </a:lnTo>
                  <a:lnTo>
                    <a:pt x="6252" y="11372"/>
                  </a:lnTo>
                  <a:lnTo>
                    <a:pt x="6281" y="11388"/>
                  </a:lnTo>
                  <a:lnTo>
                    <a:pt x="6310" y="11403"/>
                  </a:lnTo>
                  <a:lnTo>
                    <a:pt x="6339" y="11417"/>
                  </a:lnTo>
                  <a:lnTo>
                    <a:pt x="6368" y="11428"/>
                  </a:lnTo>
                  <a:lnTo>
                    <a:pt x="6398" y="11438"/>
                  </a:lnTo>
                  <a:lnTo>
                    <a:pt x="6427" y="11448"/>
                  </a:lnTo>
                  <a:lnTo>
                    <a:pt x="6458" y="11455"/>
                  </a:lnTo>
                  <a:lnTo>
                    <a:pt x="6488" y="11460"/>
                  </a:lnTo>
                  <a:lnTo>
                    <a:pt x="6519" y="11464"/>
                  </a:lnTo>
                  <a:lnTo>
                    <a:pt x="6550" y="11466"/>
                  </a:lnTo>
                  <a:lnTo>
                    <a:pt x="6582" y="11467"/>
                  </a:lnTo>
                  <a:lnTo>
                    <a:pt x="6628" y="11466"/>
                  </a:lnTo>
                  <a:lnTo>
                    <a:pt x="6674" y="11460"/>
                  </a:lnTo>
                  <a:lnTo>
                    <a:pt x="6719" y="11452"/>
                  </a:lnTo>
                  <a:lnTo>
                    <a:pt x="6763" y="11440"/>
                  </a:lnTo>
                  <a:lnTo>
                    <a:pt x="6807" y="11427"/>
                  </a:lnTo>
                  <a:lnTo>
                    <a:pt x="6849" y="11410"/>
                  </a:lnTo>
                  <a:lnTo>
                    <a:pt x="6891" y="11391"/>
                  </a:lnTo>
                  <a:lnTo>
                    <a:pt x="6933" y="11370"/>
                  </a:lnTo>
                  <a:lnTo>
                    <a:pt x="6973" y="11348"/>
                  </a:lnTo>
                  <a:lnTo>
                    <a:pt x="7013" y="11323"/>
                  </a:lnTo>
                  <a:lnTo>
                    <a:pt x="7052" y="11297"/>
                  </a:lnTo>
                  <a:lnTo>
                    <a:pt x="7091" y="11270"/>
                  </a:lnTo>
                  <a:lnTo>
                    <a:pt x="7165" y="11214"/>
                  </a:lnTo>
                  <a:lnTo>
                    <a:pt x="7236" y="11156"/>
                  </a:lnTo>
                  <a:lnTo>
                    <a:pt x="7271" y="11131"/>
                  </a:lnTo>
                  <a:lnTo>
                    <a:pt x="7306" y="11105"/>
                  </a:lnTo>
                  <a:lnTo>
                    <a:pt x="7342" y="11076"/>
                  </a:lnTo>
                  <a:lnTo>
                    <a:pt x="7377" y="11047"/>
                  </a:lnTo>
                  <a:lnTo>
                    <a:pt x="7412" y="11018"/>
                  </a:lnTo>
                  <a:lnTo>
                    <a:pt x="7447" y="10989"/>
                  </a:lnTo>
                  <a:lnTo>
                    <a:pt x="7482" y="10962"/>
                  </a:lnTo>
                  <a:lnTo>
                    <a:pt x="7517" y="10938"/>
                  </a:lnTo>
                  <a:lnTo>
                    <a:pt x="7658" y="10820"/>
                  </a:lnTo>
                  <a:lnTo>
                    <a:pt x="7802" y="10703"/>
                  </a:lnTo>
                  <a:lnTo>
                    <a:pt x="7944" y="10583"/>
                  </a:lnTo>
                  <a:lnTo>
                    <a:pt x="8086" y="10462"/>
                  </a:lnTo>
                  <a:lnTo>
                    <a:pt x="8156" y="10401"/>
                  </a:lnTo>
                  <a:lnTo>
                    <a:pt x="8224" y="10338"/>
                  </a:lnTo>
                  <a:lnTo>
                    <a:pt x="8292" y="10274"/>
                  </a:lnTo>
                  <a:lnTo>
                    <a:pt x="8358" y="10210"/>
                  </a:lnTo>
                  <a:lnTo>
                    <a:pt x="8423" y="10145"/>
                  </a:lnTo>
                  <a:lnTo>
                    <a:pt x="8487" y="10078"/>
                  </a:lnTo>
                  <a:lnTo>
                    <a:pt x="8548" y="10010"/>
                  </a:lnTo>
                  <a:lnTo>
                    <a:pt x="8608" y="9941"/>
                  </a:lnTo>
                  <a:lnTo>
                    <a:pt x="8623" y="9921"/>
                  </a:lnTo>
                  <a:lnTo>
                    <a:pt x="8638" y="9900"/>
                  </a:lnTo>
                  <a:lnTo>
                    <a:pt x="8653" y="9878"/>
                  </a:lnTo>
                  <a:lnTo>
                    <a:pt x="8668" y="9855"/>
                  </a:lnTo>
                  <a:lnTo>
                    <a:pt x="8685" y="9831"/>
                  </a:lnTo>
                  <a:lnTo>
                    <a:pt x="8700" y="9807"/>
                  </a:lnTo>
                  <a:lnTo>
                    <a:pt x="8733" y="9754"/>
                  </a:lnTo>
                  <a:lnTo>
                    <a:pt x="8766" y="9698"/>
                  </a:lnTo>
                  <a:lnTo>
                    <a:pt x="8799" y="9638"/>
                  </a:lnTo>
                  <a:lnTo>
                    <a:pt x="8834" y="9575"/>
                  </a:lnTo>
                  <a:lnTo>
                    <a:pt x="8868" y="9510"/>
                  </a:lnTo>
                  <a:lnTo>
                    <a:pt x="8903" y="9442"/>
                  </a:lnTo>
                  <a:lnTo>
                    <a:pt x="8939" y="9372"/>
                  </a:lnTo>
                  <a:lnTo>
                    <a:pt x="8975" y="9300"/>
                  </a:lnTo>
                  <a:lnTo>
                    <a:pt x="9010" y="9227"/>
                  </a:lnTo>
                  <a:lnTo>
                    <a:pt x="9045" y="9153"/>
                  </a:lnTo>
                  <a:lnTo>
                    <a:pt x="9080" y="9076"/>
                  </a:lnTo>
                  <a:lnTo>
                    <a:pt x="9149" y="8924"/>
                  </a:lnTo>
                  <a:lnTo>
                    <a:pt x="9217" y="8770"/>
                  </a:lnTo>
                  <a:lnTo>
                    <a:pt x="9250" y="8694"/>
                  </a:lnTo>
                  <a:lnTo>
                    <a:pt x="9282" y="8619"/>
                  </a:lnTo>
                  <a:lnTo>
                    <a:pt x="9313" y="8545"/>
                  </a:lnTo>
                  <a:lnTo>
                    <a:pt x="9343" y="8473"/>
                  </a:lnTo>
                  <a:lnTo>
                    <a:pt x="9373" y="8402"/>
                  </a:lnTo>
                  <a:lnTo>
                    <a:pt x="9401" y="8333"/>
                  </a:lnTo>
                  <a:lnTo>
                    <a:pt x="9428" y="8266"/>
                  </a:lnTo>
                  <a:lnTo>
                    <a:pt x="9454" y="8201"/>
                  </a:lnTo>
                  <a:lnTo>
                    <a:pt x="9477" y="8139"/>
                  </a:lnTo>
                  <a:lnTo>
                    <a:pt x="9500" y="8081"/>
                  </a:lnTo>
                  <a:lnTo>
                    <a:pt x="9522" y="8026"/>
                  </a:lnTo>
                  <a:lnTo>
                    <a:pt x="9540" y="7974"/>
                  </a:lnTo>
                  <a:lnTo>
                    <a:pt x="9550" y="7951"/>
                  </a:lnTo>
                  <a:lnTo>
                    <a:pt x="9558" y="7927"/>
                  </a:lnTo>
                  <a:lnTo>
                    <a:pt x="9566" y="7905"/>
                  </a:lnTo>
                  <a:lnTo>
                    <a:pt x="9573" y="7884"/>
                  </a:lnTo>
                  <a:lnTo>
                    <a:pt x="9644" y="7942"/>
                  </a:lnTo>
                  <a:lnTo>
                    <a:pt x="9714" y="7999"/>
                  </a:lnTo>
                  <a:lnTo>
                    <a:pt x="9784" y="8055"/>
                  </a:lnTo>
                  <a:lnTo>
                    <a:pt x="9819" y="8080"/>
                  </a:lnTo>
                  <a:lnTo>
                    <a:pt x="9854" y="8106"/>
                  </a:lnTo>
                  <a:lnTo>
                    <a:pt x="9889" y="8130"/>
                  </a:lnTo>
                  <a:lnTo>
                    <a:pt x="9924" y="8153"/>
                  </a:lnTo>
                  <a:lnTo>
                    <a:pt x="9960" y="8175"/>
                  </a:lnTo>
                  <a:lnTo>
                    <a:pt x="9995" y="8195"/>
                  </a:lnTo>
                  <a:lnTo>
                    <a:pt x="10030" y="8213"/>
                  </a:lnTo>
                  <a:lnTo>
                    <a:pt x="10065" y="8231"/>
                  </a:lnTo>
                  <a:lnTo>
                    <a:pt x="10100" y="8245"/>
                  </a:lnTo>
                  <a:lnTo>
                    <a:pt x="10135" y="8258"/>
                  </a:lnTo>
                  <a:lnTo>
                    <a:pt x="10205" y="8281"/>
                  </a:lnTo>
                  <a:lnTo>
                    <a:pt x="10274" y="8304"/>
                  </a:lnTo>
                  <a:lnTo>
                    <a:pt x="10344" y="8324"/>
                  </a:lnTo>
                  <a:lnTo>
                    <a:pt x="10412" y="8343"/>
                  </a:lnTo>
                  <a:lnTo>
                    <a:pt x="10478" y="8359"/>
                  </a:lnTo>
                  <a:lnTo>
                    <a:pt x="10511" y="8366"/>
                  </a:lnTo>
                  <a:lnTo>
                    <a:pt x="10543" y="8372"/>
                  </a:lnTo>
                  <a:lnTo>
                    <a:pt x="10574" y="8376"/>
                  </a:lnTo>
                  <a:lnTo>
                    <a:pt x="10605" y="8380"/>
                  </a:lnTo>
                  <a:lnTo>
                    <a:pt x="10636" y="8382"/>
                  </a:lnTo>
                  <a:lnTo>
                    <a:pt x="10665" y="8382"/>
                  </a:lnTo>
                  <a:lnTo>
                    <a:pt x="10706" y="8382"/>
                  </a:lnTo>
                  <a:lnTo>
                    <a:pt x="10745" y="8380"/>
                  </a:lnTo>
                  <a:lnTo>
                    <a:pt x="10785" y="8377"/>
                  </a:lnTo>
                  <a:lnTo>
                    <a:pt x="10825" y="8372"/>
                  </a:lnTo>
                  <a:lnTo>
                    <a:pt x="10863" y="8367"/>
                  </a:lnTo>
                  <a:lnTo>
                    <a:pt x="10901" y="8359"/>
                  </a:lnTo>
                  <a:lnTo>
                    <a:pt x="10938" y="8351"/>
                  </a:lnTo>
                  <a:lnTo>
                    <a:pt x="10975" y="8342"/>
                  </a:lnTo>
                  <a:lnTo>
                    <a:pt x="11011" y="8331"/>
                  </a:lnTo>
                  <a:lnTo>
                    <a:pt x="11048" y="8318"/>
                  </a:lnTo>
                  <a:lnTo>
                    <a:pt x="11083" y="8305"/>
                  </a:lnTo>
                  <a:lnTo>
                    <a:pt x="11118" y="8290"/>
                  </a:lnTo>
                  <a:lnTo>
                    <a:pt x="11152" y="8274"/>
                  </a:lnTo>
                  <a:lnTo>
                    <a:pt x="11186" y="8258"/>
                  </a:lnTo>
                  <a:lnTo>
                    <a:pt x="11220" y="8239"/>
                  </a:lnTo>
                  <a:lnTo>
                    <a:pt x="11253" y="8218"/>
                  </a:lnTo>
                  <a:lnTo>
                    <a:pt x="11286" y="8198"/>
                  </a:lnTo>
                  <a:lnTo>
                    <a:pt x="11318" y="8175"/>
                  </a:lnTo>
                  <a:lnTo>
                    <a:pt x="11349" y="8151"/>
                  </a:lnTo>
                  <a:lnTo>
                    <a:pt x="11381" y="8127"/>
                  </a:lnTo>
                  <a:lnTo>
                    <a:pt x="11412" y="8101"/>
                  </a:lnTo>
                  <a:lnTo>
                    <a:pt x="11442" y="8073"/>
                  </a:lnTo>
                  <a:lnTo>
                    <a:pt x="11472" y="8044"/>
                  </a:lnTo>
                  <a:lnTo>
                    <a:pt x="11502" y="8014"/>
                  </a:lnTo>
                  <a:lnTo>
                    <a:pt x="11531" y="7982"/>
                  </a:lnTo>
                  <a:lnTo>
                    <a:pt x="11560" y="7951"/>
                  </a:lnTo>
                  <a:lnTo>
                    <a:pt x="11587" y="7917"/>
                  </a:lnTo>
                  <a:lnTo>
                    <a:pt x="11616" y="7882"/>
                  </a:lnTo>
                  <a:lnTo>
                    <a:pt x="11643" y="7844"/>
                  </a:lnTo>
                  <a:lnTo>
                    <a:pt x="11671" y="7807"/>
                  </a:lnTo>
                  <a:lnTo>
                    <a:pt x="11698" y="7768"/>
                  </a:lnTo>
                  <a:lnTo>
                    <a:pt x="11724" y="7728"/>
                  </a:lnTo>
                  <a:lnTo>
                    <a:pt x="11746" y="7693"/>
                  </a:lnTo>
                  <a:lnTo>
                    <a:pt x="11768" y="7658"/>
                  </a:lnTo>
                  <a:lnTo>
                    <a:pt x="11788" y="7623"/>
                  </a:lnTo>
                  <a:lnTo>
                    <a:pt x="11806" y="7589"/>
                  </a:lnTo>
                  <a:lnTo>
                    <a:pt x="11824" y="7555"/>
                  </a:lnTo>
                  <a:lnTo>
                    <a:pt x="11839" y="7522"/>
                  </a:lnTo>
                  <a:lnTo>
                    <a:pt x="11855" y="7490"/>
                  </a:lnTo>
                  <a:lnTo>
                    <a:pt x="11868" y="7459"/>
                  </a:lnTo>
                  <a:lnTo>
                    <a:pt x="11881" y="7429"/>
                  </a:lnTo>
                  <a:lnTo>
                    <a:pt x="11893" y="7401"/>
                  </a:lnTo>
                  <a:lnTo>
                    <a:pt x="11903" y="7373"/>
                  </a:lnTo>
                  <a:lnTo>
                    <a:pt x="11913" y="7347"/>
                  </a:lnTo>
                  <a:lnTo>
                    <a:pt x="11921" y="7322"/>
                  </a:lnTo>
                  <a:lnTo>
                    <a:pt x="11929" y="7300"/>
                  </a:lnTo>
                  <a:lnTo>
                    <a:pt x="11936" y="7279"/>
                  </a:lnTo>
                  <a:lnTo>
                    <a:pt x="11943" y="7260"/>
                  </a:lnTo>
                  <a:lnTo>
                    <a:pt x="12038" y="7282"/>
                  </a:lnTo>
                  <a:lnTo>
                    <a:pt x="12135" y="7302"/>
                  </a:lnTo>
                  <a:lnTo>
                    <a:pt x="12235" y="7317"/>
                  </a:lnTo>
                  <a:lnTo>
                    <a:pt x="12336" y="7330"/>
                  </a:lnTo>
                  <a:lnTo>
                    <a:pt x="12439" y="7341"/>
                  </a:lnTo>
                  <a:lnTo>
                    <a:pt x="12543" y="7348"/>
                  </a:lnTo>
                  <a:lnTo>
                    <a:pt x="12648" y="7352"/>
                  </a:lnTo>
                  <a:lnTo>
                    <a:pt x="12753" y="7354"/>
                  </a:lnTo>
                  <a:lnTo>
                    <a:pt x="12846" y="7354"/>
                  </a:lnTo>
                  <a:lnTo>
                    <a:pt x="12899" y="7353"/>
                  </a:lnTo>
                  <a:lnTo>
                    <a:pt x="12951" y="7351"/>
                  </a:lnTo>
                  <a:lnTo>
                    <a:pt x="13004" y="7347"/>
                  </a:lnTo>
                  <a:lnTo>
                    <a:pt x="13056" y="7341"/>
                  </a:lnTo>
                  <a:lnTo>
                    <a:pt x="13109" y="7334"/>
                  </a:lnTo>
                  <a:lnTo>
                    <a:pt x="13161" y="7324"/>
                  </a:lnTo>
                  <a:lnTo>
                    <a:pt x="13213" y="7314"/>
                  </a:lnTo>
                  <a:lnTo>
                    <a:pt x="13265" y="7303"/>
                  </a:lnTo>
                  <a:lnTo>
                    <a:pt x="13318" y="7288"/>
                  </a:lnTo>
                  <a:lnTo>
                    <a:pt x="13369" y="7274"/>
                  </a:lnTo>
                  <a:lnTo>
                    <a:pt x="13421" y="7257"/>
                  </a:lnTo>
                  <a:lnTo>
                    <a:pt x="13472" y="7239"/>
                  </a:lnTo>
                  <a:lnTo>
                    <a:pt x="13524" y="7219"/>
                  </a:lnTo>
                  <a:lnTo>
                    <a:pt x="13575" y="7198"/>
                  </a:lnTo>
                  <a:lnTo>
                    <a:pt x="13625" y="7175"/>
                  </a:lnTo>
                  <a:lnTo>
                    <a:pt x="13676" y="7151"/>
                  </a:lnTo>
                  <a:lnTo>
                    <a:pt x="13726" y="7125"/>
                  </a:lnTo>
                  <a:lnTo>
                    <a:pt x="13776" y="7099"/>
                  </a:lnTo>
                  <a:lnTo>
                    <a:pt x="13826" y="7070"/>
                  </a:lnTo>
                  <a:lnTo>
                    <a:pt x="13875" y="7040"/>
                  </a:lnTo>
                  <a:lnTo>
                    <a:pt x="13925" y="7009"/>
                  </a:lnTo>
                  <a:lnTo>
                    <a:pt x="13973" y="6976"/>
                  </a:lnTo>
                  <a:lnTo>
                    <a:pt x="14022" y="6942"/>
                  </a:lnTo>
                  <a:lnTo>
                    <a:pt x="14069" y="6907"/>
                  </a:lnTo>
                  <a:lnTo>
                    <a:pt x="14117" y="6870"/>
                  </a:lnTo>
                  <a:lnTo>
                    <a:pt x="14164" y="6832"/>
                  </a:lnTo>
                  <a:lnTo>
                    <a:pt x="14211" y="6792"/>
                  </a:lnTo>
                  <a:lnTo>
                    <a:pt x="14256" y="6752"/>
                  </a:lnTo>
                  <a:lnTo>
                    <a:pt x="14302" y="6709"/>
                  </a:lnTo>
                  <a:lnTo>
                    <a:pt x="14347" y="6666"/>
                  </a:lnTo>
                  <a:lnTo>
                    <a:pt x="14392" y="6621"/>
                  </a:lnTo>
                  <a:lnTo>
                    <a:pt x="14436" y="6574"/>
                  </a:lnTo>
                  <a:lnTo>
                    <a:pt x="14502" y="6500"/>
                  </a:lnTo>
                  <a:lnTo>
                    <a:pt x="14566" y="6424"/>
                  </a:lnTo>
                  <a:lnTo>
                    <a:pt x="14629" y="6345"/>
                  </a:lnTo>
                  <a:lnTo>
                    <a:pt x="14689" y="6264"/>
                  </a:lnTo>
                  <a:lnTo>
                    <a:pt x="14746" y="6181"/>
                  </a:lnTo>
                  <a:lnTo>
                    <a:pt x="14802" y="6095"/>
                  </a:lnTo>
                  <a:lnTo>
                    <a:pt x="14856" y="6008"/>
                  </a:lnTo>
                  <a:lnTo>
                    <a:pt x="14907" y="5918"/>
                  </a:lnTo>
                  <a:lnTo>
                    <a:pt x="14957" y="5826"/>
                  </a:lnTo>
                  <a:lnTo>
                    <a:pt x="15004" y="5732"/>
                  </a:lnTo>
                  <a:lnTo>
                    <a:pt x="15050" y="5636"/>
                  </a:lnTo>
                  <a:lnTo>
                    <a:pt x="15092" y="5539"/>
                  </a:lnTo>
                  <a:lnTo>
                    <a:pt x="15133" y="5439"/>
                  </a:lnTo>
                  <a:lnTo>
                    <a:pt x="15172" y="5337"/>
                  </a:lnTo>
                  <a:lnTo>
                    <a:pt x="15208" y="5234"/>
                  </a:lnTo>
                  <a:lnTo>
                    <a:pt x="15242" y="5129"/>
                  </a:lnTo>
                  <a:lnTo>
                    <a:pt x="15274" y="5023"/>
                  </a:lnTo>
                  <a:lnTo>
                    <a:pt x="15303" y="4914"/>
                  </a:lnTo>
                  <a:lnTo>
                    <a:pt x="15331" y="4804"/>
                  </a:lnTo>
                  <a:lnTo>
                    <a:pt x="15355" y="4693"/>
                  </a:lnTo>
                  <a:lnTo>
                    <a:pt x="15377" y="4579"/>
                  </a:lnTo>
                  <a:lnTo>
                    <a:pt x="15398" y="4464"/>
                  </a:lnTo>
                  <a:lnTo>
                    <a:pt x="15415" y="4348"/>
                  </a:lnTo>
                  <a:lnTo>
                    <a:pt x="15431" y="4230"/>
                  </a:lnTo>
                  <a:lnTo>
                    <a:pt x="15443" y="4111"/>
                  </a:lnTo>
                  <a:lnTo>
                    <a:pt x="15454" y="3990"/>
                  </a:lnTo>
                  <a:lnTo>
                    <a:pt x="15462" y="3868"/>
                  </a:lnTo>
                  <a:lnTo>
                    <a:pt x="15467" y="3745"/>
                  </a:lnTo>
                  <a:lnTo>
                    <a:pt x="15470" y="3621"/>
                  </a:lnTo>
                  <a:lnTo>
                    <a:pt x="15471" y="3496"/>
                  </a:lnTo>
                  <a:lnTo>
                    <a:pt x="15469" y="3369"/>
                  </a:lnTo>
                  <a:lnTo>
                    <a:pt x="15464" y="3240"/>
                  </a:lnTo>
                  <a:lnTo>
                    <a:pt x="15460" y="3150"/>
                  </a:lnTo>
                  <a:lnTo>
                    <a:pt x="15455" y="3060"/>
                  </a:lnTo>
                  <a:lnTo>
                    <a:pt x="15448" y="2971"/>
                  </a:lnTo>
                  <a:lnTo>
                    <a:pt x="15441" y="2885"/>
                  </a:lnTo>
                  <a:lnTo>
                    <a:pt x="15435" y="2799"/>
                  </a:lnTo>
                  <a:lnTo>
                    <a:pt x="15427" y="2716"/>
                  </a:lnTo>
                  <a:lnTo>
                    <a:pt x="15418" y="2633"/>
                  </a:lnTo>
                  <a:lnTo>
                    <a:pt x="15409" y="2553"/>
                  </a:lnTo>
                  <a:lnTo>
                    <a:pt x="15400" y="2475"/>
                  </a:lnTo>
                  <a:lnTo>
                    <a:pt x="15390" y="2397"/>
                  </a:lnTo>
                  <a:lnTo>
                    <a:pt x="15379" y="2321"/>
                  </a:lnTo>
                  <a:lnTo>
                    <a:pt x="15369" y="2246"/>
                  </a:lnTo>
                  <a:lnTo>
                    <a:pt x="15356" y="2174"/>
                  </a:lnTo>
                  <a:lnTo>
                    <a:pt x="15345" y="2102"/>
                  </a:lnTo>
                  <a:lnTo>
                    <a:pt x="15332" y="2032"/>
                  </a:lnTo>
                  <a:lnTo>
                    <a:pt x="15319" y="1964"/>
                  </a:lnTo>
                  <a:lnTo>
                    <a:pt x="15306" y="1897"/>
                  </a:lnTo>
                  <a:lnTo>
                    <a:pt x="15291" y="1832"/>
                  </a:lnTo>
                  <a:lnTo>
                    <a:pt x="15277" y="1768"/>
                  </a:lnTo>
                  <a:lnTo>
                    <a:pt x="15261" y="1705"/>
                  </a:lnTo>
                  <a:lnTo>
                    <a:pt x="15247" y="1645"/>
                  </a:lnTo>
                  <a:lnTo>
                    <a:pt x="15231" y="1585"/>
                  </a:lnTo>
                  <a:lnTo>
                    <a:pt x="15214" y="1527"/>
                  </a:lnTo>
                  <a:lnTo>
                    <a:pt x="15197" y="1471"/>
                  </a:lnTo>
                  <a:lnTo>
                    <a:pt x="15181" y="1415"/>
                  </a:lnTo>
                  <a:lnTo>
                    <a:pt x="15163" y="1361"/>
                  </a:lnTo>
                  <a:lnTo>
                    <a:pt x="15146" y="1310"/>
                  </a:lnTo>
                  <a:lnTo>
                    <a:pt x="15127" y="1258"/>
                  </a:lnTo>
                  <a:lnTo>
                    <a:pt x="15109" y="1210"/>
                  </a:lnTo>
                  <a:lnTo>
                    <a:pt x="15090" y="1162"/>
                  </a:lnTo>
                  <a:lnTo>
                    <a:pt x="15071" y="1115"/>
                  </a:lnTo>
                  <a:lnTo>
                    <a:pt x="15051" y="1071"/>
                  </a:lnTo>
                  <a:lnTo>
                    <a:pt x="15031" y="1027"/>
                  </a:lnTo>
                  <a:lnTo>
                    <a:pt x="15011" y="985"/>
                  </a:lnTo>
                  <a:lnTo>
                    <a:pt x="14991" y="944"/>
                  </a:lnTo>
                  <a:lnTo>
                    <a:pt x="14969" y="905"/>
                  </a:lnTo>
                  <a:lnTo>
                    <a:pt x="14949" y="867"/>
                  </a:lnTo>
                  <a:lnTo>
                    <a:pt x="14927" y="831"/>
                  </a:lnTo>
                  <a:lnTo>
                    <a:pt x="14905" y="796"/>
                  </a:lnTo>
                  <a:lnTo>
                    <a:pt x="14884" y="763"/>
                  </a:lnTo>
                  <a:lnTo>
                    <a:pt x="14862" y="731"/>
                  </a:lnTo>
                  <a:lnTo>
                    <a:pt x="14839" y="700"/>
                  </a:lnTo>
                  <a:lnTo>
                    <a:pt x="14817" y="670"/>
                  </a:lnTo>
                  <a:lnTo>
                    <a:pt x="14794" y="642"/>
                  </a:lnTo>
                  <a:lnTo>
                    <a:pt x="14771" y="617"/>
                  </a:lnTo>
                  <a:lnTo>
                    <a:pt x="14748" y="591"/>
                  </a:lnTo>
                  <a:lnTo>
                    <a:pt x="14725" y="567"/>
                  </a:lnTo>
                  <a:lnTo>
                    <a:pt x="14702" y="546"/>
                  </a:lnTo>
                  <a:lnTo>
                    <a:pt x="14678" y="524"/>
                  </a:lnTo>
                  <a:lnTo>
                    <a:pt x="14654" y="504"/>
                  </a:lnTo>
                  <a:lnTo>
                    <a:pt x="14630" y="487"/>
                  </a:lnTo>
                  <a:lnTo>
                    <a:pt x="14606" y="469"/>
                  </a:lnTo>
                  <a:lnTo>
                    <a:pt x="14582" y="454"/>
                  </a:lnTo>
                  <a:lnTo>
                    <a:pt x="14557" y="440"/>
                  </a:lnTo>
                  <a:lnTo>
                    <a:pt x="14534" y="427"/>
                  </a:lnTo>
                  <a:lnTo>
                    <a:pt x="14509" y="416"/>
                  </a:lnTo>
                  <a:lnTo>
                    <a:pt x="14484" y="405"/>
                  </a:lnTo>
                  <a:lnTo>
                    <a:pt x="14459" y="397"/>
                  </a:lnTo>
                  <a:lnTo>
                    <a:pt x="14435" y="390"/>
                  </a:lnTo>
                  <a:lnTo>
                    <a:pt x="14410" y="384"/>
                  </a:lnTo>
                  <a:lnTo>
                    <a:pt x="14385" y="380"/>
                  </a:lnTo>
                  <a:lnTo>
                    <a:pt x="14360" y="376"/>
                  </a:lnTo>
                  <a:lnTo>
                    <a:pt x="14336" y="374"/>
                  </a:lnTo>
                  <a:lnTo>
                    <a:pt x="14311" y="374"/>
                  </a:lnTo>
                  <a:lnTo>
                    <a:pt x="14280" y="374"/>
                  </a:lnTo>
                  <a:lnTo>
                    <a:pt x="14251" y="377"/>
                  </a:lnTo>
                  <a:lnTo>
                    <a:pt x="14223" y="381"/>
                  </a:lnTo>
                  <a:lnTo>
                    <a:pt x="14170" y="393"/>
                  </a:lnTo>
                  <a:lnTo>
                    <a:pt x="14121" y="409"/>
                  </a:lnTo>
                  <a:lnTo>
                    <a:pt x="14074" y="428"/>
                  </a:lnTo>
                  <a:lnTo>
                    <a:pt x="14031" y="450"/>
                  </a:lnTo>
                  <a:lnTo>
                    <a:pt x="13990" y="473"/>
                  </a:lnTo>
                  <a:lnTo>
                    <a:pt x="13953" y="500"/>
                  </a:lnTo>
                  <a:lnTo>
                    <a:pt x="13917" y="529"/>
                  </a:lnTo>
                  <a:lnTo>
                    <a:pt x="13885" y="559"/>
                  </a:lnTo>
                  <a:lnTo>
                    <a:pt x="13855" y="590"/>
                  </a:lnTo>
                  <a:lnTo>
                    <a:pt x="13828" y="622"/>
                  </a:lnTo>
                  <a:lnTo>
                    <a:pt x="13802" y="654"/>
                  </a:lnTo>
                  <a:lnTo>
                    <a:pt x="13779" y="686"/>
                  </a:lnTo>
                  <a:lnTo>
                    <a:pt x="13757" y="718"/>
                  </a:lnTo>
                  <a:lnTo>
                    <a:pt x="13737" y="748"/>
                  </a:lnTo>
                  <a:lnTo>
                    <a:pt x="13719" y="778"/>
                  </a:lnTo>
                  <a:lnTo>
                    <a:pt x="13706" y="803"/>
                  </a:lnTo>
                  <a:lnTo>
                    <a:pt x="13690" y="829"/>
                  </a:lnTo>
                  <a:lnTo>
                    <a:pt x="13674" y="857"/>
                  </a:lnTo>
                  <a:lnTo>
                    <a:pt x="13656" y="883"/>
                  </a:lnTo>
                  <a:lnTo>
                    <a:pt x="13639" y="909"/>
                  </a:lnTo>
                  <a:lnTo>
                    <a:pt x="13622" y="932"/>
                  </a:lnTo>
                  <a:lnTo>
                    <a:pt x="13615" y="942"/>
                  </a:lnTo>
                  <a:lnTo>
                    <a:pt x="13607" y="951"/>
                  </a:lnTo>
                  <a:lnTo>
                    <a:pt x="13600" y="959"/>
                  </a:lnTo>
                  <a:lnTo>
                    <a:pt x="13594" y="966"/>
                  </a:lnTo>
                  <a:lnTo>
                    <a:pt x="13559" y="987"/>
                  </a:lnTo>
                  <a:lnTo>
                    <a:pt x="13524" y="1007"/>
                  </a:lnTo>
                  <a:lnTo>
                    <a:pt x="13489" y="1025"/>
                  </a:lnTo>
                  <a:lnTo>
                    <a:pt x="13454" y="1040"/>
                  </a:lnTo>
                  <a:lnTo>
                    <a:pt x="13419" y="1053"/>
                  </a:lnTo>
                  <a:lnTo>
                    <a:pt x="13384" y="1067"/>
                  </a:lnTo>
                  <a:lnTo>
                    <a:pt x="13314" y="1090"/>
                  </a:lnTo>
                  <a:lnTo>
                    <a:pt x="13266" y="1112"/>
                  </a:lnTo>
                  <a:lnTo>
                    <a:pt x="13214" y="1134"/>
                  </a:lnTo>
                  <a:lnTo>
                    <a:pt x="13162" y="1157"/>
                  </a:lnTo>
                  <a:lnTo>
                    <a:pt x="13135" y="1170"/>
                  </a:lnTo>
                  <a:lnTo>
                    <a:pt x="13107" y="1183"/>
                  </a:lnTo>
                  <a:lnTo>
                    <a:pt x="13079" y="1199"/>
                  </a:lnTo>
                  <a:lnTo>
                    <a:pt x="13051" y="1216"/>
                  </a:lnTo>
                  <a:lnTo>
                    <a:pt x="13022" y="1235"/>
                  </a:lnTo>
                  <a:lnTo>
                    <a:pt x="12993" y="1256"/>
                  </a:lnTo>
                  <a:lnTo>
                    <a:pt x="12965" y="1280"/>
                  </a:lnTo>
                  <a:lnTo>
                    <a:pt x="12936" y="1307"/>
                  </a:lnTo>
                  <a:lnTo>
                    <a:pt x="12907" y="1337"/>
                  </a:lnTo>
                  <a:lnTo>
                    <a:pt x="12878" y="1371"/>
                  </a:lnTo>
                  <a:lnTo>
                    <a:pt x="12858" y="1391"/>
                  </a:lnTo>
                  <a:lnTo>
                    <a:pt x="12840" y="1412"/>
                  </a:lnTo>
                  <a:lnTo>
                    <a:pt x="12823" y="1433"/>
                  </a:lnTo>
                  <a:lnTo>
                    <a:pt x="12809" y="1455"/>
                  </a:lnTo>
                  <a:lnTo>
                    <a:pt x="12795" y="1477"/>
                  </a:lnTo>
                  <a:lnTo>
                    <a:pt x="12783" y="1499"/>
                  </a:lnTo>
                  <a:lnTo>
                    <a:pt x="12772" y="1522"/>
                  </a:lnTo>
                  <a:lnTo>
                    <a:pt x="12762" y="1545"/>
                  </a:lnTo>
                  <a:lnTo>
                    <a:pt x="12754" y="1568"/>
                  </a:lnTo>
                  <a:lnTo>
                    <a:pt x="12747" y="1591"/>
                  </a:lnTo>
                  <a:lnTo>
                    <a:pt x="12741" y="1615"/>
                  </a:lnTo>
                  <a:lnTo>
                    <a:pt x="12735" y="1638"/>
                  </a:lnTo>
                  <a:lnTo>
                    <a:pt x="12729" y="1688"/>
                  </a:lnTo>
                  <a:lnTo>
                    <a:pt x="12725" y="1736"/>
                  </a:lnTo>
                  <a:lnTo>
                    <a:pt x="12726" y="1787"/>
                  </a:lnTo>
                  <a:lnTo>
                    <a:pt x="12728" y="1837"/>
                  </a:lnTo>
                  <a:lnTo>
                    <a:pt x="12734" y="1889"/>
                  </a:lnTo>
                  <a:lnTo>
                    <a:pt x="12742" y="1940"/>
                  </a:lnTo>
                  <a:lnTo>
                    <a:pt x="12751" y="1992"/>
                  </a:lnTo>
                  <a:lnTo>
                    <a:pt x="12761" y="2044"/>
                  </a:lnTo>
                  <a:lnTo>
                    <a:pt x="12784" y="2149"/>
                  </a:lnTo>
                  <a:lnTo>
                    <a:pt x="12795" y="2203"/>
                  </a:lnTo>
                  <a:lnTo>
                    <a:pt x="12809" y="2260"/>
                  </a:lnTo>
                  <a:lnTo>
                    <a:pt x="12821" y="2318"/>
                  </a:lnTo>
                  <a:lnTo>
                    <a:pt x="12835" y="2379"/>
                  </a:lnTo>
                  <a:lnTo>
                    <a:pt x="12847" y="2444"/>
                  </a:lnTo>
                  <a:lnTo>
                    <a:pt x="12859" y="2511"/>
                  </a:lnTo>
                  <a:lnTo>
                    <a:pt x="12871" y="2582"/>
                  </a:lnTo>
                  <a:lnTo>
                    <a:pt x="12881" y="2656"/>
                  </a:lnTo>
                  <a:lnTo>
                    <a:pt x="12891" y="2733"/>
                  </a:lnTo>
                  <a:lnTo>
                    <a:pt x="12900" y="2815"/>
                  </a:lnTo>
                  <a:lnTo>
                    <a:pt x="12903" y="2858"/>
                  </a:lnTo>
                  <a:lnTo>
                    <a:pt x="12906" y="2901"/>
                  </a:lnTo>
                  <a:lnTo>
                    <a:pt x="12909" y="2946"/>
                  </a:lnTo>
                  <a:lnTo>
                    <a:pt x="12911" y="2991"/>
                  </a:lnTo>
                  <a:lnTo>
                    <a:pt x="12913" y="3037"/>
                  </a:lnTo>
                  <a:lnTo>
                    <a:pt x="12914" y="3085"/>
                  </a:lnTo>
                  <a:lnTo>
                    <a:pt x="12915" y="3134"/>
                  </a:lnTo>
                  <a:lnTo>
                    <a:pt x="12915" y="3184"/>
                  </a:lnTo>
                  <a:lnTo>
                    <a:pt x="12914" y="3235"/>
                  </a:lnTo>
                  <a:lnTo>
                    <a:pt x="12913" y="3288"/>
                  </a:lnTo>
                  <a:lnTo>
                    <a:pt x="12911" y="3341"/>
                  </a:lnTo>
                  <a:lnTo>
                    <a:pt x="12909" y="3396"/>
                  </a:lnTo>
                  <a:lnTo>
                    <a:pt x="12901" y="3396"/>
                  </a:lnTo>
                  <a:lnTo>
                    <a:pt x="12890" y="3396"/>
                  </a:lnTo>
                  <a:lnTo>
                    <a:pt x="12869" y="3392"/>
                  </a:lnTo>
                  <a:lnTo>
                    <a:pt x="12843" y="3384"/>
                  </a:lnTo>
                  <a:lnTo>
                    <a:pt x="12815" y="3375"/>
                  </a:lnTo>
                  <a:lnTo>
                    <a:pt x="12785" y="3362"/>
                  </a:lnTo>
                  <a:lnTo>
                    <a:pt x="12754" y="3345"/>
                  </a:lnTo>
                  <a:lnTo>
                    <a:pt x="12722" y="3326"/>
                  </a:lnTo>
                  <a:lnTo>
                    <a:pt x="12690" y="3303"/>
                  </a:lnTo>
                  <a:lnTo>
                    <a:pt x="12690" y="3302"/>
                  </a:lnTo>
                  <a:lnTo>
                    <a:pt x="12688" y="3300"/>
                  </a:lnTo>
                  <a:lnTo>
                    <a:pt x="12685" y="3296"/>
                  </a:lnTo>
                  <a:lnTo>
                    <a:pt x="12681" y="3291"/>
                  </a:lnTo>
                  <a:lnTo>
                    <a:pt x="12676" y="3284"/>
                  </a:lnTo>
                  <a:lnTo>
                    <a:pt x="12669" y="3276"/>
                  </a:lnTo>
                  <a:lnTo>
                    <a:pt x="12662" y="3268"/>
                  </a:lnTo>
                  <a:lnTo>
                    <a:pt x="12654" y="3258"/>
                  </a:lnTo>
                  <a:lnTo>
                    <a:pt x="12636" y="3236"/>
                  </a:lnTo>
                  <a:lnTo>
                    <a:pt x="12615" y="3210"/>
                  </a:lnTo>
                  <a:lnTo>
                    <a:pt x="12591" y="3184"/>
                  </a:lnTo>
                  <a:lnTo>
                    <a:pt x="12566" y="3155"/>
                  </a:lnTo>
                  <a:lnTo>
                    <a:pt x="12539" y="3125"/>
                  </a:lnTo>
                  <a:lnTo>
                    <a:pt x="12511" y="3096"/>
                  </a:lnTo>
                  <a:lnTo>
                    <a:pt x="12482" y="3067"/>
                  </a:lnTo>
                  <a:lnTo>
                    <a:pt x="12454" y="3039"/>
                  </a:lnTo>
                  <a:lnTo>
                    <a:pt x="12426" y="3015"/>
                  </a:lnTo>
                  <a:lnTo>
                    <a:pt x="12398" y="2992"/>
                  </a:lnTo>
                  <a:lnTo>
                    <a:pt x="12384" y="2983"/>
                  </a:lnTo>
                  <a:lnTo>
                    <a:pt x="12372" y="2973"/>
                  </a:lnTo>
                  <a:lnTo>
                    <a:pt x="12360" y="2966"/>
                  </a:lnTo>
                  <a:lnTo>
                    <a:pt x="12347" y="2960"/>
                  </a:lnTo>
                  <a:lnTo>
                    <a:pt x="12370" y="2947"/>
                  </a:lnTo>
                  <a:lnTo>
                    <a:pt x="12390" y="2931"/>
                  </a:lnTo>
                  <a:lnTo>
                    <a:pt x="12408" y="2914"/>
                  </a:lnTo>
                  <a:lnTo>
                    <a:pt x="12426" y="2893"/>
                  </a:lnTo>
                  <a:lnTo>
                    <a:pt x="12443" y="2872"/>
                  </a:lnTo>
                  <a:lnTo>
                    <a:pt x="12462" y="2850"/>
                  </a:lnTo>
                  <a:lnTo>
                    <a:pt x="12481" y="2827"/>
                  </a:lnTo>
                  <a:lnTo>
                    <a:pt x="12503" y="2803"/>
                  </a:lnTo>
                  <a:lnTo>
                    <a:pt x="12519" y="2762"/>
                  </a:lnTo>
                  <a:lnTo>
                    <a:pt x="12531" y="2721"/>
                  </a:lnTo>
                  <a:lnTo>
                    <a:pt x="12539" y="2678"/>
                  </a:lnTo>
                  <a:lnTo>
                    <a:pt x="12544" y="2634"/>
                  </a:lnTo>
                  <a:lnTo>
                    <a:pt x="12546" y="2590"/>
                  </a:lnTo>
                  <a:lnTo>
                    <a:pt x="12544" y="2545"/>
                  </a:lnTo>
                  <a:lnTo>
                    <a:pt x="12539" y="2500"/>
                  </a:lnTo>
                  <a:lnTo>
                    <a:pt x="12531" y="2453"/>
                  </a:lnTo>
                  <a:lnTo>
                    <a:pt x="12519" y="2406"/>
                  </a:lnTo>
                  <a:lnTo>
                    <a:pt x="12503" y="2358"/>
                  </a:lnTo>
                  <a:lnTo>
                    <a:pt x="12486" y="2310"/>
                  </a:lnTo>
                  <a:lnTo>
                    <a:pt x="12464" y="2261"/>
                  </a:lnTo>
                  <a:lnTo>
                    <a:pt x="12439" y="2210"/>
                  </a:lnTo>
                  <a:lnTo>
                    <a:pt x="12411" y="2160"/>
                  </a:lnTo>
                  <a:lnTo>
                    <a:pt x="12381" y="2108"/>
                  </a:lnTo>
                  <a:lnTo>
                    <a:pt x="12347" y="2056"/>
                  </a:lnTo>
                  <a:lnTo>
                    <a:pt x="12327" y="2030"/>
                  </a:lnTo>
                  <a:lnTo>
                    <a:pt x="12306" y="2006"/>
                  </a:lnTo>
                  <a:lnTo>
                    <a:pt x="12285" y="1982"/>
                  </a:lnTo>
                  <a:lnTo>
                    <a:pt x="12265" y="1961"/>
                  </a:lnTo>
                  <a:lnTo>
                    <a:pt x="12243" y="1939"/>
                  </a:lnTo>
                  <a:lnTo>
                    <a:pt x="12222" y="1920"/>
                  </a:lnTo>
                  <a:lnTo>
                    <a:pt x="12179" y="1882"/>
                  </a:lnTo>
                  <a:lnTo>
                    <a:pt x="12136" y="1848"/>
                  </a:lnTo>
                  <a:lnTo>
                    <a:pt x="12092" y="1816"/>
                  </a:lnTo>
                  <a:lnTo>
                    <a:pt x="12048" y="1786"/>
                  </a:lnTo>
                  <a:lnTo>
                    <a:pt x="12005" y="1758"/>
                  </a:lnTo>
                  <a:lnTo>
                    <a:pt x="11960" y="1730"/>
                  </a:lnTo>
                  <a:lnTo>
                    <a:pt x="11917" y="1703"/>
                  </a:lnTo>
                  <a:lnTo>
                    <a:pt x="11830" y="1650"/>
                  </a:lnTo>
                  <a:lnTo>
                    <a:pt x="11787" y="1622"/>
                  </a:lnTo>
                  <a:lnTo>
                    <a:pt x="11744" y="1592"/>
                  </a:lnTo>
                  <a:lnTo>
                    <a:pt x="11703" y="1561"/>
                  </a:lnTo>
                  <a:lnTo>
                    <a:pt x="11662" y="1526"/>
                  </a:lnTo>
                  <a:lnTo>
                    <a:pt x="11628" y="1498"/>
                  </a:lnTo>
                  <a:lnTo>
                    <a:pt x="11594" y="1470"/>
                  </a:lnTo>
                  <a:lnTo>
                    <a:pt x="11577" y="1454"/>
                  </a:lnTo>
                  <a:lnTo>
                    <a:pt x="11562" y="1438"/>
                  </a:lnTo>
                  <a:lnTo>
                    <a:pt x="11548" y="1421"/>
                  </a:lnTo>
                  <a:lnTo>
                    <a:pt x="11537" y="1402"/>
                  </a:lnTo>
                  <a:lnTo>
                    <a:pt x="11510" y="1365"/>
                  </a:lnTo>
                  <a:lnTo>
                    <a:pt x="11479" y="1325"/>
                  </a:lnTo>
                  <a:lnTo>
                    <a:pt x="11447" y="1282"/>
                  </a:lnTo>
                  <a:lnTo>
                    <a:pt x="11412" y="1237"/>
                  </a:lnTo>
                  <a:lnTo>
                    <a:pt x="11374" y="1189"/>
                  </a:lnTo>
                  <a:lnTo>
                    <a:pt x="11334" y="1139"/>
                  </a:lnTo>
                  <a:lnTo>
                    <a:pt x="11290" y="1087"/>
                  </a:lnTo>
                  <a:lnTo>
                    <a:pt x="11245" y="1034"/>
                  </a:lnTo>
                  <a:lnTo>
                    <a:pt x="11196" y="979"/>
                  </a:lnTo>
                  <a:lnTo>
                    <a:pt x="11146" y="924"/>
                  </a:lnTo>
                  <a:lnTo>
                    <a:pt x="11092" y="867"/>
                  </a:lnTo>
                  <a:lnTo>
                    <a:pt x="11036" y="810"/>
                  </a:lnTo>
                  <a:lnTo>
                    <a:pt x="10977" y="754"/>
                  </a:lnTo>
                  <a:lnTo>
                    <a:pt x="10916" y="696"/>
                  </a:lnTo>
                  <a:lnTo>
                    <a:pt x="10852" y="639"/>
                  </a:lnTo>
                  <a:lnTo>
                    <a:pt x="10785" y="584"/>
                  </a:lnTo>
                  <a:lnTo>
                    <a:pt x="10716" y="529"/>
                  </a:lnTo>
                  <a:lnTo>
                    <a:pt x="10644" y="474"/>
                  </a:lnTo>
                  <a:lnTo>
                    <a:pt x="10570" y="423"/>
                  </a:lnTo>
                  <a:lnTo>
                    <a:pt x="10492" y="371"/>
                  </a:lnTo>
                  <a:lnTo>
                    <a:pt x="10413" y="323"/>
                  </a:lnTo>
                  <a:lnTo>
                    <a:pt x="10330" y="277"/>
                  </a:lnTo>
                  <a:lnTo>
                    <a:pt x="10244" y="233"/>
                  </a:lnTo>
                  <a:lnTo>
                    <a:pt x="10157" y="192"/>
                  </a:lnTo>
                  <a:lnTo>
                    <a:pt x="10066" y="154"/>
                  </a:lnTo>
                  <a:lnTo>
                    <a:pt x="9973" y="120"/>
                  </a:lnTo>
                  <a:lnTo>
                    <a:pt x="9877" y="89"/>
                  </a:lnTo>
                  <a:lnTo>
                    <a:pt x="9827" y="75"/>
                  </a:lnTo>
                  <a:lnTo>
                    <a:pt x="9778" y="62"/>
                  </a:lnTo>
                  <a:lnTo>
                    <a:pt x="9727" y="50"/>
                  </a:lnTo>
                  <a:lnTo>
                    <a:pt x="9677" y="40"/>
                  </a:lnTo>
                  <a:lnTo>
                    <a:pt x="9625" y="30"/>
                  </a:lnTo>
                  <a:lnTo>
                    <a:pt x="9572" y="21"/>
                  </a:lnTo>
                  <a:lnTo>
                    <a:pt x="9520" y="14"/>
                  </a:lnTo>
                  <a:lnTo>
                    <a:pt x="9465" y="8"/>
                  </a:lnTo>
                  <a:lnTo>
                    <a:pt x="9411" y="3"/>
                  </a:lnTo>
                  <a:lnTo>
                    <a:pt x="9356" y="0"/>
                  </a:lnTo>
                  <a:lnTo>
                    <a:pt x="9231" y="0"/>
                  </a:lnTo>
                  <a:lnTo>
                    <a:pt x="923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2448" kern="0">
                <a:solidFill>
                  <a:sysClr val="windowText" lastClr="000000"/>
                </a:solidFill>
                <a:latin typeface="Calibri Light" panose="020F0302020204030204"/>
              </a:endParaRPr>
            </a:p>
          </p:txBody>
        </p:sp>
        <p:sp>
          <p:nvSpPr>
            <p:cNvPr id="217" name="Freeform 45"/>
            <p:cNvSpPr>
              <a:spLocks/>
            </p:cNvSpPr>
            <p:nvPr/>
          </p:nvSpPr>
          <p:spPr bwMode="auto">
            <a:xfrm>
              <a:off x="-1422419" y="-770563"/>
              <a:ext cx="415114" cy="424072"/>
            </a:xfrm>
            <a:custGeom>
              <a:avLst/>
              <a:gdLst>
                <a:gd name="T0" fmla="*/ 2086 w 2090"/>
                <a:gd name="T1" fmla="*/ 1 h 2119"/>
                <a:gd name="T2" fmla="*/ 2063 w 2090"/>
                <a:gd name="T3" fmla="*/ 8 h 2119"/>
                <a:gd name="T4" fmla="*/ 2023 w 2090"/>
                <a:gd name="T5" fmla="*/ 20 h 2119"/>
                <a:gd name="T6" fmla="*/ 1964 w 2090"/>
                <a:gd name="T7" fmla="*/ 35 h 2119"/>
                <a:gd name="T8" fmla="*/ 1887 w 2090"/>
                <a:gd name="T9" fmla="*/ 53 h 2119"/>
                <a:gd name="T10" fmla="*/ 1790 w 2090"/>
                <a:gd name="T11" fmla="*/ 73 h 2119"/>
                <a:gd name="T12" fmla="*/ 1673 w 2090"/>
                <a:gd name="T13" fmla="*/ 96 h 2119"/>
                <a:gd name="T14" fmla="*/ 1536 w 2090"/>
                <a:gd name="T15" fmla="*/ 119 h 2119"/>
                <a:gd name="T16" fmla="*/ 1298 w 2090"/>
                <a:gd name="T17" fmla="*/ 152 h 2119"/>
                <a:gd name="T18" fmla="*/ 1061 w 2090"/>
                <a:gd name="T19" fmla="*/ 171 h 2119"/>
                <a:gd name="T20" fmla="*/ 859 w 2090"/>
                <a:gd name="T21" fmla="*/ 192 h 2119"/>
                <a:gd name="T22" fmla="*/ 693 w 2090"/>
                <a:gd name="T23" fmla="*/ 233 h 2119"/>
                <a:gd name="T24" fmla="*/ 515 w 2090"/>
                <a:gd name="T25" fmla="*/ 347 h 2119"/>
                <a:gd name="T26" fmla="*/ 365 w 2090"/>
                <a:gd name="T27" fmla="*/ 513 h 2119"/>
                <a:gd name="T28" fmla="*/ 248 w 2090"/>
                <a:gd name="T29" fmla="*/ 723 h 2119"/>
                <a:gd name="T30" fmla="*/ 150 w 2090"/>
                <a:gd name="T31" fmla="*/ 986 h 2119"/>
                <a:gd name="T32" fmla="*/ 77 w 2090"/>
                <a:gd name="T33" fmla="*/ 1239 h 2119"/>
                <a:gd name="T34" fmla="*/ 19 w 2090"/>
                <a:gd name="T35" fmla="*/ 1600 h 2119"/>
                <a:gd name="T36" fmla="*/ 7 w 2090"/>
                <a:gd name="T37" fmla="*/ 1765 h 2119"/>
                <a:gd name="T38" fmla="*/ 1 w 2090"/>
                <a:gd name="T39" fmla="*/ 1907 h 2119"/>
                <a:gd name="T40" fmla="*/ 1 w 2090"/>
                <a:gd name="T41" fmla="*/ 2019 h 2119"/>
                <a:gd name="T42" fmla="*/ 2 w 2090"/>
                <a:gd name="T43" fmla="*/ 2093 h 2119"/>
                <a:gd name="T44" fmla="*/ 3 w 2090"/>
                <a:gd name="T45" fmla="*/ 2119 h 2119"/>
                <a:gd name="T46" fmla="*/ 5 w 2090"/>
                <a:gd name="T47" fmla="*/ 2110 h 2119"/>
                <a:gd name="T48" fmla="*/ 12 w 2090"/>
                <a:gd name="T49" fmla="*/ 2082 h 2119"/>
                <a:gd name="T50" fmla="*/ 40 w 2090"/>
                <a:gd name="T51" fmla="*/ 1983 h 2119"/>
                <a:gd name="T52" fmla="*/ 83 w 2090"/>
                <a:gd name="T53" fmla="*/ 1837 h 2119"/>
                <a:gd name="T54" fmla="*/ 139 w 2090"/>
                <a:gd name="T55" fmla="*/ 1659 h 2119"/>
                <a:gd name="T56" fmla="*/ 260 w 2090"/>
                <a:gd name="T57" fmla="*/ 1325 h 2119"/>
                <a:gd name="T58" fmla="*/ 337 w 2090"/>
                <a:gd name="T59" fmla="*/ 1145 h 2119"/>
                <a:gd name="T60" fmla="*/ 419 w 2090"/>
                <a:gd name="T61" fmla="*/ 997 h 2119"/>
                <a:gd name="T62" fmla="*/ 481 w 2090"/>
                <a:gd name="T63" fmla="*/ 901 h 2119"/>
                <a:gd name="T64" fmla="*/ 565 w 2090"/>
                <a:gd name="T65" fmla="*/ 784 h 2119"/>
                <a:gd name="T66" fmla="*/ 636 w 2090"/>
                <a:gd name="T67" fmla="*/ 701 h 2119"/>
                <a:gd name="T68" fmla="*/ 679 w 2090"/>
                <a:gd name="T69" fmla="*/ 662 h 2119"/>
                <a:gd name="T70" fmla="*/ 687 w 2090"/>
                <a:gd name="T71" fmla="*/ 656 h 2119"/>
                <a:gd name="T72" fmla="*/ 675 w 2090"/>
                <a:gd name="T73" fmla="*/ 694 h 2119"/>
                <a:gd name="T74" fmla="*/ 657 w 2090"/>
                <a:gd name="T75" fmla="*/ 770 h 2119"/>
                <a:gd name="T76" fmla="*/ 648 w 2090"/>
                <a:gd name="T77" fmla="*/ 863 h 2119"/>
                <a:gd name="T78" fmla="*/ 663 w 2090"/>
                <a:gd name="T79" fmla="*/ 987 h 2119"/>
                <a:gd name="T80" fmla="*/ 699 w 2090"/>
                <a:gd name="T81" fmla="*/ 1175 h 2119"/>
                <a:gd name="T82" fmla="*/ 741 w 2090"/>
                <a:gd name="T83" fmla="*/ 1322 h 2119"/>
                <a:gd name="T84" fmla="*/ 767 w 2090"/>
                <a:gd name="T85" fmla="*/ 1395 h 2119"/>
                <a:gd name="T86" fmla="*/ 778 w 2090"/>
                <a:gd name="T87" fmla="*/ 1424 h 2119"/>
                <a:gd name="T88" fmla="*/ 782 w 2090"/>
                <a:gd name="T89" fmla="*/ 1434 h 2119"/>
                <a:gd name="T90" fmla="*/ 783 w 2090"/>
                <a:gd name="T91" fmla="*/ 1407 h 2119"/>
                <a:gd name="T92" fmla="*/ 790 w 2090"/>
                <a:gd name="T93" fmla="*/ 1337 h 2119"/>
                <a:gd name="T94" fmla="*/ 803 w 2090"/>
                <a:gd name="T95" fmla="*/ 1231 h 2119"/>
                <a:gd name="T96" fmla="*/ 824 w 2090"/>
                <a:gd name="T97" fmla="*/ 1102 h 2119"/>
                <a:gd name="T98" fmla="*/ 900 w 2090"/>
                <a:gd name="T99" fmla="*/ 816 h 2119"/>
                <a:gd name="T100" fmla="*/ 974 w 2090"/>
                <a:gd name="T101" fmla="*/ 647 h 2119"/>
                <a:gd name="T102" fmla="*/ 1055 w 2090"/>
                <a:gd name="T103" fmla="*/ 533 h 2119"/>
                <a:gd name="T104" fmla="*/ 1165 w 2090"/>
                <a:gd name="T105" fmla="*/ 433 h 2119"/>
                <a:gd name="T106" fmla="*/ 1295 w 2090"/>
                <a:gd name="T107" fmla="*/ 351 h 2119"/>
                <a:gd name="T108" fmla="*/ 1560 w 2090"/>
                <a:gd name="T109" fmla="*/ 249 h 2119"/>
                <a:gd name="T110" fmla="*/ 1736 w 2090"/>
                <a:gd name="T111" fmla="*/ 184 h 2119"/>
                <a:gd name="T112" fmla="*/ 1907 w 2090"/>
                <a:gd name="T113" fmla="*/ 101 h 2119"/>
                <a:gd name="T114" fmla="*/ 2012 w 2090"/>
                <a:gd name="T115" fmla="*/ 45 h 2119"/>
                <a:gd name="T116" fmla="*/ 2060 w 2090"/>
                <a:gd name="T117" fmla="*/ 18 h 2119"/>
                <a:gd name="T118" fmla="*/ 2087 w 2090"/>
                <a:gd name="T119" fmla="*/ 2 h 2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090" h="2119">
                  <a:moveTo>
                    <a:pt x="2090" y="0"/>
                  </a:moveTo>
                  <a:lnTo>
                    <a:pt x="2090" y="0"/>
                  </a:lnTo>
                  <a:lnTo>
                    <a:pt x="2088" y="1"/>
                  </a:lnTo>
                  <a:lnTo>
                    <a:pt x="2086" y="1"/>
                  </a:lnTo>
                  <a:lnTo>
                    <a:pt x="2082" y="3"/>
                  </a:lnTo>
                  <a:lnTo>
                    <a:pt x="2077" y="4"/>
                  </a:lnTo>
                  <a:lnTo>
                    <a:pt x="2070" y="6"/>
                  </a:lnTo>
                  <a:lnTo>
                    <a:pt x="2063" y="8"/>
                  </a:lnTo>
                  <a:lnTo>
                    <a:pt x="2055" y="10"/>
                  </a:lnTo>
                  <a:lnTo>
                    <a:pt x="2046" y="13"/>
                  </a:lnTo>
                  <a:lnTo>
                    <a:pt x="2034" y="17"/>
                  </a:lnTo>
                  <a:lnTo>
                    <a:pt x="2023" y="20"/>
                  </a:lnTo>
                  <a:lnTo>
                    <a:pt x="2009" y="23"/>
                  </a:lnTo>
                  <a:lnTo>
                    <a:pt x="1996" y="27"/>
                  </a:lnTo>
                  <a:lnTo>
                    <a:pt x="1981" y="31"/>
                  </a:lnTo>
                  <a:lnTo>
                    <a:pt x="1964" y="35"/>
                  </a:lnTo>
                  <a:lnTo>
                    <a:pt x="1946" y="39"/>
                  </a:lnTo>
                  <a:lnTo>
                    <a:pt x="1928" y="43"/>
                  </a:lnTo>
                  <a:lnTo>
                    <a:pt x="1907" y="48"/>
                  </a:lnTo>
                  <a:lnTo>
                    <a:pt x="1887" y="53"/>
                  </a:lnTo>
                  <a:lnTo>
                    <a:pt x="1864" y="58"/>
                  </a:lnTo>
                  <a:lnTo>
                    <a:pt x="1840" y="63"/>
                  </a:lnTo>
                  <a:lnTo>
                    <a:pt x="1815" y="68"/>
                  </a:lnTo>
                  <a:lnTo>
                    <a:pt x="1790" y="73"/>
                  </a:lnTo>
                  <a:lnTo>
                    <a:pt x="1762" y="79"/>
                  </a:lnTo>
                  <a:lnTo>
                    <a:pt x="1733" y="85"/>
                  </a:lnTo>
                  <a:lnTo>
                    <a:pt x="1704" y="90"/>
                  </a:lnTo>
                  <a:lnTo>
                    <a:pt x="1673" y="96"/>
                  </a:lnTo>
                  <a:lnTo>
                    <a:pt x="1640" y="102"/>
                  </a:lnTo>
                  <a:lnTo>
                    <a:pt x="1607" y="107"/>
                  </a:lnTo>
                  <a:lnTo>
                    <a:pt x="1572" y="113"/>
                  </a:lnTo>
                  <a:lnTo>
                    <a:pt x="1536" y="119"/>
                  </a:lnTo>
                  <a:lnTo>
                    <a:pt x="1498" y="125"/>
                  </a:lnTo>
                  <a:lnTo>
                    <a:pt x="1429" y="135"/>
                  </a:lnTo>
                  <a:lnTo>
                    <a:pt x="1362" y="144"/>
                  </a:lnTo>
                  <a:lnTo>
                    <a:pt x="1298" y="152"/>
                  </a:lnTo>
                  <a:lnTo>
                    <a:pt x="1235" y="158"/>
                  </a:lnTo>
                  <a:lnTo>
                    <a:pt x="1175" y="163"/>
                  </a:lnTo>
                  <a:lnTo>
                    <a:pt x="1118" y="167"/>
                  </a:lnTo>
                  <a:lnTo>
                    <a:pt x="1061" y="171"/>
                  </a:lnTo>
                  <a:lnTo>
                    <a:pt x="1007" y="175"/>
                  </a:lnTo>
                  <a:lnTo>
                    <a:pt x="957" y="180"/>
                  </a:lnTo>
                  <a:lnTo>
                    <a:pt x="907" y="185"/>
                  </a:lnTo>
                  <a:lnTo>
                    <a:pt x="859" y="192"/>
                  </a:lnTo>
                  <a:lnTo>
                    <a:pt x="815" y="199"/>
                  </a:lnTo>
                  <a:lnTo>
                    <a:pt x="772" y="208"/>
                  </a:lnTo>
                  <a:lnTo>
                    <a:pt x="731" y="219"/>
                  </a:lnTo>
                  <a:lnTo>
                    <a:pt x="693" y="233"/>
                  </a:lnTo>
                  <a:lnTo>
                    <a:pt x="657" y="249"/>
                  </a:lnTo>
                  <a:lnTo>
                    <a:pt x="606" y="279"/>
                  </a:lnTo>
                  <a:lnTo>
                    <a:pt x="559" y="312"/>
                  </a:lnTo>
                  <a:lnTo>
                    <a:pt x="515" y="347"/>
                  </a:lnTo>
                  <a:lnTo>
                    <a:pt x="473" y="384"/>
                  </a:lnTo>
                  <a:lnTo>
                    <a:pt x="435" y="424"/>
                  </a:lnTo>
                  <a:lnTo>
                    <a:pt x="399" y="468"/>
                  </a:lnTo>
                  <a:lnTo>
                    <a:pt x="365" y="513"/>
                  </a:lnTo>
                  <a:lnTo>
                    <a:pt x="334" y="561"/>
                  </a:lnTo>
                  <a:lnTo>
                    <a:pt x="304" y="612"/>
                  </a:lnTo>
                  <a:lnTo>
                    <a:pt x="275" y="667"/>
                  </a:lnTo>
                  <a:lnTo>
                    <a:pt x="248" y="723"/>
                  </a:lnTo>
                  <a:lnTo>
                    <a:pt x="224" y="784"/>
                  </a:lnTo>
                  <a:lnTo>
                    <a:pt x="199" y="848"/>
                  </a:lnTo>
                  <a:lnTo>
                    <a:pt x="174" y="915"/>
                  </a:lnTo>
                  <a:lnTo>
                    <a:pt x="150" y="986"/>
                  </a:lnTo>
                  <a:lnTo>
                    <a:pt x="128" y="1060"/>
                  </a:lnTo>
                  <a:lnTo>
                    <a:pt x="113" y="1104"/>
                  </a:lnTo>
                  <a:lnTo>
                    <a:pt x="100" y="1149"/>
                  </a:lnTo>
                  <a:lnTo>
                    <a:pt x="77" y="1239"/>
                  </a:lnTo>
                  <a:lnTo>
                    <a:pt x="57" y="1331"/>
                  </a:lnTo>
                  <a:lnTo>
                    <a:pt x="42" y="1423"/>
                  </a:lnTo>
                  <a:lnTo>
                    <a:pt x="29" y="1512"/>
                  </a:lnTo>
                  <a:lnTo>
                    <a:pt x="19" y="1600"/>
                  </a:lnTo>
                  <a:lnTo>
                    <a:pt x="15" y="1643"/>
                  </a:lnTo>
                  <a:lnTo>
                    <a:pt x="12" y="1684"/>
                  </a:lnTo>
                  <a:lnTo>
                    <a:pt x="9" y="1725"/>
                  </a:lnTo>
                  <a:lnTo>
                    <a:pt x="7" y="1765"/>
                  </a:lnTo>
                  <a:lnTo>
                    <a:pt x="5" y="1803"/>
                  </a:lnTo>
                  <a:lnTo>
                    <a:pt x="3" y="1839"/>
                  </a:lnTo>
                  <a:lnTo>
                    <a:pt x="2" y="1874"/>
                  </a:lnTo>
                  <a:lnTo>
                    <a:pt x="1" y="1907"/>
                  </a:lnTo>
                  <a:lnTo>
                    <a:pt x="1" y="1939"/>
                  </a:lnTo>
                  <a:lnTo>
                    <a:pt x="0" y="1967"/>
                  </a:lnTo>
                  <a:lnTo>
                    <a:pt x="0" y="1994"/>
                  </a:lnTo>
                  <a:lnTo>
                    <a:pt x="1" y="2019"/>
                  </a:lnTo>
                  <a:lnTo>
                    <a:pt x="1" y="2042"/>
                  </a:lnTo>
                  <a:lnTo>
                    <a:pt x="1" y="2061"/>
                  </a:lnTo>
                  <a:lnTo>
                    <a:pt x="1" y="2079"/>
                  </a:lnTo>
                  <a:lnTo>
                    <a:pt x="2" y="2093"/>
                  </a:lnTo>
                  <a:lnTo>
                    <a:pt x="2" y="2104"/>
                  </a:lnTo>
                  <a:lnTo>
                    <a:pt x="3" y="2113"/>
                  </a:lnTo>
                  <a:lnTo>
                    <a:pt x="3" y="2117"/>
                  </a:lnTo>
                  <a:lnTo>
                    <a:pt x="3" y="2119"/>
                  </a:lnTo>
                  <a:lnTo>
                    <a:pt x="3" y="2119"/>
                  </a:lnTo>
                  <a:lnTo>
                    <a:pt x="4" y="2117"/>
                  </a:lnTo>
                  <a:lnTo>
                    <a:pt x="4" y="2114"/>
                  </a:lnTo>
                  <a:lnTo>
                    <a:pt x="5" y="2110"/>
                  </a:lnTo>
                  <a:lnTo>
                    <a:pt x="7" y="2104"/>
                  </a:lnTo>
                  <a:lnTo>
                    <a:pt x="8" y="2098"/>
                  </a:lnTo>
                  <a:lnTo>
                    <a:pt x="10" y="2091"/>
                  </a:lnTo>
                  <a:lnTo>
                    <a:pt x="12" y="2082"/>
                  </a:lnTo>
                  <a:lnTo>
                    <a:pt x="18" y="2062"/>
                  </a:lnTo>
                  <a:lnTo>
                    <a:pt x="24" y="2040"/>
                  </a:lnTo>
                  <a:lnTo>
                    <a:pt x="32" y="2013"/>
                  </a:lnTo>
                  <a:lnTo>
                    <a:pt x="40" y="1983"/>
                  </a:lnTo>
                  <a:lnTo>
                    <a:pt x="49" y="1950"/>
                  </a:lnTo>
                  <a:lnTo>
                    <a:pt x="59" y="1914"/>
                  </a:lnTo>
                  <a:lnTo>
                    <a:pt x="71" y="1877"/>
                  </a:lnTo>
                  <a:lnTo>
                    <a:pt x="83" y="1837"/>
                  </a:lnTo>
                  <a:lnTo>
                    <a:pt x="96" y="1794"/>
                  </a:lnTo>
                  <a:lnTo>
                    <a:pt x="110" y="1751"/>
                  </a:lnTo>
                  <a:lnTo>
                    <a:pt x="123" y="1706"/>
                  </a:lnTo>
                  <a:lnTo>
                    <a:pt x="139" y="1659"/>
                  </a:lnTo>
                  <a:lnTo>
                    <a:pt x="171" y="1565"/>
                  </a:lnTo>
                  <a:lnTo>
                    <a:pt x="205" y="1468"/>
                  </a:lnTo>
                  <a:lnTo>
                    <a:pt x="241" y="1372"/>
                  </a:lnTo>
                  <a:lnTo>
                    <a:pt x="260" y="1325"/>
                  </a:lnTo>
                  <a:lnTo>
                    <a:pt x="278" y="1277"/>
                  </a:lnTo>
                  <a:lnTo>
                    <a:pt x="298" y="1232"/>
                  </a:lnTo>
                  <a:lnTo>
                    <a:pt x="317" y="1189"/>
                  </a:lnTo>
                  <a:lnTo>
                    <a:pt x="337" y="1145"/>
                  </a:lnTo>
                  <a:lnTo>
                    <a:pt x="358" y="1105"/>
                  </a:lnTo>
                  <a:lnTo>
                    <a:pt x="377" y="1066"/>
                  </a:lnTo>
                  <a:lnTo>
                    <a:pt x="398" y="1030"/>
                  </a:lnTo>
                  <a:lnTo>
                    <a:pt x="419" y="997"/>
                  </a:lnTo>
                  <a:lnTo>
                    <a:pt x="438" y="966"/>
                  </a:lnTo>
                  <a:lnTo>
                    <a:pt x="453" y="944"/>
                  </a:lnTo>
                  <a:lnTo>
                    <a:pt x="467" y="922"/>
                  </a:lnTo>
                  <a:lnTo>
                    <a:pt x="481" y="901"/>
                  </a:lnTo>
                  <a:lnTo>
                    <a:pt x="494" y="881"/>
                  </a:lnTo>
                  <a:lnTo>
                    <a:pt x="520" y="845"/>
                  </a:lnTo>
                  <a:lnTo>
                    <a:pt x="544" y="813"/>
                  </a:lnTo>
                  <a:lnTo>
                    <a:pt x="565" y="784"/>
                  </a:lnTo>
                  <a:lnTo>
                    <a:pt x="586" y="758"/>
                  </a:lnTo>
                  <a:lnTo>
                    <a:pt x="604" y="736"/>
                  </a:lnTo>
                  <a:lnTo>
                    <a:pt x="622" y="717"/>
                  </a:lnTo>
                  <a:lnTo>
                    <a:pt x="636" y="701"/>
                  </a:lnTo>
                  <a:lnTo>
                    <a:pt x="650" y="687"/>
                  </a:lnTo>
                  <a:lnTo>
                    <a:pt x="661" y="677"/>
                  </a:lnTo>
                  <a:lnTo>
                    <a:pt x="671" y="669"/>
                  </a:lnTo>
                  <a:lnTo>
                    <a:pt x="679" y="662"/>
                  </a:lnTo>
                  <a:lnTo>
                    <a:pt x="684" y="657"/>
                  </a:lnTo>
                  <a:lnTo>
                    <a:pt x="687" y="655"/>
                  </a:lnTo>
                  <a:lnTo>
                    <a:pt x="688" y="654"/>
                  </a:lnTo>
                  <a:lnTo>
                    <a:pt x="687" y="656"/>
                  </a:lnTo>
                  <a:lnTo>
                    <a:pt x="685" y="661"/>
                  </a:lnTo>
                  <a:lnTo>
                    <a:pt x="683" y="670"/>
                  </a:lnTo>
                  <a:lnTo>
                    <a:pt x="679" y="681"/>
                  </a:lnTo>
                  <a:lnTo>
                    <a:pt x="675" y="694"/>
                  </a:lnTo>
                  <a:lnTo>
                    <a:pt x="670" y="711"/>
                  </a:lnTo>
                  <a:lnTo>
                    <a:pt x="665" y="728"/>
                  </a:lnTo>
                  <a:lnTo>
                    <a:pt x="661" y="748"/>
                  </a:lnTo>
                  <a:lnTo>
                    <a:pt x="657" y="770"/>
                  </a:lnTo>
                  <a:lnTo>
                    <a:pt x="653" y="791"/>
                  </a:lnTo>
                  <a:lnTo>
                    <a:pt x="650" y="815"/>
                  </a:lnTo>
                  <a:lnTo>
                    <a:pt x="649" y="839"/>
                  </a:lnTo>
                  <a:lnTo>
                    <a:pt x="648" y="863"/>
                  </a:lnTo>
                  <a:lnTo>
                    <a:pt x="649" y="887"/>
                  </a:lnTo>
                  <a:lnTo>
                    <a:pt x="652" y="912"/>
                  </a:lnTo>
                  <a:lnTo>
                    <a:pt x="657" y="935"/>
                  </a:lnTo>
                  <a:lnTo>
                    <a:pt x="663" y="987"/>
                  </a:lnTo>
                  <a:lnTo>
                    <a:pt x="672" y="1037"/>
                  </a:lnTo>
                  <a:lnTo>
                    <a:pt x="680" y="1085"/>
                  </a:lnTo>
                  <a:lnTo>
                    <a:pt x="689" y="1131"/>
                  </a:lnTo>
                  <a:lnTo>
                    <a:pt x="699" y="1175"/>
                  </a:lnTo>
                  <a:lnTo>
                    <a:pt x="710" y="1216"/>
                  </a:lnTo>
                  <a:lnTo>
                    <a:pt x="720" y="1255"/>
                  </a:lnTo>
                  <a:lnTo>
                    <a:pt x="731" y="1290"/>
                  </a:lnTo>
                  <a:lnTo>
                    <a:pt x="741" y="1322"/>
                  </a:lnTo>
                  <a:lnTo>
                    <a:pt x="750" y="1349"/>
                  </a:lnTo>
                  <a:lnTo>
                    <a:pt x="759" y="1374"/>
                  </a:lnTo>
                  <a:lnTo>
                    <a:pt x="762" y="1385"/>
                  </a:lnTo>
                  <a:lnTo>
                    <a:pt x="767" y="1395"/>
                  </a:lnTo>
                  <a:lnTo>
                    <a:pt x="770" y="1404"/>
                  </a:lnTo>
                  <a:lnTo>
                    <a:pt x="773" y="1411"/>
                  </a:lnTo>
                  <a:lnTo>
                    <a:pt x="776" y="1418"/>
                  </a:lnTo>
                  <a:lnTo>
                    <a:pt x="778" y="1424"/>
                  </a:lnTo>
                  <a:lnTo>
                    <a:pt x="779" y="1428"/>
                  </a:lnTo>
                  <a:lnTo>
                    <a:pt x="781" y="1431"/>
                  </a:lnTo>
                  <a:lnTo>
                    <a:pt x="781" y="1433"/>
                  </a:lnTo>
                  <a:lnTo>
                    <a:pt x="782" y="1434"/>
                  </a:lnTo>
                  <a:lnTo>
                    <a:pt x="782" y="1432"/>
                  </a:lnTo>
                  <a:lnTo>
                    <a:pt x="782" y="1427"/>
                  </a:lnTo>
                  <a:lnTo>
                    <a:pt x="783" y="1418"/>
                  </a:lnTo>
                  <a:lnTo>
                    <a:pt x="783" y="1407"/>
                  </a:lnTo>
                  <a:lnTo>
                    <a:pt x="784" y="1394"/>
                  </a:lnTo>
                  <a:lnTo>
                    <a:pt x="786" y="1377"/>
                  </a:lnTo>
                  <a:lnTo>
                    <a:pt x="788" y="1358"/>
                  </a:lnTo>
                  <a:lnTo>
                    <a:pt x="790" y="1337"/>
                  </a:lnTo>
                  <a:lnTo>
                    <a:pt x="792" y="1313"/>
                  </a:lnTo>
                  <a:lnTo>
                    <a:pt x="795" y="1288"/>
                  </a:lnTo>
                  <a:lnTo>
                    <a:pt x="799" y="1261"/>
                  </a:lnTo>
                  <a:lnTo>
                    <a:pt x="803" y="1231"/>
                  </a:lnTo>
                  <a:lnTo>
                    <a:pt x="808" y="1201"/>
                  </a:lnTo>
                  <a:lnTo>
                    <a:pt x="813" y="1169"/>
                  </a:lnTo>
                  <a:lnTo>
                    <a:pt x="818" y="1136"/>
                  </a:lnTo>
                  <a:lnTo>
                    <a:pt x="824" y="1102"/>
                  </a:lnTo>
                  <a:lnTo>
                    <a:pt x="839" y="1032"/>
                  </a:lnTo>
                  <a:lnTo>
                    <a:pt x="856" y="960"/>
                  </a:lnTo>
                  <a:lnTo>
                    <a:pt x="876" y="888"/>
                  </a:lnTo>
                  <a:lnTo>
                    <a:pt x="900" y="816"/>
                  </a:lnTo>
                  <a:lnTo>
                    <a:pt x="927" y="746"/>
                  </a:lnTo>
                  <a:lnTo>
                    <a:pt x="942" y="712"/>
                  </a:lnTo>
                  <a:lnTo>
                    <a:pt x="958" y="679"/>
                  </a:lnTo>
                  <a:lnTo>
                    <a:pt x="974" y="647"/>
                  </a:lnTo>
                  <a:lnTo>
                    <a:pt x="993" y="617"/>
                  </a:lnTo>
                  <a:lnTo>
                    <a:pt x="1011" y="588"/>
                  </a:lnTo>
                  <a:lnTo>
                    <a:pt x="1031" y="561"/>
                  </a:lnTo>
                  <a:lnTo>
                    <a:pt x="1055" y="533"/>
                  </a:lnTo>
                  <a:lnTo>
                    <a:pt x="1080" y="506"/>
                  </a:lnTo>
                  <a:lnTo>
                    <a:pt x="1107" y="480"/>
                  </a:lnTo>
                  <a:lnTo>
                    <a:pt x="1136" y="455"/>
                  </a:lnTo>
                  <a:lnTo>
                    <a:pt x="1165" y="433"/>
                  </a:lnTo>
                  <a:lnTo>
                    <a:pt x="1196" y="410"/>
                  </a:lnTo>
                  <a:lnTo>
                    <a:pt x="1228" y="389"/>
                  </a:lnTo>
                  <a:lnTo>
                    <a:pt x="1261" y="370"/>
                  </a:lnTo>
                  <a:lnTo>
                    <a:pt x="1295" y="351"/>
                  </a:lnTo>
                  <a:lnTo>
                    <a:pt x="1330" y="334"/>
                  </a:lnTo>
                  <a:lnTo>
                    <a:pt x="1403" y="302"/>
                  </a:lnTo>
                  <a:lnTo>
                    <a:pt x="1481" y="274"/>
                  </a:lnTo>
                  <a:lnTo>
                    <a:pt x="1560" y="249"/>
                  </a:lnTo>
                  <a:lnTo>
                    <a:pt x="1603" y="236"/>
                  </a:lnTo>
                  <a:lnTo>
                    <a:pt x="1646" y="221"/>
                  </a:lnTo>
                  <a:lnTo>
                    <a:pt x="1690" y="203"/>
                  </a:lnTo>
                  <a:lnTo>
                    <a:pt x="1736" y="184"/>
                  </a:lnTo>
                  <a:lnTo>
                    <a:pt x="1780" y="164"/>
                  </a:lnTo>
                  <a:lnTo>
                    <a:pt x="1825" y="143"/>
                  </a:lnTo>
                  <a:lnTo>
                    <a:pt x="1867" y="122"/>
                  </a:lnTo>
                  <a:lnTo>
                    <a:pt x="1907" y="101"/>
                  </a:lnTo>
                  <a:lnTo>
                    <a:pt x="1945" y="81"/>
                  </a:lnTo>
                  <a:lnTo>
                    <a:pt x="1981" y="63"/>
                  </a:lnTo>
                  <a:lnTo>
                    <a:pt x="1996" y="54"/>
                  </a:lnTo>
                  <a:lnTo>
                    <a:pt x="2012" y="45"/>
                  </a:lnTo>
                  <a:lnTo>
                    <a:pt x="2026" y="37"/>
                  </a:lnTo>
                  <a:lnTo>
                    <a:pt x="2038" y="30"/>
                  </a:lnTo>
                  <a:lnTo>
                    <a:pt x="2050" y="24"/>
                  </a:lnTo>
                  <a:lnTo>
                    <a:pt x="2060" y="18"/>
                  </a:lnTo>
                  <a:lnTo>
                    <a:pt x="2069" y="12"/>
                  </a:lnTo>
                  <a:lnTo>
                    <a:pt x="2077" y="8"/>
                  </a:lnTo>
                  <a:lnTo>
                    <a:pt x="2083" y="4"/>
                  </a:lnTo>
                  <a:lnTo>
                    <a:pt x="2087" y="2"/>
                  </a:lnTo>
                  <a:lnTo>
                    <a:pt x="2090" y="0"/>
                  </a:lnTo>
                  <a:lnTo>
                    <a:pt x="209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2448" kern="0">
                <a:solidFill>
                  <a:sysClr val="windowText" lastClr="000000"/>
                </a:solidFill>
                <a:latin typeface="Calibri Light" panose="020F0302020204030204"/>
              </a:endParaRPr>
            </a:p>
          </p:txBody>
        </p:sp>
      </p:grpSp>
      <p:grpSp>
        <p:nvGrpSpPr>
          <p:cNvPr id="318" name="Group 317">
            <a:extLst>
              <a:ext uri="{FF2B5EF4-FFF2-40B4-BE49-F238E27FC236}">
                <a16:creationId xmlns:a16="http://schemas.microsoft.com/office/drawing/2014/main" id="{DE98A571-5A30-4C43-8EC9-BBE5278533B5}"/>
              </a:ext>
            </a:extLst>
          </p:cNvPr>
          <p:cNvGrpSpPr/>
          <p:nvPr/>
        </p:nvGrpSpPr>
        <p:grpSpPr>
          <a:xfrm>
            <a:off x="10864864" y="2991995"/>
            <a:ext cx="506508" cy="385588"/>
            <a:chOff x="2502877" y="2643553"/>
            <a:chExt cx="3651737" cy="2779942"/>
          </a:xfrm>
        </p:grpSpPr>
        <p:cxnSp>
          <p:nvCxnSpPr>
            <p:cNvPr id="319" name="Straight Connector 318">
              <a:extLst>
                <a:ext uri="{FF2B5EF4-FFF2-40B4-BE49-F238E27FC236}">
                  <a16:creationId xmlns:a16="http://schemas.microsoft.com/office/drawing/2014/main" id="{AA201B79-48DF-4CE1-A660-76EE2C933301}"/>
                </a:ext>
              </a:extLst>
            </p:cNvPr>
            <p:cNvCxnSpPr>
              <a:cxnSpLocks/>
            </p:cNvCxnSpPr>
            <p:nvPr/>
          </p:nvCxnSpPr>
          <p:spPr>
            <a:xfrm>
              <a:off x="3303655" y="4505747"/>
              <a:ext cx="0" cy="917748"/>
            </a:xfrm>
            <a:prstGeom prst="line">
              <a:avLst/>
            </a:prstGeom>
            <a:ln w="12700" cap="rnd">
              <a:solidFill>
                <a:schemeClr val="accent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0" name="Straight Connector 319">
              <a:extLst>
                <a:ext uri="{FF2B5EF4-FFF2-40B4-BE49-F238E27FC236}">
                  <a16:creationId xmlns:a16="http://schemas.microsoft.com/office/drawing/2014/main" id="{87DFF8DA-748D-4A42-A1BC-3EA296E54544}"/>
                </a:ext>
              </a:extLst>
            </p:cNvPr>
            <p:cNvCxnSpPr>
              <a:cxnSpLocks/>
            </p:cNvCxnSpPr>
            <p:nvPr/>
          </p:nvCxnSpPr>
          <p:spPr>
            <a:xfrm>
              <a:off x="3983069" y="3734649"/>
              <a:ext cx="0" cy="1688846"/>
            </a:xfrm>
            <a:prstGeom prst="line">
              <a:avLst/>
            </a:prstGeom>
            <a:ln w="12700" cap="rnd">
              <a:solidFill>
                <a:schemeClr val="accent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1" name="Straight Connector 320">
              <a:extLst>
                <a:ext uri="{FF2B5EF4-FFF2-40B4-BE49-F238E27FC236}">
                  <a16:creationId xmlns:a16="http://schemas.microsoft.com/office/drawing/2014/main" id="{1A88BE1F-D84C-49A8-AD37-F96D49F689A6}"/>
                </a:ext>
              </a:extLst>
            </p:cNvPr>
            <p:cNvCxnSpPr>
              <a:cxnSpLocks/>
            </p:cNvCxnSpPr>
            <p:nvPr/>
          </p:nvCxnSpPr>
          <p:spPr>
            <a:xfrm>
              <a:off x="4662482" y="4051603"/>
              <a:ext cx="0" cy="1371892"/>
            </a:xfrm>
            <a:prstGeom prst="line">
              <a:avLst/>
            </a:prstGeom>
            <a:ln w="12700" cap="rnd">
              <a:solidFill>
                <a:schemeClr val="accent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2" name="Straight Connector 321">
              <a:extLst>
                <a:ext uri="{FF2B5EF4-FFF2-40B4-BE49-F238E27FC236}">
                  <a16:creationId xmlns:a16="http://schemas.microsoft.com/office/drawing/2014/main" id="{19F5BE5D-B2E8-4AE9-98BD-5CB0BFF18C6D}"/>
                </a:ext>
              </a:extLst>
            </p:cNvPr>
            <p:cNvCxnSpPr>
              <a:cxnSpLocks/>
            </p:cNvCxnSpPr>
            <p:nvPr/>
          </p:nvCxnSpPr>
          <p:spPr>
            <a:xfrm>
              <a:off x="5330632" y="3185667"/>
              <a:ext cx="0" cy="2237828"/>
            </a:xfrm>
            <a:prstGeom prst="line">
              <a:avLst/>
            </a:prstGeom>
            <a:ln w="12700" cap="rnd">
              <a:solidFill>
                <a:schemeClr val="accent4"/>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23" name="Freeform: Shape 581">
              <a:extLst>
                <a:ext uri="{FF2B5EF4-FFF2-40B4-BE49-F238E27FC236}">
                  <a16:creationId xmlns:a16="http://schemas.microsoft.com/office/drawing/2014/main" id="{7FD3112F-1B1F-4DA6-A031-491CA8167398}"/>
                </a:ext>
              </a:extLst>
            </p:cNvPr>
            <p:cNvSpPr/>
            <p:nvPr/>
          </p:nvSpPr>
          <p:spPr bwMode="auto">
            <a:xfrm>
              <a:off x="2502877" y="2643553"/>
              <a:ext cx="3651737" cy="2288931"/>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Calibri Light" panose="020F0302020204030204"/>
                <a:ea typeface="Segoe UI" pitchFamily="34" charset="0"/>
                <a:cs typeface="Segoe UI" pitchFamily="34" charset="0"/>
              </a:endParaRPr>
            </a:p>
          </p:txBody>
        </p:sp>
      </p:grpSp>
      <p:sp>
        <p:nvSpPr>
          <p:cNvPr id="326" name="Freeform 2"/>
          <p:cNvSpPr>
            <a:spLocks noChangeArrowheads="1"/>
          </p:cNvSpPr>
          <p:nvPr/>
        </p:nvSpPr>
        <p:spPr bwMode="auto">
          <a:xfrm>
            <a:off x="2894765" y="1764811"/>
            <a:ext cx="6476412" cy="1285694"/>
          </a:xfrm>
          <a:prstGeom prst="rect">
            <a:avLst/>
          </a:prstGeom>
          <a:noFill/>
          <a:ln w="12700" cap="flat">
            <a:solidFill>
              <a:schemeClr val="accent4"/>
            </a:solidFill>
            <a:miter lim="800000"/>
            <a:headEnd/>
            <a:tailEnd/>
          </a:ln>
          <a:effectLst/>
        </p:spPr>
        <p:txBody>
          <a:bodyPr wrap="none" anchor="ctr"/>
          <a:lstStyle/>
          <a:p>
            <a:pPr defTabSz="932597">
              <a:defRPr/>
            </a:pPr>
            <a:endParaRPr lang="en-US" sz="1836">
              <a:solidFill>
                <a:prstClr val="black"/>
              </a:solidFill>
              <a:latin typeface="Arial" charset="0"/>
              <a:ea typeface="Arial" charset="0"/>
              <a:cs typeface="Arial" charset="0"/>
            </a:endParaRPr>
          </a:p>
        </p:txBody>
      </p:sp>
      <p:grpSp>
        <p:nvGrpSpPr>
          <p:cNvPr id="329" name="Group 328"/>
          <p:cNvGrpSpPr/>
          <p:nvPr/>
        </p:nvGrpSpPr>
        <p:grpSpPr>
          <a:xfrm rot="16200000">
            <a:off x="7973321" y="3685199"/>
            <a:ext cx="3979467" cy="476401"/>
            <a:chOff x="3487387" y="4548246"/>
            <a:chExt cx="5217226" cy="653146"/>
          </a:xfrm>
        </p:grpSpPr>
        <p:sp>
          <p:nvSpPr>
            <p:cNvPr id="330" name="Freeform 329"/>
            <p:cNvSpPr/>
            <p:nvPr/>
          </p:nvSpPr>
          <p:spPr>
            <a:xfrm rot="10800000">
              <a:off x="3487387" y="4548246"/>
              <a:ext cx="5217226" cy="296885"/>
            </a:xfrm>
            <a:custGeom>
              <a:avLst/>
              <a:gdLst>
                <a:gd name="connsiteX0" fmla="*/ 0 w 9096498"/>
                <a:gd name="connsiteY0" fmla="*/ 356260 h 368135"/>
                <a:gd name="connsiteX1" fmla="*/ 0 w 9096498"/>
                <a:gd name="connsiteY1" fmla="*/ 0 h 368135"/>
                <a:gd name="connsiteX2" fmla="*/ 9096498 w 9096498"/>
                <a:gd name="connsiteY2" fmla="*/ 0 h 368135"/>
                <a:gd name="connsiteX3" fmla="*/ 9096498 w 9096498"/>
                <a:gd name="connsiteY3" fmla="*/ 368135 h 368135"/>
              </a:gdLst>
              <a:ahLst/>
              <a:cxnLst>
                <a:cxn ang="0">
                  <a:pos x="connsiteX0" y="connsiteY0"/>
                </a:cxn>
                <a:cxn ang="0">
                  <a:pos x="connsiteX1" y="connsiteY1"/>
                </a:cxn>
                <a:cxn ang="0">
                  <a:pos x="connsiteX2" y="connsiteY2"/>
                </a:cxn>
                <a:cxn ang="0">
                  <a:pos x="connsiteX3" y="connsiteY3"/>
                </a:cxn>
              </a:cxnLst>
              <a:rect l="l" t="t" r="r" b="b"/>
              <a:pathLst>
                <a:path w="9096498" h="368135">
                  <a:moveTo>
                    <a:pt x="0" y="356260"/>
                  </a:moveTo>
                  <a:lnTo>
                    <a:pt x="0" y="0"/>
                  </a:lnTo>
                  <a:lnTo>
                    <a:pt x="9096498" y="0"/>
                  </a:lnTo>
                  <a:lnTo>
                    <a:pt x="9096498" y="368135"/>
                  </a:lnTo>
                </a:path>
              </a:pathLst>
            </a:custGeom>
            <a:noFill/>
            <a:ln>
              <a:solidFill>
                <a:schemeClr val="accent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srgbClr val="FFFFFF"/>
                </a:solidFill>
                <a:latin typeface="Calibri Light" panose="020F0302020204030204"/>
              </a:endParaRPr>
            </a:p>
          </p:txBody>
        </p:sp>
        <p:sp>
          <p:nvSpPr>
            <p:cNvPr id="331" name="Freeform 330"/>
            <p:cNvSpPr/>
            <p:nvPr/>
          </p:nvSpPr>
          <p:spPr>
            <a:xfrm flipH="1">
              <a:off x="6057373" y="4845131"/>
              <a:ext cx="45719" cy="356261"/>
            </a:xfrm>
            <a:custGeom>
              <a:avLst/>
              <a:gdLst>
                <a:gd name="connsiteX0" fmla="*/ 0 w 0"/>
                <a:gd name="connsiteY0" fmla="*/ 0 h 475013"/>
                <a:gd name="connsiteX1" fmla="*/ 0 w 0"/>
                <a:gd name="connsiteY1" fmla="*/ 475013 h 475013"/>
              </a:gdLst>
              <a:ahLst/>
              <a:cxnLst>
                <a:cxn ang="0">
                  <a:pos x="connsiteX0" y="connsiteY0"/>
                </a:cxn>
                <a:cxn ang="0">
                  <a:pos x="connsiteX1" y="connsiteY1"/>
                </a:cxn>
              </a:cxnLst>
              <a:rect l="l" t="t" r="r" b="b"/>
              <a:pathLst>
                <a:path h="475013">
                  <a:moveTo>
                    <a:pt x="0" y="0"/>
                  </a:moveTo>
                  <a:lnTo>
                    <a:pt x="0" y="475013"/>
                  </a:lnTo>
                </a:path>
              </a:pathLst>
            </a:custGeom>
            <a:noFill/>
            <a:ln>
              <a:solidFill>
                <a:schemeClr val="accent4"/>
              </a:solidFill>
              <a:prstDash val="sysDash"/>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srgbClr val="FFFFFF"/>
                </a:solidFill>
                <a:latin typeface="Calibri Light" panose="020F0302020204030204"/>
              </a:endParaRPr>
            </a:p>
          </p:txBody>
        </p:sp>
      </p:grpSp>
      <p:grpSp>
        <p:nvGrpSpPr>
          <p:cNvPr id="333" name="Group 332">
            <a:extLst>
              <a:ext uri="{FF2B5EF4-FFF2-40B4-BE49-F238E27FC236}">
                <a16:creationId xmlns:a16="http://schemas.microsoft.com/office/drawing/2014/main" id="{157E86F5-3799-413F-865B-056B2239467C}"/>
              </a:ext>
            </a:extLst>
          </p:cNvPr>
          <p:cNvGrpSpPr/>
          <p:nvPr/>
        </p:nvGrpSpPr>
        <p:grpSpPr>
          <a:xfrm>
            <a:off x="8235589" y="5030461"/>
            <a:ext cx="622766" cy="494323"/>
            <a:chOff x="4223626" y="2353385"/>
            <a:chExt cx="1173971" cy="931848"/>
          </a:xfrm>
          <a:solidFill>
            <a:schemeClr val="tx2">
              <a:lumMod val="90000"/>
            </a:schemeClr>
          </a:solidFill>
        </p:grpSpPr>
        <p:grpSp>
          <p:nvGrpSpPr>
            <p:cNvPr id="334" name="Group 333">
              <a:extLst>
                <a:ext uri="{FF2B5EF4-FFF2-40B4-BE49-F238E27FC236}">
                  <a16:creationId xmlns:a16="http://schemas.microsoft.com/office/drawing/2014/main" id="{A05C8CA7-5716-44F4-AA6C-F308105199AC}"/>
                </a:ext>
              </a:extLst>
            </p:cNvPr>
            <p:cNvGrpSpPr/>
            <p:nvPr/>
          </p:nvGrpSpPr>
          <p:grpSpPr>
            <a:xfrm>
              <a:off x="4273550" y="2402418"/>
              <a:ext cx="1079500" cy="840315"/>
              <a:chOff x="4273550" y="2402418"/>
              <a:chExt cx="1079500" cy="840315"/>
            </a:xfrm>
            <a:grpFill/>
          </p:grpSpPr>
          <p:cxnSp>
            <p:nvCxnSpPr>
              <p:cNvPr id="343" name="Straight Connector 342">
                <a:extLst>
                  <a:ext uri="{FF2B5EF4-FFF2-40B4-BE49-F238E27FC236}">
                    <a16:creationId xmlns:a16="http://schemas.microsoft.com/office/drawing/2014/main" id="{5A851271-35B9-4567-8242-E3F912E0579A}"/>
                  </a:ext>
                </a:extLst>
              </p:cNvPr>
              <p:cNvCxnSpPr>
                <a:cxnSpLocks/>
              </p:cNvCxnSpPr>
              <p:nvPr/>
            </p:nvCxnSpPr>
            <p:spPr>
              <a:xfrm>
                <a:off x="4997450" y="2413000"/>
                <a:ext cx="355600" cy="232833"/>
              </a:xfrm>
              <a:prstGeom prst="line">
                <a:avLst/>
              </a:prstGeom>
              <a:grpFill/>
              <a:ln w="12700" cap="rnd">
                <a:solidFill>
                  <a:schemeClr val="accent4"/>
                </a:solidFill>
                <a:prstDash val="solid"/>
                <a:miter lim="800000"/>
                <a:headEnd/>
                <a:tailEnd/>
              </a:ln>
              <a:extLst/>
            </p:spPr>
          </p:cxnSp>
          <p:cxnSp>
            <p:nvCxnSpPr>
              <p:cNvPr id="344" name="Straight Connector 343">
                <a:extLst>
                  <a:ext uri="{FF2B5EF4-FFF2-40B4-BE49-F238E27FC236}">
                    <a16:creationId xmlns:a16="http://schemas.microsoft.com/office/drawing/2014/main" id="{AB8BADB1-F06D-4556-BDB3-AC51BE1C0209}"/>
                  </a:ext>
                </a:extLst>
              </p:cNvPr>
              <p:cNvCxnSpPr>
                <a:cxnSpLocks/>
              </p:cNvCxnSpPr>
              <p:nvPr/>
            </p:nvCxnSpPr>
            <p:spPr>
              <a:xfrm>
                <a:off x="4997450" y="2413000"/>
                <a:ext cx="296333" cy="721783"/>
              </a:xfrm>
              <a:prstGeom prst="line">
                <a:avLst/>
              </a:prstGeom>
              <a:grpFill/>
              <a:ln w="12700" cap="rnd">
                <a:solidFill>
                  <a:schemeClr val="accent4"/>
                </a:solidFill>
                <a:prstDash val="solid"/>
                <a:miter lim="800000"/>
                <a:headEnd/>
                <a:tailEnd/>
              </a:ln>
              <a:extLst/>
            </p:spPr>
          </p:cxnSp>
          <p:cxnSp>
            <p:nvCxnSpPr>
              <p:cNvPr id="345" name="Straight Connector 344">
                <a:extLst>
                  <a:ext uri="{FF2B5EF4-FFF2-40B4-BE49-F238E27FC236}">
                    <a16:creationId xmlns:a16="http://schemas.microsoft.com/office/drawing/2014/main" id="{FEDDF95B-3B64-4407-8297-89C1BA4C5D78}"/>
                  </a:ext>
                </a:extLst>
              </p:cNvPr>
              <p:cNvCxnSpPr>
                <a:cxnSpLocks/>
              </p:cNvCxnSpPr>
              <p:nvPr/>
            </p:nvCxnSpPr>
            <p:spPr>
              <a:xfrm flipV="1">
                <a:off x="4762500" y="3143250"/>
                <a:ext cx="520700" cy="86783"/>
              </a:xfrm>
              <a:prstGeom prst="line">
                <a:avLst/>
              </a:prstGeom>
              <a:grpFill/>
              <a:ln w="12700" cap="rnd">
                <a:solidFill>
                  <a:schemeClr val="accent4"/>
                </a:solidFill>
                <a:prstDash val="solid"/>
                <a:miter lim="800000"/>
                <a:headEnd/>
                <a:tailEnd/>
              </a:ln>
              <a:extLst/>
            </p:spPr>
          </p:cxnSp>
          <p:cxnSp>
            <p:nvCxnSpPr>
              <p:cNvPr id="346" name="Straight Connector 345">
                <a:extLst>
                  <a:ext uri="{FF2B5EF4-FFF2-40B4-BE49-F238E27FC236}">
                    <a16:creationId xmlns:a16="http://schemas.microsoft.com/office/drawing/2014/main" id="{0024F100-B6BA-4A71-A159-2082E41BB8E5}"/>
                  </a:ext>
                </a:extLst>
              </p:cNvPr>
              <p:cNvCxnSpPr>
                <a:cxnSpLocks/>
              </p:cNvCxnSpPr>
              <p:nvPr/>
            </p:nvCxnSpPr>
            <p:spPr>
              <a:xfrm flipV="1">
                <a:off x="5039783" y="2641600"/>
                <a:ext cx="300567" cy="241300"/>
              </a:xfrm>
              <a:prstGeom prst="line">
                <a:avLst/>
              </a:prstGeom>
              <a:grpFill/>
              <a:ln w="12700" cap="rnd">
                <a:solidFill>
                  <a:schemeClr val="accent4"/>
                </a:solidFill>
                <a:prstDash val="solid"/>
                <a:miter lim="800000"/>
                <a:headEnd/>
                <a:tailEnd/>
              </a:ln>
              <a:extLst/>
            </p:spPr>
          </p:cxnSp>
          <p:cxnSp>
            <p:nvCxnSpPr>
              <p:cNvPr id="347" name="Straight Connector 346">
                <a:extLst>
                  <a:ext uri="{FF2B5EF4-FFF2-40B4-BE49-F238E27FC236}">
                    <a16:creationId xmlns:a16="http://schemas.microsoft.com/office/drawing/2014/main" id="{14772615-86BD-40A8-A00C-9CA1E8D8ADC2}"/>
                  </a:ext>
                </a:extLst>
              </p:cNvPr>
              <p:cNvCxnSpPr>
                <a:cxnSpLocks/>
              </p:cNvCxnSpPr>
              <p:nvPr/>
            </p:nvCxnSpPr>
            <p:spPr>
              <a:xfrm flipV="1">
                <a:off x="4413250" y="2413001"/>
                <a:ext cx="571500" cy="126999"/>
              </a:xfrm>
              <a:prstGeom prst="line">
                <a:avLst/>
              </a:prstGeom>
              <a:grpFill/>
              <a:ln w="12700" cap="rnd">
                <a:solidFill>
                  <a:schemeClr val="accent4"/>
                </a:solidFill>
                <a:prstDash val="solid"/>
                <a:miter lim="800000"/>
                <a:headEnd/>
                <a:tailEnd/>
              </a:ln>
              <a:extLst/>
            </p:spPr>
          </p:cxnSp>
          <p:cxnSp>
            <p:nvCxnSpPr>
              <p:cNvPr id="348" name="Straight Connector 347">
                <a:extLst>
                  <a:ext uri="{FF2B5EF4-FFF2-40B4-BE49-F238E27FC236}">
                    <a16:creationId xmlns:a16="http://schemas.microsoft.com/office/drawing/2014/main" id="{CE05E5C5-F516-4118-A018-0C2ABCE56079}"/>
                  </a:ext>
                </a:extLst>
              </p:cNvPr>
              <p:cNvCxnSpPr>
                <a:cxnSpLocks/>
              </p:cNvCxnSpPr>
              <p:nvPr/>
            </p:nvCxnSpPr>
            <p:spPr>
              <a:xfrm flipV="1">
                <a:off x="4703233" y="2450099"/>
                <a:ext cx="251425" cy="248651"/>
              </a:xfrm>
              <a:prstGeom prst="line">
                <a:avLst/>
              </a:prstGeom>
              <a:grpFill/>
              <a:ln w="12700" cap="rnd">
                <a:solidFill>
                  <a:schemeClr val="accent4"/>
                </a:solidFill>
                <a:prstDash val="solid"/>
                <a:miter lim="800000"/>
                <a:headEnd/>
                <a:tailEnd/>
              </a:ln>
              <a:extLst/>
            </p:spPr>
          </p:cxnSp>
          <p:cxnSp>
            <p:nvCxnSpPr>
              <p:cNvPr id="349" name="Straight Connector 348">
                <a:extLst>
                  <a:ext uri="{FF2B5EF4-FFF2-40B4-BE49-F238E27FC236}">
                    <a16:creationId xmlns:a16="http://schemas.microsoft.com/office/drawing/2014/main" id="{235FA8B6-0664-4D81-A0C3-041C91042D21}"/>
                  </a:ext>
                </a:extLst>
              </p:cNvPr>
              <p:cNvCxnSpPr>
                <a:cxnSpLocks/>
              </p:cNvCxnSpPr>
              <p:nvPr/>
            </p:nvCxnSpPr>
            <p:spPr>
              <a:xfrm flipV="1">
                <a:off x="4762500" y="2402418"/>
                <a:ext cx="232833" cy="821265"/>
              </a:xfrm>
              <a:prstGeom prst="line">
                <a:avLst/>
              </a:prstGeom>
              <a:grpFill/>
              <a:ln w="12700" cap="rnd">
                <a:solidFill>
                  <a:schemeClr val="accent4"/>
                </a:solidFill>
                <a:prstDash val="solid"/>
                <a:miter lim="800000"/>
                <a:headEnd/>
                <a:tailEnd/>
              </a:ln>
              <a:extLst/>
            </p:spPr>
          </p:cxnSp>
          <p:cxnSp>
            <p:nvCxnSpPr>
              <p:cNvPr id="350" name="Straight Connector 349">
                <a:extLst>
                  <a:ext uri="{FF2B5EF4-FFF2-40B4-BE49-F238E27FC236}">
                    <a16:creationId xmlns:a16="http://schemas.microsoft.com/office/drawing/2014/main" id="{293D7F10-2B40-4C3E-BC02-FB5F218DD717}"/>
                  </a:ext>
                </a:extLst>
              </p:cNvPr>
              <p:cNvCxnSpPr>
                <a:cxnSpLocks/>
              </p:cNvCxnSpPr>
              <p:nvPr/>
            </p:nvCxnSpPr>
            <p:spPr>
              <a:xfrm flipH="1" flipV="1">
                <a:off x="4273550" y="2984500"/>
                <a:ext cx="495300" cy="251883"/>
              </a:xfrm>
              <a:prstGeom prst="line">
                <a:avLst/>
              </a:prstGeom>
              <a:grpFill/>
              <a:ln w="12700" cap="rnd">
                <a:solidFill>
                  <a:schemeClr val="accent4"/>
                </a:solidFill>
                <a:prstDash val="solid"/>
                <a:miter lim="800000"/>
                <a:headEnd/>
                <a:tailEnd/>
              </a:ln>
              <a:extLst/>
            </p:spPr>
          </p:cxnSp>
          <p:cxnSp>
            <p:nvCxnSpPr>
              <p:cNvPr id="351" name="Straight Connector 350">
                <a:extLst>
                  <a:ext uri="{FF2B5EF4-FFF2-40B4-BE49-F238E27FC236}">
                    <a16:creationId xmlns:a16="http://schemas.microsoft.com/office/drawing/2014/main" id="{6FAF40E5-CA9A-43A7-B678-5E15A8DC259F}"/>
                  </a:ext>
                </a:extLst>
              </p:cNvPr>
              <p:cNvCxnSpPr>
                <a:cxnSpLocks/>
              </p:cNvCxnSpPr>
              <p:nvPr/>
            </p:nvCxnSpPr>
            <p:spPr>
              <a:xfrm flipH="1" flipV="1">
                <a:off x="4417483" y="2537884"/>
                <a:ext cx="647700" cy="338666"/>
              </a:xfrm>
              <a:prstGeom prst="line">
                <a:avLst/>
              </a:prstGeom>
              <a:grpFill/>
              <a:ln w="12700" cap="rnd">
                <a:solidFill>
                  <a:schemeClr val="accent4"/>
                </a:solidFill>
                <a:prstDash val="solid"/>
                <a:miter lim="800000"/>
                <a:headEnd/>
                <a:tailEnd/>
              </a:ln>
              <a:extLst/>
            </p:spPr>
          </p:cxnSp>
          <p:cxnSp>
            <p:nvCxnSpPr>
              <p:cNvPr id="352" name="Straight Connector 351">
                <a:extLst>
                  <a:ext uri="{FF2B5EF4-FFF2-40B4-BE49-F238E27FC236}">
                    <a16:creationId xmlns:a16="http://schemas.microsoft.com/office/drawing/2014/main" id="{BA50FD9A-5E22-4AA7-ACA5-624DAD5EC5B5}"/>
                  </a:ext>
                </a:extLst>
              </p:cNvPr>
              <p:cNvCxnSpPr>
                <a:cxnSpLocks/>
              </p:cNvCxnSpPr>
              <p:nvPr/>
            </p:nvCxnSpPr>
            <p:spPr>
              <a:xfrm flipV="1">
                <a:off x="4277783" y="2874433"/>
                <a:ext cx="770467" cy="107950"/>
              </a:xfrm>
              <a:prstGeom prst="line">
                <a:avLst/>
              </a:prstGeom>
              <a:grpFill/>
              <a:ln w="12700" cap="rnd">
                <a:solidFill>
                  <a:schemeClr val="accent4"/>
                </a:solidFill>
                <a:prstDash val="solid"/>
                <a:miter lim="800000"/>
                <a:headEnd/>
                <a:tailEnd/>
              </a:ln>
              <a:extLst/>
            </p:spPr>
          </p:cxnSp>
          <p:cxnSp>
            <p:nvCxnSpPr>
              <p:cNvPr id="353" name="Straight Connector 352">
                <a:extLst>
                  <a:ext uri="{FF2B5EF4-FFF2-40B4-BE49-F238E27FC236}">
                    <a16:creationId xmlns:a16="http://schemas.microsoft.com/office/drawing/2014/main" id="{4C194713-8DF4-472A-95E2-3008956F3DCA}"/>
                  </a:ext>
                </a:extLst>
              </p:cNvPr>
              <p:cNvCxnSpPr>
                <a:cxnSpLocks/>
              </p:cNvCxnSpPr>
              <p:nvPr/>
            </p:nvCxnSpPr>
            <p:spPr>
              <a:xfrm flipH="1" flipV="1">
                <a:off x="4413250" y="2531533"/>
                <a:ext cx="353483" cy="698500"/>
              </a:xfrm>
              <a:prstGeom prst="line">
                <a:avLst/>
              </a:prstGeom>
              <a:grpFill/>
              <a:ln w="12700" cap="rnd">
                <a:solidFill>
                  <a:schemeClr val="accent4"/>
                </a:solidFill>
                <a:prstDash val="solid"/>
                <a:miter lim="800000"/>
                <a:headEnd/>
                <a:tailEnd/>
              </a:ln>
              <a:extLst/>
            </p:spPr>
          </p:cxnSp>
          <p:cxnSp>
            <p:nvCxnSpPr>
              <p:cNvPr id="354" name="Straight Connector 353">
                <a:extLst>
                  <a:ext uri="{FF2B5EF4-FFF2-40B4-BE49-F238E27FC236}">
                    <a16:creationId xmlns:a16="http://schemas.microsoft.com/office/drawing/2014/main" id="{9D0988E2-D6D1-441A-984F-FCB82793B272}"/>
                  </a:ext>
                </a:extLst>
              </p:cNvPr>
              <p:cNvCxnSpPr>
                <a:cxnSpLocks/>
              </p:cNvCxnSpPr>
              <p:nvPr/>
            </p:nvCxnSpPr>
            <p:spPr>
              <a:xfrm flipH="1" flipV="1">
                <a:off x="4715933" y="2698750"/>
                <a:ext cx="50800" cy="543983"/>
              </a:xfrm>
              <a:prstGeom prst="line">
                <a:avLst/>
              </a:prstGeom>
              <a:grpFill/>
              <a:ln w="12700" cap="rnd">
                <a:solidFill>
                  <a:schemeClr val="accent4"/>
                </a:solidFill>
                <a:prstDash val="solid"/>
                <a:miter lim="800000"/>
                <a:headEnd/>
                <a:tailEnd/>
              </a:ln>
              <a:extLst/>
            </p:spPr>
          </p:cxnSp>
          <p:cxnSp>
            <p:nvCxnSpPr>
              <p:cNvPr id="355" name="Straight Connector 354">
                <a:extLst>
                  <a:ext uri="{FF2B5EF4-FFF2-40B4-BE49-F238E27FC236}">
                    <a16:creationId xmlns:a16="http://schemas.microsoft.com/office/drawing/2014/main" id="{BFBF1C9C-0CC3-4886-AB32-C611A6480AB3}"/>
                  </a:ext>
                </a:extLst>
              </p:cNvPr>
              <p:cNvCxnSpPr>
                <a:cxnSpLocks/>
              </p:cNvCxnSpPr>
              <p:nvPr/>
            </p:nvCxnSpPr>
            <p:spPr>
              <a:xfrm flipH="1" flipV="1">
                <a:off x="5052483" y="2899834"/>
                <a:ext cx="234950" cy="218016"/>
              </a:xfrm>
              <a:prstGeom prst="line">
                <a:avLst/>
              </a:prstGeom>
              <a:grpFill/>
              <a:ln w="12700" cap="rnd">
                <a:solidFill>
                  <a:schemeClr val="accent4"/>
                </a:solidFill>
                <a:prstDash val="solid"/>
                <a:miter lim="800000"/>
                <a:headEnd/>
                <a:tailEnd/>
              </a:ln>
              <a:extLst/>
            </p:spPr>
          </p:cxnSp>
          <p:cxnSp>
            <p:nvCxnSpPr>
              <p:cNvPr id="356" name="Straight Connector 355">
                <a:extLst>
                  <a:ext uri="{FF2B5EF4-FFF2-40B4-BE49-F238E27FC236}">
                    <a16:creationId xmlns:a16="http://schemas.microsoft.com/office/drawing/2014/main" id="{64E2F12D-BF5C-41F8-98EE-C153F2CDD22D}"/>
                  </a:ext>
                </a:extLst>
              </p:cNvPr>
              <p:cNvCxnSpPr>
                <a:cxnSpLocks/>
              </p:cNvCxnSpPr>
              <p:nvPr/>
            </p:nvCxnSpPr>
            <p:spPr>
              <a:xfrm flipV="1">
                <a:off x="4762500" y="2876550"/>
                <a:ext cx="292101" cy="340783"/>
              </a:xfrm>
              <a:prstGeom prst="line">
                <a:avLst/>
              </a:prstGeom>
              <a:grpFill/>
              <a:ln w="12700" cap="rnd">
                <a:solidFill>
                  <a:schemeClr val="accent4"/>
                </a:solidFill>
                <a:prstDash val="solid"/>
                <a:miter lim="800000"/>
                <a:headEnd/>
                <a:tailEnd/>
              </a:ln>
              <a:extLst/>
            </p:spPr>
          </p:cxnSp>
        </p:grpSp>
        <p:sp useBgFill="1">
          <p:nvSpPr>
            <p:cNvPr id="335" name="Oval 19">
              <a:extLst>
                <a:ext uri="{FF2B5EF4-FFF2-40B4-BE49-F238E27FC236}">
                  <a16:creationId xmlns:a16="http://schemas.microsoft.com/office/drawing/2014/main" id="{B69A7114-346D-4E1F-8316-C9F674D43BD2}"/>
                </a:ext>
              </a:extLst>
            </p:cNvPr>
            <p:cNvSpPr>
              <a:spLocks noChangeArrowheads="1"/>
            </p:cNvSpPr>
            <p:nvPr/>
          </p:nvSpPr>
          <p:spPr bwMode="auto">
            <a:xfrm>
              <a:off x="4938065" y="2353385"/>
              <a:ext cx="113307" cy="113307"/>
            </a:xfrm>
            <a:prstGeom prst="ellipse">
              <a:avLst/>
            </a:prstGeom>
            <a:grpFill/>
            <a:ln w="12700" cap="flat">
              <a:solidFill>
                <a:schemeClr val="accent1"/>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32597">
                <a:defRPr/>
              </a:pPr>
              <a:endParaRPr lang="en-US" sz="2040">
                <a:gradFill>
                  <a:gsLst>
                    <a:gs pos="0">
                      <a:srgbClr val="505050"/>
                    </a:gs>
                    <a:gs pos="100000">
                      <a:srgbClr val="505050"/>
                    </a:gs>
                  </a:gsLst>
                  <a:lin ang="5400000" scaled="1"/>
                </a:gradFill>
                <a:latin typeface="Calibri Light" panose="020F0302020204030204"/>
              </a:endParaRPr>
            </a:p>
          </p:txBody>
        </p:sp>
        <p:sp useBgFill="1">
          <p:nvSpPr>
            <p:cNvPr id="336" name="Oval 19">
              <a:extLst>
                <a:ext uri="{FF2B5EF4-FFF2-40B4-BE49-F238E27FC236}">
                  <a16:creationId xmlns:a16="http://schemas.microsoft.com/office/drawing/2014/main" id="{829E95C8-0BE7-4934-BBA0-764CFC1335BC}"/>
                </a:ext>
              </a:extLst>
            </p:cNvPr>
            <p:cNvSpPr>
              <a:spLocks noChangeArrowheads="1"/>
            </p:cNvSpPr>
            <p:nvPr/>
          </p:nvSpPr>
          <p:spPr bwMode="auto">
            <a:xfrm>
              <a:off x="5284290" y="2582712"/>
              <a:ext cx="113307" cy="113307"/>
            </a:xfrm>
            <a:prstGeom prst="ellipse">
              <a:avLst/>
            </a:prstGeom>
            <a:grpFill/>
            <a:ln w="12700" cap="flat">
              <a:solidFill>
                <a:schemeClr val="accent1"/>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32597">
                <a:defRPr/>
              </a:pPr>
              <a:endParaRPr lang="en-US" sz="2040">
                <a:gradFill>
                  <a:gsLst>
                    <a:gs pos="0">
                      <a:srgbClr val="505050"/>
                    </a:gs>
                    <a:gs pos="100000">
                      <a:srgbClr val="505050"/>
                    </a:gs>
                  </a:gsLst>
                  <a:lin ang="5400000" scaled="1"/>
                </a:gradFill>
                <a:latin typeface="Calibri Light" panose="020F0302020204030204"/>
              </a:endParaRPr>
            </a:p>
          </p:txBody>
        </p:sp>
        <p:sp useBgFill="1">
          <p:nvSpPr>
            <p:cNvPr id="337" name="Oval 19">
              <a:extLst>
                <a:ext uri="{FF2B5EF4-FFF2-40B4-BE49-F238E27FC236}">
                  <a16:creationId xmlns:a16="http://schemas.microsoft.com/office/drawing/2014/main" id="{018D398B-43FE-4715-8E00-9755FF081ED6}"/>
                </a:ext>
              </a:extLst>
            </p:cNvPr>
            <p:cNvSpPr>
              <a:spLocks noChangeArrowheads="1"/>
            </p:cNvSpPr>
            <p:nvPr/>
          </p:nvSpPr>
          <p:spPr bwMode="auto">
            <a:xfrm>
              <a:off x="4992571" y="2824202"/>
              <a:ext cx="113307" cy="113307"/>
            </a:xfrm>
            <a:prstGeom prst="ellipse">
              <a:avLst/>
            </a:prstGeom>
            <a:grpFill/>
            <a:ln w="12700" cap="flat">
              <a:solidFill>
                <a:schemeClr val="accent1"/>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32597">
                <a:defRPr/>
              </a:pPr>
              <a:endParaRPr lang="en-US" sz="2040">
                <a:gradFill>
                  <a:gsLst>
                    <a:gs pos="0">
                      <a:srgbClr val="505050"/>
                    </a:gs>
                    <a:gs pos="100000">
                      <a:srgbClr val="505050"/>
                    </a:gs>
                  </a:gsLst>
                  <a:lin ang="5400000" scaled="1"/>
                </a:gradFill>
                <a:latin typeface="Calibri Light" panose="020F0302020204030204"/>
              </a:endParaRPr>
            </a:p>
          </p:txBody>
        </p:sp>
        <p:sp useBgFill="1">
          <p:nvSpPr>
            <p:cNvPr id="338" name="Oval 19">
              <a:extLst>
                <a:ext uri="{FF2B5EF4-FFF2-40B4-BE49-F238E27FC236}">
                  <a16:creationId xmlns:a16="http://schemas.microsoft.com/office/drawing/2014/main" id="{C3354846-2B08-490E-8CC7-713F631A2042}"/>
                </a:ext>
              </a:extLst>
            </p:cNvPr>
            <p:cNvSpPr>
              <a:spLocks noChangeArrowheads="1"/>
            </p:cNvSpPr>
            <p:nvPr/>
          </p:nvSpPr>
          <p:spPr bwMode="auto">
            <a:xfrm>
              <a:off x="5227637" y="3071688"/>
              <a:ext cx="113307" cy="113307"/>
            </a:xfrm>
            <a:prstGeom prst="ellipse">
              <a:avLst/>
            </a:prstGeom>
            <a:grpFill/>
            <a:ln w="12700" cap="flat">
              <a:solidFill>
                <a:schemeClr val="accent1"/>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32597">
                <a:defRPr/>
              </a:pPr>
              <a:endParaRPr lang="en-US" sz="2040">
                <a:gradFill>
                  <a:gsLst>
                    <a:gs pos="0">
                      <a:srgbClr val="505050"/>
                    </a:gs>
                    <a:gs pos="100000">
                      <a:srgbClr val="505050"/>
                    </a:gs>
                  </a:gsLst>
                  <a:lin ang="5400000" scaled="1"/>
                </a:gradFill>
                <a:latin typeface="Calibri Light" panose="020F0302020204030204"/>
              </a:endParaRPr>
            </a:p>
          </p:txBody>
        </p:sp>
        <p:sp useBgFill="1">
          <p:nvSpPr>
            <p:cNvPr id="339" name="Oval 19">
              <a:extLst>
                <a:ext uri="{FF2B5EF4-FFF2-40B4-BE49-F238E27FC236}">
                  <a16:creationId xmlns:a16="http://schemas.microsoft.com/office/drawing/2014/main" id="{D1CBB913-D1AD-48D0-BE4A-7FBEA08A9A92}"/>
                </a:ext>
              </a:extLst>
            </p:cNvPr>
            <p:cNvSpPr>
              <a:spLocks noChangeArrowheads="1"/>
            </p:cNvSpPr>
            <p:nvPr/>
          </p:nvSpPr>
          <p:spPr bwMode="auto">
            <a:xfrm>
              <a:off x="4703544" y="3171926"/>
              <a:ext cx="113307" cy="113307"/>
            </a:xfrm>
            <a:prstGeom prst="ellipse">
              <a:avLst/>
            </a:prstGeom>
            <a:grpFill/>
            <a:ln w="12700" cap="flat">
              <a:solidFill>
                <a:schemeClr val="accent1"/>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32597">
                <a:defRPr/>
              </a:pPr>
              <a:endParaRPr lang="en-US" sz="2040">
                <a:gradFill>
                  <a:gsLst>
                    <a:gs pos="0">
                      <a:srgbClr val="505050"/>
                    </a:gs>
                    <a:gs pos="100000">
                      <a:srgbClr val="505050"/>
                    </a:gs>
                  </a:gsLst>
                  <a:lin ang="5400000" scaled="1"/>
                </a:gradFill>
                <a:latin typeface="Calibri Light" panose="020F0302020204030204"/>
              </a:endParaRPr>
            </a:p>
          </p:txBody>
        </p:sp>
        <p:sp useBgFill="1">
          <p:nvSpPr>
            <p:cNvPr id="340" name="Oval 19">
              <a:extLst>
                <a:ext uri="{FF2B5EF4-FFF2-40B4-BE49-F238E27FC236}">
                  <a16:creationId xmlns:a16="http://schemas.microsoft.com/office/drawing/2014/main" id="{C1B58B5E-4C1F-4ADC-AA6C-FC2ABE032354}"/>
                </a:ext>
              </a:extLst>
            </p:cNvPr>
            <p:cNvSpPr>
              <a:spLocks noChangeArrowheads="1"/>
            </p:cNvSpPr>
            <p:nvPr/>
          </p:nvSpPr>
          <p:spPr bwMode="auto">
            <a:xfrm>
              <a:off x="4223626" y="2924064"/>
              <a:ext cx="113307" cy="113307"/>
            </a:xfrm>
            <a:prstGeom prst="ellipse">
              <a:avLst/>
            </a:prstGeom>
            <a:grpFill/>
            <a:ln w="12700" cap="flat">
              <a:solidFill>
                <a:schemeClr val="accent1"/>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32597">
                <a:defRPr/>
              </a:pPr>
              <a:endParaRPr lang="en-US" sz="2040">
                <a:gradFill>
                  <a:gsLst>
                    <a:gs pos="0">
                      <a:srgbClr val="505050"/>
                    </a:gs>
                    <a:gs pos="100000">
                      <a:srgbClr val="505050"/>
                    </a:gs>
                  </a:gsLst>
                  <a:lin ang="5400000" scaled="1"/>
                </a:gradFill>
                <a:latin typeface="Calibri Light" panose="020F0302020204030204"/>
              </a:endParaRPr>
            </a:p>
          </p:txBody>
        </p:sp>
        <p:sp useBgFill="1">
          <p:nvSpPr>
            <p:cNvPr id="341" name="Oval 19">
              <a:extLst>
                <a:ext uri="{FF2B5EF4-FFF2-40B4-BE49-F238E27FC236}">
                  <a16:creationId xmlns:a16="http://schemas.microsoft.com/office/drawing/2014/main" id="{CFB2AEFE-8939-4180-9B35-944BDC81CF0E}"/>
                </a:ext>
              </a:extLst>
            </p:cNvPr>
            <p:cNvSpPr>
              <a:spLocks noChangeArrowheads="1"/>
            </p:cNvSpPr>
            <p:nvPr/>
          </p:nvSpPr>
          <p:spPr bwMode="auto">
            <a:xfrm>
              <a:off x="4655543" y="2638231"/>
              <a:ext cx="113307" cy="113307"/>
            </a:xfrm>
            <a:prstGeom prst="ellipse">
              <a:avLst/>
            </a:prstGeom>
            <a:grpFill/>
            <a:ln w="12700" cap="flat">
              <a:solidFill>
                <a:schemeClr val="accent1"/>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32597">
                <a:defRPr/>
              </a:pPr>
              <a:endParaRPr lang="en-US" sz="2040">
                <a:gradFill>
                  <a:gsLst>
                    <a:gs pos="0">
                      <a:srgbClr val="505050"/>
                    </a:gs>
                    <a:gs pos="100000">
                      <a:srgbClr val="505050"/>
                    </a:gs>
                  </a:gsLst>
                  <a:lin ang="5400000" scaled="1"/>
                </a:gradFill>
                <a:latin typeface="Calibri Light" panose="020F0302020204030204"/>
              </a:endParaRPr>
            </a:p>
          </p:txBody>
        </p:sp>
        <p:sp useBgFill="1">
          <p:nvSpPr>
            <p:cNvPr id="342" name="Oval 19">
              <a:extLst>
                <a:ext uri="{FF2B5EF4-FFF2-40B4-BE49-F238E27FC236}">
                  <a16:creationId xmlns:a16="http://schemas.microsoft.com/office/drawing/2014/main" id="{09010101-87A4-4BE3-A0A0-3F72B3CAD0F3}"/>
                </a:ext>
              </a:extLst>
            </p:cNvPr>
            <p:cNvSpPr>
              <a:spLocks noChangeArrowheads="1"/>
            </p:cNvSpPr>
            <p:nvPr/>
          </p:nvSpPr>
          <p:spPr bwMode="auto">
            <a:xfrm>
              <a:off x="4363387" y="2482918"/>
              <a:ext cx="113307" cy="113307"/>
            </a:xfrm>
            <a:prstGeom prst="ellipse">
              <a:avLst/>
            </a:prstGeom>
            <a:grpFill/>
            <a:ln w="12700" cap="flat">
              <a:solidFill>
                <a:schemeClr val="accent1"/>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32597">
                <a:defRPr/>
              </a:pPr>
              <a:endParaRPr lang="en-US" sz="2040">
                <a:gradFill>
                  <a:gsLst>
                    <a:gs pos="0">
                      <a:srgbClr val="505050"/>
                    </a:gs>
                    <a:gs pos="100000">
                      <a:srgbClr val="505050"/>
                    </a:gs>
                  </a:gsLst>
                  <a:lin ang="5400000" scaled="1"/>
                </a:gradFill>
                <a:latin typeface="Calibri Light" panose="020F0302020204030204"/>
              </a:endParaRPr>
            </a:p>
          </p:txBody>
        </p:sp>
      </p:grpSp>
      <p:pic>
        <p:nvPicPr>
          <p:cNvPr id="9" name="Picture 8"/>
          <p:cNvPicPr>
            <a:picLocks noChangeAspect="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5098363" y="5044785"/>
            <a:ext cx="816028" cy="426825"/>
          </a:xfrm>
          <a:prstGeom prst="rect">
            <a:avLst/>
          </a:prstGeom>
        </p:spPr>
      </p:pic>
      <p:grpSp>
        <p:nvGrpSpPr>
          <p:cNvPr id="357" name="Group 356"/>
          <p:cNvGrpSpPr/>
          <p:nvPr/>
        </p:nvGrpSpPr>
        <p:grpSpPr>
          <a:xfrm rot="16200000">
            <a:off x="315635" y="3581816"/>
            <a:ext cx="4026406" cy="476401"/>
            <a:chOff x="3487387" y="4548246"/>
            <a:chExt cx="5217226" cy="653146"/>
          </a:xfrm>
        </p:grpSpPr>
        <p:sp>
          <p:nvSpPr>
            <p:cNvPr id="358" name="Freeform 357"/>
            <p:cNvSpPr/>
            <p:nvPr/>
          </p:nvSpPr>
          <p:spPr>
            <a:xfrm rot="10800000">
              <a:off x="3487387" y="4548246"/>
              <a:ext cx="5217226" cy="296885"/>
            </a:xfrm>
            <a:custGeom>
              <a:avLst/>
              <a:gdLst>
                <a:gd name="connsiteX0" fmla="*/ 0 w 9096498"/>
                <a:gd name="connsiteY0" fmla="*/ 356260 h 368135"/>
                <a:gd name="connsiteX1" fmla="*/ 0 w 9096498"/>
                <a:gd name="connsiteY1" fmla="*/ 0 h 368135"/>
                <a:gd name="connsiteX2" fmla="*/ 9096498 w 9096498"/>
                <a:gd name="connsiteY2" fmla="*/ 0 h 368135"/>
                <a:gd name="connsiteX3" fmla="*/ 9096498 w 9096498"/>
                <a:gd name="connsiteY3" fmla="*/ 368135 h 368135"/>
              </a:gdLst>
              <a:ahLst/>
              <a:cxnLst>
                <a:cxn ang="0">
                  <a:pos x="connsiteX0" y="connsiteY0"/>
                </a:cxn>
                <a:cxn ang="0">
                  <a:pos x="connsiteX1" y="connsiteY1"/>
                </a:cxn>
                <a:cxn ang="0">
                  <a:pos x="connsiteX2" y="connsiteY2"/>
                </a:cxn>
                <a:cxn ang="0">
                  <a:pos x="connsiteX3" y="connsiteY3"/>
                </a:cxn>
              </a:cxnLst>
              <a:rect l="l" t="t" r="r" b="b"/>
              <a:pathLst>
                <a:path w="9096498" h="368135">
                  <a:moveTo>
                    <a:pt x="0" y="356260"/>
                  </a:moveTo>
                  <a:lnTo>
                    <a:pt x="0" y="0"/>
                  </a:lnTo>
                  <a:lnTo>
                    <a:pt x="9096498" y="0"/>
                  </a:lnTo>
                  <a:lnTo>
                    <a:pt x="9096498" y="368135"/>
                  </a:lnTo>
                </a:path>
              </a:pathLst>
            </a:custGeom>
            <a:noFill/>
            <a:ln>
              <a:solidFill>
                <a:schemeClr val="accent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srgbClr val="FFFFFF"/>
                </a:solidFill>
                <a:latin typeface="Calibri Light" panose="020F0302020204030204"/>
              </a:endParaRPr>
            </a:p>
          </p:txBody>
        </p:sp>
        <p:sp>
          <p:nvSpPr>
            <p:cNvPr id="359" name="Freeform 358"/>
            <p:cNvSpPr/>
            <p:nvPr/>
          </p:nvSpPr>
          <p:spPr>
            <a:xfrm flipH="1">
              <a:off x="6057373" y="4845131"/>
              <a:ext cx="45719" cy="356261"/>
            </a:xfrm>
            <a:custGeom>
              <a:avLst/>
              <a:gdLst>
                <a:gd name="connsiteX0" fmla="*/ 0 w 0"/>
                <a:gd name="connsiteY0" fmla="*/ 0 h 475013"/>
                <a:gd name="connsiteX1" fmla="*/ 0 w 0"/>
                <a:gd name="connsiteY1" fmla="*/ 475013 h 475013"/>
              </a:gdLst>
              <a:ahLst/>
              <a:cxnLst>
                <a:cxn ang="0">
                  <a:pos x="connsiteX0" y="connsiteY0"/>
                </a:cxn>
                <a:cxn ang="0">
                  <a:pos x="connsiteX1" y="connsiteY1"/>
                </a:cxn>
              </a:cxnLst>
              <a:rect l="l" t="t" r="r" b="b"/>
              <a:pathLst>
                <a:path h="475013">
                  <a:moveTo>
                    <a:pt x="0" y="0"/>
                  </a:moveTo>
                  <a:lnTo>
                    <a:pt x="0" y="475013"/>
                  </a:lnTo>
                </a:path>
              </a:pathLst>
            </a:custGeom>
            <a:noFill/>
            <a:ln>
              <a:solidFill>
                <a:schemeClr val="accent4"/>
              </a:solidFill>
              <a:prstDash val="sysDash"/>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srgbClr val="FFFFFF"/>
                </a:solidFill>
                <a:latin typeface="Calibri Light" panose="020F0302020204030204"/>
              </a:endParaRPr>
            </a:p>
          </p:txBody>
        </p:sp>
      </p:grpSp>
      <p:grpSp>
        <p:nvGrpSpPr>
          <p:cNvPr id="8" name="Group 7"/>
          <p:cNvGrpSpPr/>
          <p:nvPr/>
        </p:nvGrpSpPr>
        <p:grpSpPr>
          <a:xfrm>
            <a:off x="1102832" y="1911998"/>
            <a:ext cx="396638" cy="604960"/>
            <a:chOff x="952162" y="1304149"/>
            <a:chExt cx="630602" cy="961807"/>
          </a:xfrm>
          <a:noFill/>
        </p:grpSpPr>
        <p:grpSp>
          <p:nvGrpSpPr>
            <p:cNvPr id="170" name="Group 169">
              <a:extLst>
                <a:ext uri="{FF2B5EF4-FFF2-40B4-BE49-F238E27FC236}">
                  <a16:creationId xmlns:a16="http://schemas.microsoft.com/office/drawing/2014/main" id="{421523C8-5C73-4065-8241-E6B5788AE66D}"/>
                </a:ext>
              </a:extLst>
            </p:cNvPr>
            <p:cNvGrpSpPr/>
            <p:nvPr/>
          </p:nvGrpSpPr>
          <p:grpSpPr>
            <a:xfrm rot="18900000">
              <a:off x="952162" y="1304149"/>
              <a:ext cx="630602" cy="634379"/>
              <a:chOff x="7855882" y="2876917"/>
              <a:chExt cx="186983" cy="188103"/>
            </a:xfrm>
            <a:grpFill/>
          </p:grpSpPr>
          <p:sp>
            <p:nvSpPr>
              <p:cNvPr id="171" name="Freeform 99">
                <a:extLst>
                  <a:ext uri="{FF2B5EF4-FFF2-40B4-BE49-F238E27FC236}">
                    <a16:creationId xmlns:a16="http://schemas.microsoft.com/office/drawing/2014/main" id="{82403A1B-46A8-496D-97A1-D6CD697255D0}"/>
                  </a:ext>
                </a:extLst>
              </p:cNvPr>
              <p:cNvSpPr>
                <a:spLocks/>
              </p:cNvSpPr>
              <p:nvPr/>
            </p:nvSpPr>
            <p:spPr bwMode="auto">
              <a:xfrm>
                <a:off x="7855882" y="2951934"/>
                <a:ext cx="111966" cy="113086"/>
              </a:xfrm>
              <a:custGeom>
                <a:avLst/>
                <a:gdLst>
                  <a:gd name="T0" fmla="*/ 0 w 46"/>
                  <a:gd name="T1" fmla="*/ 0 h 47"/>
                  <a:gd name="T2" fmla="*/ 46 w 46"/>
                  <a:gd name="T3" fmla="*/ 47 h 47"/>
                </a:gdLst>
                <a:ahLst/>
                <a:cxnLst>
                  <a:cxn ang="0">
                    <a:pos x="T0" y="T1"/>
                  </a:cxn>
                  <a:cxn ang="0">
                    <a:pos x="T2" y="T3"/>
                  </a:cxn>
                </a:cxnLst>
                <a:rect l="0" t="0" r="r" b="b"/>
                <a:pathLst>
                  <a:path w="46" h="47">
                    <a:moveTo>
                      <a:pt x="0" y="0"/>
                    </a:moveTo>
                    <a:cubicBezTo>
                      <a:pt x="25" y="0"/>
                      <a:pt x="46" y="21"/>
                      <a:pt x="46" y="47"/>
                    </a:cubicBezTo>
                  </a:path>
                </a:pathLst>
              </a:custGeom>
              <a:grpFill/>
              <a:ln w="12700" cap="flat">
                <a:solidFill>
                  <a:schemeClr val="accent1"/>
                </a:solidFill>
                <a:prstDash val="solid"/>
                <a:miter lim="800000"/>
                <a:headEnd/>
                <a:tailEnd/>
              </a:ln>
              <a:extLst/>
            </p:spPr>
            <p:txBody>
              <a:bodyPr vert="horz" wrap="square" lIns="73863" tIns="36932" rIns="73863" bIns="36932" numCol="1" anchor="t" anchorCtr="0" compatLnSpc="1">
                <a:prstTxWarp prst="textNoShape">
                  <a:avLst/>
                </a:prstTxWarp>
              </a:bodyPr>
              <a:lstStyle/>
              <a:p>
                <a:pPr defTabSz="914049">
                  <a:defRPr/>
                </a:pPr>
                <a:endParaRPr lang="en-US" sz="962" kern="0">
                  <a:solidFill>
                    <a:srgbClr val="505050"/>
                  </a:solidFill>
                  <a:latin typeface="Segoe UI Semilight"/>
                </a:endParaRPr>
              </a:p>
            </p:txBody>
          </p:sp>
          <p:sp>
            <p:nvSpPr>
              <p:cNvPr id="172" name="Freeform 100">
                <a:extLst>
                  <a:ext uri="{FF2B5EF4-FFF2-40B4-BE49-F238E27FC236}">
                    <a16:creationId xmlns:a16="http://schemas.microsoft.com/office/drawing/2014/main" id="{4955A11D-DC58-4772-9411-DE2AE3195549}"/>
                  </a:ext>
                </a:extLst>
              </p:cNvPr>
              <p:cNvSpPr>
                <a:spLocks/>
              </p:cNvSpPr>
              <p:nvPr/>
            </p:nvSpPr>
            <p:spPr bwMode="auto">
              <a:xfrm>
                <a:off x="7855882" y="2916105"/>
                <a:ext cx="150035" cy="148915"/>
              </a:xfrm>
              <a:custGeom>
                <a:avLst/>
                <a:gdLst>
                  <a:gd name="T0" fmla="*/ 0 w 62"/>
                  <a:gd name="T1" fmla="*/ 0 h 62"/>
                  <a:gd name="T2" fmla="*/ 62 w 62"/>
                  <a:gd name="T3" fmla="*/ 62 h 62"/>
                </a:gdLst>
                <a:ahLst/>
                <a:cxnLst>
                  <a:cxn ang="0">
                    <a:pos x="T0" y="T1"/>
                  </a:cxn>
                  <a:cxn ang="0">
                    <a:pos x="T2" y="T3"/>
                  </a:cxn>
                </a:cxnLst>
                <a:rect l="0" t="0" r="r" b="b"/>
                <a:pathLst>
                  <a:path w="62" h="62">
                    <a:moveTo>
                      <a:pt x="0" y="0"/>
                    </a:moveTo>
                    <a:cubicBezTo>
                      <a:pt x="34" y="0"/>
                      <a:pt x="62" y="27"/>
                      <a:pt x="62" y="62"/>
                    </a:cubicBezTo>
                  </a:path>
                </a:pathLst>
              </a:custGeom>
              <a:grpFill/>
              <a:ln w="12700" cap="flat">
                <a:solidFill>
                  <a:schemeClr val="accent1"/>
                </a:solidFill>
                <a:prstDash val="solid"/>
                <a:miter lim="800000"/>
                <a:headEnd/>
                <a:tailEnd/>
              </a:ln>
              <a:extLst/>
            </p:spPr>
            <p:txBody>
              <a:bodyPr vert="horz" wrap="square" lIns="73863" tIns="36932" rIns="73863" bIns="36932" numCol="1" anchor="t" anchorCtr="0" compatLnSpc="1">
                <a:prstTxWarp prst="textNoShape">
                  <a:avLst/>
                </a:prstTxWarp>
              </a:bodyPr>
              <a:lstStyle/>
              <a:p>
                <a:pPr defTabSz="914049">
                  <a:defRPr/>
                </a:pPr>
                <a:endParaRPr lang="en-US" sz="962" kern="0">
                  <a:solidFill>
                    <a:srgbClr val="505050"/>
                  </a:solidFill>
                  <a:latin typeface="Segoe UI Semilight"/>
                </a:endParaRPr>
              </a:p>
            </p:txBody>
          </p:sp>
          <p:sp>
            <p:nvSpPr>
              <p:cNvPr id="173" name="Freeform 101">
                <a:extLst>
                  <a:ext uri="{FF2B5EF4-FFF2-40B4-BE49-F238E27FC236}">
                    <a16:creationId xmlns:a16="http://schemas.microsoft.com/office/drawing/2014/main" id="{DB0A5B1D-F31E-4BE1-9830-C9C3C44A294F}"/>
                  </a:ext>
                </a:extLst>
              </p:cNvPr>
              <p:cNvSpPr>
                <a:spLocks/>
              </p:cNvSpPr>
              <p:nvPr/>
            </p:nvSpPr>
            <p:spPr bwMode="auto">
              <a:xfrm>
                <a:off x="7855882" y="2876917"/>
                <a:ext cx="186983" cy="188103"/>
              </a:xfrm>
              <a:custGeom>
                <a:avLst/>
                <a:gdLst>
                  <a:gd name="T0" fmla="*/ 0 w 77"/>
                  <a:gd name="T1" fmla="*/ 0 h 78"/>
                  <a:gd name="T2" fmla="*/ 77 w 77"/>
                  <a:gd name="T3" fmla="*/ 78 h 78"/>
                </a:gdLst>
                <a:ahLst/>
                <a:cxnLst>
                  <a:cxn ang="0">
                    <a:pos x="T0" y="T1"/>
                  </a:cxn>
                  <a:cxn ang="0">
                    <a:pos x="T2" y="T3"/>
                  </a:cxn>
                </a:cxnLst>
                <a:rect l="0" t="0" r="r" b="b"/>
                <a:pathLst>
                  <a:path w="77" h="78">
                    <a:moveTo>
                      <a:pt x="0" y="0"/>
                    </a:moveTo>
                    <a:cubicBezTo>
                      <a:pt x="42" y="0"/>
                      <a:pt x="77" y="35"/>
                      <a:pt x="77" y="78"/>
                    </a:cubicBezTo>
                  </a:path>
                </a:pathLst>
              </a:custGeom>
              <a:grpFill/>
              <a:ln w="12700" cap="flat">
                <a:solidFill>
                  <a:schemeClr val="accent1"/>
                </a:solidFill>
                <a:prstDash val="solid"/>
                <a:miter lim="800000"/>
                <a:headEnd/>
                <a:tailEnd/>
              </a:ln>
              <a:extLst/>
            </p:spPr>
            <p:txBody>
              <a:bodyPr vert="horz" wrap="square" lIns="73863" tIns="36932" rIns="73863" bIns="36932" numCol="1" anchor="t" anchorCtr="0" compatLnSpc="1">
                <a:prstTxWarp prst="textNoShape">
                  <a:avLst/>
                </a:prstTxWarp>
              </a:bodyPr>
              <a:lstStyle/>
              <a:p>
                <a:pPr defTabSz="914049">
                  <a:defRPr/>
                </a:pPr>
                <a:endParaRPr lang="en-US" sz="962" kern="0">
                  <a:solidFill>
                    <a:srgbClr val="505050"/>
                  </a:solidFill>
                  <a:latin typeface="Segoe UI Semilight"/>
                </a:endParaRPr>
              </a:p>
            </p:txBody>
          </p:sp>
        </p:grpSp>
        <p:sp>
          <p:nvSpPr>
            <p:cNvPr id="5" name="Oval 4"/>
            <p:cNvSpPr/>
            <p:nvPr/>
          </p:nvSpPr>
          <p:spPr>
            <a:xfrm flipV="1">
              <a:off x="1084304" y="1899638"/>
              <a:ext cx="366318" cy="366318"/>
            </a:xfrm>
            <a:prstGeom prst="ellipse">
              <a:avLst/>
            </a:prstGeom>
            <a:grp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srgbClr val="FFFFFF"/>
                </a:solidFill>
                <a:latin typeface="Calibri Light" panose="020F0302020204030204"/>
              </a:endParaRPr>
            </a:p>
          </p:txBody>
        </p:sp>
      </p:grpSp>
      <p:grpSp>
        <p:nvGrpSpPr>
          <p:cNvPr id="10" name="Group 9"/>
          <p:cNvGrpSpPr/>
          <p:nvPr/>
        </p:nvGrpSpPr>
        <p:grpSpPr>
          <a:xfrm>
            <a:off x="819633" y="3007482"/>
            <a:ext cx="846156" cy="468915"/>
            <a:chOff x="603432" y="2974623"/>
            <a:chExt cx="829640" cy="459762"/>
          </a:xfrm>
        </p:grpSpPr>
        <p:sp>
          <p:nvSpPr>
            <p:cNvPr id="176" name="Freeform 146">
              <a:extLst>
                <a:ext uri="{FF2B5EF4-FFF2-40B4-BE49-F238E27FC236}">
                  <a16:creationId xmlns:a16="http://schemas.microsoft.com/office/drawing/2014/main" id="{8584423E-DC4D-476D-A3D6-22901C3C02B4}"/>
                </a:ext>
              </a:extLst>
            </p:cNvPr>
            <p:cNvSpPr>
              <a:spLocks noChangeAspect="1"/>
            </p:cNvSpPr>
            <p:nvPr/>
          </p:nvSpPr>
          <p:spPr bwMode="auto">
            <a:xfrm>
              <a:off x="603432" y="2974623"/>
              <a:ext cx="485330" cy="307364"/>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bg1"/>
            </a:solidFill>
            <a:ln w="12700">
              <a:solidFill>
                <a:schemeClr val="accent4"/>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IN" sz="1836" b="1">
                <a:solidFill>
                  <a:srgbClr val="505050"/>
                </a:solidFill>
                <a:latin typeface="Segoe UI Semilight" panose="020B0402040204020203" pitchFamily="34" charset="0"/>
                <a:ea typeface="Segoe UI" pitchFamily="34" charset="0"/>
                <a:cs typeface="Segoe UI Semilight" panose="020B0402040204020203" pitchFamily="34" charset="0"/>
              </a:endParaRPr>
            </a:p>
          </p:txBody>
        </p:sp>
        <p:sp>
          <p:nvSpPr>
            <p:cNvPr id="203" name="Freeform 146">
              <a:extLst>
                <a:ext uri="{FF2B5EF4-FFF2-40B4-BE49-F238E27FC236}">
                  <a16:creationId xmlns:a16="http://schemas.microsoft.com/office/drawing/2014/main" id="{8584423E-DC4D-476D-A3D6-22901C3C02B4}"/>
                </a:ext>
              </a:extLst>
            </p:cNvPr>
            <p:cNvSpPr>
              <a:spLocks noChangeAspect="1"/>
            </p:cNvSpPr>
            <p:nvPr/>
          </p:nvSpPr>
          <p:spPr bwMode="auto">
            <a:xfrm>
              <a:off x="799900" y="3033391"/>
              <a:ext cx="633172" cy="400994"/>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bg1"/>
            </a:solidFill>
            <a:ln w="127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IN" sz="1836" b="1">
                <a:solidFill>
                  <a:srgbClr val="505050"/>
                </a:solidFill>
                <a:latin typeface="Segoe UI Semilight" panose="020B0402040204020203" pitchFamily="34" charset="0"/>
                <a:ea typeface="Segoe UI" pitchFamily="34" charset="0"/>
                <a:cs typeface="Segoe UI Semilight" panose="020B0402040204020203" pitchFamily="34" charset="0"/>
              </a:endParaRPr>
            </a:p>
          </p:txBody>
        </p:sp>
      </p:grpSp>
      <p:sp>
        <p:nvSpPr>
          <p:cNvPr id="165" name="TextBox 164">
            <a:extLst>
              <a:ext uri="{FF2B5EF4-FFF2-40B4-BE49-F238E27FC236}">
                <a16:creationId xmlns:a16="http://schemas.microsoft.com/office/drawing/2014/main" id="{0DC26B6F-BE7E-4BB0-B7F6-BD86F96475CE}"/>
              </a:ext>
            </a:extLst>
          </p:cNvPr>
          <p:cNvSpPr txBox="1"/>
          <p:nvPr/>
        </p:nvSpPr>
        <p:spPr>
          <a:xfrm>
            <a:off x="10189948" y="5783233"/>
            <a:ext cx="1815172" cy="254262"/>
          </a:xfrm>
          <a:prstGeom prst="rect">
            <a:avLst/>
          </a:prstGeom>
          <a:noFill/>
        </p:spPr>
        <p:txBody>
          <a:bodyPr wrap="square" rtlCol="0">
            <a:spAutoFit/>
          </a:bodyPr>
          <a:lstStyle/>
          <a:p>
            <a:pPr algn="ctr" defTabSz="932597">
              <a:spcAft>
                <a:spcPts val="1632"/>
              </a:spcAft>
              <a:defRPr/>
            </a:pPr>
            <a:r>
              <a:rPr lang="en-US" sz="1020" b="1">
                <a:solidFill>
                  <a:prstClr val="white"/>
                </a:solidFill>
                <a:latin typeface="Segoe UI Semibold" charset="0"/>
                <a:ea typeface="Segoe UI Semibold" charset="0"/>
                <a:cs typeface="Segoe UI Semibold" charset="0"/>
              </a:rPr>
              <a:t>Data warehouses</a:t>
            </a:r>
          </a:p>
        </p:txBody>
      </p:sp>
      <p:grpSp>
        <p:nvGrpSpPr>
          <p:cNvPr id="166" name="Group 165">
            <a:extLst>
              <a:ext uri="{FF2B5EF4-FFF2-40B4-BE49-F238E27FC236}">
                <a16:creationId xmlns:a16="http://schemas.microsoft.com/office/drawing/2014/main" id="{329D6182-2959-48F8-AEDB-BB4B108D1668}"/>
              </a:ext>
            </a:extLst>
          </p:cNvPr>
          <p:cNvGrpSpPr/>
          <p:nvPr/>
        </p:nvGrpSpPr>
        <p:grpSpPr>
          <a:xfrm>
            <a:off x="10854728" y="5307818"/>
            <a:ext cx="485613" cy="476890"/>
            <a:chOff x="2549926" y="1227604"/>
            <a:chExt cx="5177116" cy="5084148"/>
          </a:xfrm>
        </p:grpSpPr>
        <p:sp>
          <p:nvSpPr>
            <p:cNvPr id="167" name="Freeform: Shape 583">
              <a:extLst>
                <a:ext uri="{FF2B5EF4-FFF2-40B4-BE49-F238E27FC236}">
                  <a16:creationId xmlns:a16="http://schemas.microsoft.com/office/drawing/2014/main" id="{D41FA54A-BF28-42C1-BAB5-00F77F2BE36E}"/>
                </a:ext>
              </a:extLst>
            </p:cNvPr>
            <p:cNvSpPr/>
            <p:nvPr/>
          </p:nvSpPr>
          <p:spPr bwMode="auto">
            <a:xfrm>
              <a:off x="2549926" y="1227604"/>
              <a:ext cx="4001268" cy="3614059"/>
            </a:xfrm>
            <a:custGeom>
              <a:avLst/>
              <a:gdLst>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72234 w 4001268"/>
                <a:gd name="connsiteY5" fmla="*/ 1559139 h 3614059"/>
                <a:gd name="connsiteX6" fmla="*/ 629034 w 4001268"/>
                <a:gd name="connsiteY6" fmla="*/ 1559139 h 3614059"/>
                <a:gd name="connsiteX7" fmla="*/ 629034 w 4001268"/>
                <a:gd name="connsiteY7" fmla="*/ 3614059 h 3614059"/>
                <a:gd name="connsiteX8" fmla="*/ 342168 w 4001268"/>
                <a:gd name="connsiteY8" fmla="*/ 3614059 h 3614059"/>
                <a:gd name="connsiteX9" fmla="*/ 342168 w 4001268"/>
                <a:gd name="connsiteY9" fmla="*/ 1445188 h 3614059"/>
                <a:gd name="connsiteX10" fmla="*/ 0 w 4001268"/>
                <a:gd name="connsiteY10" fmla="*/ 1445188 h 3614059"/>
                <a:gd name="connsiteX11" fmla="*/ 2000634 w 4001268"/>
                <a:gd name="connsiteY11" fmla="*/ 0 h 3614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01268" h="3614059">
                  <a:moveTo>
                    <a:pt x="2000634" y="0"/>
                  </a:moveTo>
                  <a:lnTo>
                    <a:pt x="4001268" y="1445188"/>
                  </a:lnTo>
                  <a:lnTo>
                    <a:pt x="3659101" y="1445188"/>
                  </a:lnTo>
                  <a:lnTo>
                    <a:pt x="3659101" y="3614059"/>
                  </a:lnTo>
                  <a:lnTo>
                    <a:pt x="3372234" y="3614059"/>
                  </a:lnTo>
                  <a:lnTo>
                    <a:pt x="3372234" y="1559139"/>
                  </a:lnTo>
                  <a:lnTo>
                    <a:pt x="629034" y="1559139"/>
                  </a:lnTo>
                  <a:lnTo>
                    <a:pt x="629034" y="3614059"/>
                  </a:lnTo>
                  <a:lnTo>
                    <a:pt x="342168" y="3614059"/>
                  </a:lnTo>
                  <a:lnTo>
                    <a:pt x="342168" y="1445188"/>
                  </a:lnTo>
                  <a:lnTo>
                    <a:pt x="0" y="1445188"/>
                  </a:lnTo>
                  <a:lnTo>
                    <a:pt x="2000634" y="0"/>
                  </a:lnTo>
                  <a:close/>
                </a:path>
              </a:pathLst>
            </a:custGeom>
            <a:noFill/>
            <a:ln w="127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Calibri Light" panose="020F0302020204030204"/>
                <a:ea typeface="Segoe UI" pitchFamily="34" charset="0"/>
                <a:cs typeface="Segoe UI" pitchFamily="34" charset="0"/>
              </a:endParaRPr>
            </a:p>
          </p:txBody>
        </p:sp>
        <p:sp>
          <p:nvSpPr>
            <p:cNvPr id="168" name="Rectangle 167">
              <a:extLst>
                <a:ext uri="{FF2B5EF4-FFF2-40B4-BE49-F238E27FC236}">
                  <a16:creationId xmlns:a16="http://schemas.microsoft.com/office/drawing/2014/main" id="{EF12A1BF-A814-4491-97D6-31BAC827D32B}"/>
                </a:ext>
              </a:extLst>
            </p:cNvPr>
            <p:cNvSpPr/>
            <p:nvPr/>
          </p:nvSpPr>
          <p:spPr bwMode="auto">
            <a:xfrm>
              <a:off x="3364798" y="4227868"/>
              <a:ext cx="603787" cy="603789"/>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Calibri Light" panose="020F0302020204030204"/>
                <a:ea typeface="Segoe UI" pitchFamily="34" charset="0"/>
                <a:cs typeface="Segoe UI" pitchFamily="34" charset="0"/>
              </a:endParaRPr>
            </a:p>
          </p:txBody>
        </p:sp>
        <p:sp>
          <p:nvSpPr>
            <p:cNvPr id="169" name="Rectangle 168">
              <a:extLst>
                <a:ext uri="{FF2B5EF4-FFF2-40B4-BE49-F238E27FC236}">
                  <a16:creationId xmlns:a16="http://schemas.microsoft.com/office/drawing/2014/main" id="{CE25C6EB-E7AE-47CE-AF01-64A9FFD04266}"/>
                </a:ext>
              </a:extLst>
            </p:cNvPr>
            <p:cNvSpPr/>
            <p:nvPr/>
          </p:nvSpPr>
          <p:spPr bwMode="auto">
            <a:xfrm>
              <a:off x="3968585" y="4227868"/>
              <a:ext cx="603787" cy="603789"/>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Calibri Light" panose="020F0302020204030204"/>
                <a:ea typeface="Segoe UI" pitchFamily="34" charset="0"/>
                <a:cs typeface="Segoe UI" pitchFamily="34" charset="0"/>
              </a:endParaRPr>
            </a:p>
          </p:txBody>
        </p:sp>
        <p:sp>
          <p:nvSpPr>
            <p:cNvPr id="174" name="Rectangle 173">
              <a:extLst>
                <a:ext uri="{FF2B5EF4-FFF2-40B4-BE49-F238E27FC236}">
                  <a16:creationId xmlns:a16="http://schemas.microsoft.com/office/drawing/2014/main" id="{B0854FBD-403C-4B0D-B2BB-E9D2C2068322}"/>
                </a:ext>
              </a:extLst>
            </p:cNvPr>
            <p:cNvSpPr/>
            <p:nvPr/>
          </p:nvSpPr>
          <p:spPr bwMode="auto">
            <a:xfrm>
              <a:off x="4572371" y="4227868"/>
              <a:ext cx="603787" cy="603789"/>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Calibri Light" panose="020F0302020204030204"/>
                <a:ea typeface="Segoe UI" pitchFamily="34" charset="0"/>
                <a:cs typeface="Segoe UI" pitchFamily="34" charset="0"/>
              </a:endParaRPr>
            </a:p>
          </p:txBody>
        </p:sp>
        <p:sp>
          <p:nvSpPr>
            <p:cNvPr id="175" name="Rectangle 174">
              <a:extLst>
                <a:ext uri="{FF2B5EF4-FFF2-40B4-BE49-F238E27FC236}">
                  <a16:creationId xmlns:a16="http://schemas.microsoft.com/office/drawing/2014/main" id="{4F75DB51-D6A0-4425-97A8-C6F1D00838E8}"/>
                </a:ext>
              </a:extLst>
            </p:cNvPr>
            <p:cNvSpPr/>
            <p:nvPr/>
          </p:nvSpPr>
          <p:spPr bwMode="auto">
            <a:xfrm>
              <a:off x="3364798" y="3624080"/>
              <a:ext cx="603787" cy="603789"/>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Calibri Light" panose="020F0302020204030204"/>
                <a:ea typeface="Segoe UI" pitchFamily="34" charset="0"/>
                <a:cs typeface="Segoe UI" pitchFamily="34" charset="0"/>
              </a:endParaRPr>
            </a:p>
          </p:txBody>
        </p:sp>
        <p:sp>
          <p:nvSpPr>
            <p:cNvPr id="177" name="Rectangle 176">
              <a:extLst>
                <a:ext uri="{FF2B5EF4-FFF2-40B4-BE49-F238E27FC236}">
                  <a16:creationId xmlns:a16="http://schemas.microsoft.com/office/drawing/2014/main" id="{1ED2B57A-8299-4302-AC8F-62DC4E4925DE}"/>
                </a:ext>
              </a:extLst>
            </p:cNvPr>
            <p:cNvSpPr/>
            <p:nvPr/>
          </p:nvSpPr>
          <p:spPr bwMode="auto">
            <a:xfrm>
              <a:off x="3968585" y="3624080"/>
              <a:ext cx="603787" cy="603789"/>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Calibri Light" panose="020F0302020204030204"/>
                <a:ea typeface="Segoe UI" pitchFamily="34" charset="0"/>
                <a:cs typeface="Segoe UI" pitchFamily="34" charset="0"/>
              </a:endParaRPr>
            </a:p>
          </p:txBody>
        </p:sp>
        <p:sp>
          <p:nvSpPr>
            <p:cNvPr id="179" name="Rectangle 178">
              <a:extLst>
                <a:ext uri="{FF2B5EF4-FFF2-40B4-BE49-F238E27FC236}">
                  <a16:creationId xmlns:a16="http://schemas.microsoft.com/office/drawing/2014/main" id="{453BE61B-3648-4CA6-ACC9-9F37A2D6D604}"/>
                </a:ext>
              </a:extLst>
            </p:cNvPr>
            <p:cNvSpPr/>
            <p:nvPr/>
          </p:nvSpPr>
          <p:spPr bwMode="auto">
            <a:xfrm>
              <a:off x="3777367" y="3020291"/>
              <a:ext cx="603787" cy="603789"/>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Calibri Light" panose="020F0302020204030204"/>
                <a:ea typeface="Segoe UI" pitchFamily="34" charset="0"/>
                <a:cs typeface="Segoe UI" pitchFamily="34" charset="0"/>
              </a:endParaRPr>
            </a:p>
          </p:txBody>
        </p:sp>
        <p:sp>
          <p:nvSpPr>
            <p:cNvPr id="180" name="Cylinder 590">
              <a:extLst>
                <a:ext uri="{FF2B5EF4-FFF2-40B4-BE49-F238E27FC236}">
                  <a16:creationId xmlns:a16="http://schemas.microsoft.com/office/drawing/2014/main" id="{DA454E18-FC30-45FC-9B5D-2747C1D4681F}"/>
                </a:ext>
              </a:extLst>
            </p:cNvPr>
            <p:cNvSpPr/>
            <p:nvPr/>
          </p:nvSpPr>
          <p:spPr bwMode="auto">
            <a:xfrm>
              <a:off x="5335724" y="3170126"/>
              <a:ext cx="2391318" cy="3141626"/>
            </a:xfrm>
            <a:prstGeom prst="can">
              <a:avLst>
                <a:gd name="adj" fmla="val 39530"/>
              </a:avLst>
            </a:prstGeom>
            <a:solidFill>
              <a:schemeClr val="bg1"/>
            </a:solidFill>
            <a:ln w="1270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9217" rIns="0"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836">
                <a:solidFill>
                  <a:srgbClr val="162F33"/>
                </a:solidFill>
                <a:latin typeface="Calibri Light" panose="020F0302020204030204"/>
                <a:ea typeface="Segoe UI" pitchFamily="34" charset="0"/>
                <a:cs typeface="Segoe UI" pitchFamily="34" charset="0"/>
              </a:endParaRPr>
            </a:p>
          </p:txBody>
        </p:sp>
      </p:grpSp>
      <p:sp>
        <p:nvSpPr>
          <p:cNvPr id="11" name="TextBox 10">
            <a:extLst>
              <a:ext uri="{FF2B5EF4-FFF2-40B4-BE49-F238E27FC236}">
                <a16:creationId xmlns:a16="http://schemas.microsoft.com/office/drawing/2014/main" id="{949023DE-2731-4F78-AC2E-0DDF7085F71C}"/>
              </a:ext>
            </a:extLst>
          </p:cNvPr>
          <p:cNvSpPr txBox="1"/>
          <p:nvPr/>
        </p:nvSpPr>
        <p:spPr>
          <a:xfrm>
            <a:off x="2832886" y="1356502"/>
            <a:ext cx="1797229" cy="382308"/>
          </a:xfrm>
          <a:prstGeom prst="rect">
            <a:avLst/>
          </a:prstGeom>
          <a:noFill/>
        </p:spPr>
        <p:txBody>
          <a:bodyPr wrap="none" rtlCol="0">
            <a:spAutoFit/>
          </a:bodyPr>
          <a:lstStyle/>
          <a:p>
            <a:pPr defTabSz="932597">
              <a:defRPr/>
            </a:pPr>
            <a:r>
              <a:rPr lang="en-US" sz="1836">
                <a:solidFill>
                  <a:prstClr val="white"/>
                </a:solidFill>
                <a:latin typeface="Calibri Light" panose="020F0302020204030204"/>
              </a:rPr>
              <a:t>Azure Databricks</a:t>
            </a:r>
          </a:p>
        </p:txBody>
      </p:sp>
      <p:sp>
        <p:nvSpPr>
          <p:cNvPr id="185" name="Freeform 4">
            <a:extLst>
              <a:ext uri="{FF2B5EF4-FFF2-40B4-BE49-F238E27FC236}">
                <a16:creationId xmlns:a16="http://schemas.microsoft.com/office/drawing/2014/main" id="{555740EF-E494-4066-B033-B42E7DBE76E8}"/>
              </a:ext>
            </a:extLst>
          </p:cNvPr>
          <p:cNvSpPr>
            <a:spLocks noChangeArrowheads="1"/>
          </p:cNvSpPr>
          <p:nvPr/>
        </p:nvSpPr>
        <p:spPr bwMode="auto">
          <a:xfrm>
            <a:off x="404974" y="1083597"/>
            <a:ext cx="11636062" cy="5187050"/>
          </a:xfrm>
          <a:prstGeom prst="rect">
            <a:avLst/>
          </a:prstGeom>
          <a:noFill/>
          <a:ln w="12700" cap="flat">
            <a:solidFill>
              <a:schemeClr val="accent1"/>
            </a:solidFill>
            <a:prstDash val="sysDash"/>
            <a:miter lim="800000"/>
            <a:headEnd/>
            <a:tailEnd/>
          </a:ln>
          <a:effectLst/>
        </p:spPr>
        <p:txBody>
          <a:bodyPr wrap="none" anchor="ctr"/>
          <a:lstStyle/>
          <a:p>
            <a:pPr defTabSz="932597">
              <a:defRPr/>
            </a:pPr>
            <a:endParaRPr lang="en-US" sz="1836">
              <a:solidFill>
                <a:prstClr val="black"/>
              </a:solidFill>
              <a:latin typeface="Arial" charset="0"/>
              <a:ea typeface="Arial" charset="0"/>
              <a:cs typeface="Arial" charset="0"/>
            </a:endParaRPr>
          </a:p>
        </p:txBody>
      </p:sp>
      <p:sp>
        <p:nvSpPr>
          <p:cNvPr id="13" name="TextBox 12">
            <a:extLst>
              <a:ext uri="{FF2B5EF4-FFF2-40B4-BE49-F238E27FC236}">
                <a16:creationId xmlns:a16="http://schemas.microsoft.com/office/drawing/2014/main" id="{1AB9D3D5-FE04-431D-B831-604D8382741D}"/>
              </a:ext>
            </a:extLst>
          </p:cNvPr>
          <p:cNvSpPr txBox="1"/>
          <p:nvPr/>
        </p:nvSpPr>
        <p:spPr>
          <a:xfrm>
            <a:off x="907462" y="6411177"/>
            <a:ext cx="2179145" cy="382308"/>
          </a:xfrm>
          <a:prstGeom prst="rect">
            <a:avLst/>
          </a:prstGeom>
          <a:noFill/>
        </p:spPr>
        <p:txBody>
          <a:bodyPr wrap="none" rtlCol="0">
            <a:spAutoFit/>
          </a:bodyPr>
          <a:lstStyle/>
          <a:p>
            <a:pPr defTabSz="932597">
              <a:defRPr/>
            </a:pPr>
            <a:r>
              <a:rPr lang="en-US" sz="1836" b="1">
                <a:solidFill>
                  <a:prstClr val="white"/>
                </a:solidFill>
                <a:latin typeface="Calibri Light" panose="020F0302020204030204"/>
              </a:rPr>
              <a:t>Enhance Productivity</a:t>
            </a:r>
          </a:p>
        </p:txBody>
      </p:sp>
      <p:sp>
        <p:nvSpPr>
          <p:cNvPr id="181" name="Rectangle 180">
            <a:extLst>
              <a:ext uri="{FF2B5EF4-FFF2-40B4-BE49-F238E27FC236}">
                <a16:creationId xmlns:a16="http://schemas.microsoft.com/office/drawing/2014/main" id="{A26CDD1E-54A7-47B3-8CE8-9571A3F1FE4F}"/>
              </a:ext>
            </a:extLst>
          </p:cNvPr>
          <p:cNvSpPr/>
          <p:nvPr/>
        </p:nvSpPr>
        <p:spPr>
          <a:xfrm>
            <a:off x="2964335" y="3200573"/>
            <a:ext cx="3717032" cy="318286"/>
          </a:xfrm>
          <a:prstGeom prst="rect">
            <a:avLst/>
          </a:prstGeom>
        </p:spPr>
        <p:txBody>
          <a:bodyPr wrap="square">
            <a:spAutoFit/>
          </a:bodyPr>
          <a:lstStyle/>
          <a:p>
            <a:pPr defTabSz="932597">
              <a:defRPr/>
            </a:pPr>
            <a:r>
              <a:rPr lang="en-US" sz="1428">
                <a:solidFill>
                  <a:prstClr val="white"/>
                </a:solidFill>
                <a:latin typeface="Segoe UI" charset="0"/>
                <a:ea typeface="Segoe UI" charset="0"/>
                <a:cs typeface="Segoe UI" charset="0"/>
              </a:rPr>
              <a:t>Deploy Production Jobs &amp; Workflows </a:t>
            </a:r>
          </a:p>
        </p:txBody>
      </p:sp>
      <p:sp>
        <p:nvSpPr>
          <p:cNvPr id="182" name="Rectangle 181">
            <a:extLst>
              <a:ext uri="{FF2B5EF4-FFF2-40B4-BE49-F238E27FC236}">
                <a16:creationId xmlns:a16="http://schemas.microsoft.com/office/drawing/2014/main" id="{97B581DE-181E-4145-9FAF-9BB9503DD781}"/>
              </a:ext>
            </a:extLst>
          </p:cNvPr>
          <p:cNvSpPr/>
          <p:nvPr/>
        </p:nvSpPr>
        <p:spPr>
          <a:xfrm>
            <a:off x="4785549" y="5601462"/>
            <a:ext cx="1269795" cy="254262"/>
          </a:xfrm>
          <a:prstGeom prst="rect">
            <a:avLst/>
          </a:prstGeom>
        </p:spPr>
        <p:txBody>
          <a:bodyPr wrap="square">
            <a:spAutoFit/>
          </a:bodyPr>
          <a:lstStyle/>
          <a:p>
            <a:pPr algn="ctr" defTabSz="932597">
              <a:defRPr/>
            </a:pPr>
            <a:r>
              <a:rPr lang="en-US" sz="1020" b="1">
                <a:solidFill>
                  <a:prstClr val="white"/>
                </a:solidFill>
                <a:latin typeface="Segoe UI Semibold" charset="0"/>
                <a:ea typeface="Segoe UI Semibold" charset="0"/>
                <a:cs typeface="Segoe UI Semibold" charset="0"/>
              </a:rPr>
              <a:t>APACHE SPARK</a:t>
            </a:r>
          </a:p>
        </p:txBody>
      </p:sp>
      <p:sp>
        <p:nvSpPr>
          <p:cNvPr id="178" name="Rectangle 177">
            <a:extLst>
              <a:ext uri="{FF2B5EF4-FFF2-40B4-BE49-F238E27FC236}">
                <a16:creationId xmlns:a16="http://schemas.microsoft.com/office/drawing/2014/main" id="{783E5D5E-5D12-4CAC-AB79-D3B04C94F35C}"/>
              </a:ext>
            </a:extLst>
          </p:cNvPr>
          <p:cNvSpPr/>
          <p:nvPr/>
        </p:nvSpPr>
        <p:spPr>
          <a:xfrm>
            <a:off x="3021408" y="4245882"/>
            <a:ext cx="1641651" cy="249299"/>
          </a:xfrm>
          <a:prstGeom prst="rect">
            <a:avLst/>
          </a:prstGeom>
        </p:spPr>
        <p:txBody>
          <a:bodyPr wrap="square">
            <a:spAutoFit/>
          </a:bodyPr>
          <a:lstStyle/>
          <a:p>
            <a:pPr algn="ctr" defTabSz="932597">
              <a:defRPr/>
            </a:pPr>
            <a:r>
              <a:rPr lang="en-US" sz="1020" b="1">
                <a:solidFill>
                  <a:prstClr val="white"/>
                </a:solidFill>
                <a:latin typeface="Segoe UI Semibold" charset="0"/>
                <a:ea typeface="Segoe UI Semibold" charset="0"/>
                <a:cs typeface="Segoe UI Semibold" charset="0"/>
              </a:rPr>
              <a:t>MULTI-STAGE PIPELINES</a:t>
            </a:r>
          </a:p>
        </p:txBody>
      </p:sp>
      <p:sp>
        <p:nvSpPr>
          <p:cNvPr id="189" name="Rectangle 188">
            <a:extLst>
              <a:ext uri="{FF2B5EF4-FFF2-40B4-BE49-F238E27FC236}">
                <a16:creationId xmlns:a16="http://schemas.microsoft.com/office/drawing/2014/main" id="{483AD615-61FF-4EE1-804B-D9DEC8C23CF7}"/>
              </a:ext>
            </a:extLst>
          </p:cNvPr>
          <p:cNvSpPr/>
          <p:nvPr/>
        </p:nvSpPr>
        <p:spPr>
          <a:xfrm>
            <a:off x="3243622" y="2681894"/>
            <a:ext cx="1197349" cy="254262"/>
          </a:xfrm>
          <a:prstGeom prst="rect">
            <a:avLst/>
          </a:prstGeom>
        </p:spPr>
        <p:txBody>
          <a:bodyPr wrap="square">
            <a:spAutoFit/>
          </a:bodyPr>
          <a:lstStyle/>
          <a:p>
            <a:pPr algn="ctr" defTabSz="932597">
              <a:defRPr/>
            </a:pPr>
            <a:r>
              <a:rPr lang="en-US" sz="1020" b="1">
                <a:solidFill>
                  <a:prstClr val="white"/>
                </a:solidFill>
                <a:latin typeface="Segoe UI Semibold" charset="0"/>
                <a:ea typeface="Segoe UI Semibold" charset="0"/>
                <a:cs typeface="Segoe UI Semibold" charset="0"/>
              </a:rPr>
              <a:t>DATA ENGINEER</a:t>
            </a:r>
          </a:p>
        </p:txBody>
      </p:sp>
      <p:grpSp>
        <p:nvGrpSpPr>
          <p:cNvPr id="190" name="Group 189">
            <a:extLst>
              <a:ext uri="{FF2B5EF4-FFF2-40B4-BE49-F238E27FC236}">
                <a16:creationId xmlns:a16="http://schemas.microsoft.com/office/drawing/2014/main" id="{F862E818-0B14-4D57-891F-E80EAB9EB6ED}"/>
              </a:ext>
            </a:extLst>
          </p:cNvPr>
          <p:cNvGrpSpPr/>
          <p:nvPr/>
        </p:nvGrpSpPr>
        <p:grpSpPr>
          <a:xfrm>
            <a:off x="3647791" y="2272554"/>
            <a:ext cx="519325" cy="407910"/>
            <a:chOff x="8339328" y="268334"/>
            <a:chExt cx="780544" cy="613088"/>
          </a:xfrm>
        </p:grpSpPr>
        <p:sp>
          <p:nvSpPr>
            <p:cNvPr id="191" name="Freeform 17">
              <a:extLst>
                <a:ext uri="{FF2B5EF4-FFF2-40B4-BE49-F238E27FC236}">
                  <a16:creationId xmlns:a16="http://schemas.microsoft.com/office/drawing/2014/main" id="{0A8BE349-F75B-4DA5-91B4-2A6FEDCC3717}"/>
                </a:ext>
              </a:extLst>
            </p:cNvPr>
            <p:cNvSpPr>
              <a:spLocks noEditPoints="1"/>
            </p:cNvSpPr>
            <p:nvPr/>
          </p:nvSpPr>
          <p:spPr bwMode="auto">
            <a:xfrm>
              <a:off x="8578117" y="268334"/>
              <a:ext cx="541755" cy="499762"/>
            </a:xfrm>
            <a:custGeom>
              <a:avLst/>
              <a:gdLst>
                <a:gd name="T0" fmla="*/ 224 w 356"/>
                <a:gd name="T1" fmla="*/ 273 h 328"/>
                <a:gd name="T2" fmla="*/ 181 w 356"/>
                <a:gd name="T3" fmla="*/ 295 h 328"/>
                <a:gd name="T4" fmla="*/ 181 w 356"/>
                <a:gd name="T5" fmla="*/ 328 h 328"/>
                <a:gd name="T6" fmla="*/ 121 w 356"/>
                <a:gd name="T7" fmla="*/ 328 h 328"/>
                <a:gd name="T8" fmla="*/ 121 w 356"/>
                <a:gd name="T9" fmla="*/ 291 h 328"/>
                <a:gd name="T10" fmla="*/ 57 w 356"/>
                <a:gd name="T11" fmla="*/ 254 h 328"/>
                <a:gd name="T12" fmla="*/ 28 w 356"/>
                <a:gd name="T13" fmla="*/ 269 h 328"/>
                <a:gd name="T14" fmla="*/ 0 w 356"/>
                <a:gd name="T15" fmla="*/ 214 h 328"/>
                <a:gd name="T16" fmla="*/ 28 w 356"/>
                <a:gd name="T17" fmla="*/ 199 h 328"/>
                <a:gd name="T18" fmla="*/ 21 w 356"/>
                <a:gd name="T19" fmla="*/ 162 h 328"/>
                <a:gd name="T20" fmla="*/ 28 w 356"/>
                <a:gd name="T21" fmla="*/ 125 h 328"/>
                <a:gd name="T22" fmla="*/ 0 w 356"/>
                <a:gd name="T23" fmla="*/ 111 h 328"/>
                <a:gd name="T24" fmla="*/ 28 w 356"/>
                <a:gd name="T25" fmla="*/ 55 h 328"/>
                <a:gd name="T26" fmla="*/ 57 w 356"/>
                <a:gd name="T27" fmla="*/ 70 h 328"/>
                <a:gd name="T28" fmla="*/ 121 w 356"/>
                <a:gd name="T29" fmla="*/ 33 h 328"/>
                <a:gd name="T30" fmla="*/ 121 w 356"/>
                <a:gd name="T31" fmla="*/ 0 h 328"/>
                <a:gd name="T32" fmla="*/ 181 w 356"/>
                <a:gd name="T33" fmla="*/ 0 h 328"/>
                <a:gd name="T34" fmla="*/ 181 w 356"/>
                <a:gd name="T35" fmla="*/ 30 h 328"/>
                <a:gd name="T36" fmla="*/ 249 w 356"/>
                <a:gd name="T37" fmla="*/ 70 h 328"/>
                <a:gd name="T38" fmla="*/ 274 w 356"/>
                <a:gd name="T39" fmla="*/ 55 h 328"/>
                <a:gd name="T40" fmla="*/ 306 w 356"/>
                <a:gd name="T41" fmla="*/ 111 h 328"/>
                <a:gd name="T42" fmla="*/ 277 w 356"/>
                <a:gd name="T43" fmla="*/ 125 h 328"/>
                <a:gd name="T44" fmla="*/ 282 w 356"/>
                <a:gd name="T45" fmla="*/ 162 h 328"/>
                <a:gd name="T46" fmla="*/ 279 w 356"/>
                <a:gd name="T47" fmla="*/ 188 h 328"/>
                <a:gd name="T48" fmla="*/ 186 w 356"/>
                <a:gd name="T49" fmla="*/ 100 h 328"/>
                <a:gd name="T50" fmla="*/ 150 w 356"/>
                <a:gd name="T51" fmla="*/ 89 h 328"/>
                <a:gd name="T52" fmla="*/ 75 w 356"/>
                <a:gd name="T53" fmla="*/ 166 h 328"/>
                <a:gd name="T54" fmla="*/ 107 w 356"/>
                <a:gd name="T55" fmla="*/ 231 h 328"/>
                <a:gd name="T56" fmla="*/ 209 w 356"/>
                <a:gd name="T57" fmla="*/ 238 h 328"/>
                <a:gd name="T58" fmla="*/ 310 w 356"/>
                <a:gd name="T59" fmla="*/ 302 h 328"/>
                <a:gd name="T60" fmla="*/ 348 w 356"/>
                <a:gd name="T61" fmla="*/ 294 h 328"/>
                <a:gd name="T62" fmla="*/ 340 w 356"/>
                <a:gd name="T63" fmla="*/ 256 h 328"/>
                <a:gd name="T64" fmla="*/ 237 w 356"/>
                <a:gd name="T65" fmla="*/ 195 h 328"/>
                <a:gd name="T66" fmla="*/ 235 w 356"/>
                <a:gd name="T67" fmla="*/ 194 h 328"/>
                <a:gd name="T68" fmla="*/ 234 w 356"/>
                <a:gd name="T69" fmla="*/ 179 h 328"/>
                <a:gd name="T70" fmla="*/ 172 w 356"/>
                <a:gd name="T71" fmla="*/ 139 h 328"/>
                <a:gd name="T72" fmla="*/ 145 w 356"/>
                <a:gd name="T73" fmla="*/ 153 h 328"/>
                <a:gd name="T74" fmla="*/ 194 w 356"/>
                <a:gd name="T75" fmla="*/ 183 h 328"/>
                <a:gd name="T76" fmla="*/ 182 w 356"/>
                <a:gd name="T77" fmla="*/ 199 h 328"/>
                <a:gd name="T78" fmla="*/ 135 w 356"/>
                <a:gd name="T79" fmla="*/ 169 h 328"/>
                <a:gd name="T80" fmla="*/ 132 w 356"/>
                <a:gd name="T81" fmla="*/ 201 h 328"/>
                <a:gd name="T82" fmla="*/ 194 w 356"/>
                <a:gd name="T83" fmla="*/ 241 h 328"/>
                <a:gd name="T84" fmla="*/ 207 w 356"/>
                <a:gd name="T85" fmla="*/ 237 h 328"/>
                <a:gd name="T86" fmla="*/ 209 w 356"/>
                <a:gd name="T87" fmla="*/ 23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6" h="328">
                  <a:moveTo>
                    <a:pt x="224" y="273"/>
                  </a:moveTo>
                  <a:cubicBezTo>
                    <a:pt x="213" y="284"/>
                    <a:pt x="195" y="291"/>
                    <a:pt x="181" y="295"/>
                  </a:cubicBezTo>
                  <a:cubicBezTo>
                    <a:pt x="181" y="295"/>
                    <a:pt x="181" y="295"/>
                    <a:pt x="181" y="328"/>
                  </a:cubicBezTo>
                  <a:cubicBezTo>
                    <a:pt x="181" y="328"/>
                    <a:pt x="181" y="328"/>
                    <a:pt x="121" y="328"/>
                  </a:cubicBezTo>
                  <a:cubicBezTo>
                    <a:pt x="121" y="328"/>
                    <a:pt x="121" y="328"/>
                    <a:pt x="121" y="291"/>
                  </a:cubicBezTo>
                  <a:cubicBezTo>
                    <a:pt x="96" y="287"/>
                    <a:pt x="75" y="273"/>
                    <a:pt x="57" y="254"/>
                  </a:cubicBezTo>
                  <a:cubicBezTo>
                    <a:pt x="57" y="254"/>
                    <a:pt x="57" y="254"/>
                    <a:pt x="28" y="269"/>
                  </a:cubicBezTo>
                  <a:cubicBezTo>
                    <a:pt x="28" y="269"/>
                    <a:pt x="28" y="269"/>
                    <a:pt x="0" y="214"/>
                  </a:cubicBezTo>
                  <a:cubicBezTo>
                    <a:pt x="0" y="214"/>
                    <a:pt x="0" y="214"/>
                    <a:pt x="28" y="199"/>
                  </a:cubicBezTo>
                  <a:cubicBezTo>
                    <a:pt x="25" y="188"/>
                    <a:pt x="21" y="177"/>
                    <a:pt x="21" y="162"/>
                  </a:cubicBezTo>
                  <a:cubicBezTo>
                    <a:pt x="21" y="151"/>
                    <a:pt x="25" y="136"/>
                    <a:pt x="28" y="125"/>
                  </a:cubicBezTo>
                  <a:cubicBezTo>
                    <a:pt x="28" y="125"/>
                    <a:pt x="28" y="125"/>
                    <a:pt x="0" y="111"/>
                  </a:cubicBezTo>
                  <a:cubicBezTo>
                    <a:pt x="0" y="111"/>
                    <a:pt x="0" y="111"/>
                    <a:pt x="28" y="55"/>
                  </a:cubicBezTo>
                  <a:cubicBezTo>
                    <a:pt x="28" y="55"/>
                    <a:pt x="28" y="55"/>
                    <a:pt x="57" y="70"/>
                  </a:cubicBezTo>
                  <a:cubicBezTo>
                    <a:pt x="75" y="52"/>
                    <a:pt x="96" y="37"/>
                    <a:pt x="121" y="33"/>
                  </a:cubicBezTo>
                  <a:cubicBezTo>
                    <a:pt x="121" y="33"/>
                    <a:pt x="121" y="33"/>
                    <a:pt x="121" y="0"/>
                  </a:cubicBezTo>
                  <a:cubicBezTo>
                    <a:pt x="121" y="0"/>
                    <a:pt x="121" y="0"/>
                    <a:pt x="181" y="0"/>
                  </a:cubicBezTo>
                  <a:cubicBezTo>
                    <a:pt x="181" y="0"/>
                    <a:pt x="181" y="0"/>
                    <a:pt x="181" y="30"/>
                  </a:cubicBezTo>
                  <a:cubicBezTo>
                    <a:pt x="206" y="37"/>
                    <a:pt x="231" y="52"/>
                    <a:pt x="249" y="70"/>
                  </a:cubicBezTo>
                  <a:cubicBezTo>
                    <a:pt x="249" y="70"/>
                    <a:pt x="249" y="70"/>
                    <a:pt x="274" y="55"/>
                  </a:cubicBezTo>
                  <a:cubicBezTo>
                    <a:pt x="274" y="55"/>
                    <a:pt x="274" y="55"/>
                    <a:pt x="306" y="111"/>
                  </a:cubicBezTo>
                  <a:cubicBezTo>
                    <a:pt x="306" y="111"/>
                    <a:pt x="306" y="111"/>
                    <a:pt x="277" y="125"/>
                  </a:cubicBezTo>
                  <a:cubicBezTo>
                    <a:pt x="281" y="136"/>
                    <a:pt x="282" y="150"/>
                    <a:pt x="282" y="162"/>
                  </a:cubicBezTo>
                  <a:cubicBezTo>
                    <a:pt x="282" y="169"/>
                    <a:pt x="282" y="178"/>
                    <a:pt x="279" y="188"/>
                  </a:cubicBezTo>
                  <a:moveTo>
                    <a:pt x="186" y="100"/>
                  </a:moveTo>
                  <a:cubicBezTo>
                    <a:pt x="176" y="93"/>
                    <a:pt x="165" y="89"/>
                    <a:pt x="150" y="89"/>
                  </a:cubicBezTo>
                  <a:cubicBezTo>
                    <a:pt x="107" y="89"/>
                    <a:pt x="75" y="126"/>
                    <a:pt x="75" y="166"/>
                  </a:cubicBezTo>
                  <a:cubicBezTo>
                    <a:pt x="75" y="195"/>
                    <a:pt x="85" y="217"/>
                    <a:pt x="107" y="231"/>
                  </a:cubicBezTo>
                  <a:moveTo>
                    <a:pt x="209" y="238"/>
                  </a:moveTo>
                  <a:cubicBezTo>
                    <a:pt x="310" y="302"/>
                    <a:pt x="310" y="302"/>
                    <a:pt x="310" y="302"/>
                  </a:cubicBezTo>
                  <a:cubicBezTo>
                    <a:pt x="323" y="310"/>
                    <a:pt x="340" y="307"/>
                    <a:pt x="348" y="294"/>
                  </a:cubicBezTo>
                  <a:cubicBezTo>
                    <a:pt x="356" y="282"/>
                    <a:pt x="353" y="265"/>
                    <a:pt x="340" y="256"/>
                  </a:cubicBezTo>
                  <a:cubicBezTo>
                    <a:pt x="237" y="195"/>
                    <a:pt x="237" y="195"/>
                    <a:pt x="237" y="195"/>
                  </a:cubicBezTo>
                  <a:cubicBezTo>
                    <a:pt x="235" y="194"/>
                    <a:pt x="235" y="194"/>
                    <a:pt x="235" y="194"/>
                  </a:cubicBezTo>
                  <a:cubicBezTo>
                    <a:pt x="236" y="189"/>
                    <a:pt x="235" y="184"/>
                    <a:pt x="234" y="179"/>
                  </a:cubicBezTo>
                  <a:cubicBezTo>
                    <a:pt x="228" y="151"/>
                    <a:pt x="200" y="132"/>
                    <a:pt x="172" y="139"/>
                  </a:cubicBezTo>
                  <a:cubicBezTo>
                    <a:pt x="162" y="141"/>
                    <a:pt x="152" y="146"/>
                    <a:pt x="145" y="153"/>
                  </a:cubicBezTo>
                  <a:cubicBezTo>
                    <a:pt x="194" y="183"/>
                    <a:pt x="194" y="183"/>
                    <a:pt x="194" y="183"/>
                  </a:cubicBezTo>
                  <a:cubicBezTo>
                    <a:pt x="182" y="199"/>
                    <a:pt x="182" y="199"/>
                    <a:pt x="182" y="199"/>
                  </a:cubicBezTo>
                  <a:cubicBezTo>
                    <a:pt x="135" y="169"/>
                    <a:pt x="135" y="169"/>
                    <a:pt x="135" y="169"/>
                  </a:cubicBezTo>
                  <a:cubicBezTo>
                    <a:pt x="131" y="179"/>
                    <a:pt x="129" y="190"/>
                    <a:pt x="132" y="201"/>
                  </a:cubicBezTo>
                  <a:cubicBezTo>
                    <a:pt x="138" y="229"/>
                    <a:pt x="165" y="247"/>
                    <a:pt x="194" y="241"/>
                  </a:cubicBezTo>
                  <a:cubicBezTo>
                    <a:pt x="198" y="240"/>
                    <a:pt x="203" y="239"/>
                    <a:pt x="207" y="237"/>
                  </a:cubicBezTo>
                  <a:lnTo>
                    <a:pt x="209" y="238"/>
                  </a:lnTo>
                  <a:close/>
                </a:path>
              </a:pathLst>
            </a:custGeom>
            <a:noFill/>
            <a:ln w="12700">
              <a:solidFill>
                <a:schemeClr val="accent1"/>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3260" tIns="46630" rIns="93260" bIns="46630" numCol="1" anchor="t" anchorCtr="0" compatLnSpc="1">
              <a:prstTxWarp prst="textNoShape">
                <a:avLst/>
              </a:prstTxWarp>
            </a:bodyPr>
            <a:lstStyle/>
            <a:p>
              <a:pPr defTabSz="932597">
                <a:defRPr/>
              </a:pPr>
              <a:endParaRPr lang="en-US" sz="1836" kern="0">
                <a:solidFill>
                  <a:sysClr val="windowText" lastClr="000000"/>
                </a:solidFill>
                <a:latin typeface="Segoe UI Semilight"/>
              </a:endParaRPr>
            </a:p>
          </p:txBody>
        </p:sp>
        <p:sp>
          <p:nvSpPr>
            <p:cNvPr id="192" name="Freeform 5">
              <a:extLst>
                <a:ext uri="{FF2B5EF4-FFF2-40B4-BE49-F238E27FC236}">
                  <a16:creationId xmlns:a16="http://schemas.microsoft.com/office/drawing/2014/main" id="{42708161-D58A-4D4C-A577-8696733DBA21}"/>
                </a:ext>
              </a:extLst>
            </p:cNvPr>
            <p:cNvSpPr>
              <a:spLocks noEditPoints="1"/>
            </p:cNvSpPr>
            <p:nvPr/>
          </p:nvSpPr>
          <p:spPr bwMode="auto">
            <a:xfrm>
              <a:off x="8339328" y="303250"/>
              <a:ext cx="517467" cy="578172"/>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solidFill>
              <a:schemeClr val="tx2">
                <a:lumMod val="90000"/>
              </a:schemeClr>
            </a:solidFill>
            <a:ln w="12700" cap="flat">
              <a:solidFill>
                <a:schemeClr val="accent4"/>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51304">
                <a:defRPr/>
              </a:pPr>
              <a:endParaRPr lang="en-US" sz="1836">
                <a:solidFill>
                  <a:srgbClr val="505050"/>
                </a:solidFill>
                <a:latin typeface="Segoe UI Semilight"/>
              </a:endParaRPr>
            </a:p>
          </p:txBody>
        </p:sp>
      </p:grpSp>
      <p:grpSp>
        <p:nvGrpSpPr>
          <p:cNvPr id="193" name="Group 192">
            <a:extLst>
              <a:ext uri="{FF2B5EF4-FFF2-40B4-BE49-F238E27FC236}">
                <a16:creationId xmlns:a16="http://schemas.microsoft.com/office/drawing/2014/main" id="{BFECA14A-8C14-4349-A313-1AE53C55353B}"/>
              </a:ext>
            </a:extLst>
          </p:cNvPr>
          <p:cNvGrpSpPr/>
          <p:nvPr/>
        </p:nvGrpSpPr>
        <p:grpSpPr>
          <a:xfrm>
            <a:off x="5822389" y="2329644"/>
            <a:ext cx="512932" cy="368552"/>
            <a:chOff x="10268712" y="1254226"/>
            <a:chExt cx="804672" cy="578172"/>
          </a:xfrm>
        </p:grpSpPr>
        <p:grpSp>
          <p:nvGrpSpPr>
            <p:cNvPr id="194" name="Group 11">
              <a:extLst>
                <a:ext uri="{FF2B5EF4-FFF2-40B4-BE49-F238E27FC236}">
                  <a16:creationId xmlns:a16="http://schemas.microsoft.com/office/drawing/2014/main" id="{9974C1ED-FF66-4DB2-8D24-60E91230381D}"/>
                </a:ext>
              </a:extLst>
            </p:cNvPr>
            <p:cNvGrpSpPr>
              <a:grpSpLocks noChangeAspect="1"/>
            </p:cNvGrpSpPr>
            <p:nvPr/>
          </p:nvGrpSpPr>
          <p:grpSpPr bwMode="auto">
            <a:xfrm>
              <a:off x="10607090" y="1257647"/>
              <a:ext cx="466294" cy="507929"/>
              <a:chOff x="3861" y="4291602"/>
              <a:chExt cx="112" cy="244433"/>
            </a:xfrm>
          </p:grpSpPr>
          <p:sp>
            <p:nvSpPr>
              <p:cNvPr id="196" name="Freeform 12">
                <a:extLst>
                  <a:ext uri="{FF2B5EF4-FFF2-40B4-BE49-F238E27FC236}">
                    <a16:creationId xmlns:a16="http://schemas.microsoft.com/office/drawing/2014/main" id="{14E7BF12-5327-408A-A695-4E11198D50D7}"/>
                  </a:ext>
                </a:extLst>
              </p:cNvPr>
              <p:cNvSpPr>
                <a:spLocks/>
              </p:cNvSpPr>
              <p:nvPr/>
            </p:nvSpPr>
            <p:spPr bwMode="auto">
              <a:xfrm>
                <a:off x="3861" y="4291602"/>
                <a:ext cx="112" cy="244433"/>
              </a:xfrm>
              <a:custGeom>
                <a:avLst/>
                <a:gdLst>
                  <a:gd name="T0" fmla="*/ 24 w 80"/>
                  <a:gd name="T1" fmla="*/ 36 h 88"/>
                  <a:gd name="T2" fmla="*/ 4 w 80"/>
                  <a:gd name="T3" fmla="*/ 74 h 88"/>
                  <a:gd name="T4" fmla="*/ 12 w 80"/>
                  <a:gd name="T5" fmla="*/ 88 h 88"/>
                  <a:gd name="T6" fmla="*/ 68 w 80"/>
                  <a:gd name="T7" fmla="*/ 88 h 88"/>
                  <a:gd name="T8" fmla="*/ 76 w 80"/>
                  <a:gd name="T9" fmla="*/ 74 h 88"/>
                  <a:gd name="T10" fmla="*/ 56 w 80"/>
                  <a:gd name="T11" fmla="*/ 36 h 88"/>
                  <a:gd name="T12" fmla="*/ 56 w 80"/>
                  <a:gd name="T13" fmla="*/ 0 h 88"/>
                  <a:gd name="T14" fmla="*/ 24 w 80"/>
                  <a:gd name="T15" fmla="*/ 0 h 88"/>
                  <a:gd name="T16" fmla="*/ 24 w 80"/>
                  <a:gd name="T17" fmla="*/ 3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 h="88">
                    <a:moveTo>
                      <a:pt x="24" y="36"/>
                    </a:moveTo>
                    <a:cubicBezTo>
                      <a:pt x="4" y="74"/>
                      <a:pt x="4" y="74"/>
                      <a:pt x="4" y="74"/>
                    </a:cubicBezTo>
                    <a:cubicBezTo>
                      <a:pt x="0" y="80"/>
                      <a:pt x="5" y="88"/>
                      <a:pt x="12" y="88"/>
                    </a:cubicBezTo>
                    <a:cubicBezTo>
                      <a:pt x="68" y="88"/>
                      <a:pt x="68" y="88"/>
                      <a:pt x="68" y="88"/>
                    </a:cubicBezTo>
                    <a:cubicBezTo>
                      <a:pt x="75" y="88"/>
                      <a:pt x="80" y="80"/>
                      <a:pt x="76" y="74"/>
                    </a:cubicBezTo>
                    <a:cubicBezTo>
                      <a:pt x="56" y="36"/>
                      <a:pt x="56" y="36"/>
                      <a:pt x="56" y="36"/>
                    </a:cubicBezTo>
                    <a:cubicBezTo>
                      <a:pt x="56" y="0"/>
                      <a:pt x="56" y="0"/>
                      <a:pt x="56" y="0"/>
                    </a:cubicBezTo>
                    <a:cubicBezTo>
                      <a:pt x="24" y="0"/>
                      <a:pt x="24" y="0"/>
                      <a:pt x="24" y="0"/>
                    </a:cubicBezTo>
                    <a:lnTo>
                      <a:pt x="24" y="36"/>
                    </a:lnTo>
                    <a:close/>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353535"/>
                  </a:solidFill>
                  <a:latin typeface="Segoe UI Semilight"/>
                </a:endParaRPr>
              </a:p>
            </p:txBody>
          </p:sp>
          <p:sp>
            <p:nvSpPr>
              <p:cNvPr id="197" name="Line 13">
                <a:extLst>
                  <a:ext uri="{FF2B5EF4-FFF2-40B4-BE49-F238E27FC236}">
                    <a16:creationId xmlns:a16="http://schemas.microsoft.com/office/drawing/2014/main" id="{BA83800C-8600-4A26-AC84-AB5E3F7559EE}"/>
                  </a:ext>
                </a:extLst>
              </p:cNvPr>
              <p:cNvSpPr>
                <a:spLocks noChangeShapeType="1"/>
              </p:cNvSpPr>
              <p:nvPr/>
            </p:nvSpPr>
            <p:spPr bwMode="auto">
              <a:xfrm>
                <a:off x="3872" y="4469918"/>
                <a:ext cx="90" cy="0"/>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353535"/>
                  </a:solidFill>
                  <a:latin typeface="Segoe UI Semilight"/>
                </a:endParaRPr>
              </a:p>
            </p:txBody>
          </p:sp>
          <p:sp>
            <p:nvSpPr>
              <p:cNvPr id="198" name="Line 14">
                <a:extLst>
                  <a:ext uri="{FF2B5EF4-FFF2-40B4-BE49-F238E27FC236}">
                    <a16:creationId xmlns:a16="http://schemas.microsoft.com/office/drawing/2014/main" id="{3B1A8ED1-DC16-4B90-B5E0-B5427DE14503}"/>
                  </a:ext>
                </a:extLst>
              </p:cNvPr>
              <p:cNvSpPr>
                <a:spLocks noChangeShapeType="1"/>
              </p:cNvSpPr>
              <p:nvPr/>
            </p:nvSpPr>
            <p:spPr bwMode="auto">
              <a:xfrm>
                <a:off x="3923" y="4335680"/>
                <a:ext cx="16" cy="0"/>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353535"/>
                  </a:solidFill>
                  <a:latin typeface="Segoe UI Semilight"/>
                </a:endParaRPr>
              </a:p>
            </p:txBody>
          </p:sp>
          <p:sp>
            <p:nvSpPr>
              <p:cNvPr id="199" name="Line 15">
                <a:extLst>
                  <a:ext uri="{FF2B5EF4-FFF2-40B4-BE49-F238E27FC236}">
                    <a16:creationId xmlns:a16="http://schemas.microsoft.com/office/drawing/2014/main" id="{9C7CA43B-C9E6-40BA-B5B3-41644AEF2681}"/>
                  </a:ext>
                </a:extLst>
              </p:cNvPr>
              <p:cNvSpPr>
                <a:spLocks noChangeShapeType="1"/>
              </p:cNvSpPr>
              <p:nvPr/>
            </p:nvSpPr>
            <p:spPr bwMode="auto">
              <a:xfrm>
                <a:off x="3923" y="4379758"/>
                <a:ext cx="16" cy="0"/>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353535"/>
                  </a:solidFill>
                  <a:latin typeface="Segoe UI Semilight"/>
                </a:endParaRPr>
              </a:p>
            </p:txBody>
          </p:sp>
          <p:sp>
            <p:nvSpPr>
              <p:cNvPr id="200" name="Line 16">
                <a:extLst>
                  <a:ext uri="{FF2B5EF4-FFF2-40B4-BE49-F238E27FC236}">
                    <a16:creationId xmlns:a16="http://schemas.microsoft.com/office/drawing/2014/main" id="{9E45A68A-C242-4E6C-A2A0-335993C2628D}"/>
                  </a:ext>
                </a:extLst>
              </p:cNvPr>
              <p:cNvSpPr>
                <a:spLocks noChangeShapeType="1"/>
              </p:cNvSpPr>
              <p:nvPr/>
            </p:nvSpPr>
            <p:spPr bwMode="auto">
              <a:xfrm>
                <a:off x="3923" y="4425840"/>
                <a:ext cx="28" cy="0"/>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353535"/>
                  </a:solidFill>
                  <a:latin typeface="Segoe UI Semilight"/>
                </a:endParaRPr>
              </a:p>
            </p:txBody>
          </p:sp>
          <p:sp>
            <p:nvSpPr>
              <p:cNvPr id="201" name="Line 17">
                <a:extLst>
                  <a:ext uri="{FF2B5EF4-FFF2-40B4-BE49-F238E27FC236}">
                    <a16:creationId xmlns:a16="http://schemas.microsoft.com/office/drawing/2014/main" id="{12261218-B93E-42BF-A6C4-7569B7707BDD}"/>
                  </a:ext>
                </a:extLst>
              </p:cNvPr>
              <p:cNvSpPr>
                <a:spLocks noChangeShapeType="1"/>
              </p:cNvSpPr>
              <p:nvPr/>
            </p:nvSpPr>
            <p:spPr bwMode="auto">
              <a:xfrm>
                <a:off x="3883" y="4291602"/>
                <a:ext cx="68" cy="0"/>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353535"/>
                  </a:solidFill>
                  <a:latin typeface="Segoe UI Semilight"/>
                </a:endParaRPr>
              </a:p>
            </p:txBody>
          </p:sp>
        </p:grpSp>
        <p:sp>
          <p:nvSpPr>
            <p:cNvPr id="195" name="Freeform 5">
              <a:extLst>
                <a:ext uri="{FF2B5EF4-FFF2-40B4-BE49-F238E27FC236}">
                  <a16:creationId xmlns:a16="http://schemas.microsoft.com/office/drawing/2014/main" id="{56F84BC6-29A5-47B4-B63A-E67E8F47062A}"/>
                </a:ext>
              </a:extLst>
            </p:cNvPr>
            <p:cNvSpPr>
              <a:spLocks noEditPoints="1"/>
            </p:cNvSpPr>
            <p:nvPr/>
          </p:nvSpPr>
          <p:spPr bwMode="auto">
            <a:xfrm>
              <a:off x="10268712" y="1254226"/>
              <a:ext cx="517467" cy="578172"/>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solidFill>
              <a:schemeClr val="tx2">
                <a:lumMod val="90000"/>
              </a:schemeClr>
            </a:solidFill>
            <a:ln w="12700" cap="flat">
              <a:solidFill>
                <a:schemeClr val="accent4"/>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51304">
                <a:defRPr/>
              </a:pPr>
              <a:endParaRPr lang="en-US" sz="1836">
                <a:solidFill>
                  <a:srgbClr val="505050"/>
                </a:solidFill>
                <a:latin typeface="Segoe UI Semilight"/>
              </a:endParaRPr>
            </a:p>
          </p:txBody>
        </p:sp>
      </p:grpSp>
      <p:grpSp>
        <p:nvGrpSpPr>
          <p:cNvPr id="202" name="Group 201">
            <a:extLst>
              <a:ext uri="{FF2B5EF4-FFF2-40B4-BE49-F238E27FC236}">
                <a16:creationId xmlns:a16="http://schemas.microsoft.com/office/drawing/2014/main" id="{88070708-B166-4833-A63F-B5E80BBF26D9}"/>
              </a:ext>
            </a:extLst>
          </p:cNvPr>
          <p:cNvGrpSpPr/>
          <p:nvPr/>
        </p:nvGrpSpPr>
        <p:grpSpPr>
          <a:xfrm>
            <a:off x="8137924" y="2278764"/>
            <a:ext cx="565710" cy="384679"/>
            <a:chOff x="9151662" y="1184065"/>
            <a:chExt cx="554668" cy="377171"/>
          </a:xfrm>
        </p:grpSpPr>
        <p:grpSp>
          <p:nvGrpSpPr>
            <p:cNvPr id="219" name="Group 4">
              <a:extLst>
                <a:ext uri="{FF2B5EF4-FFF2-40B4-BE49-F238E27FC236}">
                  <a16:creationId xmlns:a16="http://schemas.microsoft.com/office/drawing/2014/main" id="{C6D220A9-E158-4B4F-B262-1CFF925F7AF1}"/>
                </a:ext>
              </a:extLst>
            </p:cNvPr>
            <p:cNvGrpSpPr>
              <a:grpSpLocks noChangeAspect="1"/>
            </p:cNvGrpSpPr>
            <p:nvPr/>
          </p:nvGrpSpPr>
          <p:grpSpPr bwMode="auto">
            <a:xfrm>
              <a:off x="9396633" y="1190427"/>
              <a:ext cx="309697" cy="302323"/>
              <a:chOff x="1759" y="236"/>
              <a:chExt cx="252" cy="246"/>
            </a:xfrm>
            <a:noFill/>
          </p:grpSpPr>
          <p:sp>
            <p:nvSpPr>
              <p:cNvPr id="221" name="Freeform 5">
                <a:extLst>
                  <a:ext uri="{FF2B5EF4-FFF2-40B4-BE49-F238E27FC236}">
                    <a16:creationId xmlns:a16="http://schemas.microsoft.com/office/drawing/2014/main" id="{087426E8-22CB-4740-8EA2-7E79F76FED92}"/>
                  </a:ext>
                </a:extLst>
              </p:cNvPr>
              <p:cNvSpPr>
                <a:spLocks/>
              </p:cNvSpPr>
              <p:nvPr/>
            </p:nvSpPr>
            <p:spPr bwMode="auto">
              <a:xfrm>
                <a:off x="1759" y="236"/>
                <a:ext cx="252" cy="246"/>
              </a:xfrm>
              <a:custGeom>
                <a:avLst/>
                <a:gdLst>
                  <a:gd name="T0" fmla="*/ 0 w 252"/>
                  <a:gd name="T1" fmla="*/ 0 h 246"/>
                  <a:gd name="T2" fmla="*/ 0 w 252"/>
                  <a:gd name="T3" fmla="*/ 246 h 246"/>
                  <a:gd name="T4" fmla="*/ 252 w 252"/>
                  <a:gd name="T5" fmla="*/ 246 h 246"/>
                </a:gdLst>
                <a:ahLst/>
                <a:cxnLst>
                  <a:cxn ang="0">
                    <a:pos x="T0" y="T1"/>
                  </a:cxn>
                  <a:cxn ang="0">
                    <a:pos x="T2" y="T3"/>
                  </a:cxn>
                  <a:cxn ang="0">
                    <a:pos x="T4" y="T5"/>
                  </a:cxn>
                </a:cxnLst>
                <a:rect l="0" t="0" r="r" b="b"/>
                <a:pathLst>
                  <a:path w="252" h="246">
                    <a:moveTo>
                      <a:pt x="0" y="0"/>
                    </a:moveTo>
                    <a:lnTo>
                      <a:pt x="0" y="246"/>
                    </a:lnTo>
                    <a:lnTo>
                      <a:pt x="252" y="246"/>
                    </a:lnTo>
                  </a:path>
                </a:pathLst>
              </a:custGeom>
              <a:grpFill/>
              <a:ln w="12700" cap="flat">
                <a:solidFill>
                  <a:schemeClr val="accent1"/>
                </a:solidFill>
                <a:prstDash val="solid"/>
                <a:miter lim="800000"/>
                <a:headEnd/>
                <a:tailEnd/>
              </a:ln>
              <a:extLst/>
            </p:spPr>
            <p:txBody>
              <a:bodyPr vert="horz" wrap="square" lIns="73863" tIns="36932" rIns="73863" bIns="36932" numCol="1" anchor="t" anchorCtr="0" compatLnSpc="1">
                <a:prstTxWarp prst="textNoShape">
                  <a:avLst/>
                </a:prstTxWarp>
              </a:bodyPr>
              <a:lstStyle/>
              <a:p>
                <a:pPr defTabSz="914049">
                  <a:defRPr/>
                </a:pPr>
                <a:endParaRPr lang="en-US" sz="962" kern="0">
                  <a:solidFill>
                    <a:srgbClr val="505050"/>
                  </a:solidFill>
                  <a:latin typeface="Segoe UI Semilight"/>
                </a:endParaRPr>
              </a:p>
            </p:txBody>
          </p:sp>
          <p:sp>
            <p:nvSpPr>
              <p:cNvPr id="222" name="Rectangle 6">
                <a:extLst>
                  <a:ext uri="{FF2B5EF4-FFF2-40B4-BE49-F238E27FC236}">
                    <a16:creationId xmlns:a16="http://schemas.microsoft.com/office/drawing/2014/main" id="{C41AE70E-CCC5-4012-87EE-D78D46E468B8}"/>
                  </a:ext>
                </a:extLst>
              </p:cNvPr>
              <p:cNvSpPr>
                <a:spLocks noChangeArrowheads="1"/>
              </p:cNvSpPr>
              <p:nvPr/>
            </p:nvSpPr>
            <p:spPr bwMode="auto">
              <a:xfrm>
                <a:off x="1799" y="376"/>
                <a:ext cx="32" cy="106"/>
              </a:xfrm>
              <a:prstGeom prst="rect">
                <a:avLst/>
              </a:prstGeom>
              <a:grpFill/>
              <a:ln w="12700" cap="flat">
                <a:solidFill>
                  <a:schemeClr val="accent1"/>
                </a:solidFill>
                <a:prstDash val="solid"/>
                <a:miter lim="800000"/>
                <a:headEnd/>
                <a:tailEnd/>
              </a:ln>
              <a:extLst/>
            </p:spPr>
            <p:txBody>
              <a:bodyPr vert="horz" wrap="square" lIns="73863" tIns="36932" rIns="73863" bIns="36932" numCol="1" anchor="t" anchorCtr="0" compatLnSpc="1">
                <a:prstTxWarp prst="textNoShape">
                  <a:avLst/>
                </a:prstTxWarp>
              </a:bodyPr>
              <a:lstStyle/>
              <a:p>
                <a:pPr defTabSz="914049">
                  <a:defRPr/>
                </a:pPr>
                <a:endParaRPr lang="en-US" sz="962" kern="0">
                  <a:solidFill>
                    <a:srgbClr val="505050"/>
                  </a:solidFill>
                  <a:latin typeface="Segoe UI Semilight"/>
                </a:endParaRPr>
              </a:p>
            </p:txBody>
          </p:sp>
          <p:sp>
            <p:nvSpPr>
              <p:cNvPr id="223" name="Rectangle 7">
                <a:extLst>
                  <a:ext uri="{FF2B5EF4-FFF2-40B4-BE49-F238E27FC236}">
                    <a16:creationId xmlns:a16="http://schemas.microsoft.com/office/drawing/2014/main" id="{3BB82065-89DA-4276-83E9-345666DEC11A}"/>
                  </a:ext>
                </a:extLst>
              </p:cNvPr>
              <p:cNvSpPr>
                <a:spLocks noChangeArrowheads="1"/>
              </p:cNvSpPr>
              <p:nvPr/>
            </p:nvSpPr>
            <p:spPr bwMode="auto">
              <a:xfrm>
                <a:off x="1862" y="283"/>
                <a:ext cx="33" cy="199"/>
              </a:xfrm>
              <a:prstGeom prst="rect">
                <a:avLst/>
              </a:prstGeom>
              <a:grpFill/>
              <a:ln w="12700" cap="flat">
                <a:solidFill>
                  <a:schemeClr val="accent1"/>
                </a:solidFill>
                <a:prstDash val="solid"/>
                <a:miter lim="800000"/>
                <a:headEnd/>
                <a:tailEnd/>
              </a:ln>
              <a:extLst/>
            </p:spPr>
            <p:txBody>
              <a:bodyPr vert="horz" wrap="square" lIns="73863" tIns="36932" rIns="73863" bIns="36932" numCol="1" anchor="t" anchorCtr="0" compatLnSpc="1">
                <a:prstTxWarp prst="textNoShape">
                  <a:avLst/>
                </a:prstTxWarp>
              </a:bodyPr>
              <a:lstStyle/>
              <a:p>
                <a:pPr defTabSz="914049">
                  <a:defRPr/>
                </a:pPr>
                <a:endParaRPr lang="en-US" sz="962" kern="0">
                  <a:solidFill>
                    <a:srgbClr val="505050"/>
                  </a:solidFill>
                  <a:latin typeface="Segoe UI Semilight"/>
                </a:endParaRPr>
              </a:p>
            </p:txBody>
          </p:sp>
          <p:sp>
            <p:nvSpPr>
              <p:cNvPr id="224" name="Rectangle 8">
                <a:extLst>
                  <a:ext uri="{FF2B5EF4-FFF2-40B4-BE49-F238E27FC236}">
                    <a16:creationId xmlns:a16="http://schemas.microsoft.com/office/drawing/2014/main" id="{C81E81EE-105D-4A76-A964-A547F2F69C90}"/>
                  </a:ext>
                </a:extLst>
              </p:cNvPr>
              <p:cNvSpPr>
                <a:spLocks noChangeArrowheads="1"/>
              </p:cNvSpPr>
              <p:nvPr/>
            </p:nvSpPr>
            <p:spPr bwMode="auto">
              <a:xfrm>
                <a:off x="1926" y="324"/>
                <a:ext cx="33" cy="158"/>
              </a:xfrm>
              <a:prstGeom prst="rect">
                <a:avLst/>
              </a:prstGeom>
              <a:grpFill/>
              <a:ln w="12700" cap="flat">
                <a:solidFill>
                  <a:schemeClr val="accent1"/>
                </a:solidFill>
                <a:prstDash val="solid"/>
                <a:miter lim="800000"/>
                <a:headEnd/>
                <a:tailEnd/>
              </a:ln>
              <a:extLst/>
            </p:spPr>
            <p:txBody>
              <a:bodyPr vert="horz" wrap="square" lIns="73863" tIns="36932" rIns="73863" bIns="36932" numCol="1" anchor="t" anchorCtr="0" compatLnSpc="1">
                <a:prstTxWarp prst="textNoShape">
                  <a:avLst/>
                </a:prstTxWarp>
              </a:bodyPr>
              <a:lstStyle/>
              <a:p>
                <a:pPr defTabSz="914049">
                  <a:defRPr/>
                </a:pPr>
                <a:endParaRPr lang="en-US" sz="962" kern="0">
                  <a:solidFill>
                    <a:srgbClr val="505050"/>
                  </a:solidFill>
                  <a:latin typeface="Segoe UI Semilight"/>
                </a:endParaRPr>
              </a:p>
            </p:txBody>
          </p:sp>
        </p:grpSp>
        <p:sp>
          <p:nvSpPr>
            <p:cNvPr id="220" name="Freeform 5">
              <a:extLst>
                <a:ext uri="{FF2B5EF4-FFF2-40B4-BE49-F238E27FC236}">
                  <a16:creationId xmlns:a16="http://schemas.microsoft.com/office/drawing/2014/main" id="{DD5803B4-9800-4E61-A1AE-C7BC7EDE78F5}"/>
                </a:ext>
              </a:extLst>
            </p:cNvPr>
            <p:cNvSpPr>
              <a:spLocks noEditPoints="1"/>
            </p:cNvSpPr>
            <p:nvPr/>
          </p:nvSpPr>
          <p:spPr bwMode="auto">
            <a:xfrm>
              <a:off x="9151662" y="1184065"/>
              <a:ext cx="337570" cy="377171"/>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solidFill>
              <a:schemeClr val="tx2">
                <a:lumMod val="90000"/>
              </a:schemeClr>
            </a:solidFill>
            <a:ln w="12700" cap="flat">
              <a:solidFill>
                <a:schemeClr val="accent4"/>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51304">
                <a:defRPr/>
              </a:pPr>
              <a:endParaRPr lang="en-US" sz="1836">
                <a:solidFill>
                  <a:srgbClr val="505050"/>
                </a:solidFill>
                <a:latin typeface="Segoe UI Semilight"/>
              </a:endParaRPr>
            </a:p>
          </p:txBody>
        </p:sp>
      </p:grpSp>
      <p:cxnSp>
        <p:nvCxnSpPr>
          <p:cNvPr id="14" name="Straight Arrow Connector 13">
            <a:extLst>
              <a:ext uri="{FF2B5EF4-FFF2-40B4-BE49-F238E27FC236}">
                <a16:creationId xmlns:a16="http://schemas.microsoft.com/office/drawing/2014/main" id="{888E672A-5D82-40BB-B9DF-4DAC97A83188}"/>
              </a:ext>
            </a:extLst>
          </p:cNvPr>
          <p:cNvCxnSpPr/>
          <p:nvPr/>
        </p:nvCxnSpPr>
        <p:spPr>
          <a:xfrm>
            <a:off x="4503237" y="2776410"/>
            <a:ext cx="909583"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5" name="Straight Arrow Connector 224">
            <a:extLst>
              <a:ext uri="{FF2B5EF4-FFF2-40B4-BE49-F238E27FC236}">
                <a16:creationId xmlns:a16="http://schemas.microsoft.com/office/drawing/2014/main" id="{BABC0979-C8F7-492A-B7B9-7B350C64251B}"/>
              </a:ext>
            </a:extLst>
          </p:cNvPr>
          <p:cNvCxnSpPr/>
          <p:nvPr/>
        </p:nvCxnSpPr>
        <p:spPr>
          <a:xfrm>
            <a:off x="6731122" y="2786251"/>
            <a:ext cx="909583"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31" name="Rectangle 230">
            <a:extLst>
              <a:ext uri="{FF2B5EF4-FFF2-40B4-BE49-F238E27FC236}">
                <a16:creationId xmlns:a16="http://schemas.microsoft.com/office/drawing/2014/main" id="{FE17A071-A113-4A99-AB11-8ADD8F1B3802}"/>
              </a:ext>
            </a:extLst>
          </p:cNvPr>
          <p:cNvSpPr/>
          <p:nvPr/>
        </p:nvSpPr>
        <p:spPr>
          <a:xfrm>
            <a:off x="5187436" y="4232671"/>
            <a:ext cx="1641651" cy="254262"/>
          </a:xfrm>
          <a:prstGeom prst="rect">
            <a:avLst/>
          </a:prstGeom>
        </p:spPr>
        <p:txBody>
          <a:bodyPr wrap="square">
            <a:spAutoFit/>
          </a:bodyPr>
          <a:lstStyle/>
          <a:p>
            <a:pPr algn="ctr" defTabSz="932597">
              <a:defRPr/>
            </a:pPr>
            <a:r>
              <a:rPr lang="en-US" sz="1020" b="1">
                <a:solidFill>
                  <a:prstClr val="white"/>
                </a:solidFill>
                <a:latin typeface="Segoe UI Semibold" charset="0"/>
                <a:ea typeface="Segoe UI Semibold" charset="0"/>
                <a:cs typeface="Segoe UI Semibold" charset="0"/>
              </a:rPr>
              <a:t>JOB SCHEDULER</a:t>
            </a:r>
          </a:p>
        </p:txBody>
      </p:sp>
      <p:sp>
        <p:nvSpPr>
          <p:cNvPr id="232" name="Rectangle 231">
            <a:extLst>
              <a:ext uri="{FF2B5EF4-FFF2-40B4-BE49-F238E27FC236}">
                <a16:creationId xmlns:a16="http://schemas.microsoft.com/office/drawing/2014/main" id="{81BBA7CE-5D2B-496C-B4FF-7FF4711BD31C}"/>
              </a:ext>
            </a:extLst>
          </p:cNvPr>
          <p:cNvSpPr/>
          <p:nvPr/>
        </p:nvSpPr>
        <p:spPr>
          <a:xfrm>
            <a:off x="7393305" y="4237540"/>
            <a:ext cx="1641651" cy="254262"/>
          </a:xfrm>
          <a:prstGeom prst="rect">
            <a:avLst/>
          </a:prstGeom>
        </p:spPr>
        <p:txBody>
          <a:bodyPr wrap="square">
            <a:spAutoFit/>
          </a:bodyPr>
          <a:lstStyle/>
          <a:p>
            <a:pPr algn="ctr" defTabSz="932597">
              <a:defRPr/>
            </a:pPr>
            <a:r>
              <a:rPr lang="en-US" sz="1020" b="1">
                <a:solidFill>
                  <a:prstClr val="white"/>
                </a:solidFill>
                <a:latin typeface="Segoe UI Semibold" charset="0"/>
                <a:ea typeface="Segoe UI Semibold" charset="0"/>
                <a:cs typeface="Segoe UI Semibold" charset="0"/>
              </a:rPr>
              <a:t>NOTIFICATION &amp; LOGS</a:t>
            </a:r>
          </a:p>
        </p:txBody>
      </p:sp>
      <p:sp>
        <p:nvSpPr>
          <p:cNvPr id="233" name="Rectangle 232">
            <a:extLst>
              <a:ext uri="{FF2B5EF4-FFF2-40B4-BE49-F238E27FC236}">
                <a16:creationId xmlns:a16="http://schemas.microsoft.com/office/drawing/2014/main" id="{E3C1D40C-21EC-43D2-AC3A-E663BB21D149}"/>
              </a:ext>
            </a:extLst>
          </p:cNvPr>
          <p:cNvSpPr/>
          <p:nvPr/>
        </p:nvSpPr>
        <p:spPr>
          <a:xfrm>
            <a:off x="5493213" y="2695120"/>
            <a:ext cx="1197349" cy="254262"/>
          </a:xfrm>
          <a:prstGeom prst="rect">
            <a:avLst/>
          </a:prstGeom>
        </p:spPr>
        <p:txBody>
          <a:bodyPr wrap="square">
            <a:spAutoFit/>
          </a:bodyPr>
          <a:lstStyle/>
          <a:p>
            <a:pPr algn="ctr" defTabSz="932597">
              <a:defRPr/>
            </a:pPr>
            <a:r>
              <a:rPr lang="en-US" sz="1020" b="1">
                <a:solidFill>
                  <a:prstClr val="white"/>
                </a:solidFill>
                <a:latin typeface="Segoe UI Semibold" charset="0"/>
                <a:ea typeface="Segoe UI Semibold" charset="0"/>
                <a:cs typeface="Segoe UI Semibold" charset="0"/>
              </a:rPr>
              <a:t>DATA SCIENTIST</a:t>
            </a:r>
          </a:p>
        </p:txBody>
      </p:sp>
      <p:sp>
        <p:nvSpPr>
          <p:cNvPr id="234" name="Rectangle 233">
            <a:extLst>
              <a:ext uri="{FF2B5EF4-FFF2-40B4-BE49-F238E27FC236}">
                <a16:creationId xmlns:a16="http://schemas.microsoft.com/office/drawing/2014/main" id="{C09F5361-6499-4020-B354-731B57771C6B}"/>
              </a:ext>
            </a:extLst>
          </p:cNvPr>
          <p:cNvSpPr/>
          <p:nvPr/>
        </p:nvSpPr>
        <p:spPr>
          <a:xfrm>
            <a:off x="7806928" y="2681893"/>
            <a:ext cx="1441963" cy="254262"/>
          </a:xfrm>
          <a:prstGeom prst="rect">
            <a:avLst/>
          </a:prstGeom>
        </p:spPr>
        <p:txBody>
          <a:bodyPr wrap="square">
            <a:spAutoFit/>
          </a:bodyPr>
          <a:lstStyle/>
          <a:p>
            <a:pPr algn="ctr" defTabSz="932597">
              <a:defRPr/>
            </a:pPr>
            <a:r>
              <a:rPr lang="en-US" sz="1020" b="1">
                <a:solidFill>
                  <a:prstClr val="white"/>
                </a:solidFill>
                <a:latin typeface="Segoe UI Semibold" charset="0"/>
                <a:ea typeface="Segoe UI Semibold" charset="0"/>
                <a:cs typeface="Segoe UI Semibold" charset="0"/>
              </a:rPr>
              <a:t>BUSINESS ANALYST</a:t>
            </a:r>
          </a:p>
        </p:txBody>
      </p:sp>
      <p:sp>
        <p:nvSpPr>
          <p:cNvPr id="16" name="Oval 15">
            <a:extLst>
              <a:ext uri="{FF2B5EF4-FFF2-40B4-BE49-F238E27FC236}">
                <a16:creationId xmlns:a16="http://schemas.microsoft.com/office/drawing/2014/main" id="{26B716EB-A1B9-4E4F-BE0E-11CC2D2CAAA8}"/>
              </a:ext>
            </a:extLst>
          </p:cNvPr>
          <p:cNvSpPr/>
          <p:nvPr/>
        </p:nvSpPr>
        <p:spPr>
          <a:xfrm>
            <a:off x="3148157" y="3829005"/>
            <a:ext cx="279894" cy="27989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prstClr val="white"/>
              </a:solidFill>
              <a:latin typeface="Segoe UI"/>
            </a:endParaRPr>
          </a:p>
        </p:txBody>
      </p:sp>
      <p:sp>
        <p:nvSpPr>
          <p:cNvPr id="235" name="Oval 234">
            <a:extLst>
              <a:ext uri="{FF2B5EF4-FFF2-40B4-BE49-F238E27FC236}">
                <a16:creationId xmlns:a16="http://schemas.microsoft.com/office/drawing/2014/main" id="{DC2C3294-024E-46E3-8278-479FA625786C}"/>
              </a:ext>
            </a:extLst>
          </p:cNvPr>
          <p:cNvSpPr/>
          <p:nvPr/>
        </p:nvSpPr>
        <p:spPr>
          <a:xfrm>
            <a:off x="3684340" y="3825534"/>
            <a:ext cx="279894" cy="27989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prstClr val="white"/>
              </a:solidFill>
              <a:latin typeface="Segoe UI"/>
            </a:endParaRPr>
          </a:p>
        </p:txBody>
      </p:sp>
      <p:sp>
        <p:nvSpPr>
          <p:cNvPr id="236" name="Oval 235">
            <a:extLst>
              <a:ext uri="{FF2B5EF4-FFF2-40B4-BE49-F238E27FC236}">
                <a16:creationId xmlns:a16="http://schemas.microsoft.com/office/drawing/2014/main" id="{C10FE34B-412D-4255-97F5-594A012EF537}"/>
              </a:ext>
            </a:extLst>
          </p:cNvPr>
          <p:cNvSpPr/>
          <p:nvPr/>
        </p:nvSpPr>
        <p:spPr>
          <a:xfrm>
            <a:off x="4183002" y="3825533"/>
            <a:ext cx="279894" cy="27989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prstClr val="white"/>
              </a:solidFill>
              <a:latin typeface="Segoe UI"/>
            </a:endParaRPr>
          </a:p>
        </p:txBody>
      </p:sp>
      <p:cxnSp>
        <p:nvCxnSpPr>
          <p:cNvPr id="18" name="Straight Arrow Connector 17">
            <a:extLst>
              <a:ext uri="{FF2B5EF4-FFF2-40B4-BE49-F238E27FC236}">
                <a16:creationId xmlns:a16="http://schemas.microsoft.com/office/drawing/2014/main" id="{0857B09A-3F9A-4431-BAD6-F42EE7CA39B9}"/>
              </a:ext>
            </a:extLst>
          </p:cNvPr>
          <p:cNvCxnSpPr>
            <a:cxnSpLocks/>
          </p:cNvCxnSpPr>
          <p:nvPr/>
        </p:nvCxnSpPr>
        <p:spPr>
          <a:xfrm>
            <a:off x="3428051" y="3965479"/>
            <a:ext cx="23563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7" name="Straight Arrow Connector 236">
            <a:extLst>
              <a:ext uri="{FF2B5EF4-FFF2-40B4-BE49-F238E27FC236}">
                <a16:creationId xmlns:a16="http://schemas.microsoft.com/office/drawing/2014/main" id="{C96F85CD-F47F-4D7C-AE8A-699F856E0492}"/>
              </a:ext>
            </a:extLst>
          </p:cNvPr>
          <p:cNvCxnSpPr>
            <a:cxnSpLocks/>
          </p:cNvCxnSpPr>
          <p:nvPr/>
        </p:nvCxnSpPr>
        <p:spPr>
          <a:xfrm>
            <a:off x="3964234" y="3956693"/>
            <a:ext cx="23563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3" name="Graphic 22" descr="Clock">
            <a:extLst>
              <a:ext uri="{FF2B5EF4-FFF2-40B4-BE49-F238E27FC236}">
                <a16:creationId xmlns:a16="http://schemas.microsoft.com/office/drawing/2014/main" id="{C56B9A26-1B83-4BC1-9C65-C2695913F2C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737758" y="3692610"/>
            <a:ext cx="557579" cy="557579"/>
          </a:xfrm>
          <a:prstGeom prst="rect">
            <a:avLst/>
          </a:prstGeom>
        </p:spPr>
      </p:pic>
      <p:pic>
        <p:nvPicPr>
          <p:cNvPr id="25" name="Graphic 24" descr="Warning">
            <a:extLst>
              <a:ext uri="{FF2B5EF4-FFF2-40B4-BE49-F238E27FC236}">
                <a16:creationId xmlns:a16="http://schemas.microsoft.com/office/drawing/2014/main" id="{5A565B5D-4600-438D-AA6F-3005969C357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975181" y="3731946"/>
            <a:ext cx="502837" cy="502837"/>
          </a:xfrm>
          <a:prstGeom prst="rect">
            <a:avLst/>
          </a:prstGeom>
        </p:spPr>
      </p:pic>
      <p:sp>
        <p:nvSpPr>
          <p:cNvPr id="238" name="TextBox 237">
            <a:extLst>
              <a:ext uri="{FF2B5EF4-FFF2-40B4-BE49-F238E27FC236}">
                <a16:creationId xmlns:a16="http://schemas.microsoft.com/office/drawing/2014/main" id="{10CEAE7D-7680-48CF-964E-5FB8BB311FF1}"/>
              </a:ext>
            </a:extLst>
          </p:cNvPr>
          <p:cNvSpPr txBox="1"/>
          <p:nvPr/>
        </p:nvSpPr>
        <p:spPr>
          <a:xfrm>
            <a:off x="4756294" y="6419305"/>
            <a:ext cx="3164869" cy="382308"/>
          </a:xfrm>
          <a:prstGeom prst="rect">
            <a:avLst/>
          </a:prstGeom>
          <a:noFill/>
        </p:spPr>
        <p:txBody>
          <a:bodyPr wrap="none" rtlCol="0">
            <a:spAutoFit/>
          </a:bodyPr>
          <a:lstStyle/>
          <a:p>
            <a:pPr defTabSz="932597">
              <a:defRPr/>
            </a:pPr>
            <a:r>
              <a:rPr lang="en-US" sz="1836" b="1">
                <a:solidFill>
                  <a:prstClr val="white"/>
                </a:solidFill>
                <a:latin typeface="Calibri Light" panose="020F0302020204030204"/>
              </a:rPr>
              <a:t>Build on secure &amp; trusted cloud</a:t>
            </a:r>
          </a:p>
        </p:txBody>
      </p:sp>
      <p:sp>
        <p:nvSpPr>
          <p:cNvPr id="163" name="TextBox 162">
            <a:extLst>
              <a:ext uri="{FF2B5EF4-FFF2-40B4-BE49-F238E27FC236}">
                <a16:creationId xmlns:a16="http://schemas.microsoft.com/office/drawing/2014/main" id="{0DC95295-3153-41CE-A498-01DB75AD0167}"/>
              </a:ext>
            </a:extLst>
          </p:cNvPr>
          <p:cNvSpPr txBox="1"/>
          <p:nvPr/>
        </p:nvSpPr>
        <p:spPr>
          <a:xfrm>
            <a:off x="9316238" y="6421985"/>
            <a:ext cx="2030172" cy="382308"/>
          </a:xfrm>
          <a:prstGeom prst="rect">
            <a:avLst/>
          </a:prstGeom>
          <a:noFill/>
        </p:spPr>
        <p:txBody>
          <a:bodyPr wrap="none" rtlCol="0">
            <a:spAutoFit/>
          </a:bodyPr>
          <a:lstStyle/>
          <a:p>
            <a:pPr defTabSz="932597">
              <a:defRPr/>
            </a:pPr>
            <a:r>
              <a:rPr lang="en-US" sz="1836" b="1">
                <a:solidFill>
                  <a:prstClr val="white"/>
                </a:solidFill>
                <a:latin typeface="Calibri Light" panose="020F0302020204030204"/>
              </a:rPr>
              <a:t>Scale without limits</a:t>
            </a:r>
          </a:p>
        </p:txBody>
      </p:sp>
      <p:sp>
        <p:nvSpPr>
          <p:cNvPr id="3" name="Rectangle 2">
            <a:extLst>
              <a:ext uri="{FF2B5EF4-FFF2-40B4-BE49-F238E27FC236}">
                <a16:creationId xmlns:a16="http://schemas.microsoft.com/office/drawing/2014/main" id="{E3E83755-E6EE-4BD9-8BCF-D815709AAA34}"/>
              </a:ext>
            </a:extLst>
          </p:cNvPr>
          <p:cNvSpPr/>
          <p:nvPr/>
        </p:nvSpPr>
        <p:spPr>
          <a:xfrm>
            <a:off x="235665" y="6076718"/>
            <a:ext cx="12018848" cy="2197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prstClr val="white"/>
              </a:solidFill>
              <a:latin typeface="Segoe UI"/>
            </a:endParaRPr>
          </a:p>
        </p:txBody>
      </p:sp>
      <p:sp>
        <p:nvSpPr>
          <p:cNvPr id="4" name="Right Brace 3">
            <a:extLst>
              <a:ext uri="{FF2B5EF4-FFF2-40B4-BE49-F238E27FC236}">
                <a16:creationId xmlns:a16="http://schemas.microsoft.com/office/drawing/2014/main" id="{4AD90AEC-EFA0-4579-BB2F-D5E445BD03C3}"/>
              </a:ext>
            </a:extLst>
          </p:cNvPr>
          <p:cNvSpPr/>
          <p:nvPr/>
        </p:nvSpPr>
        <p:spPr>
          <a:xfrm rot="5400000">
            <a:off x="6084481" y="406807"/>
            <a:ext cx="277048" cy="11636061"/>
          </a:xfrm>
          <a:prstGeom prst="rightBrace">
            <a:avLst>
              <a:gd name="adj1" fmla="val 48460"/>
              <a:gd name="adj2" fmla="val 49841"/>
            </a:avLst>
          </a:prstGeom>
          <a:ln>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defRPr/>
            </a:pPr>
            <a:endParaRPr lang="en-US" sz="1836">
              <a:solidFill>
                <a:prstClr val="white"/>
              </a:solidFill>
              <a:latin typeface="Segoe UI"/>
            </a:endParaRPr>
          </a:p>
        </p:txBody>
      </p:sp>
      <p:sp>
        <p:nvSpPr>
          <p:cNvPr id="183" name="Title 1">
            <a:extLst>
              <a:ext uri="{FF2B5EF4-FFF2-40B4-BE49-F238E27FC236}">
                <a16:creationId xmlns:a16="http://schemas.microsoft.com/office/drawing/2014/main" id="{E4B4DC97-3EBB-4DA5-B8DF-1E36FFBF55BB}"/>
              </a:ext>
            </a:extLst>
          </p:cNvPr>
          <p:cNvSpPr txBox="1">
            <a:spLocks/>
          </p:cNvSpPr>
          <p:nvPr/>
        </p:nvSpPr>
        <p:spPr>
          <a:xfrm>
            <a:off x="274298" y="283224"/>
            <a:ext cx="11887878" cy="917575"/>
          </a:xfrm>
          <a:prstGeom prst="rect">
            <a:avLst/>
          </a:prstGeom>
        </p:spPr>
        <p:txBody>
          <a:bodyPr vert="horz" wrap="square" lIns="149217" tIns="93260" rIns="149217" bIns="93260" rtlCol="0" anchor="ctr">
            <a:normAutofit/>
          </a:bodyPr>
          <a:lst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932563" fontAlgn="base">
              <a:spcAft>
                <a:spcPct val="0"/>
              </a:spcAft>
              <a:defRPr/>
            </a:pPr>
            <a:r>
              <a:rPr lang="en-US" sz="2448" cap="all" spc="816">
                <a:solidFill>
                  <a:prstClr val="white"/>
                </a:solidFill>
                <a:latin typeface="Segoe UI Light" charset="0"/>
                <a:cs typeface="Segoe UI Light" charset="0"/>
              </a:rPr>
              <a:t>Azure </a:t>
            </a:r>
            <a:r>
              <a:rPr lang="en-US" sz="2448" cap="all" spc="816" err="1">
                <a:solidFill>
                  <a:prstClr val="white"/>
                </a:solidFill>
                <a:latin typeface="Segoe UI Light" charset="0"/>
                <a:cs typeface="Segoe UI Light" charset="0"/>
              </a:rPr>
              <a:t>Databricks</a:t>
            </a:r>
            <a:endParaRPr lang="en-US" sz="2448" cap="all" spc="816">
              <a:solidFill>
                <a:prstClr val="white"/>
              </a:solidFill>
              <a:latin typeface="Segoe UI Light" charset="0"/>
              <a:cs typeface="Segoe UI Light" charset="0"/>
            </a:endParaRPr>
          </a:p>
        </p:txBody>
      </p:sp>
    </p:spTree>
    <p:extLst>
      <p:ext uri="{BB962C8B-B14F-4D97-AF65-F5344CB8AC3E}">
        <p14:creationId xmlns:p14="http://schemas.microsoft.com/office/powerpoint/2010/main" val="32558876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TextBox 144">
            <a:extLst>
              <a:ext uri="{FF2B5EF4-FFF2-40B4-BE49-F238E27FC236}">
                <a16:creationId xmlns:a16="http://schemas.microsoft.com/office/drawing/2014/main" id="{166E4E6D-81DD-4AAB-9651-B66FA8B88360}"/>
              </a:ext>
            </a:extLst>
          </p:cNvPr>
          <p:cNvSpPr txBox="1"/>
          <p:nvPr/>
        </p:nvSpPr>
        <p:spPr>
          <a:xfrm>
            <a:off x="5967213" y="1924008"/>
            <a:ext cx="819158" cy="382308"/>
          </a:xfrm>
          <a:prstGeom prst="rect">
            <a:avLst/>
          </a:prstGeom>
          <a:noFill/>
        </p:spPr>
        <p:txBody>
          <a:bodyPr wrap="square" rtlCol="0" anchor="ctr">
            <a:spAutoFit/>
          </a:bodyPr>
          <a:lstStyle/>
          <a:p>
            <a:pPr algn="ctr" defTabSz="932597">
              <a:defRPr/>
            </a:pPr>
            <a:r>
              <a:rPr lang="en-US" sz="1836" b="1">
                <a:solidFill>
                  <a:srgbClr val="0078D7"/>
                </a:solidFill>
                <a:latin typeface="Segoe UI Semilight" panose="020B0402040204020203" pitchFamily="34" charset="0"/>
                <a:cs typeface="Segoe UI Semilight" panose="020B0402040204020203" pitchFamily="34" charset="0"/>
              </a:rPr>
              <a:t>SQL</a:t>
            </a:r>
          </a:p>
        </p:txBody>
      </p:sp>
      <p:sp>
        <p:nvSpPr>
          <p:cNvPr id="102" name="TextBox 101">
            <a:extLst>
              <a:ext uri="{FF2B5EF4-FFF2-40B4-BE49-F238E27FC236}">
                <a16:creationId xmlns:a16="http://schemas.microsoft.com/office/drawing/2014/main" id="{AD9C9A99-5A34-48F0-8113-90B132EF6B58}"/>
              </a:ext>
            </a:extLst>
          </p:cNvPr>
          <p:cNvSpPr txBox="1"/>
          <p:nvPr/>
        </p:nvSpPr>
        <p:spPr>
          <a:xfrm>
            <a:off x="8299674" y="2227093"/>
            <a:ext cx="1164088" cy="318286"/>
          </a:xfrm>
          <a:prstGeom prst="rect">
            <a:avLst/>
          </a:prstGeom>
          <a:noFill/>
        </p:spPr>
        <p:txBody>
          <a:bodyPr wrap="square" rtlCol="0" anchor="ctr">
            <a:spAutoFit/>
          </a:bodyPr>
          <a:lstStyle/>
          <a:p>
            <a:pPr algn="ctr" defTabSz="932597">
              <a:defRPr/>
            </a:pPr>
            <a:r>
              <a:rPr lang="en-US" sz="1428">
                <a:solidFill>
                  <a:srgbClr val="0078D7"/>
                </a:solidFill>
                <a:latin typeface="Segoe UI Semilight"/>
              </a:rPr>
              <a:t>MongoDB</a:t>
            </a:r>
          </a:p>
        </p:txBody>
      </p:sp>
      <p:grpSp>
        <p:nvGrpSpPr>
          <p:cNvPr id="14" name="Group 13">
            <a:extLst>
              <a:ext uri="{FF2B5EF4-FFF2-40B4-BE49-F238E27FC236}">
                <a16:creationId xmlns:a16="http://schemas.microsoft.com/office/drawing/2014/main" id="{3E4BEB5F-9BD8-4935-BB62-0304D488C247}"/>
              </a:ext>
            </a:extLst>
          </p:cNvPr>
          <p:cNvGrpSpPr/>
          <p:nvPr/>
        </p:nvGrpSpPr>
        <p:grpSpPr>
          <a:xfrm>
            <a:off x="955354" y="2560746"/>
            <a:ext cx="1319788" cy="449402"/>
            <a:chOff x="1880903" y="2175418"/>
            <a:chExt cx="1294027" cy="440630"/>
          </a:xfrm>
        </p:grpSpPr>
        <p:sp>
          <p:nvSpPr>
            <p:cNvPr id="97" name="TextBox 96">
              <a:extLst>
                <a:ext uri="{FF2B5EF4-FFF2-40B4-BE49-F238E27FC236}">
                  <a16:creationId xmlns:a16="http://schemas.microsoft.com/office/drawing/2014/main" id="{35A063E9-CB90-4236-B361-2F2CD4DC928E}"/>
                </a:ext>
              </a:extLst>
            </p:cNvPr>
            <p:cNvSpPr txBox="1"/>
            <p:nvPr/>
          </p:nvSpPr>
          <p:spPr>
            <a:xfrm>
              <a:off x="2371761" y="2255375"/>
              <a:ext cx="803169" cy="280718"/>
            </a:xfrm>
            <a:prstGeom prst="rect">
              <a:avLst/>
            </a:prstGeom>
            <a:noFill/>
          </p:spPr>
          <p:txBody>
            <a:bodyPr wrap="square" rtlCol="0" anchor="ctr">
              <a:spAutoFit/>
            </a:bodyPr>
            <a:lstStyle/>
            <a:p>
              <a:pPr defTabSz="932597">
                <a:defRPr/>
              </a:pPr>
              <a:r>
                <a:rPr lang="en-US" sz="1224">
                  <a:solidFill>
                    <a:srgbClr val="0078D7"/>
                  </a:solidFill>
                  <a:latin typeface="Segoe UI Semilight"/>
                </a:rPr>
                <a:t>Table API</a:t>
              </a:r>
            </a:p>
          </p:txBody>
        </p:sp>
        <p:grpSp>
          <p:nvGrpSpPr>
            <p:cNvPr id="98" name="Group 97">
              <a:extLst>
                <a:ext uri="{FF2B5EF4-FFF2-40B4-BE49-F238E27FC236}">
                  <a16:creationId xmlns:a16="http://schemas.microsoft.com/office/drawing/2014/main" id="{8DF0A600-1E3D-45BA-AB34-E214FCAD0B42}"/>
                </a:ext>
              </a:extLst>
            </p:cNvPr>
            <p:cNvGrpSpPr/>
            <p:nvPr/>
          </p:nvGrpSpPr>
          <p:grpSpPr>
            <a:xfrm>
              <a:off x="1880903" y="2175418"/>
              <a:ext cx="494130" cy="440630"/>
              <a:chOff x="8276702" y="3303923"/>
              <a:chExt cx="657427" cy="586247"/>
            </a:xfrm>
          </p:grpSpPr>
          <p:sp>
            <p:nvSpPr>
              <p:cNvPr id="110" name="Hexagon 109">
                <a:extLst>
                  <a:ext uri="{FF2B5EF4-FFF2-40B4-BE49-F238E27FC236}">
                    <a16:creationId xmlns:a16="http://schemas.microsoft.com/office/drawing/2014/main" id="{893C08C3-7368-49EF-9C5B-BD3107C05B57}"/>
                  </a:ext>
                </a:extLst>
              </p:cNvPr>
              <p:cNvSpPr/>
              <p:nvPr/>
            </p:nvSpPr>
            <p:spPr bwMode="auto">
              <a:xfrm>
                <a:off x="8276702" y="3303923"/>
                <a:ext cx="657427" cy="586247"/>
              </a:xfrm>
              <a:prstGeom prst="hexagon">
                <a:avLst/>
              </a:pr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07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111" name="Group 110">
                <a:extLst>
                  <a:ext uri="{FF2B5EF4-FFF2-40B4-BE49-F238E27FC236}">
                    <a16:creationId xmlns:a16="http://schemas.microsoft.com/office/drawing/2014/main" id="{B75321ED-7A48-4CB8-907A-E111F192E680}"/>
                  </a:ext>
                </a:extLst>
              </p:cNvPr>
              <p:cNvGrpSpPr/>
              <p:nvPr/>
            </p:nvGrpSpPr>
            <p:grpSpPr>
              <a:xfrm>
                <a:off x="8435042" y="3437010"/>
                <a:ext cx="340743" cy="339628"/>
                <a:chOff x="9378226" y="3437014"/>
                <a:chExt cx="340743" cy="339628"/>
              </a:xfrm>
            </p:grpSpPr>
            <p:sp>
              <p:nvSpPr>
                <p:cNvPr id="112" name="Freeform: Shape 111">
                  <a:extLst>
                    <a:ext uri="{FF2B5EF4-FFF2-40B4-BE49-F238E27FC236}">
                      <a16:creationId xmlns:a16="http://schemas.microsoft.com/office/drawing/2014/main" id="{1B07B418-F5C7-4605-8FC5-F3EA20F39B4F}"/>
                    </a:ext>
                  </a:extLst>
                </p:cNvPr>
                <p:cNvSpPr/>
                <p:nvPr/>
              </p:nvSpPr>
              <p:spPr bwMode="auto">
                <a:xfrm>
                  <a:off x="9378226" y="3437014"/>
                  <a:ext cx="340743" cy="339628"/>
                </a:xfrm>
                <a:custGeom>
                  <a:avLst/>
                  <a:gdLst>
                    <a:gd name="connsiteX0" fmla="*/ 0 w 340743"/>
                    <a:gd name="connsiteY0" fmla="*/ 0 h 339628"/>
                    <a:gd name="connsiteX1" fmla="*/ 22958 w 340743"/>
                    <a:gd name="connsiteY1" fmla="*/ 0 h 339628"/>
                    <a:gd name="connsiteX2" fmla="*/ 22958 w 340743"/>
                    <a:gd name="connsiteY2" fmla="*/ 316670 h 339628"/>
                    <a:gd name="connsiteX3" fmla="*/ 340743 w 340743"/>
                    <a:gd name="connsiteY3" fmla="*/ 316670 h 339628"/>
                    <a:gd name="connsiteX4" fmla="*/ 340743 w 340743"/>
                    <a:gd name="connsiteY4" fmla="*/ 339628 h 339628"/>
                    <a:gd name="connsiteX5" fmla="*/ 0 w 340743"/>
                    <a:gd name="connsiteY5" fmla="*/ 339628 h 339628"/>
                    <a:gd name="connsiteX6" fmla="*/ 0 w 340743"/>
                    <a:gd name="connsiteY6" fmla="*/ 0 h 339628"/>
                    <a:gd name="connsiteX0" fmla="*/ 0 w 340743"/>
                    <a:gd name="connsiteY0" fmla="*/ 0 h 339628"/>
                    <a:gd name="connsiteX1" fmla="*/ 22958 w 340743"/>
                    <a:gd name="connsiteY1" fmla="*/ 0 h 339628"/>
                    <a:gd name="connsiteX2" fmla="*/ 340743 w 340743"/>
                    <a:gd name="connsiteY2" fmla="*/ 316670 h 339628"/>
                    <a:gd name="connsiteX3" fmla="*/ 340743 w 340743"/>
                    <a:gd name="connsiteY3" fmla="*/ 339628 h 339628"/>
                    <a:gd name="connsiteX4" fmla="*/ 0 w 340743"/>
                    <a:gd name="connsiteY4" fmla="*/ 339628 h 339628"/>
                    <a:gd name="connsiteX5" fmla="*/ 0 w 340743"/>
                    <a:gd name="connsiteY5" fmla="*/ 0 h 339628"/>
                    <a:gd name="connsiteX0" fmla="*/ 22958 w 340743"/>
                    <a:gd name="connsiteY0" fmla="*/ 0 h 339628"/>
                    <a:gd name="connsiteX1" fmla="*/ 340743 w 340743"/>
                    <a:gd name="connsiteY1" fmla="*/ 316670 h 339628"/>
                    <a:gd name="connsiteX2" fmla="*/ 340743 w 340743"/>
                    <a:gd name="connsiteY2" fmla="*/ 339628 h 339628"/>
                    <a:gd name="connsiteX3" fmla="*/ 0 w 340743"/>
                    <a:gd name="connsiteY3" fmla="*/ 339628 h 339628"/>
                    <a:gd name="connsiteX4" fmla="*/ 0 w 340743"/>
                    <a:gd name="connsiteY4" fmla="*/ 0 h 339628"/>
                    <a:gd name="connsiteX5" fmla="*/ 114398 w 340743"/>
                    <a:gd name="connsiteY5" fmla="*/ 91440 h 339628"/>
                    <a:gd name="connsiteX0" fmla="*/ 340743 w 340743"/>
                    <a:gd name="connsiteY0" fmla="*/ 316670 h 339628"/>
                    <a:gd name="connsiteX1" fmla="*/ 340743 w 340743"/>
                    <a:gd name="connsiteY1" fmla="*/ 339628 h 339628"/>
                    <a:gd name="connsiteX2" fmla="*/ 0 w 340743"/>
                    <a:gd name="connsiteY2" fmla="*/ 339628 h 339628"/>
                    <a:gd name="connsiteX3" fmla="*/ 0 w 340743"/>
                    <a:gd name="connsiteY3" fmla="*/ 0 h 339628"/>
                    <a:gd name="connsiteX4" fmla="*/ 114398 w 340743"/>
                    <a:gd name="connsiteY4" fmla="*/ 91440 h 339628"/>
                    <a:gd name="connsiteX0" fmla="*/ 340743 w 340743"/>
                    <a:gd name="connsiteY0" fmla="*/ 316670 h 339628"/>
                    <a:gd name="connsiteX1" fmla="*/ 340743 w 340743"/>
                    <a:gd name="connsiteY1" fmla="*/ 339628 h 339628"/>
                    <a:gd name="connsiteX2" fmla="*/ 0 w 340743"/>
                    <a:gd name="connsiteY2" fmla="*/ 339628 h 339628"/>
                    <a:gd name="connsiteX3" fmla="*/ 0 w 340743"/>
                    <a:gd name="connsiteY3" fmla="*/ 0 h 339628"/>
                    <a:gd name="connsiteX0" fmla="*/ 340743 w 340743"/>
                    <a:gd name="connsiteY0" fmla="*/ 339628 h 339628"/>
                    <a:gd name="connsiteX1" fmla="*/ 0 w 340743"/>
                    <a:gd name="connsiteY1" fmla="*/ 339628 h 339628"/>
                    <a:gd name="connsiteX2" fmla="*/ 0 w 340743"/>
                    <a:gd name="connsiteY2" fmla="*/ 0 h 339628"/>
                  </a:gdLst>
                  <a:ahLst/>
                  <a:cxnLst>
                    <a:cxn ang="0">
                      <a:pos x="connsiteX0" y="connsiteY0"/>
                    </a:cxn>
                    <a:cxn ang="0">
                      <a:pos x="connsiteX1" y="connsiteY1"/>
                    </a:cxn>
                    <a:cxn ang="0">
                      <a:pos x="connsiteX2" y="connsiteY2"/>
                    </a:cxn>
                  </a:cxnLst>
                  <a:rect l="l" t="t" r="r" b="b"/>
                  <a:pathLst>
                    <a:path w="340743" h="339628">
                      <a:moveTo>
                        <a:pt x="340743" y="339628"/>
                      </a:moveTo>
                      <a:lnTo>
                        <a:pt x="0" y="339628"/>
                      </a:lnTo>
                      <a:lnTo>
                        <a:pt x="0" y="0"/>
                      </a:lnTo>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071">
                    <a:gradFill>
                      <a:gsLst>
                        <a:gs pos="0">
                          <a:srgbClr val="FFFFFF"/>
                        </a:gs>
                        <a:gs pos="100000">
                          <a:srgbClr val="FFFFFF"/>
                        </a:gs>
                      </a:gsLst>
                      <a:lin ang="5400000" scaled="0"/>
                    </a:gradFill>
                    <a:latin typeface="Segoe UI Semilight"/>
                    <a:cs typeface="Segoe UI" pitchFamily="34" charset="0"/>
                  </a:endParaRPr>
                </a:p>
              </p:txBody>
            </p:sp>
            <p:sp>
              <p:nvSpPr>
                <p:cNvPr id="113" name="Freeform: Shape 112">
                  <a:extLst>
                    <a:ext uri="{FF2B5EF4-FFF2-40B4-BE49-F238E27FC236}">
                      <a16:creationId xmlns:a16="http://schemas.microsoft.com/office/drawing/2014/main" id="{EB7D221E-192B-4F8E-9759-1AFBC03445DC}"/>
                    </a:ext>
                  </a:extLst>
                </p:cNvPr>
                <p:cNvSpPr/>
                <p:nvPr/>
              </p:nvSpPr>
              <p:spPr bwMode="auto">
                <a:xfrm>
                  <a:off x="9426825" y="3453755"/>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071">
                    <a:gradFill>
                      <a:gsLst>
                        <a:gs pos="0">
                          <a:srgbClr val="FFFFFF"/>
                        </a:gs>
                        <a:gs pos="100000">
                          <a:srgbClr val="FFFFFF"/>
                        </a:gs>
                      </a:gsLst>
                      <a:lin ang="5400000" scaled="0"/>
                    </a:gradFill>
                    <a:latin typeface="Segoe UI Semilight"/>
                    <a:cs typeface="Segoe UI" pitchFamily="34" charset="0"/>
                  </a:endParaRPr>
                </a:p>
              </p:txBody>
            </p:sp>
            <p:sp>
              <p:nvSpPr>
                <p:cNvPr id="114" name="Freeform: Shape 113">
                  <a:extLst>
                    <a:ext uri="{FF2B5EF4-FFF2-40B4-BE49-F238E27FC236}">
                      <a16:creationId xmlns:a16="http://schemas.microsoft.com/office/drawing/2014/main" id="{F54A1402-E5E4-4B69-8FC4-75C572454368}"/>
                    </a:ext>
                  </a:extLst>
                </p:cNvPr>
                <p:cNvSpPr/>
                <p:nvPr/>
              </p:nvSpPr>
              <p:spPr bwMode="auto">
                <a:xfrm>
                  <a:off x="9531227" y="3453755"/>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071">
                    <a:gradFill>
                      <a:gsLst>
                        <a:gs pos="0">
                          <a:srgbClr val="FFFFFF"/>
                        </a:gs>
                        <a:gs pos="100000">
                          <a:srgbClr val="FFFFFF"/>
                        </a:gs>
                      </a:gsLst>
                      <a:lin ang="5400000" scaled="0"/>
                    </a:gradFill>
                    <a:latin typeface="Segoe UI Semilight"/>
                    <a:cs typeface="Segoe UI" pitchFamily="34" charset="0"/>
                  </a:endParaRPr>
                </a:p>
              </p:txBody>
            </p:sp>
            <p:sp>
              <p:nvSpPr>
                <p:cNvPr id="120" name="Freeform: Shape 119">
                  <a:extLst>
                    <a:ext uri="{FF2B5EF4-FFF2-40B4-BE49-F238E27FC236}">
                      <a16:creationId xmlns:a16="http://schemas.microsoft.com/office/drawing/2014/main" id="{5F803BA7-9545-46A5-ACBF-9B2F683CB371}"/>
                    </a:ext>
                  </a:extLst>
                </p:cNvPr>
                <p:cNvSpPr/>
                <p:nvPr/>
              </p:nvSpPr>
              <p:spPr bwMode="auto">
                <a:xfrm>
                  <a:off x="9635629" y="3453755"/>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071">
                    <a:gradFill>
                      <a:gsLst>
                        <a:gs pos="0">
                          <a:srgbClr val="FFFFFF"/>
                        </a:gs>
                        <a:gs pos="100000">
                          <a:srgbClr val="FFFFFF"/>
                        </a:gs>
                      </a:gsLst>
                      <a:lin ang="5400000" scaled="0"/>
                    </a:gradFill>
                    <a:latin typeface="Segoe UI Semilight"/>
                    <a:cs typeface="Segoe UI" pitchFamily="34" charset="0"/>
                  </a:endParaRPr>
                </a:p>
              </p:txBody>
            </p:sp>
            <p:sp>
              <p:nvSpPr>
                <p:cNvPr id="121" name="Freeform: Shape 120">
                  <a:extLst>
                    <a:ext uri="{FF2B5EF4-FFF2-40B4-BE49-F238E27FC236}">
                      <a16:creationId xmlns:a16="http://schemas.microsoft.com/office/drawing/2014/main" id="{A0047B6C-78AF-4D71-97FD-B943AD196E6C}"/>
                    </a:ext>
                  </a:extLst>
                </p:cNvPr>
                <p:cNvSpPr/>
                <p:nvPr/>
              </p:nvSpPr>
              <p:spPr bwMode="auto">
                <a:xfrm>
                  <a:off x="9426825" y="3557977"/>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071">
                    <a:gradFill>
                      <a:gsLst>
                        <a:gs pos="0">
                          <a:srgbClr val="FFFFFF"/>
                        </a:gs>
                        <a:gs pos="100000">
                          <a:srgbClr val="FFFFFF"/>
                        </a:gs>
                      </a:gsLst>
                      <a:lin ang="5400000" scaled="0"/>
                    </a:gradFill>
                    <a:latin typeface="Segoe UI Semilight"/>
                    <a:cs typeface="Segoe UI" pitchFamily="34" charset="0"/>
                  </a:endParaRPr>
                </a:p>
              </p:txBody>
            </p:sp>
            <p:sp>
              <p:nvSpPr>
                <p:cNvPr id="122" name="Freeform: Shape 121">
                  <a:extLst>
                    <a:ext uri="{FF2B5EF4-FFF2-40B4-BE49-F238E27FC236}">
                      <a16:creationId xmlns:a16="http://schemas.microsoft.com/office/drawing/2014/main" id="{46EB0FF6-ADAE-4DC5-854E-F2A388689ADC}"/>
                    </a:ext>
                  </a:extLst>
                </p:cNvPr>
                <p:cNvSpPr/>
                <p:nvPr/>
              </p:nvSpPr>
              <p:spPr bwMode="auto">
                <a:xfrm>
                  <a:off x="9531227" y="3557977"/>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071">
                    <a:gradFill>
                      <a:gsLst>
                        <a:gs pos="0">
                          <a:srgbClr val="FFFFFF"/>
                        </a:gs>
                        <a:gs pos="100000">
                          <a:srgbClr val="FFFFFF"/>
                        </a:gs>
                      </a:gsLst>
                      <a:lin ang="5400000" scaled="0"/>
                    </a:gradFill>
                    <a:latin typeface="Segoe UI Semilight"/>
                    <a:cs typeface="Segoe UI" pitchFamily="34" charset="0"/>
                  </a:endParaRPr>
                </a:p>
              </p:txBody>
            </p:sp>
            <p:sp>
              <p:nvSpPr>
                <p:cNvPr id="123" name="Freeform: Shape 122">
                  <a:extLst>
                    <a:ext uri="{FF2B5EF4-FFF2-40B4-BE49-F238E27FC236}">
                      <a16:creationId xmlns:a16="http://schemas.microsoft.com/office/drawing/2014/main" id="{EEAAFFFE-7D34-4A7C-9998-6CD6355D29A9}"/>
                    </a:ext>
                  </a:extLst>
                </p:cNvPr>
                <p:cNvSpPr/>
                <p:nvPr/>
              </p:nvSpPr>
              <p:spPr bwMode="auto">
                <a:xfrm>
                  <a:off x="9635629" y="3557977"/>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071">
                    <a:gradFill>
                      <a:gsLst>
                        <a:gs pos="0">
                          <a:srgbClr val="FFFFFF"/>
                        </a:gs>
                        <a:gs pos="100000">
                          <a:srgbClr val="FFFFFF"/>
                        </a:gs>
                      </a:gsLst>
                      <a:lin ang="5400000" scaled="0"/>
                    </a:gradFill>
                    <a:latin typeface="Segoe UI Semilight"/>
                    <a:cs typeface="Segoe UI" pitchFamily="34" charset="0"/>
                  </a:endParaRPr>
                </a:p>
              </p:txBody>
            </p:sp>
            <p:sp>
              <p:nvSpPr>
                <p:cNvPr id="124" name="Freeform: Shape 123">
                  <a:extLst>
                    <a:ext uri="{FF2B5EF4-FFF2-40B4-BE49-F238E27FC236}">
                      <a16:creationId xmlns:a16="http://schemas.microsoft.com/office/drawing/2014/main" id="{FE206180-0025-485B-BD55-C48E5554A010}"/>
                    </a:ext>
                  </a:extLst>
                </p:cNvPr>
                <p:cNvSpPr/>
                <p:nvPr/>
              </p:nvSpPr>
              <p:spPr bwMode="auto">
                <a:xfrm>
                  <a:off x="9426825" y="3662200"/>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071">
                    <a:gradFill>
                      <a:gsLst>
                        <a:gs pos="0">
                          <a:srgbClr val="FFFFFF"/>
                        </a:gs>
                        <a:gs pos="100000">
                          <a:srgbClr val="FFFFFF"/>
                        </a:gs>
                      </a:gsLst>
                      <a:lin ang="5400000" scaled="0"/>
                    </a:gradFill>
                    <a:latin typeface="Segoe UI Semilight"/>
                    <a:cs typeface="Segoe UI" pitchFamily="34" charset="0"/>
                  </a:endParaRPr>
                </a:p>
              </p:txBody>
            </p:sp>
            <p:sp>
              <p:nvSpPr>
                <p:cNvPr id="125" name="Freeform: Shape 124">
                  <a:extLst>
                    <a:ext uri="{FF2B5EF4-FFF2-40B4-BE49-F238E27FC236}">
                      <a16:creationId xmlns:a16="http://schemas.microsoft.com/office/drawing/2014/main" id="{8A0B64E8-521F-4F06-B5A5-4318A58FC204}"/>
                    </a:ext>
                  </a:extLst>
                </p:cNvPr>
                <p:cNvSpPr/>
                <p:nvPr/>
              </p:nvSpPr>
              <p:spPr bwMode="auto">
                <a:xfrm>
                  <a:off x="9531227" y="3662200"/>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071">
                    <a:gradFill>
                      <a:gsLst>
                        <a:gs pos="0">
                          <a:srgbClr val="FFFFFF"/>
                        </a:gs>
                        <a:gs pos="100000">
                          <a:srgbClr val="FFFFFF"/>
                        </a:gs>
                      </a:gsLst>
                      <a:lin ang="5400000" scaled="0"/>
                    </a:gradFill>
                    <a:latin typeface="Segoe UI Semilight"/>
                    <a:cs typeface="Segoe UI" pitchFamily="34" charset="0"/>
                  </a:endParaRPr>
                </a:p>
              </p:txBody>
            </p:sp>
            <p:sp>
              <p:nvSpPr>
                <p:cNvPr id="126" name="Freeform: Shape 125">
                  <a:extLst>
                    <a:ext uri="{FF2B5EF4-FFF2-40B4-BE49-F238E27FC236}">
                      <a16:creationId xmlns:a16="http://schemas.microsoft.com/office/drawing/2014/main" id="{67C32281-2BC6-4D60-9EBD-569D4BE289E4}"/>
                    </a:ext>
                  </a:extLst>
                </p:cNvPr>
                <p:cNvSpPr/>
                <p:nvPr/>
              </p:nvSpPr>
              <p:spPr bwMode="auto">
                <a:xfrm>
                  <a:off x="9635629" y="3662200"/>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071">
                    <a:gradFill>
                      <a:gsLst>
                        <a:gs pos="0">
                          <a:srgbClr val="FFFFFF"/>
                        </a:gs>
                        <a:gs pos="100000">
                          <a:srgbClr val="FFFFFF"/>
                        </a:gs>
                      </a:gsLst>
                      <a:lin ang="5400000" scaled="0"/>
                    </a:gradFill>
                    <a:latin typeface="Segoe UI Semilight"/>
                    <a:cs typeface="Segoe UI" pitchFamily="34" charset="0"/>
                  </a:endParaRPr>
                </a:p>
              </p:txBody>
            </p:sp>
          </p:grpSp>
        </p:grpSp>
      </p:grpSp>
      <p:pic>
        <p:nvPicPr>
          <p:cNvPr id="15" name="Picture 14">
            <a:extLst>
              <a:ext uri="{FF2B5EF4-FFF2-40B4-BE49-F238E27FC236}">
                <a16:creationId xmlns:a16="http://schemas.microsoft.com/office/drawing/2014/main" id="{73154DFE-BA73-41E3-900B-523E95F2638C}"/>
              </a:ext>
            </a:extLst>
          </p:cNvPr>
          <p:cNvPicPr>
            <a:picLocks noChangeAspect="1"/>
          </p:cNvPicPr>
          <p:nvPr/>
        </p:nvPicPr>
        <p:blipFill rotWithShape="1">
          <a:blip r:embed="rId3"/>
          <a:srcRect b="68768"/>
          <a:stretch/>
        </p:blipFill>
        <p:spPr>
          <a:xfrm>
            <a:off x="1156871" y="5658427"/>
            <a:ext cx="10122732" cy="1336097"/>
          </a:xfrm>
          <a:prstGeom prst="rect">
            <a:avLst/>
          </a:prstGeom>
        </p:spPr>
      </p:pic>
      <p:sp>
        <p:nvSpPr>
          <p:cNvPr id="100" name="Freeform: Shape 99"/>
          <p:cNvSpPr/>
          <p:nvPr/>
        </p:nvSpPr>
        <p:spPr>
          <a:xfrm>
            <a:off x="2258" y="5214201"/>
            <a:ext cx="12431959" cy="178032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srgbClr val="FFFFFF"/>
              </a:solidFill>
              <a:latin typeface="Segoe UI"/>
            </a:endParaRPr>
          </a:p>
        </p:txBody>
      </p:sp>
      <p:sp>
        <p:nvSpPr>
          <p:cNvPr id="183" name="Freeform: Shape 99"/>
          <p:cNvSpPr/>
          <p:nvPr/>
        </p:nvSpPr>
        <p:spPr>
          <a:xfrm>
            <a:off x="882" y="2644876"/>
            <a:ext cx="12431959" cy="1906961"/>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srgbClr val="FFFFFF"/>
              </a:solidFill>
              <a:latin typeface="Segoe UI"/>
            </a:endParaRPr>
          </a:p>
        </p:txBody>
      </p:sp>
      <p:sp>
        <p:nvSpPr>
          <p:cNvPr id="182" name="Freeform: Shape 99"/>
          <p:cNvSpPr/>
          <p:nvPr/>
        </p:nvSpPr>
        <p:spPr>
          <a:xfrm>
            <a:off x="882" y="4069575"/>
            <a:ext cx="12434711" cy="1906961"/>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noFill/>
          <a:ln w="1270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srgbClr val="FFFFFF"/>
              </a:solidFill>
              <a:latin typeface="Segoe UI"/>
            </a:endParaRPr>
          </a:p>
        </p:txBody>
      </p:sp>
      <p:grpSp>
        <p:nvGrpSpPr>
          <p:cNvPr id="9" name="Group 8"/>
          <p:cNvGrpSpPr/>
          <p:nvPr/>
        </p:nvGrpSpPr>
        <p:grpSpPr>
          <a:xfrm>
            <a:off x="533123" y="4401094"/>
            <a:ext cx="11322094" cy="1561865"/>
            <a:chOff x="704018" y="4237919"/>
            <a:chExt cx="11101100" cy="1531379"/>
          </a:xfrm>
        </p:grpSpPr>
        <p:sp>
          <p:nvSpPr>
            <p:cNvPr id="893" name="TextBox 892"/>
            <p:cNvSpPr txBox="1"/>
            <p:nvPr/>
          </p:nvSpPr>
          <p:spPr>
            <a:xfrm>
              <a:off x="704018" y="5255413"/>
              <a:ext cx="1135247" cy="437684"/>
            </a:xfrm>
            <a:prstGeom prst="rect">
              <a:avLst/>
            </a:prstGeom>
            <a:noFill/>
          </p:spPr>
          <p:txBody>
            <a:bodyPr wrap="none" rtlCol="0">
              <a:spAutoFit/>
            </a:bodyPr>
            <a:lstStyle/>
            <a:p>
              <a:pPr algn="ctr" defTabSz="874181">
                <a:defRPr/>
              </a:pPr>
              <a:r>
                <a:rPr lang="en-US" sz="1122" kern="0">
                  <a:solidFill>
                    <a:srgbClr val="0078D7"/>
                  </a:solidFill>
                  <a:latin typeface="Segoe UI Semilight" panose="020B0402040204020203" pitchFamily="34" charset="0"/>
                  <a:cs typeface="Segoe UI Semilight" panose="020B0402040204020203" pitchFamily="34" charset="0"/>
                </a:rPr>
                <a:t>Turnkey global </a:t>
              </a:r>
              <a:br>
                <a:rPr lang="en-US" sz="1122" kern="0">
                  <a:solidFill>
                    <a:srgbClr val="0078D7"/>
                  </a:solidFill>
                  <a:latin typeface="Segoe UI Semilight" panose="020B0402040204020203" pitchFamily="34" charset="0"/>
                  <a:cs typeface="Segoe UI Semilight" panose="020B0402040204020203" pitchFamily="34" charset="0"/>
                </a:rPr>
              </a:br>
              <a:r>
                <a:rPr lang="en-US" sz="1122" kern="0">
                  <a:solidFill>
                    <a:srgbClr val="0078D7"/>
                  </a:solidFill>
                  <a:latin typeface="Segoe UI Semilight" panose="020B0402040204020203" pitchFamily="34" charset="0"/>
                  <a:cs typeface="Segoe UI Semilight" panose="020B0402040204020203" pitchFamily="34" charset="0"/>
                </a:rPr>
                <a:t>distribution</a:t>
              </a:r>
            </a:p>
          </p:txBody>
        </p:sp>
        <p:sp>
          <p:nvSpPr>
            <p:cNvPr id="894" name="TextBox 893"/>
            <p:cNvSpPr txBox="1"/>
            <p:nvPr/>
          </p:nvSpPr>
          <p:spPr>
            <a:xfrm>
              <a:off x="2847830" y="4596855"/>
              <a:ext cx="1694695" cy="437684"/>
            </a:xfrm>
            <a:prstGeom prst="rect">
              <a:avLst/>
            </a:prstGeom>
            <a:noFill/>
          </p:spPr>
          <p:txBody>
            <a:bodyPr wrap="none" rtlCol="0">
              <a:spAutoFit/>
            </a:bodyPr>
            <a:lstStyle/>
            <a:p>
              <a:pPr algn="ctr" defTabSz="874181">
                <a:defRPr/>
              </a:pPr>
              <a:r>
                <a:rPr lang="en-US" sz="1122" kern="0">
                  <a:solidFill>
                    <a:srgbClr val="0078D7"/>
                  </a:solidFill>
                  <a:latin typeface="Segoe UI Semilight" panose="020B0402040204020203" pitchFamily="34" charset="0"/>
                  <a:cs typeface="Segoe UI Semilight" panose="020B0402040204020203" pitchFamily="34" charset="0"/>
                </a:rPr>
                <a:t>Elastic scale out </a:t>
              </a:r>
            </a:p>
            <a:p>
              <a:pPr algn="ctr" defTabSz="874181">
                <a:defRPr/>
              </a:pPr>
              <a:r>
                <a:rPr lang="en-US" sz="1122" kern="0">
                  <a:solidFill>
                    <a:srgbClr val="0078D7"/>
                  </a:solidFill>
                  <a:latin typeface="Segoe UI Semilight" panose="020B0402040204020203" pitchFamily="34" charset="0"/>
                  <a:cs typeface="Segoe UI Semilight" panose="020B0402040204020203" pitchFamily="34" charset="0"/>
                </a:rPr>
                <a:t>of storage &amp; throughput</a:t>
              </a:r>
            </a:p>
          </p:txBody>
        </p:sp>
        <p:sp>
          <p:nvSpPr>
            <p:cNvPr id="895" name="TextBox 894"/>
            <p:cNvSpPr txBox="1"/>
            <p:nvPr/>
          </p:nvSpPr>
          <p:spPr>
            <a:xfrm>
              <a:off x="5543876" y="4237919"/>
              <a:ext cx="1680268" cy="437684"/>
            </a:xfrm>
            <a:prstGeom prst="rect">
              <a:avLst/>
            </a:prstGeom>
            <a:noFill/>
          </p:spPr>
          <p:txBody>
            <a:bodyPr wrap="none" rtlCol="0">
              <a:spAutoFit/>
            </a:bodyPr>
            <a:lstStyle/>
            <a:p>
              <a:pPr algn="ctr" defTabSz="874181">
                <a:defRPr/>
              </a:pPr>
              <a:r>
                <a:rPr lang="en-US" sz="1122" kern="0">
                  <a:solidFill>
                    <a:srgbClr val="0078D7"/>
                  </a:solidFill>
                  <a:latin typeface="Segoe UI Semilight" panose="020B0402040204020203" pitchFamily="34" charset="0"/>
                  <a:cs typeface="Segoe UI Semilight" panose="020B0402040204020203" pitchFamily="34" charset="0"/>
                </a:rPr>
                <a:t>Guaranteed low latency </a:t>
              </a:r>
              <a:br>
                <a:rPr lang="en-US" sz="1122" kern="0">
                  <a:solidFill>
                    <a:srgbClr val="0078D7"/>
                  </a:solidFill>
                  <a:latin typeface="Segoe UI Semilight" panose="020B0402040204020203" pitchFamily="34" charset="0"/>
                  <a:cs typeface="Segoe UI Semilight" panose="020B0402040204020203" pitchFamily="34" charset="0"/>
                </a:rPr>
              </a:br>
              <a:r>
                <a:rPr lang="en-US" sz="1122" kern="0">
                  <a:solidFill>
                    <a:srgbClr val="0078D7"/>
                  </a:solidFill>
                  <a:latin typeface="Segoe UI Semilight" panose="020B0402040204020203" pitchFamily="34" charset="0"/>
                  <a:cs typeface="Segoe UI Semilight" panose="020B0402040204020203" pitchFamily="34" charset="0"/>
                </a:rPr>
                <a:t>at the 99</a:t>
              </a:r>
              <a:r>
                <a:rPr lang="en-US" sz="1122" kern="0" baseline="30000">
                  <a:solidFill>
                    <a:srgbClr val="0078D7"/>
                  </a:solidFill>
                  <a:latin typeface="Segoe UI Semilight" panose="020B0402040204020203" pitchFamily="34" charset="0"/>
                  <a:cs typeface="Segoe UI Semilight" panose="020B0402040204020203" pitchFamily="34" charset="0"/>
                </a:rPr>
                <a:t>th</a:t>
              </a:r>
              <a:r>
                <a:rPr lang="en-US" sz="1122" kern="0">
                  <a:solidFill>
                    <a:srgbClr val="0078D7"/>
                  </a:solidFill>
                  <a:latin typeface="Segoe UI Semilight" panose="020B0402040204020203" pitchFamily="34" charset="0"/>
                  <a:cs typeface="Segoe UI Semilight" panose="020B0402040204020203" pitchFamily="34" charset="0"/>
                </a:rPr>
                <a:t> percentile</a:t>
              </a:r>
            </a:p>
          </p:txBody>
        </p:sp>
        <p:sp>
          <p:nvSpPr>
            <p:cNvPr id="896" name="TextBox 895"/>
            <p:cNvSpPr txBox="1"/>
            <p:nvPr/>
          </p:nvSpPr>
          <p:spPr>
            <a:xfrm>
              <a:off x="10621781" y="5331614"/>
              <a:ext cx="1183337" cy="437684"/>
            </a:xfrm>
            <a:prstGeom prst="rect">
              <a:avLst/>
            </a:prstGeom>
            <a:noFill/>
          </p:spPr>
          <p:txBody>
            <a:bodyPr wrap="none" rtlCol="0">
              <a:spAutoFit/>
            </a:bodyPr>
            <a:lstStyle/>
            <a:p>
              <a:pPr algn="ctr" defTabSz="874181">
                <a:defRPr/>
              </a:pPr>
              <a:r>
                <a:rPr lang="en-US" sz="1122" kern="0">
                  <a:solidFill>
                    <a:srgbClr val="0078D7"/>
                  </a:solidFill>
                  <a:latin typeface="Segoe UI Semilight" panose="020B0402040204020203" pitchFamily="34" charset="0"/>
                  <a:cs typeface="Segoe UI Semilight" panose="020B0402040204020203" pitchFamily="34" charset="0"/>
                </a:rPr>
                <a:t>Comprehensive </a:t>
              </a:r>
              <a:br>
                <a:rPr lang="en-US" sz="1122" kern="0">
                  <a:solidFill>
                    <a:srgbClr val="0078D7"/>
                  </a:solidFill>
                  <a:latin typeface="Segoe UI Semilight" panose="020B0402040204020203" pitchFamily="34" charset="0"/>
                  <a:cs typeface="Segoe UI Semilight" panose="020B0402040204020203" pitchFamily="34" charset="0"/>
                </a:rPr>
              </a:br>
              <a:r>
                <a:rPr lang="en-US" sz="1122" kern="0">
                  <a:solidFill>
                    <a:srgbClr val="0078D7"/>
                  </a:solidFill>
                  <a:latin typeface="Segoe UI Semilight" panose="020B0402040204020203" pitchFamily="34" charset="0"/>
                  <a:cs typeface="Segoe UI Semilight" panose="020B0402040204020203" pitchFamily="34" charset="0"/>
                </a:rPr>
                <a:t>SLAs</a:t>
              </a:r>
            </a:p>
          </p:txBody>
        </p:sp>
        <p:sp>
          <p:nvSpPr>
            <p:cNvPr id="897" name="TextBox 896"/>
            <p:cNvSpPr txBox="1"/>
            <p:nvPr/>
          </p:nvSpPr>
          <p:spPr>
            <a:xfrm>
              <a:off x="8229503" y="4596855"/>
              <a:ext cx="1380507" cy="437684"/>
            </a:xfrm>
            <a:prstGeom prst="rect">
              <a:avLst/>
            </a:prstGeom>
            <a:noFill/>
          </p:spPr>
          <p:txBody>
            <a:bodyPr wrap="none" rtlCol="0">
              <a:spAutoFit/>
            </a:bodyPr>
            <a:lstStyle/>
            <a:p>
              <a:pPr algn="ctr" defTabSz="874181">
                <a:defRPr/>
              </a:pPr>
              <a:r>
                <a:rPr lang="en-US" sz="1122" kern="0">
                  <a:solidFill>
                    <a:srgbClr val="0078D7"/>
                  </a:solidFill>
                  <a:latin typeface="Segoe UI Semilight" panose="020B0402040204020203" pitchFamily="34" charset="0"/>
                  <a:cs typeface="Segoe UI Semilight" panose="020B0402040204020203" pitchFamily="34" charset="0"/>
                </a:rPr>
                <a:t>Five well-defined </a:t>
              </a:r>
              <a:br>
                <a:rPr lang="en-US" sz="1122" kern="0">
                  <a:solidFill>
                    <a:srgbClr val="0078D7"/>
                  </a:solidFill>
                  <a:latin typeface="Segoe UI Semilight" panose="020B0402040204020203" pitchFamily="34" charset="0"/>
                  <a:cs typeface="Segoe UI Semilight" panose="020B0402040204020203" pitchFamily="34" charset="0"/>
                </a:rPr>
              </a:br>
              <a:r>
                <a:rPr lang="en-US" sz="1122" kern="0">
                  <a:solidFill>
                    <a:srgbClr val="0078D7"/>
                  </a:solidFill>
                  <a:latin typeface="Segoe UI Semilight" panose="020B0402040204020203" pitchFamily="34" charset="0"/>
                  <a:cs typeface="Segoe UI Semilight" panose="020B0402040204020203" pitchFamily="34" charset="0"/>
                </a:rPr>
                <a:t>consistency models</a:t>
              </a:r>
            </a:p>
          </p:txBody>
        </p:sp>
      </p:grpSp>
      <p:sp>
        <p:nvSpPr>
          <p:cNvPr id="84" name="Title 10"/>
          <p:cNvSpPr>
            <a:spLocks noGrp="1"/>
          </p:cNvSpPr>
          <p:nvPr>
            <p:ph type="title"/>
          </p:nvPr>
        </p:nvSpPr>
        <p:spPr>
          <a:xfrm>
            <a:off x="274298" y="285846"/>
            <a:ext cx="11887878" cy="917575"/>
          </a:xfrm>
        </p:spPr>
        <p:txBody>
          <a:bodyPr/>
          <a:lstStyle/>
          <a:p>
            <a:pPr>
              <a:spcBef>
                <a:spcPts val="612"/>
              </a:spcBef>
            </a:pPr>
            <a:r>
              <a:rPr lang="en-US"/>
              <a:t>Azure Cosmos DB</a:t>
            </a:r>
            <a:br>
              <a:rPr lang="en-US"/>
            </a:br>
            <a:endParaRPr lang="en-US" cap="none"/>
          </a:p>
        </p:txBody>
      </p:sp>
      <p:grpSp>
        <p:nvGrpSpPr>
          <p:cNvPr id="11" name="Group 10">
            <a:extLst>
              <a:ext uri="{FF2B5EF4-FFF2-40B4-BE49-F238E27FC236}">
                <a16:creationId xmlns:a16="http://schemas.microsoft.com/office/drawing/2014/main" id="{077A2346-E711-49EA-BD8F-F81EC99B99BD}"/>
              </a:ext>
            </a:extLst>
          </p:cNvPr>
          <p:cNvGrpSpPr/>
          <p:nvPr/>
        </p:nvGrpSpPr>
        <p:grpSpPr>
          <a:xfrm>
            <a:off x="9463762" y="6277374"/>
            <a:ext cx="227684" cy="442267"/>
            <a:chOff x="9576336" y="6019901"/>
            <a:chExt cx="223240" cy="433634"/>
          </a:xfrm>
        </p:grpSpPr>
        <p:sp>
          <p:nvSpPr>
            <p:cNvPr id="106" name="Freeform: Shape 411"/>
            <p:cNvSpPr/>
            <p:nvPr/>
          </p:nvSpPr>
          <p:spPr>
            <a:xfrm>
              <a:off x="9620313"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algn="ctr" defTabSz="932597">
                <a:defRPr/>
              </a:pPr>
              <a:endParaRPr lang="en-US" sz="1836" kern="0">
                <a:solidFill>
                  <a:srgbClr val="FFFFFF"/>
                </a:solidFill>
                <a:latin typeface="Segoe UI"/>
              </a:endParaRPr>
            </a:p>
          </p:txBody>
        </p:sp>
        <p:grpSp>
          <p:nvGrpSpPr>
            <p:cNvPr id="7" name="Group 6">
              <a:extLst>
                <a:ext uri="{FF2B5EF4-FFF2-40B4-BE49-F238E27FC236}">
                  <a16:creationId xmlns:a16="http://schemas.microsoft.com/office/drawing/2014/main" id="{ADB8B183-CB92-45C8-8AA4-0C6911395AEB}"/>
                </a:ext>
              </a:extLst>
            </p:cNvPr>
            <p:cNvGrpSpPr/>
            <p:nvPr/>
          </p:nvGrpSpPr>
          <p:grpSpPr>
            <a:xfrm>
              <a:off x="9576336" y="6019901"/>
              <a:ext cx="223240" cy="357070"/>
              <a:chOff x="9523117" y="5842588"/>
              <a:chExt cx="329677" cy="527319"/>
            </a:xfrm>
          </p:grpSpPr>
          <p:sp>
            <p:nvSpPr>
              <p:cNvPr id="108" name="Oval 903"/>
              <p:cNvSpPr/>
              <p:nvPr/>
            </p:nvSpPr>
            <p:spPr>
              <a:xfrm>
                <a:off x="9591504" y="5905106"/>
                <a:ext cx="192907" cy="192907"/>
              </a:xfrm>
              <a:prstGeom prst="ellipse">
                <a:avLst/>
              </a:prstGeom>
              <a:solidFill>
                <a:srgbClr val="E1E1E1"/>
              </a:solidFill>
              <a:ln w="12700" cap="flat" cmpd="sng" algn="ctr">
                <a:noFill/>
                <a:prstDash val="solid"/>
                <a:miter lim="800000"/>
              </a:ln>
              <a:effectLst/>
            </p:spPr>
            <p:txBody>
              <a:bodyPr rtlCol="0" anchor="ctr"/>
              <a:lstStyle/>
              <a:p>
                <a:pPr algn="ctr" defTabSz="932597">
                  <a:defRPr/>
                </a:pPr>
                <a:endParaRPr lang="en-US" sz="1836" kern="0">
                  <a:solidFill>
                    <a:srgbClr val="FFFFFF"/>
                  </a:solidFill>
                  <a:latin typeface="Segoe UI"/>
                </a:endParaRPr>
              </a:p>
            </p:txBody>
          </p:sp>
          <p:sp>
            <p:nvSpPr>
              <p:cNvPr id="115" name="Freeform 5">
                <a:extLst>
                  <a:ext uri="{FF2B5EF4-FFF2-40B4-BE49-F238E27FC236}">
                    <a16:creationId xmlns:a16="http://schemas.microsoft.com/office/drawing/2014/main" id="{F804D774-20F1-42F0-A01E-2FA593BF563D}"/>
                  </a:ext>
                </a:extLst>
              </p:cNvPr>
              <p:cNvSpPr>
                <a:spLocks noEditPoints="1"/>
              </p:cNvSpPr>
              <p:nvPr/>
            </p:nvSpPr>
            <p:spPr bwMode="auto">
              <a:xfrm>
                <a:off x="9523117"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51304">
                  <a:defRPr/>
                </a:pPr>
                <a:endParaRPr lang="en-US" sz="1836">
                  <a:solidFill>
                    <a:srgbClr val="505050"/>
                  </a:solidFill>
                  <a:latin typeface="Segoe UI Semilight"/>
                </a:endParaRPr>
              </a:p>
            </p:txBody>
          </p:sp>
        </p:grpSp>
      </p:grpSp>
      <p:grpSp>
        <p:nvGrpSpPr>
          <p:cNvPr id="10" name="Group 9">
            <a:extLst>
              <a:ext uri="{FF2B5EF4-FFF2-40B4-BE49-F238E27FC236}">
                <a16:creationId xmlns:a16="http://schemas.microsoft.com/office/drawing/2014/main" id="{E5A7D07E-75FB-4559-875F-262AB2467085}"/>
              </a:ext>
            </a:extLst>
          </p:cNvPr>
          <p:cNvGrpSpPr/>
          <p:nvPr/>
        </p:nvGrpSpPr>
        <p:grpSpPr>
          <a:xfrm>
            <a:off x="7617605" y="6509574"/>
            <a:ext cx="227684" cy="440196"/>
            <a:chOff x="7468054" y="6382515"/>
            <a:chExt cx="223240" cy="431604"/>
          </a:xfrm>
        </p:grpSpPr>
        <p:sp>
          <p:nvSpPr>
            <p:cNvPr id="89" name="Freeform: Shape 411"/>
            <p:cNvSpPr/>
            <p:nvPr/>
          </p:nvSpPr>
          <p:spPr>
            <a:xfrm>
              <a:off x="7512031" y="6678832"/>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algn="ctr" defTabSz="932597">
                <a:defRPr/>
              </a:pPr>
              <a:endParaRPr lang="en-US" sz="1836" kern="0">
                <a:solidFill>
                  <a:srgbClr val="FFFFFF"/>
                </a:solidFill>
                <a:latin typeface="Segoe UI"/>
              </a:endParaRPr>
            </a:p>
          </p:txBody>
        </p:sp>
        <p:grpSp>
          <p:nvGrpSpPr>
            <p:cNvPr id="6" name="Group 5">
              <a:extLst>
                <a:ext uri="{FF2B5EF4-FFF2-40B4-BE49-F238E27FC236}">
                  <a16:creationId xmlns:a16="http://schemas.microsoft.com/office/drawing/2014/main" id="{BEDAB537-5CA0-4293-B11E-515BEC693AD6}"/>
                </a:ext>
              </a:extLst>
            </p:cNvPr>
            <p:cNvGrpSpPr/>
            <p:nvPr/>
          </p:nvGrpSpPr>
          <p:grpSpPr>
            <a:xfrm>
              <a:off x="7468054" y="6382515"/>
              <a:ext cx="223240" cy="357070"/>
              <a:chOff x="7414835" y="6205202"/>
              <a:chExt cx="329677" cy="527319"/>
            </a:xfrm>
          </p:grpSpPr>
          <p:sp>
            <p:nvSpPr>
              <p:cNvPr id="91" name="Oval 17"/>
              <p:cNvSpPr/>
              <p:nvPr/>
            </p:nvSpPr>
            <p:spPr>
              <a:xfrm>
                <a:off x="7483222" y="6265690"/>
                <a:ext cx="192907" cy="192907"/>
              </a:xfrm>
              <a:prstGeom prst="ellipse">
                <a:avLst/>
              </a:prstGeom>
              <a:solidFill>
                <a:srgbClr val="E1E1E1"/>
              </a:solidFill>
              <a:ln w="12700" cap="flat" cmpd="sng" algn="ctr">
                <a:noFill/>
                <a:prstDash val="solid"/>
                <a:miter lim="800000"/>
              </a:ln>
              <a:effectLst/>
            </p:spPr>
            <p:txBody>
              <a:bodyPr rtlCol="0" anchor="ctr"/>
              <a:lstStyle/>
              <a:p>
                <a:pPr algn="ctr" defTabSz="932597">
                  <a:defRPr/>
                </a:pPr>
                <a:endParaRPr lang="en-US" sz="1836" kern="0">
                  <a:solidFill>
                    <a:srgbClr val="FFFFFF"/>
                  </a:solidFill>
                  <a:latin typeface="Segoe UI"/>
                </a:endParaRPr>
              </a:p>
            </p:txBody>
          </p:sp>
          <p:sp>
            <p:nvSpPr>
              <p:cNvPr id="116" name="Freeform 5">
                <a:extLst>
                  <a:ext uri="{FF2B5EF4-FFF2-40B4-BE49-F238E27FC236}">
                    <a16:creationId xmlns:a16="http://schemas.microsoft.com/office/drawing/2014/main" id="{086FE07A-63F7-4835-A848-587ABFEEF617}"/>
                  </a:ext>
                </a:extLst>
              </p:cNvPr>
              <p:cNvSpPr>
                <a:spLocks noEditPoints="1"/>
              </p:cNvSpPr>
              <p:nvPr/>
            </p:nvSpPr>
            <p:spPr bwMode="auto">
              <a:xfrm>
                <a:off x="7414835" y="6205202"/>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51304">
                  <a:defRPr/>
                </a:pPr>
                <a:endParaRPr lang="en-US" sz="1836">
                  <a:solidFill>
                    <a:srgbClr val="505050"/>
                  </a:solidFill>
                  <a:latin typeface="Segoe UI Semilight"/>
                </a:endParaRPr>
              </a:p>
            </p:txBody>
          </p:sp>
        </p:grpSp>
      </p:grpSp>
      <p:grpSp>
        <p:nvGrpSpPr>
          <p:cNvPr id="8" name="Group 7">
            <a:extLst>
              <a:ext uri="{FF2B5EF4-FFF2-40B4-BE49-F238E27FC236}">
                <a16:creationId xmlns:a16="http://schemas.microsoft.com/office/drawing/2014/main" id="{C182DA2D-3B7F-4476-B9EE-CEE70342A7F7}"/>
              </a:ext>
            </a:extLst>
          </p:cNvPr>
          <p:cNvGrpSpPr/>
          <p:nvPr/>
        </p:nvGrpSpPr>
        <p:grpSpPr>
          <a:xfrm>
            <a:off x="6331939" y="5918608"/>
            <a:ext cx="227684" cy="442267"/>
            <a:chOff x="6393022" y="6019901"/>
            <a:chExt cx="223240" cy="433634"/>
          </a:xfrm>
        </p:grpSpPr>
        <p:sp>
          <p:nvSpPr>
            <p:cNvPr id="101" name="Freeform: Shape 411"/>
            <p:cNvSpPr/>
            <p:nvPr/>
          </p:nvSpPr>
          <p:spPr>
            <a:xfrm>
              <a:off x="6436999"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algn="ctr" defTabSz="932597">
                <a:defRPr/>
              </a:pPr>
              <a:endParaRPr lang="en-US" sz="1836" kern="0">
                <a:solidFill>
                  <a:srgbClr val="FFFFFF"/>
                </a:solidFill>
                <a:latin typeface="Segoe UI"/>
              </a:endParaRPr>
            </a:p>
          </p:txBody>
        </p:sp>
        <p:grpSp>
          <p:nvGrpSpPr>
            <p:cNvPr id="5" name="Group 4">
              <a:extLst>
                <a:ext uri="{FF2B5EF4-FFF2-40B4-BE49-F238E27FC236}">
                  <a16:creationId xmlns:a16="http://schemas.microsoft.com/office/drawing/2014/main" id="{A0DFD2A5-02C2-49DA-A254-731165E3974B}"/>
                </a:ext>
              </a:extLst>
            </p:cNvPr>
            <p:cNvGrpSpPr/>
            <p:nvPr/>
          </p:nvGrpSpPr>
          <p:grpSpPr>
            <a:xfrm>
              <a:off x="6393022" y="6019901"/>
              <a:ext cx="223240" cy="357070"/>
              <a:chOff x="6339803" y="5842588"/>
              <a:chExt cx="329677" cy="527319"/>
            </a:xfrm>
          </p:grpSpPr>
          <p:sp>
            <p:nvSpPr>
              <p:cNvPr id="103" name="Oval 27"/>
              <p:cNvSpPr/>
              <p:nvPr/>
            </p:nvSpPr>
            <p:spPr>
              <a:xfrm>
                <a:off x="6408190" y="5905106"/>
                <a:ext cx="192907" cy="192907"/>
              </a:xfrm>
              <a:prstGeom prst="ellipse">
                <a:avLst/>
              </a:prstGeom>
              <a:solidFill>
                <a:srgbClr val="E1E1E1"/>
              </a:solidFill>
              <a:ln w="12700" cap="flat" cmpd="sng" algn="ctr">
                <a:noFill/>
                <a:prstDash val="solid"/>
                <a:miter lim="800000"/>
              </a:ln>
              <a:effectLst/>
            </p:spPr>
            <p:txBody>
              <a:bodyPr rtlCol="0" anchor="ctr"/>
              <a:lstStyle/>
              <a:p>
                <a:pPr algn="ctr" defTabSz="932597">
                  <a:defRPr/>
                </a:pPr>
                <a:endParaRPr lang="en-US" sz="1836" kern="0">
                  <a:solidFill>
                    <a:srgbClr val="FFFFFF"/>
                  </a:solidFill>
                  <a:latin typeface="Segoe UI"/>
                </a:endParaRPr>
              </a:p>
            </p:txBody>
          </p:sp>
          <p:sp>
            <p:nvSpPr>
              <p:cNvPr id="117" name="Freeform 5">
                <a:extLst>
                  <a:ext uri="{FF2B5EF4-FFF2-40B4-BE49-F238E27FC236}">
                    <a16:creationId xmlns:a16="http://schemas.microsoft.com/office/drawing/2014/main" id="{9043C574-91E2-427D-99B1-FBE3A22DA0D2}"/>
                  </a:ext>
                </a:extLst>
              </p:cNvPr>
              <p:cNvSpPr>
                <a:spLocks noEditPoints="1"/>
              </p:cNvSpPr>
              <p:nvPr/>
            </p:nvSpPr>
            <p:spPr bwMode="auto">
              <a:xfrm>
                <a:off x="6339803"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51304">
                  <a:defRPr/>
                </a:pPr>
                <a:endParaRPr lang="en-US" sz="1836">
                  <a:solidFill>
                    <a:srgbClr val="505050"/>
                  </a:solidFill>
                  <a:latin typeface="Segoe UI Semilight"/>
                </a:endParaRPr>
              </a:p>
            </p:txBody>
          </p:sp>
        </p:grpSp>
      </p:grpSp>
      <p:grpSp>
        <p:nvGrpSpPr>
          <p:cNvPr id="12" name="Group 11">
            <a:extLst>
              <a:ext uri="{FF2B5EF4-FFF2-40B4-BE49-F238E27FC236}">
                <a16:creationId xmlns:a16="http://schemas.microsoft.com/office/drawing/2014/main" id="{81905357-76B3-46A9-A2AA-C02068C8EEDB}"/>
              </a:ext>
            </a:extLst>
          </p:cNvPr>
          <p:cNvGrpSpPr/>
          <p:nvPr/>
        </p:nvGrpSpPr>
        <p:grpSpPr>
          <a:xfrm>
            <a:off x="2227912" y="6310581"/>
            <a:ext cx="227684" cy="459287"/>
            <a:chOff x="2418475" y="6242316"/>
            <a:chExt cx="223240" cy="450322"/>
          </a:xfrm>
        </p:grpSpPr>
        <p:sp>
          <p:nvSpPr>
            <p:cNvPr id="83" name="Freeform: Shape 411"/>
            <p:cNvSpPr/>
            <p:nvPr/>
          </p:nvSpPr>
          <p:spPr>
            <a:xfrm>
              <a:off x="2462452" y="6557351"/>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algn="ctr" defTabSz="932597">
                <a:defRPr/>
              </a:pPr>
              <a:endParaRPr lang="en-US" sz="1836" kern="0">
                <a:solidFill>
                  <a:srgbClr val="FFFFFF"/>
                </a:solidFill>
                <a:latin typeface="Segoe UI"/>
              </a:endParaRPr>
            </a:p>
          </p:txBody>
        </p:sp>
        <p:grpSp>
          <p:nvGrpSpPr>
            <p:cNvPr id="4" name="Group 3">
              <a:extLst>
                <a:ext uri="{FF2B5EF4-FFF2-40B4-BE49-F238E27FC236}">
                  <a16:creationId xmlns:a16="http://schemas.microsoft.com/office/drawing/2014/main" id="{54BA13A7-CAA3-4B66-82A0-72CCA35E705A}"/>
                </a:ext>
              </a:extLst>
            </p:cNvPr>
            <p:cNvGrpSpPr/>
            <p:nvPr/>
          </p:nvGrpSpPr>
          <p:grpSpPr>
            <a:xfrm>
              <a:off x="2418475" y="6242316"/>
              <a:ext cx="223240" cy="357070"/>
              <a:chOff x="2365256" y="6065003"/>
              <a:chExt cx="329677" cy="527319"/>
            </a:xfrm>
          </p:grpSpPr>
          <p:sp>
            <p:nvSpPr>
              <p:cNvPr id="86" name="Oval 6"/>
              <p:cNvSpPr/>
              <p:nvPr/>
            </p:nvSpPr>
            <p:spPr>
              <a:xfrm>
                <a:off x="2433643" y="6144209"/>
                <a:ext cx="192907" cy="192907"/>
              </a:xfrm>
              <a:prstGeom prst="ellipse">
                <a:avLst/>
              </a:prstGeom>
              <a:solidFill>
                <a:srgbClr val="E1E1E1"/>
              </a:solidFill>
              <a:ln w="12700" cap="flat" cmpd="sng" algn="ctr">
                <a:noFill/>
                <a:prstDash val="solid"/>
                <a:miter lim="800000"/>
              </a:ln>
              <a:effectLst/>
            </p:spPr>
            <p:txBody>
              <a:bodyPr rtlCol="0" anchor="ctr"/>
              <a:lstStyle/>
              <a:p>
                <a:pPr algn="ctr" defTabSz="932597">
                  <a:defRPr/>
                </a:pPr>
                <a:endParaRPr lang="en-US" sz="1836" kern="0">
                  <a:solidFill>
                    <a:srgbClr val="FFFFFF"/>
                  </a:solidFill>
                  <a:latin typeface="Segoe UI"/>
                </a:endParaRPr>
              </a:p>
            </p:txBody>
          </p:sp>
          <p:sp>
            <p:nvSpPr>
              <p:cNvPr id="130" name="Freeform 5">
                <a:extLst>
                  <a:ext uri="{FF2B5EF4-FFF2-40B4-BE49-F238E27FC236}">
                    <a16:creationId xmlns:a16="http://schemas.microsoft.com/office/drawing/2014/main" id="{7D527200-0FD3-4A64-9A97-DAA493271096}"/>
                  </a:ext>
                </a:extLst>
              </p:cNvPr>
              <p:cNvSpPr>
                <a:spLocks noEditPoints="1"/>
              </p:cNvSpPr>
              <p:nvPr/>
            </p:nvSpPr>
            <p:spPr bwMode="auto">
              <a:xfrm>
                <a:off x="2365256" y="6065003"/>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51304">
                  <a:defRPr/>
                </a:pPr>
                <a:endParaRPr lang="en-US" sz="1836">
                  <a:solidFill>
                    <a:srgbClr val="505050"/>
                  </a:solidFill>
                  <a:latin typeface="Segoe UI Semilight"/>
                </a:endParaRPr>
              </a:p>
            </p:txBody>
          </p:sp>
        </p:grpSp>
      </p:grpSp>
      <p:pic>
        <p:nvPicPr>
          <p:cNvPr id="99" name="Picture 98"/>
          <p:cNvPicPr>
            <a:picLocks noChangeAspect="1"/>
          </p:cNvPicPr>
          <p:nvPr/>
        </p:nvPicPr>
        <p:blipFill>
          <a:blip r:embed="rId4"/>
          <a:stretch>
            <a:fillRect/>
          </a:stretch>
        </p:blipFill>
        <p:spPr>
          <a:xfrm>
            <a:off x="3677279" y="2073113"/>
            <a:ext cx="643697" cy="426908"/>
          </a:xfrm>
          <a:prstGeom prst="rect">
            <a:avLst/>
          </a:prstGeom>
        </p:spPr>
      </p:pic>
      <p:grpSp>
        <p:nvGrpSpPr>
          <p:cNvPr id="20" name="Group 19">
            <a:extLst>
              <a:ext uri="{FF2B5EF4-FFF2-40B4-BE49-F238E27FC236}">
                <a16:creationId xmlns:a16="http://schemas.microsoft.com/office/drawing/2014/main" id="{12DB49D7-5838-404C-B16E-F21A9F61F6A4}"/>
              </a:ext>
            </a:extLst>
          </p:cNvPr>
          <p:cNvGrpSpPr/>
          <p:nvPr/>
        </p:nvGrpSpPr>
        <p:grpSpPr>
          <a:xfrm>
            <a:off x="2899945" y="3075206"/>
            <a:ext cx="7061131" cy="996872"/>
            <a:chOff x="2842477" y="3085807"/>
            <a:chExt cx="6923306" cy="977414"/>
          </a:xfrm>
        </p:grpSpPr>
        <p:grpSp>
          <p:nvGrpSpPr>
            <p:cNvPr id="17" name="Group 16">
              <a:extLst>
                <a:ext uri="{FF2B5EF4-FFF2-40B4-BE49-F238E27FC236}">
                  <a16:creationId xmlns:a16="http://schemas.microsoft.com/office/drawing/2014/main" id="{E5DA855E-3024-42F2-BA8F-EAD67D95D47A}"/>
                </a:ext>
              </a:extLst>
            </p:cNvPr>
            <p:cNvGrpSpPr/>
            <p:nvPr/>
          </p:nvGrpSpPr>
          <p:grpSpPr>
            <a:xfrm>
              <a:off x="7093015" y="3085807"/>
              <a:ext cx="833883" cy="739243"/>
              <a:chOff x="6995644" y="3085807"/>
              <a:chExt cx="833883" cy="739243"/>
            </a:xfrm>
          </p:grpSpPr>
          <p:grpSp>
            <p:nvGrpSpPr>
              <p:cNvPr id="148" name="Group 147"/>
              <p:cNvGrpSpPr/>
              <p:nvPr/>
            </p:nvGrpSpPr>
            <p:grpSpPr>
              <a:xfrm>
                <a:off x="7092749" y="3085807"/>
                <a:ext cx="499208" cy="473323"/>
                <a:chOff x="7128988" y="4166153"/>
                <a:chExt cx="604908" cy="573541"/>
              </a:xfrm>
              <a:solidFill>
                <a:schemeClr val="tx2"/>
              </a:solidFill>
            </p:grpSpPr>
            <p:cxnSp>
              <p:nvCxnSpPr>
                <p:cNvPr id="149" name="Straight Connector 148"/>
                <p:cNvCxnSpPr>
                  <a:cxnSpLocks/>
                </p:cNvCxnSpPr>
                <p:nvPr/>
              </p:nvCxnSpPr>
              <p:spPr>
                <a:xfrm>
                  <a:off x="7128988" y="4451736"/>
                  <a:ext cx="238107" cy="72556"/>
                </a:xfrm>
                <a:prstGeom prst="line">
                  <a:avLst/>
                </a:prstGeom>
                <a:grpFill/>
                <a:ln w="12700" cap="flat" cmpd="sng" algn="ctr">
                  <a:solidFill>
                    <a:schemeClr val="tx1"/>
                  </a:solidFill>
                  <a:prstDash val="sysDot"/>
                  <a:miter lim="800000"/>
                  <a:headEnd type="none"/>
                  <a:tailEnd type="none"/>
                </a:ln>
                <a:effectLst/>
              </p:spPr>
            </p:cxnSp>
            <p:cxnSp>
              <p:nvCxnSpPr>
                <p:cNvPr id="150" name="Straight Connector 149"/>
                <p:cNvCxnSpPr>
                  <a:cxnSpLocks/>
                </p:cNvCxnSpPr>
                <p:nvPr/>
              </p:nvCxnSpPr>
              <p:spPr>
                <a:xfrm flipV="1">
                  <a:off x="7128988" y="4379180"/>
                  <a:ext cx="233873" cy="72556"/>
                </a:xfrm>
                <a:prstGeom prst="line">
                  <a:avLst/>
                </a:prstGeom>
                <a:grpFill/>
                <a:ln w="12700" cap="flat" cmpd="sng" algn="ctr">
                  <a:solidFill>
                    <a:schemeClr val="tx1"/>
                  </a:solidFill>
                  <a:prstDash val="sysDot"/>
                  <a:miter lim="800000"/>
                  <a:headEnd type="none"/>
                  <a:tailEnd type="none"/>
                </a:ln>
                <a:effectLst/>
              </p:spPr>
            </p:cxnSp>
            <p:sp>
              <p:nvSpPr>
                <p:cNvPr id="151" name="Oval 150"/>
                <p:cNvSpPr/>
                <p:nvPr/>
              </p:nvSpPr>
              <p:spPr bwMode="auto">
                <a:xfrm>
                  <a:off x="7128988" y="4383154"/>
                  <a:ext cx="137163" cy="137163"/>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solidFill>
                      <a:srgbClr val="FFFFFF"/>
                    </a:solidFill>
                    <a:latin typeface="Segoe UI"/>
                  </a:endParaRPr>
                </a:p>
              </p:txBody>
            </p:sp>
            <p:cxnSp>
              <p:nvCxnSpPr>
                <p:cNvPr id="152" name="Straight Connector 151"/>
                <p:cNvCxnSpPr>
                  <a:cxnSpLocks/>
                </p:cNvCxnSpPr>
                <p:nvPr/>
              </p:nvCxnSpPr>
              <p:spPr>
                <a:xfrm>
                  <a:off x="7367095" y="4524292"/>
                  <a:ext cx="241432" cy="108368"/>
                </a:xfrm>
                <a:prstGeom prst="line">
                  <a:avLst/>
                </a:prstGeom>
                <a:grpFill/>
                <a:ln w="12700" cap="flat" cmpd="sng" algn="ctr">
                  <a:solidFill>
                    <a:schemeClr val="tx1"/>
                  </a:solidFill>
                  <a:prstDash val="sysDot"/>
                  <a:miter lim="800000"/>
                  <a:headEnd type="none"/>
                  <a:tailEnd type="none"/>
                </a:ln>
                <a:effectLst/>
              </p:spPr>
            </p:cxnSp>
            <p:cxnSp>
              <p:nvCxnSpPr>
                <p:cNvPr id="153" name="Straight Connector 152"/>
                <p:cNvCxnSpPr>
                  <a:cxnSpLocks/>
                </p:cNvCxnSpPr>
                <p:nvPr/>
              </p:nvCxnSpPr>
              <p:spPr>
                <a:xfrm>
                  <a:off x="7367095" y="4524292"/>
                  <a:ext cx="229638" cy="1361"/>
                </a:xfrm>
                <a:prstGeom prst="line">
                  <a:avLst/>
                </a:prstGeom>
                <a:grpFill/>
                <a:ln w="12700" cap="flat" cmpd="sng" algn="ctr">
                  <a:solidFill>
                    <a:schemeClr val="tx1"/>
                  </a:solidFill>
                  <a:prstDash val="sysDot"/>
                  <a:miter lim="800000"/>
                  <a:headEnd type="none"/>
                  <a:tailEnd type="none"/>
                </a:ln>
                <a:effectLst/>
              </p:spPr>
            </p:cxnSp>
            <p:sp>
              <p:nvSpPr>
                <p:cNvPr id="154" name="Oval 153"/>
                <p:cNvSpPr/>
                <p:nvPr/>
              </p:nvSpPr>
              <p:spPr bwMode="auto">
                <a:xfrm rot="20946206">
                  <a:off x="7596733" y="4602531"/>
                  <a:ext cx="137163" cy="137163"/>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solidFill>
                      <a:srgbClr val="FFFFFF"/>
                    </a:solidFill>
                    <a:latin typeface="Segoe UI"/>
                  </a:endParaRPr>
                </a:p>
              </p:txBody>
            </p:sp>
            <p:sp>
              <p:nvSpPr>
                <p:cNvPr id="155" name="Oval 154"/>
                <p:cNvSpPr/>
                <p:nvPr/>
              </p:nvSpPr>
              <p:spPr bwMode="auto">
                <a:xfrm>
                  <a:off x="7596733" y="4457071"/>
                  <a:ext cx="137163" cy="137163"/>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solidFill>
                      <a:srgbClr val="FFFFFF"/>
                    </a:solidFill>
                    <a:latin typeface="Segoe UI"/>
                  </a:endParaRPr>
                </a:p>
              </p:txBody>
            </p:sp>
            <p:cxnSp>
              <p:nvCxnSpPr>
                <p:cNvPr id="156" name="Straight Connector 155"/>
                <p:cNvCxnSpPr>
                  <a:cxnSpLocks/>
                </p:cNvCxnSpPr>
                <p:nvPr/>
              </p:nvCxnSpPr>
              <p:spPr>
                <a:xfrm>
                  <a:off x="7362861" y="4379181"/>
                  <a:ext cx="233872" cy="1013"/>
                </a:xfrm>
                <a:prstGeom prst="line">
                  <a:avLst/>
                </a:prstGeom>
                <a:grpFill/>
                <a:ln w="12700" cap="flat" cmpd="sng" algn="ctr">
                  <a:solidFill>
                    <a:schemeClr val="tx1"/>
                  </a:solidFill>
                  <a:prstDash val="sysDot"/>
                  <a:miter lim="800000"/>
                  <a:headEnd type="none"/>
                  <a:tailEnd type="none"/>
                </a:ln>
                <a:effectLst/>
              </p:spPr>
            </p:cxnSp>
            <p:sp>
              <p:nvSpPr>
                <p:cNvPr id="157" name="Oval 156"/>
                <p:cNvSpPr/>
                <p:nvPr/>
              </p:nvSpPr>
              <p:spPr bwMode="auto">
                <a:xfrm>
                  <a:off x="7367095" y="4455710"/>
                  <a:ext cx="137163" cy="137163"/>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solidFill>
                      <a:srgbClr val="FFFFFF"/>
                    </a:solidFill>
                    <a:latin typeface="Segoe UI"/>
                  </a:endParaRPr>
                </a:p>
              </p:txBody>
            </p:sp>
            <p:cxnSp>
              <p:nvCxnSpPr>
                <p:cNvPr id="158" name="Straight Connector 157"/>
                <p:cNvCxnSpPr>
                  <a:cxnSpLocks/>
                </p:cNvCxnSpPr>
                <p:nvPr/>
              </p:nvCxnSpPr>
              <p:spPr>
                <a:xfrm flipV="1">
                  <a:off x="7362861" y="4277619"/>
                  <a:ext cx="248934" cy="101562"/>
                </a:xfrm>
                <a:prstGeom prst="line">
                  <a:avLst/>
                </a:prstGeom>
                <a:grpFill/>
                <a:ln w="12700" cap="flat" cmpd="sng" algn="ctr">
                  <a:solidFill>
                    <a:schemeClr val="tx1"/>
                  </a:solidFill>
                  <a:prstDash val="sysDot"/>
                  <a:miter lim="800000"/>
                  <a:headEnd type="none"/>
                  <a:tailEnd type="none"/>
                </a:ln>
                <a:effectLst/>
              </p:spPr>
            </p:cxnSp>
            <p:sp>
              <p:nvSpPr>
                <p:cNvPr id="159" name="Oval 158"/>
                <p:cNvSpPr/>
                <p:nvPr/>
              </p:nvSpPr>
              <p:spPr bwMode="auto">
                <a:xfrm>
                  <a:off x="7362861" y="4310599"/>
                  <a:ext cx="137163" cy="137163"/>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solidFill>
                      <a:srgbClr val="FFFFFF"/>
                    </a:solidFill>
                    <a:latin typeface="Segoe UI"/>
                  </a:endParaRPr>
                </a:p>
              </p:txBody>
            </p:sp>
            <p:sp>
              <p:nvSpPr>
                <p:cNvPr id="160" name="Oval 159"/>
                <p:cNvSpPr/>
                <p:nvPr/>
              </p:nvSpPr>
              <p:spPr bwMode="auto">
                <a:xfrm>
                  <a:off x="7596733" y="4311612"/>
                  <a:ext cx="137163" cy="137163"/>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solidFill>
                      <a:srgbClr val="FFFFFF"/>
                    </a:solidFill>
                    <a:latin typeface="Segoe UI"/>
                  </a:endParaRPr>
                </a:p>
              </p:txBody>
            </p:sp>
            <p:sp>
              <p:nvSpPr>
                <p:cNvPr id="161" name="Oval 160"/>
                <p:cNvSpPr/>
                <p:nvPr/>
              </p:nvSpPr>
              <p:spPr bwMode="auto">
                <a:xfrm rot="377738">
                  <a:off x="7596733" y="4166153"/>
                  <a:ext cx="137163" cy="137163"/>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solidFill>
                      <a:srgbClr val="FFFFFF"/>
                    </a:solidFill>
                    <a:latin typeface="Segoe UI"/>
                  </a:endParaRPr>
                </a:p>
              </p:txBody>
            </p:sp>
          </p:grpSp>
          <p:sp>
            <p:nvSpPr>
              <p:cNvPr id="163" name="TextBox 162"/>
              <p:cNvSpPr txBox="1"/>
              <p:nvPr/>
            </p:nvSpPr>
            <p:spPr>
              <a:xfrm>
                <a:off x="6995644" y="3567928"/>
                <a:ext cx="833883" cy="257122"/>
              </a:xfrm>
              <a:prstGeom prst="rect">
                <a:avLst/>
              </a:prstGeom>
              <a:noFill/>
            </p:spPr>
            <p:txBody>
              <a:bodyPr wrap="none" lIns="93260" rtlCol="0">
                <a:spAutoFit/>
              </a:bodyPr>
              <a:lstStyle/>
              <a:p>
                <a:pPr algn="ctr" defTabSz="932597">
                  <a:defRPr/>
                </a:pPr>
                <a:r>
                  <a:rPr lang="en-US" sz="1071">
                    <a:solidFill>
                      <a:srgbClr val="0078D7"/>
                    </a:solidFill>
                    <a:latin typeface="Segoe UI Semibold" panose="020B0702040204020203" pitchFamily="34" charset="0"/>
                    <a:cs typeface="Segoe UI Semibold" panose="020B0702040204020203" pitchFamily="34" charset="0"/>
                  </a:rPr>
                  <a:t>Document</a:t>
                </a:r>
              </a:p>
            </p:txBody>
          </p:sp>
        </p:grpSp>
        <p:grpSp>
          <p:nvGrpSpPr>
            <p:cNvPr id="16" name="Group 15">
              <a:extLst>
                <a:ext uri="{FF2B5EF4-FFF2-40B4-BE49-F238E27FC236}">
                  <a16:creationId xmlns:a16="http://schemas.microsoft.com/office/drawing/2014/main" id="{F0BC2D72-87D6-4750-AD45-6D4CD88B840B}"/>
                </a:ext>
              </a:extLst>
            </p:cNvPr>
            <p:cNvGrpSpPr/>
            <p:nvPr/>
          </p:nvGrpSpPr>
          <p:grpSpPr>
            <a:xfrm>
              <a:off x="4814259" y="3293168"/>
              <a:ext cx="1106393" cy="535529"/>
              <a:chOff x="4974426" y="3293168"/>
              <a:chExt cx="1106393" cy="535529"/>
            </a:xfrm>
          </p:grpSpPr>
          <p:sp>
            <p:nvSpPr>
              <p:cNvPr id="162" name="TextBox 161"/>
              <p:cNvSpPr txBox="1"/>
              <p:nvPr/>
            </p:nvSpPr>
            <p:spPr>
              <a:xfrm>
                <a:off x="4974426" y="3571575"/>
                <a:ext cx="1106393" cy="257122"/>
              </a:xfrm>
              <a:prstGeom prst="rect">
                <a:avLst/>
              </a:prstGeom>
              <a:noFill/>
            </p:spPr>
            <p:txBody>
              <a:bodyPr wrap="none" lIns="93260" rtlCol="0">
                <a:spAutoFit/>
              </a:bodyPr>
              <a:lstStyle/>
              <a:p>
                <a:pPr algn="ctr" defTabSz="932597">
                  <a:defRPr/>
                </a:pPr>
                <a:r>
                  <a:rPr lang="en-US" sz="1071">
                    <a:solidFill>
                      <a:srgbClr val="0078D7"/>
                    </a:solidFill>
                    <a:latin typeface="Segoe UI Semibold" panose="020B0702040204020203" pitchFamily="34" charset="0"/>
                    <a:cs typeface="Segoe UI Semibold" panose="020B0702040204020203" pitchFamily="34" charset="0"/>
                  </a:rPr>
                  <a:t>Column-family</a:t>
                </a:r>
              </a:p>
            </p:txBody>
          </p:sp>
          <p:grpSp>
            <p:nvGrpSpPr>
              <p:cNvPr id="164" name="Group 163">
                <a:extLst>
                  <a:ext uri="{FF2B5EF4-FFF2-40B4-BE49-F238E27FC236}">
                    <a16:creationId xmlns:a16="http://schemas.microsoft.com/office/drawing/2014/main" id="{6694D492-873A-4422-AF4B-BB463C0EB820}"/>
                  </a:ext>
                </a:extLst>
              </p:cNvPr>
              <p:cNvGrpSpPr/>
              <p:nvPr/>
            </p:nvGrpSpPr>
            <p:grpSpPr>
              <a:xfrm>
                <a:off x="5106308" y="3293168"/>
                <a:ext cx="726921" cy="124646"/>
                <a:chOff x="4444077" y="3159364"/>
                <a:chExt cx="726921" cy="124646"/>
              </a:xfrm>
            </p:grpSpPr>
            <p:cxnSp>
              <p:nvCxnSpPr>
                <p:cNvPr id="165" name="Straight Connector 164"/>
                <p:cNvCxnSpPr>
                  <a:cxnSpLocks/>
                </p:cNvCxnSpPr>
                <p:nvPr/>
              </p:nvCxnSpPr>
              <p:spPr>
                <a:xfrm>
                  <a:off x="4567537" y="3221687"/>
                  <a:ext cx="185331" cy="0"/>
                </a:xfrm>
                <a:prstGeom prst="line">
                  <a:avLst/>
                </a:prstGeom>
                <a:noFill/>
                <a:ln w="12700" cap="flat" cmpd="sng" algn="ctr">
                  <a:solidFill>
                    <a:schemeClr val="tx1"/>
                  </a:solidFill>
                  <a:prstDash val="sysDot"/>
                  <a:miter lim="800000"/>
                  <a:headEnd type="none"/>
                  <a:tailEnd type="none"/>
                </a:ln>
                <a:effectLst/>
              </p:spPr>
            </p:cxnSp>
            <p:sp>
              <p:nvSpPr>
                <p:cNvPr id="166" name="Oval 165"/>
                <p:cNvSpPr/>
                <p:nvPr/>
              </p:nvSpPr>
              <p:spPr bwMode="auto">
                <a:xfrm>
                  <a:off x="4444077" y="3159364"/>
                  <a:ext cx="123457" cy="124646"/>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0">
                          <a:srgbClr val="FFFFFF"/>
                        </a:gs>
                        <a:gs pos="100000">
                          <a:srgbClr val="FFFFFF"/>
                        </a:gs>
                      </a:gsLst>
                      <a:lin ang="5400000" scaled="0"/>
                    </a:gradFill>
                    <a:latin typeface="Segoe UI"/>
                  </a:endParaRPr>
                </a:p>
              </p:txBody>
            </p:sp>
            <p:sp>
              <p:nvSpPr>
                <p:cNvPr id="167" name="Oval 166"/>
                <p:cNvSpPr/>
                <p:nvPr/>
              </p:nvSpPr>
              <p:spPr bwMode="auto">
                <a:xfrm>
                  <a:off x="4752871" y="3165016"/>
                  <a:ext cx="112260" cy="113342"/>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0">
                          <a:srgbClr val="FFFFFF"/>
                        </a:gs>
                        <a:gs pos="100000">
                          <a:srgbClr val="FFFFFF"/>
                        </a:gs>
                      </a:gsLst>
                      <a:lin ang="5400000" scaled="0"/>
                    </a:gradFill>
                    <a:latin typeface="Segoe UI"/>
                  </a:endParaRPr>
                </a:p>
              </p:txBody>
            </p:sp>
            <p:sp>
              <p:nvSpPr>
                <p:cNvPr id="168" name="Oval 167"/>
                <p:cNvSpPr/>
                <p:nvPr/>
              </p:nvSpPr>
              <p:spPr bwMode="auto">
                <a:xfrm>
                  <a:off x="4905809" y="3165016"/>
                  <a:ext cx="112260" cy="113342"/>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0">
                          <a:srgbClr val="FFFFFF"/>
                        </a:gs>
                        <a:gs pos="100000">
                          <a:srgbClr val="FFFFFF"/>
                        </a:gs>
                      </a:gsLst>
                      <a:lin ang="5400000" scaled="0"/>
                    </a:gradFill>
                    <a:latin typeface="Segoe UI"/>
                  </a:endParaRPr>
                </a:p>
              </p:txBody>
            </p:sp>
            <p:sp>
              <p:nvSpPr>
                <p:cNvPr id="169" name="Oval 168"/>
                <p:cNvSpPr/>
                <p:nvPr/>
              </p:nvSpPr>
              <p:spPr bwMode="auto">
                <a:xfrm>
                  <a:off x="5058738" y="3165016"/>
                  <a:ext cx="112260" cy="113342"/>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0">
                          <a:srgbClr val="FFFFFF"/>
                        </a:gs>
                        <a:gs pos="100000">
                          <a:srgbClr val="FFFFFF"/>
                        </a:gs>
                      </a:gsLst>
                      <a:lin ang="5400000" scaled="0"/>
                    </a:gradFill>
                    <a:latin typeface="Segoe UI"/>
                  </a:endParaRPr>
                </a:p>
              </p:txBody>
            </p:sp>
          </p:grpSp>
        </p:grpSp>
        <p:grpSp>
          <p:nvGrpSpPr>
            <p:cNvPr id="3" name="Group 2">
              <a:extLst>
                <a:ext uri="{FF2B5EF4-FFF2-40B4-BE49-F238E27FC236}">
                  <a16:creationId xmlns:a16="http://schemas.microsoft.com/office/drawing/2014/main" id="{77285C58-779F-4A9A-BA57-923C71BFD4DE}"/>
                </a:ext>
              </a:extLst>
            </p:cNvPr>
            <p:cNvGrpSpPr/>
            <p:nvPr/>
          </p:nvGrpSpPr>
          <p:grpSpPr>
            <a:xfrm>
              <a:off x="2842477" y="3285344"/>
              <a:ext cx="797014" cy="777877"/>
              <a:chOff x="3245504" y="3055226"/>
              <a:chExt cx="797014" cy="777877"/>
            </a:xfrm>
          </p:grpSpPr>
          <p:grpSp>
            <p:nvGrpSpPr>
              <p:cNvPr id="170" name="Group 169">
                <a:extLst>
                  <a:ext uri="{FF2B5EF4-FFF2-40B4-BE49-F238E27FC236}">
                    <a16:creationId xmlns:a16="http://schemas.microsoft.com/office/drawing/2014/main" id="{DDD7D695-2830-48F0-B20A-C8EBCE02355F}"/>
                  </a:ext>
                </a:extLst>
              </p:cNvPr>
              <p:cNvGrpSpPr/>
              <p:nvPr/>
            </p:nvGrpSpPr>
            <p:grpSpPr>
              <a:xfrm>
                <a:off x="3319100" y="3055226"/>
                <a:ext cx="643737" cy="429517"/>
                <a:chOff x="2573581" y="3248112"/>
                <a:chExt cx="643737" cy="429517"/>
              </a:xfrm>
            </p:grpSpPr>
            <p:cxnSp>
              <p:nvCxnSpPr>
                <p:cNvPr id="171" name="Straight Connector 170"/>
                <p:cNvCxnSpPr>
                  <a:cxnSpLocks/>
                </p:cNvCxnSpPr>
                <p:nvPr/>
              </p:nvCxnSpPr>
              <p:spPr>
                <a:xfrm>
                  <a:off x="2688446" y="3306383"/>
                  <a:ext cx="424425" cy="0"/>
                </a:xfrm>
                <a:prstGeom prst="line">
                  <a:avLst/>
                </a:prstGeom>
                <a:noFill/>
                <a:ln w="12700" cap="flat" cmpd="sng" algn="ctr">
                  <a:solidFill>
                    <a:schemeClr val="tx1"/>
                  </a:solidFill>
                  <a:prstDash val="sysDot"/>
                  <a:miter lim="800000"/>
                  <a:headEnd type="none"/>
                  <a:tailEnd type="none"/>
                </a:ln>
                <a:effectLst/>
              </p:spPr>
            </p:cxnSp>
            <p:sp>
              <p:nvSpPr>
                <p:cNvPr id="172" name="Oval 171"/>
                <p:cNvSpPr/>
                <p:nvPr/>
              </p:nvSpPr>
              <p:spPr bwMode="auto">
                <a:xfrm>
                  <a:off x="2573581" y="3248112"/>
                  <a:ext cx="114865" cy="116544"/>
                </a:xfrm>
                <a:prstGeom prst="ellipse">
                  <a:avLst/>
                </a:prstGeom>
                <a:solidFill>
                  <a:srgbClr val="FFFFFF"/>
                </a:solidFill>
                <a:ln w="12700" cap="flat" cmpd="sng" algn="ctr">
                  <a:solidFill>
                    <a:srgbClr val="0177D7"/>
                  </a:solid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0">
                          <a:srgbClr val="FFFFFF"/>
                        </a:gs>
                        <a:gs pos="100000">
                          <a:srgbClr val="FFFFFF"/>
                        </a:gs>
                      </a:gsLst>
                      <a:lin ang="5400000" scaled="0"/>
                    </a:gradFill>
                    <a:latin typeface="Segoe UI"/>
                  </a:endParaRPr>
                </a:p>
              </p:txBody>
            </p:sp>
            <p:sp>
              <p:nvSpPr>
                <p:cNvPr id="173" name="Oval 172"/>
                <p:cNvSpPr/>
                <p:nvPr/>
              </p:nvSpPr>
              <p:spPr bwMode="auto">
                <a:xfrm>
                  <a:off x="3112870" y="3253396"/>
                  <a:ext cx="104448" cy="105974"/>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0">
                          <a:srgbClr val="FFFFFF"/>
                        </a:gs>
                        <a:gs pos="100000">
                          <a:srgbClr val="FFFFFF"/>
                        </a:gs>
                      </a:gsLst>
                      <a:lin ang="5400000" scaled="0"/>
                    </a:gradFill>
                    <a:latin typeface="Segoe UI"/>
                  </a:endParaRPr>
                </a:p>
              </p:txBody>
            </p:sp>
            <p:cxnSp>
              <p:nvCxnSpPr>
                <p:cNvPr id="174" name="Straight Connector 173"/>
                <p:cNvCxnSpPr>
                  <a:cxnSpLocks/>
                </p:cNvCxnSpPr>
                <p:nvPr/>
              </p:nvCxnSpPr>
              <p:spPr>
                <a:xfrm>
                  <a:off x="2688446" y="3460548"/>
                  <a:ext cx="424425" cy="0"/>
                </a:xfrm>
                <a:prstGeom prst="line">
                  <a:avLst/>
                </a:prstGeom>
                <a:noFill/>
                <a:ln w="12700" cap="flat" cmpd="sng" algn="ctr">
                  <a:solidFill>
                    <a:schemeClr val="tx1"/>
                  </a:solidFill>
                  <a:prstDash val="sysDot"/>
                  <a:miter lim="800000"/>
                  <a:headEnd type="none"/>
                  <a:tailEnd type="none"/>
                </a:ln>
                <a:effectLst/>
              </p:spPr>
            </p:cxnSp>
            <p:sp>
              <p:nvSpPr>
                <p:cNvPr id="175" name="Oval 174"/>
                <p:cNvSpPr/>
                <p:nvPr/>
              </p:nvSpPr>
              <p:spPr bwMode="auto">
                <a:xfrm>
                  <a:off x="2573581" y="3402277"/>
                  <a:ext cx="114865" cy="116544"/>
                </a:xfrm>
                <a:prstGeom prst="ellipse">
                  <a:avLst/>
                </a:prstGeom>
                <a:solidFill>
                  <a:srgbClr val="FFFFFF"/>
                </a:solidFill>
                <a:ln w="12700" cap="flat" cmpd="sng" algn="ctr">
                  <a:solidFill>
                    <a:srgbClr val="0177D7"/>
                  </a:solid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0">
                          <a:srgbClr val="FFFFFF"/>
                        </a:gs>
                        <a:gs pos="100000">
                          <a:srgbClr val="FFFFFF"/>
                        </a:gs>
                      </a:gsLst>
                      <a:lin ang="5400000" scaled="0"/>
                    </a:gradFill>
                    <a:latin typeface="Segoe UI"/>
                  </a:endParaRPr>
                </a:p>
              </p:txBody>
            </p:sp>
            <p:sp>
              <p:nvSpPr>
                <p:cNvPr id="176" name="Oval 175"/>
                <p:cNvSpPr/>
                <p:nvPr/>
              </p:nvSpPr>
              <p:spPr bwMode="auto">
                <a:xfrm>
                  <a:off x="3112870" y="3407561"/>
                  <a:ext cx="104448" cy="105974"/>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0">
                          <a:srgbClr val="FFFFFF"/>
                        </a:gs>
                        <a:gs pos="100000">
                          <a:srgbClr val="FFFFFF"/>
                        </a:gs>
                      </a:gsLst>
                      <a:lin ang="5400000" scaled="0"/>
                    </a:gradFill>
                    <a:latin typeface="Segoe UI"/>
                  </a:endParaRPr>
                </a:p>
              </p:txBody>
            </p:sp>
            <p:cxnSp>
              <p:nvCxnSpPr>
                <p:cNvPr id="177" name="Straight Connector 176"/>
                <p:cNvCxnSpPr>
                  <a:cxnSpLocks/>
                </p:cNvCxnSpPr>
                <p:nvPr/>
              </p:nvCxnSpPr>
              <p:spPr>
                <a:xfrm>
                  <a:off x="2688446" y="3619357"/>
                  <a:ext cx="424425" cy="0"/>
                </a:xfrm>
                <a:prstGeom prst="line">
                  <a:avLst/>
                </a:prstGeom>
                <a:noFill/>
                <a:ln w="12700" cap="flat" cmpd="sng" algn="ctr">
                  <a:solidFill>
                    <a:schemeClr val="tx1"/>
                  </a:solidFill>
                  <a:prstDash val="sysDot"/>
                  <a:miter lim="800000"/>
                  <a:headEnd type="none"/>
                  <a:tailEnd type="none"/>
                </a:ln>
                <a:effectLst/>
              </p:spPr>
            </p:cxnSp>
            <p:sp>
              <p:nvSpPr>
                <p:cNvPr id="178" name="Oval 177"/>
                <p:cNvSpPr/>
                <p:nvPr/>
              </p:nvSpPr>
              <p:spPr bwMode="auto">
                <a:xfrm>
                  <a:off x="2573581" y="3561085"/>
                  <a:ext cx="114865" cy="116544"/>
                </a:xfrm>
                <a:prstGeom prst="ellipse">
                  <a:avLst/>
                </a:prstGeom>
                <a:solidFill>
                  <a:srgbClr val="FFFFFF"/>
                </a:solidFill>
                <a:ln w="12700" cap="flat" cmpd="sng" algn="ctr">
                  <a:solidFill>
                    <a:srgbClr val="0177D7"/>
                  </a:solid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0">
                          <a:srgbClr val="FFFFFF"/>
                        </a:gs>
                        <a:gs pos="100000">
                          <a:srgbClr val="FFFFFF"/>
                        </a:gs>
                      </a:gsLst>
                      <a:lin ang="5400000" scaled="0"/>
                    </a:gradFill>
                    <a:latin typeface="Segoe UI"/>
                  </a:endParaRPr>
                </a:p>
              </p:txBody>
            </p:sp>
            <p:sp>
              <p:nvSpPr>
                <p:cNvPr id="179" name="Oval 178"/>
                <p:cNvSpPr/>
                <p:nvPr/>
              </p:nvSpPr>
              <p:spPr bwMode="auto">
                <a:xfrm>
                  <a:off x="3112870" y="3566370"/>
                  <a:ext cx="104448" cy="105974"/>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0">
                          <a:srgbClr val="FFFFFF"/>
                        </a:gs>
                        <a:gs pos="100000">
                          <a:srgbClr val="FFFFFF"/>
                        </a:gs>
                      </a:gsLst>
                      <a:lin ang="5400000" scaled="0"/>
                    </a:gradFill>
                    <a:latin typeface="Segoe UI"/>
                  </a:endParaRPr>
                </a:p>
              </p:txBody>
            </p:sp>
          </p:grpSp>
          <p:sp>
            <p:nvSpPr>
              <p:cNvPr id="180" name="TextBox 179"/>
              <p:cNvSpPr txBox="1"/>
              <p:nvPr/>
            </p:nvSpPr>
            <p:spPr>
              <a:xfrm>
                <a:off x="3245504" y="3575981"/>
                <a:ext cx="797014" cy="257122"/>
              </a:xfrm>
              <a:prstGeom prst="rect">
                <a:avLst/>
              </a:prstGeom>
              <a:noFill/>
            </p:spPr>
            <p:txBody>
              <a:bodyPr wrap="none" lIns="93260" rtlCol="0">
                <a:spAutoFit/>
              </a:bodyPr>
              <a:lstStyle/>
              <a:p>
                <a:pPr algn="ctr" defTabSz="932597">
                  <a:defRPr/>
                </a:pPr>
                <a:r>
                  <a:rPr lang="en-US" sz="1071">
                    <a:solidFill>
                      <a:srgbClr val="0078D7"/>
                    </a:solidFill>
                    <a:latin typeface="Segoe UI Semibold" panose="020B0702040204020203" pitchFamily="34" charset="0"/>
                    <a:cs typeface="Segoe UI Semibold" panose="020B0702040204020203" pitchFamily="34" charset="0"/>
                  </a:rPr>
                  <a:t>Key-value</a:t>
                </a:r>
              </a:p>
            </p:txBody>
          </p:sp>
        </p:grpSp>
        <p:grpSp>
          <p:nvGrpSpPr>
            <p:cNvPr id="18" name="Group 17">
              <a:extLst>
                <a:ext uri="{FF2B5EF4-FFF2-40B4-BE49-F238E27FC236}">
                  <a16:creationId xmlns:a16="http://schemas.microsoft.com/office/drawing/2014/main" id="{C49CBFC8-4151-4394-8CD2-007444BC6534}"/>
                </a:ext>
              </a:extLst>
            </p:cNvPr>
            <p:cNvGrpSpPr/>
            <p:nvPr/>
          </p:nvGrpSpPr>
          <p:grpSpPr>
            <a:xfrm>
              <a:off x="9108078" y="3386915"/>
              <a:ext cx="657705" cy="656440"/>
              <a:chOff x="8667216" y="3156797"/>
              <a:chExt cx="657705" cy="656440"/>
            </a:xfrm>
          </p:grpSpPr>
          <p:grpSp>
            <p:nvGrpSpPr>
              <p:cNvPr id="104" name="Group 103"/>
              <p:cNvGrpSpPr/>
              <p:nvPr/>
            </p:nvGrpSpPr>
            <p:grpSpPr>
              <a:xfrm>
                <a:off x="8667216" y="3156797"/>
                <a:ext cx="586303" cy="377163"/>
                <a:chOff x="7117181" y="5146654"/>
                <a:chExt cx="663064" cy="426544"/>
              </a:xfrm>
              <a:solidFill>
                <a:schemeClr val="tx2"/>
              </a:solidFill>
            </p:grpSpPr>
            <p:sp>
              <p:nvSpPr>
                <p:cNvPr id="105" name="Oval 104"/>
                <p:cNvSpPr/>
                <p:nvPr/>
              </p:nvSpPr>
              <p:spPr bwMode="auto">
                <a:xfrm rot="715722">
                  <a:off x="7117181" y="5146654"/>
                  <a:ext cx="124646" cy="124646"/>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0">
                          <a:srgbClr val="FFFFFF"/>
                        </a:gs>
                        <a:gs pos="100000">
                          <a:srgbClr val="FFFFFF"/>
                        </a:gs>
                      </a:gsLst>
                      <a:lin ang="5400000" scaled="0"/>
                    </a:gradFill>
                    <a:latin typeface="Segoe UI"/>
                  </a:endParaRPr>
                </a:p>
              </p:txBody>
            </p:sp>
            <p:sp>
              <p:nvSpPr>
                <p:cNvPr id="107" name="Oval 106"/>
                <p:cNvSpPr/>
                <p:nvPr/>
              </p:nvSpPr>
              <p:spPr bwMode="auto">
                <a:xfrm>
                  <a:off x="7476127" y="5224668"/>
                  <a:ext cx="124646" cy="124646"/>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0">
                          <a:srgbClr val="FFFFFF"/>
                        </a:gs>
                        <a:gs pos="100000">
                          <a:srgbClr val="FFFFFF"/>
                        </a:gs>
                      </a:gsLst>
                      <a:lin ang="5400000" scaled="0"/>
                    </a:gradFill>
                    <a:latin typeface="Segoe UI"/>
                  </a:endParaRPr>
                </a:p>
              </p:txBody>
            </p:sp>
            <p:sp>
              <p:nvSpPr>
                <p:cNvPr id="109" name="Oval 108"/>
                <p:cNvSpPr/>
                <p:nvPr/>
              </p:nvSpPr>
              <p:spPr bwMode="auto">
                <a:xfrm>
                  <a:off x="7296654" y="5448552"/>
                  <a:ext cx="124646" cy="124646"/>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0">
                          <a:srgbClr val="FFFFFF"/>
                        </a:gs>
                        <a:gs pos="100000">
                          <a:srgbClr val="FFFFFF"/>
                        </a:gs>
                      </a:gsLst>
                      <a:lin ang="5400000" scaled="0"/>
                    </a:gradFill>
                    <a:latin typeface="Segoe UI"/>
                  </a:endParaRPr>
                </a:p>
              </p:txBody>
            </p:sp>
            <p:sp>
              <p:nvSpPr>
                <p:cNvPr id="118" name="Oval 117"/>
                <p:cNvSpPr/>
                <p:nvPr/>
              </p:nvSpPr>
              <p:spPr bwMode="auto">
                <a:xfrm>
                  <a:off x="7655599" y="5448552"/>
                  <a:ext cx="124646" cy="124646"/>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0">
                          <a:srgbClr val="FFFFFF"/>
                        </a:gs>
                        <a:gs pos="100000">
                          <a:srgbClr val="FFFFFF"/>
                        </a:gs>
                      </a:gsLst>
                      <a:lin ang="5400000" scaled="0"/>
                    </a:gradFill>
                    <a:latin typeface="Segoe UI"/>
                  </a:endParaRPr>
                </a:p>
              </p:txBody>
            </p:sp>
            <p:cxnSp>
              <p:nvCxnSpPr>
                <p:cNvPr id="119" name="Straight Connector 118"/>
                <p:cNvCxnSpPr>
                  <a:cxnSpLocks/>
                </p:cNvCxnSpPr>
                <p:nvPr/>
              </p:nvCxnSpPr>
              <p:spPr>
                <a:xfrm>
                  <a:off x="7240481" y="5221859"/>
                  <a:ext cx="235646" cy="65132"/>
                </a:xfrm>
                <a:prstGeom prst="line">
                  <a:avLst/>
                </a:prstGeom>
                <a:grpFill/>
                <a:ln w="12700" cap="flat" cmpd="sng" algn="ctr">
                  <a:solidFill>
                    <a:schemeClr val="tx1"/>
                  </a:solidFill>
                  <a:prstDash val="sysDot"/>
                  <a:miter lim="800000"/>
                  <a:headEnd type="none"/>
                  <a:tailEnd type="none"/>
                </a:ln>
                <a:effectLst/>
              </p:spPr>
            </p:cxnSp>
            <p:cxnSp>
              <p:nvCxnSpPr>
                <p:cNvPr id="131" name="Straight Connector 130"/>
                <p:cNvCxnSpPr>
                  <a:cxnSpLocks/>
                </p:cNvCxnSpPr>
                <p:nvPr/>
              </p:nvCxnSpPr>
              <p:spPr>
                <a:xfrm>
                  <a:off x="7421300" y="5510875"/>
                  <a:ext cx="234299" cy="0"/>
                </a:xfrm>
                <a:prstGeom prst="line">
                  <a:avLst/>
                </a:prstGeom>
                <a:grpFill/>
                <a:ln w="12700" cap="flat" cmpd="sng" algn="ctr">
                  <a:solidFill>
                    <a:schemeClr val="tx1"/>
                  </a:solidFill>
                  <a:prstDash val="sysDot"/>
                  <a:miter lim="800000"/>
                  <a:headEnd type="none"/>
                  <a:tailEnd type="none"/>
                </a:ln>
                <a:effectLst/>
              </p:spPr>
            </p:cxnSp>
            <p:cxnSp>
              <p:nvCxnSpPr>
                <p:cNvPr id="146" name="Straight Connector 145"/>
                <p:cNvCxnSpPr>
                  <a:cxnSpLocks/>
                </p:cNvCxnSpPr>
                <p:nvPr/>
              </p:nvCxnSpPr>
              <p:spPr>
                <a:xfrm>
                  <a:off x="7582519" y="5331060"/>
                  <a:ext cx="91334" cy="135746"/>
                </a:xfrm>
                <a:prstGeom prst="line">
                  <a:avLst/>
                </a:prstGeom>
                <a:grpFill/>
                <a:ln w="12700" cap="flat" cmpd="sng" algn="ctr">
                  <a:solidFill>
                    <a:schemeClr val="tx1"/>
                  </a:solidFill>
                  <a:prstDash val="sysDot"/>
                  <a:miter lim="800000"/>
                  <a:headEnd type="none"/>
                  <a:tailEnd type="none"/>
                </a:ln>
                <a:effectLst/>
              </p:spPr>
            </p:cxnSp>
            <p:cxnSp>
              <p:nvCxnSpPr>
                <p:cNvPr id="147" name="Straight Connector 146"/>
                <p:cNvCxnSpPr>
                  <a:cxnSpLocks/>
                </p:cNvCxnSpPr>
                <p:nvPr/>
              </p:nvCxnSpPr>
              <p:spPr>
                <a:xfrm flipV="1">
                  <a:off x="7403046" y="5331060"/>
                  <a:ext cx="91335" cy="135746"/>
                </a:xfrm>
                <a:prstGeom prst="line">
                  <a:avLst/>
                </a:prstGeom>
                <a:grpFill/>
                <a:ln w="12700" cap="flat" cmpd="sng" algn="ctr">
                  <a:solidFill>
                    <a:schemeClr val="tx1"/>
                  </a:solidFill>
                  <a:prstDash val="sysDot"/>
                  <a:miter lim="800000"/>
                  <a:headEnd type="none"/>
                  <a:tailEnd type="none"/>
                </a:ln>
                <a:effectLst/>
              </p:spPr>
            </p:cxnSp>
          </p:grpSp>
          <p:sp>
            <p:nvSpPr>
              <p:cNvPr id="181" name="TextBox 180"/>
              <p:cNvSpPr txBox="1"/>
              <p:nvPr/>
            </p:nvSpPr>
            <p:spPr>
              <a:xfrm>
                <a:off x="8757137" y="3556115"/>
                <a:ext cx="567784" cy="257122"/>
              </a:xfrm>
              <a:prstGeom prst="rect">
                <a:avLst/>
              </a:prstGeom>
              <a:noFill/>
            </p:spPr>
            <p:txBody>
              <a:bodyPr wrap="none" lIns="93260" rtlCol="0">
                <a:spAutoFit/>
              </a:bodyPr>
              <a:lstStyle/>
              <a:p>
                <a:pPr algn="ctr" defTabSz="932597">
                  <a:defRPr/>
                </a:pPr>
                <a:r>
                  <a:rPr lang="en-US" sz="1071">
                    <a:solidFill>
                      <a:srgbClr val="0078D7"/>
                    </a:solidFill>
                    <a:latin typeface="Segoe UI Semibold" panose="020B0702040204020203" pitchFamily="34" charset="0"/>
                    <a:cs typeface="Segoe UI Semibold" panose="020B0702040204020203" pitchFamily="34" charset="0"/>
                  </a:rPr>
                  <a:t>Graph</a:t>
                </a:r>
              </a:p>
            </p:txBody>
          </p:sp>
        </p:grpSp>
      </p:grpSp>
      <p:sp>
        <p:nvSpPr>
          <p:cNvPr id="2" name="Rectangle 1"/>
          <p:cNvSpPr/>
          <p:nvPr/>
        </p:nvSpPr>
        <p:spPr>
          <a:xfrm>
            <a:off x="2810135" y="817654"/>
            <a:ext cx="6816207" cy="350330"/>
          </a:xfrm>
          <a:prstGeom prst="rect">
            <a:avLst/>
          </a:prstGeom>
        </p:spPr>
        <p:txBody>
          <a:bodyPr wrap="square">
            <a:spAutoFit/>
          </a:bodyPr>
          <a:lstStyle/>
          <a:p>
            <a:pPr algn="ctr" defTabSz="932597">
              <a:defRPr/>
            </a:pPr>
            <a:r>
              <a:rPr lang="en-US" sz="1632">
                <a:solidFill>
                  <a:srgbClr val="505050"/>
                </a:solidFill>
                <a:latin typeface="Segoe UI Semilight"/>
              </a:rPr>
              <a:t>A globally distributed, massively scalable, multi-model database service</a:t>
            </a:r>
          </a:p>
        </p:txBody>
      </p:sp>
      <p:pic>
        <p:nvPicPr>
          <p:cNvPr id="127" name="Picture 126">
            <a:extLst>
              <a:ext uri="{FF2B5EF4-FFF2-40B4-BE49-F238E27FC236}">
                <a16:creationId xmlns:a16="http://schemas.microsoft.com/office/drawing/2014/main" id="{1AB9531E-C57A-4C6E-BCE9-73AEDDA05974}"/>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tretch>
            <a:fillRect/>
          </a:stretch>
        </p:blipFill>
        <p:spPr bwMode="auto">
          <a:xfrm>
            <a:off x="10600715" y="2759328"/>
            <a:ext cx="1123414" cy="440555"/>
          </a:xfrm>
          <a:prstGeom prst="rect">
            <a:avLst/>
          </a:prstGeom>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491827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dissolve">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45"/>
                                        </p:tgtEl>
                                        <p:attrNameLst>
                                          <p:attrName>style.visibility</p:attrName>
                                        </p:attrNameLst>
                                      </p:cBhvr>
                                      <p:to>
                                        <p:strVal val="visible"/>
                                      </p:to>
                                    </p:set>
                                    <p:animEffect transition="in" filter="dissolve">
                                      <p:cBhvr>
                                        <p:cTn id="17" dur="500"/>
                                        <p:tgtEl>
                                          <p:spTgt spid="145"/>
                                        </p:tgtEl>
                                      </p:cBhvr>
                                    </p:animEffect>
                                  </p:childTnLst>
                                </p:cTn>
                              </p:par>
                              <p:par>
                                <p:cTn id="18" presetID="9" presetClass="entr" presetSubtype="0" fill="hold" nodeType="withEffect">
                                  <p:stCondLst>
                                    <p:cond delay="0"/>
                                  </p:stCondLst>
                                  <p:childTnLst>
                                    <p:set>
                                      <p:cBhvr>
                                        <p:cTn id="19" dur="1" fill="hold">
                                          <p:stCondLst>
                                            <p:cond delay="0"/>
                                          </p:stCondLst>
                                        </p:cTn>
                                        <p:tgtEl>
                                          <p:spTgt spid="99"/>
                                        </p:tgtEl>
                                        <p:attrNameLst>
                                          <p:attrName>style.visibility</p:attrName>
                                        </p:attrNameLst>
                                      </p:cBhvr>
                                      <p:to>
                                        <p:strVal val="visible"/>
                                      </p:to>
                                    </p:set>
                                    <p:animEffect transition="in" filter="dissolve">
                                      <p:cBhvr>
                                        <p:cTn id="20" dur="500"/>
                                        <p:tgtEl>
                                          <p:spTgt spid="99"/>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102"/>
                                        </p:tgtEl>
                                        <p:attrNameLst>
                                          <p:attrName>style.visibility</p:attrName>
                                        </p:attrNameLst>
                                      </p:cBhvr>
                                      <p:to>
                                        <p:strVal val="visible"/>
                                      </p:to>
                                    </p:set>
                                    <p:animEffect transition="in" filter="dissolve">
                                      <p:cBhvr>
                                        <p:cTn id="23" dur="500"/>
                                        <p:tgtEl>
                                          <p:spTgt spid="102"/>
                                        </p:tgtEl>
                                      </p:cBhvr>
                                    </p:animEffect>
                                  </p:childTnLst>
                                </p:cTn>
                              </p:par>
                              <p:par>
                                <p:cTn id="24" presetID="9" presetClass="entr" presetSubtype="0" fill="hold" nodeType="withEffect">
                                  <p:stCondLst>
                                    <p:cond delay="0"/>
                                  </p:stCondLst>
                                  <p:childTnLst>
                                    <p:set>
                                      <p:cBhvr>
                                        <p:cTn id="25" dur="1" fill="hold">
                                          <p:stCondLst>
                                            <p:cond delay="0"/>
                                          </p:stCondLst>
                                        </p:cTn>
                                        <p:tgtEl>
                                          <p:spTgt spid="127"/>
                                        </p:tgtEl>
                                        <p:attrNameLst>
                                          <p:attrName>style.visibility</p:attrName>
                                        </p:attrNameLst>
                                      </p:cBhvr>
                                      <p:to>
                                        <p:strVal val="visible"/>
                                      </p:to>
                                    </p:set>
                                    <p:animEffect transition="in" filter="dissolve">
                                      <p:cBhvr>
                                        <p:cTn id="26" dur="500"/>
                                        <p:tgtEl>
                                          <p:spTgt spid="127"/>
                                        </p:tgtEl>
                                      </p:cBhvr>
                                    </p:animEffect>
                                  </p:childTnLst>
                                </p:cTn>
                              </p:par>
                              <p:par>
                                <p:cTn id="27" presetID="9" presetClass="entr" presetSubtype="0" fill="hold" nodeType="with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dissolve">
                                      <p:cBhvr>
                                        <p:cTn id="29"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5" grpId="0"/>
      <p:bldP spid="10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CB0C23-EB23-442F-AA69-31B4837D2540}"/>
              </a:ext>
            </a:extLst>
          </p:cNvPr>
          <p:cNvSpPr>
            <a:spLocks noGrp="1"/>
          </p:cNvSpPr>
          <p:nvPr>
            <p:ph type="title"/>
          </p:nvPr>
        </p:nvSpPr>
        <p:spPr/>
        <p:txBody>
          <a:bodyPr/>
          <a:lstStyle/>
          <a:p>
            <a:r>
              <a:rPr lang="en-US" b="1" i="1" u="sng">
                <a:solidFill>
                  <a:srgbClr val="FF0000"/>
                </a:solidFill>
              </a:rPr>
              <a:t>*New*</a:t>
            </a:r>
            <a:r>
              <a:rPr lang="en-US"/>
              <a:t> Multi-Master (Preview)</a:t>
            </a:r>
          </a:p>
        </p:txBody>
      </p:sp>
      <p:sp>
        <p:nvSpPr>
          <p:cNvPr id="132" name="Text Placeholder 2">
            <a:extLst>
              <a:ext uri="{FF2B5EF4-FFF2-40B4-BE49-F238E27FC236}">
                <a16:creationId xmlns:a16="http://schemas.microsoft.com/office/drawing/2014/main" id="{E0C9721F-816E-41B8-966C-343E5AED34E0}"/>
              </a:ext>
            </a:extLst>
          </p:cNvPr>
          <p:cNvSpPr txBox="1">
            <a:spLocks/>
          </p:cNvSpPr>
          <p:nvPr/>
        </p:nvSpPr>
        <p:spPr>
          <a:xfrm>
            <a:off x="335930" y="1597136"/>
            <a:ext cx="4307547" cy="4032812"/>
          </a:xfrm>
          <a:prstGeom prst="rect">
            <a:avLst/>
          </a:prstGeom>
          <a:noFill/>
        </p:spPr>
        <p:txBody>
          <a:bodyPr vert="horz" wrap="square" lIns="93260" tIns="46630" rIns="93260" bIns="46630" rtlCol="0">
            <a:sp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lang="en-US" sz="1400" b="1" kern="1200" spc="0" baseline="0" dirty="0" smtClean="0">
                <a:solidFill>
                  <a:schemeClr val="tx2"/>
                </a:solidFill>
                <a:latin typeface="Segoe UI Semibold" charset="0"/>
                <a:ea typeface="Segoe UI Semibold" charset="0"/>
                <a:cs typeface="Segoe UI Semibold" charset="0"/>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chemeClr val="tx1"/>
                </a:soli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solidFill>
                  <a:schemeClr val="tx1"/>
                </a:soli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32563">
              <a:lnSpc>
                <a:spcPct val="150000"/>
              </a:lnSpc>
              <a:defRPr/>
            </a:pPr>
            <a:r>
              <a:rPr lang="en-US" sz="1632">
                <a:solidFill>
                  <a:srgbClr val="0078D7"/>
                </a:solidFill>
              </a:rPr>
              <a:t>Perfect for Intelligent Cloud</a:t>
            </a:r>
          </a:p>
          <a:p>
            <a:pPr defTabSz="932563">
              <a:lnSpc>
                <a:spcPct val="150000"/>
              </a:lnSpc>
              <a:defRPr/>
            </a:pPr>
            <a:r>
              <a:rPr lang="en-US" sz="1632">
                <a:solidFill>
                  <a:srgbClr val="0078D7"/>
                </a:solidFill>
              </a:rPr>
              <a:t>and Intelligent Edge Applications</a:t>
            </a:r>
          </a:p>
          <a:p>
            <a:pPr defTabSz="932563">
              <a:lnSpc>
                <a:spcPct val="150000"/>
              </a:lnSpc>
              <a:defRPr/>
            </a:pPr>
            <a:endParaRPr lang="en-US" sz="1428">
              <a:solidFill>
                <a:srgbClr val="0078D7"/>
              </a:solidFill>
            </a:endParaRPr>
          </a:p>
          <a:p>
            <a:pPr defTabSz="932563">
              <a:lnSpc>
                <a:spcPct val="200000"/>
              </a:lnSpc>
              <a:defRPr/>
            </a:pPr>
            <a:r>
              <a:rPr lang="en-US" sz="1632" b="0">
                <a:solidFill>
                  <a:srgbClr val="505050"/>
                </a:solidFill>
                <a:latin typeface="Segoe UI Semilight" charset="0"/>
                <a:ea typeface="Segoe UI Semilight" charset="0"/>
                <a:cs typeface="Segoe UI Semilight" charset="0"/>
              </a:rPr>
              <a:t>Write scalability around the world</a:t>
            </a:r>
          </a:p>
          <a:p>
            <a:pPr defTabSz="932563">
              <a:lnSpc>
                <a:spcPct val="200000"/>
              </a:lnSpc>
              <a:defRPr/>
            </a:pPr>
            <a:r>
              <a:rPr lang="en-US" sz="1632" b="0">
                <a:solidFill>
                  <a:srgbClr val="505050"/>
                </a:solidFill>
                <a:latin typeface="Segoe UI Semilight" charset="0"/>
                <a:ea typeface="Segoe UI Semilight" charset="0"/>
                <a:cs typeface="Segoe UI Semilight" charset="0"/>
              </a:rPr>
              <a:t>Low latency writes around the world</a:t>
            </a:r>
          </a:p>
          <a:p>
            <a:pPr defTabSz="932563">
              <a:lnSpc>
                <a:spcPct val="200000"/>
              </a:lnSpc>
              <a:defRPr/>
            </a:pPr>
            <a:r>
              <a:rPr lang="en-US" sz="1632" b="0">
                <a:solidFill>
                  <a:srgbClr val="505050"/>
                </a:solidFill>
                <a:latin typeface="Segoe UI Semilight" charset="0"/>
                <a:ea typeface="Segoe UI Semilight" charset="0"/>
                <a:cs typeface="Segoe UI Semilight" charset="0"/>
              </a:rPr>
              <a:t>99.999% High Availability around the world</a:t>
            </a:r>
          </a:p>
          <a:p>
            <a:pPr defTabSz="932563">
              <a:lnSpc>
                <a:spcPct val="200000"/>
              </a:lnSpc>
              <a:defRPr/>
            </a:pPr>
            <a:r>
              <a:rPr lang="en-US" sz="1632" b="0">
                <a:solidFill>
                  <a:srgbClr val="505050"/>
                </a:solidFill>
                <a:latin typeface="Segoe UI Semilight" charset="0"/>
                <a:ea typeface="Segoe UI Semilight" charset="0"/>
                <a:cs typeface="Segoe UI Semilight" charset="0"/>
              </a:rPr>
              <a:t>Well-defined consistency models</a:t>
            </a:r>
          </a:p>
          <a:p>
            <a:pPr defTabSz="932563">
              <a:lnSpc>
                <a:spcPct val="200000"/>
              </a:lnSpc>
              <a:defRPr/>
            </a:pPr>
            <a:r>
              <a:rPr lang="en-US" sz="1632" b="0">
                <a:solidFill>
                  <a:srgbClr val="505050"/>
                </a:solidFill>
                <a:latin typeface="Segoe UI Semilight" charset="0"/>
                <a:ea typeface="Segoe UI Semilight" charset="0"/>
                <a:cs typeface="Segoe UI Semilight" charset="0"/>
              </a:rPr>
              <a:t>Comprehensive conflict management</a:t>
            </a:r>
          </a:p>
        </p:txBody>
      </p:sp>
      <p:pic>
        <p:nvPicPr>
          <p:cNvPr id="4" name="Picture 3" descr="A close up of a map&#10;&#10;Description generated with high confidence">
            <a:extLst>
              <a:ext uri="{FF2B5EF4-FFF2-40B4-BE49-F238E27FC236}">
                <a16:creationId xmlns:a16="http://schemas.microsoft.com/office/drawing/2014/main" id="{932AA1E8-155F-4654-A54B-DF296A6C460C}"/>
              </a:ext>
            </a:extLst>
          </p:cNvPr>
          <p:cNvPicPr>
            <a:picLocks noChangeAspect="1"/>
          </p:cNvPicPr>
          <p:nvPr/>
        </p:nvPicPr>
        <p:blipFill>
          <a:blip r:embed="rId3"/>
          <a:stretch>
            <a:fillRect/>
          </a:stretch>
        </p:blipFill>
        <p:spPr>
          <a:xfrm>
            <a:off x="3007068" y="1414442"/>
            <a:ext cx="10041050" cy="5424654"/>
          </a:xfrm>
          <a:prstGeom prst="rect">
            <a:avLst/>
          </a:prstGeom>
        </p:spPr>
      </p:pic>
    </p:spTree>
    <p:extLst>
      <p:ext uri="{BB962C8B-B14F-4D97-AF65-F5344CB8AC3E}">
        <p14:creationId xmlns:p14="http://schemas.microsoft.com/office/powerpoint/2010/main" val="422063980"/>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561826-ACC6-4F94-8C41-9CB35383252F}"/>
              </a:ext>
            </a:extLst>
          </p:cNvPr>
          <p:cNvSpPr>
            <a:spLocks noGrp="1"/>
          </p:cNvSpPr>
          <p:nvPr>
            <p:ph type="title"/>
          </p:nvPr>
        </p:nvSpPr>
        <p:spPr>
          <a:xfrm>
            <a:off x="275482" y="295731"/>
            <a:ext cx="11887878" cy="917444"/>
          </a:xfrm>
        </p:spPr>
        <p:txBody>
          <a:bodyPr/>
          <a:lstStyle/>
          <a:p>
            <a:r>
              <a:rPr lang="en-US"/>
              <a:t>Azure Database Migration Service</a:t>
            </a:r>
          </a:p>
        </p:txBody>
      </p:sp>
      <p:sp>
        <p:nvSpPr>
          <p:cNvPr id="49" name="Title 1">
            <a:extLst>
              <a:ext uri="{FF2B5EF4-FFF2-40B4-BE49-F238E27FC236}">
                <a16:creationId xmlns:a16="http://schemas.microsoft.com/office/drawing/2014/main" id="{21482818-BA62-4D3E-B516-81E1573685C9}"/>
              </a:ext>
            </a:extLst>
          </p:cNvPr>
          <p:cNvSpPr txBox="1">
            <a:spLocks/>
          </p:cNvSpPr>
          <p:nvPr/>
        </p:nvSpPr>
        <p:spPr>
          <a:xfrm>
            <a:off x="595983" y="813121"/>
            <a:ext cx="11246877" cy="399955"/>
          </a:xfrm>
          <a:prstGeom prst="rect">
            <a:avLst/>
          </a:prstGeom>
        </p:spPr>
        <p:txBody>
          <a:bodyPr vert="horz" wrap="square" lIns="146283" tIns="91427" rIns="146283" bIns="91427" rtlCol="0" anchor="t">
            <a:spAutoFit/>
          </a:bodyPr>
          <a:lstStyle>
            <a:lvl1pPr algn="l" defTabSz="932563" rtl="0" eaLnBrk="1" latinLnBrk="0" hangingPunct="1">
              <a:lnSpc>
                <a:spcPct val="90000"/>
              </a:lnSpc>
              <a:spcBef>
                <a:spcPct val="0"/>
              </a:spcBef>
              <a:buNone/>
              <a:defRPr lang="en-US" sz="4896" b="0" kern="1200" cap="none" spc="-102" baseline="0" dirty="0" smtClean="0">
                <a:ln w="3175">
                  <a:noFill/>
                </a:ln>
                <a:solidFill>
                  <a:srgbClr val="505050"/>
                </a:solidFill>
                <a:effectLst/>
                <a:latin typeface="+mj-lt"/>
                <a:ea typeface="+mn-ea"/>
                <a:cs typeface="Segoe UI" pitchFamily="34" charset="0"/>
              </a:defRPr>
            </a:lvl1pPr>
          </a:lstStyle>
          <a:p>
            <a:pPr algn="ctr" defTabSz="932384">
              <a:lnSpc>
                <a:spcPct val="100000"/>
              </a:lnSpc>
              <a:defRPr/>
            </a:pPr>
            <a:r>
              <a:rPr lang="en-US" sz="1399" spc="100">
                <a:solidFill>
                  <a:srgbClr val="0078D7"/>
                </a:solidFill>
                <a:latin typeface="Segoe UI"/>
                <a:cs typeface="Segoe UI Semibold" panose="020B0702040204020203" pitchFamily="34" charset="0"/>
              </a:rPr>
              <a:t>A seamless, end-to-end solution for moving on-premises SQL server, Oracle, and other relational databases to the cloud</a:t>
            </a:r>
          </a:p>
        </p:txBody>
      </p:sp>
      <p:cxnSp>
        <p:nvCxnSpPr>
          <p:cNvPr id="76" name="Straight Arrow Connector 75">
            <a:extLst>
              <a:ext uri="{FF2B5EF4-FFF2-40B4-BE49-F238E27FC236}">
                <a16:creationId xmlns:a16="http://schemas.microsoft.com/office/drawing/2014/main" id="{6B968962-6855-4065-A21A-6FC0A2CDC712}"/>
              </a:ext>
            </a:extLst>
          </p:cNvPr>
          <p:cNvCxnSpPr>
            <a:stCxn id="43" idx="6"/>
            <a:endCxn id="48" idx="6"/>
          </p:cNvCxnSpPr>
          <p:nvPr/>
        </p:nvCxnSpPr>
        <p:spPr>
          <a:xfrm flipH="1">
            <a:off x="4331104" y="3931437"/>
            <a:ext cx="2880732" cy="648856"/>
          </a:xfrm>
          <a:prstGeom prst="straightConnector1">
            <a:avLst/>
          </a:prstGeom>
          <a:ln w="127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74CE54AF-DB00-408E-9E3D-3804998AFAAF}"/>
              </a:ext>
            </a:extLst>
          </p:cNvPr>
          <p:cNvCxnSpPr>
            <a:stCxn id="43" idx="2"/>
            <a:endCxn id="45" idx="2"/>
          </p:cNvCxnSpPr>
          <p:nvPr/>
        </p:nvCxnSpPr>
        <p:spPr>
          <a:xfrm>
            <a:off x="5224641" y="3931437"/>
            <a:ext cx="2880733" cy="648857"/>
          </a:xfrm>
          <a:prstGeom prst="straightConnector1">
            <a:avLst/>
          </a:prstGeom>
          <a:ln w="127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B7943D81-0945-4733-A780-02DFFF5D8CEE}"/>
              </a:ext>
            </a:extLst>
          </p:cNvPr>
          <p:cNvSpPr/>
          <p:nvPr/>
        </p:nvSpPr>
        <p:spPr>
          <a:xfrm>
            <a:off x="5224641" y="2942627"/>
            <a:ext cx="1987194" cy="1977620"/>
          </a:xfrm>
          <a:prstGeom prst="ellipse">
            <a:avLst/>
          </a:prstGeom>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73142" rIns="0" bIns="363609" numCol="1" spcCol="1270" anchor="t" anchorCtr="0">
            <a:noAutofit/>
          </a:bodyPr>
          <a:lstStyle/>
          <a:p>
            <a:pPr algn="ctr" defTabSz="932384">
              <a:lnSpc>
                <a:spcPct val="90000"/>
              </a:lnSpc>
              <a:spcBef>
                <a:spcPct val="20000"/>
              </a:spcBef>
              <a:buClr>
                <a:srgbClr val="0078D7"/>
              </a:buClr>
              <a:buSzPct val="90000"/>
              <a:defRPr/>
            </a:pPr>
            <a:r>
              <a:rPr lang="en-US" sz="1199" b="1" spc="102">
                <a:solidFill>
                  <a:srgbClr val="FFFFFF"/>
                </a:solidFill>
                <a:latin typeface="Segoe UI Semibold" charset="0"/>
                <a:ea typeface="Segoe UI Semibold" charset="0"/>
                <a:cs typeface="Segoe UI Semibold" charset="0"/>
              </a:rPr>
              <a:t>Azure Database Migration Service</a:t>
            </a:r>
            <a:br>
              <a:rPr lang="en-US" sz="1199" b="1" spc="102">
                <a:solidFill>
                  <a:srgbClr val="FFFFFF"/>
                </a:solidFill>
                <a:latin typeface="Segoe UI Semibold" charset="0"/>
                <a:ea typeface="Segoe UI Semibold" charset="0"/>
                <a:cs typeface="Segoe UI Semibold" charset="0"/>
              </a:rPr>
            </a:br>
            <a:r>
              <a:rPr lang="en-US" sz="1199" b="1" spc="102">
                <a:solidFill>
                  <a:srgbClr val="FFFFFF"/>
                </a:solidFill>
                <a:latin typeface="Segoe UI Semibold" charset="0"/>
                <a:ea typeface="Segoe UI Semibold" charset="0"/>
                <a:cs typeface="Segoe UI Semibold" charset="0"/>
              </a:rPr>
              <a:t>(Azure DMS) </a:t>
            </a:r>
          </a:p>
        </p:txBody>
      </p:sp>
      <p:sp>
        <p:nvSpPr>
          <p:cNvPr id="44" name="Oval 43">
            <a:extLst>
              <a:ext uri="{FF2B5EF4-FFF2-40B4-BE49-F238E27FC236}">
                <a16:creationId xmlns:a16="http://schemas.microsoft.com/office/drawing/2014/main" id="{AE6F659F-E8E6-4B47-B47D-DD71D95F130D}"/>
              </a:ext>
            </a:extLst>
          </p:cNvPr>
          <p:cNvSpPr/>
          <p:nvPr/>
        </p:nvSpPr>
        <p:spPr>
          <a:xfrm>
            <a:off x="5527040" y="5339013"/>
            <a:ext cx="1382396" cy="1384334"/>
          </a:xfrm>
          <a:prstGeom prst="ellipse">
            <a:avLst/>
          </a:prstGeom>
          <a:solidFill>
            <a:schemeClr val="bg1"/>
          </a:solidFill>
          <a:ln w="12700">
            <a:solidFill>
              <a:schemeClr val="tx2"/>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1427" tIns="0" rIns="91427" bIns="0" numCol="1" spcCol="1270" anchor="t" anchorCtr="0">
            <a:noAutofit/>
          </a:bodyPr>
          <a:lstStyle/>
          <a:p>
            <a:pPr algn="ctr" defTabSz="1422127">
              <a:lnSpc>
                <a:spcPct val="90000"/>
              </a:lnSpc>
              <a:spcBef>
                <a:spcPct val="0"/>
              </a:spcBef>
              <a:spcAft>
                <a:spcPct val="35000"/>
              </a:spcAft>
              <a:defRPr/>
            </a:pPr>
            <a:r>
              <a:rPr lang="en-US" sz="918">
                <a:solidFill>
                  <a:srgbClr val="0078D7"/>
                </a:solidFill>
                <a:latin typeface="Segoe UI"/>
              </a:rPr>
              <a:t>Orchestration</a:t>
            </a:r>
          </a:p>
        </p:txBody>
      </p:sp>
      <p:sp>
        <p:nvSpPr>
          <p:cNvPr id="45" name="Oval 44">
            <a:extLst>
              <a:ext uri="{FF2B5EF4-FFF2-40B4-BE49-F238E27FC236}">
                <a16:creationId xmlns:a16="http://schemas.microsoft.com/office/drawing/2014/main" id="{71782F29-5924-4900-A68C-FC14919D379F}"/>
              </a:ext>
            </a:extLst>
          </p:cNvPr>
          <p:cNvSpPr/>
          <p:nvPr/>
        </p:nvSpPr>
        <p:spPr>
          <a:xfrm>
            <a:off x="8105373" y="3888125"/>
            <a:ext cx="1382396" cy="1384334"/>
          </a:xfrm>
          <a:prstGeom prst="ellipse">
            <a:avLst/>
          </a:prstGeom>
          <a:solidFill>
            <a:schemeClr val="bg1"/>
          </a:solidFill>
          <a:ln w="12700">
            <a:solidFill>
              <a:schemeClr val="tx2"/>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1427" tIns="0" rIns="91427" bIns="0" numCol="1" spcCol="1270" anchor="t" anchorCtr="0">
            <a:noAutofit/>
          </a:bodyPr>
          <a:lstStyle/>
          <a:p>
            <a:pPr algn="ctr" defTabSz="1422127">
              <a:lnSpc>
                <a:spcPct val="90000"/>
              </a:lnSpc>
              <a:spcBef>
                <a:spcPct val="0"/>
              </a:spcBef>
              <a:spcAft>
                <a:spcPct val="35000"/>
              </a:spcAft>
              <a:defRPr/>
            </a:pPr>
            <a:r>
              <a:rPr lang="en-US" sz="1199">
                <a:solidFill>
                  <a:srgbClr val="0078D7"/>
                </a:solidFill>
                <a:latin typeface="Segoe UI"/>
              </a:rPr>
              <a:t>Scale migration</a:t>
            </a:r>
          </a:p>
        </p:txBody>
      </p:sp>
      <p:sp>
        <p:nvSpPr>
          <p:cNvPr id="46" name="Oval 45">
            <a:extLst>
              <a:ext uri="{FF2B5EF4-FFF2-40B4-BE49-F238E27FC236}">
                <a16:creationId xmlns:a16="http://schemas.microsoft.com/office/drawing/2014/main" id="{E9B263CD-02A0-4D5F-8A3D-A9FC61DE6775}"/>
              </a:ext>
            </a:extLst>
          </p:cNvPr>
          <p:cNvSpPr/>
          <p:nvPr/>
        </p:nvSpPr>
        <p:spPr>
          <a:xfrm>
            <a:off x="7120537" y="1540541"/>
            <a:ext cx="1382396" cy="1384334"/>
          </a:xfrm>
          <a:prstGeom prst="ellipse">
            <a:avLst/>
          </a:prstGeom>
          <a:solidFill>
            <a:schemeClr val="bg1"/>
          </a:solidFill>
          <a:ln w="12700">
            <a:solidFill>
              <a:schemeClr val="tx2"/>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1427" tIns="0" rIns="91427" bIns="0" numCol="1" spcCol="1270" anchor="t" anchorCtr="0">
            <a:noAutofit/>
          </a:bodyPr>
          <a:lstStyle/>
          <a:p>
            <a:pPr algn="ctr" defTabSz="1422127">
              <a:lnSpc>
                <a:spcPct val="90000"/>
              </a:lnSpc>
              <a:spcBef>
                <a:spcPct val="0"/>
              </a:spcBef>
              <a:spcAft>
                <a:spcPct val="35000"/>
              </a:spcAft>
              <a:defRPr/>
            </a:pPr>
            <a:r>
              <a:rPr lang="en-US" sz="1199">
                <a:solidFill>
                  <a:srgbClr val="0078D7"/>
                </a:solidFill>
                <a:latin typeface="Segoe UI"/>
              </a:rPr>
              <a:t>Resilient migration</a:t>
            </a:r>
          </a:p>
        </p:txBody>
      </p:sp>
      <p:sp>
        <p:nvSpPr>
          <p:cNvPr id="47" name="Oval 46">
            <a:extLst>
              <a:ext uri="{FF2B5EF4-FFF2-40B4-BE49-F238E27FC236}">
                <a16:creationId xmlns:a16="http://schemas.microsoft.com/office/drawing/2014/main" id="{1E666E7E-5FF9-45B1-81DF-757F9447AB5F}"/>
              </a:ext>
            </a:extLst>
          </p:cNvPr>
          <p:cNvSpPr/>
          <p:nvPr/>
        </p:nvSpPr>
        <p:spPr>
          <a:xfrm>
            <a:off x="3933544" y="1540541"/>
            <a:ext cx="1382396" cy="1384334"/>
          </a:xfrm>
          <a:prstGeom prst="ellipse">
            <a:avLst/>
          </a:prstGeom>
          <a:solidFill>
            <a:schemeClr val="bg1"/>
          </a:solidFill>
          <a:ln w="12700">
            <a:solidFill>
              <a:schemeClr val="tx2"/>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1427" tIns="0" rIns="91427" bIns="0" numCol="1" spcCol="1270" anchor="t" anchorCtr="0">
            <a:noAutofit/>
          </a:bodyPr>
          <a:lstStyle/>
          <a:p>
            <a:pPr algn="ctr" defTabSz="1422127">
              <a:lnSpc>
                <a:spcPct val="90000"/>
              </a:lnSpc>
              <a:spcBef>
                <a:spcPct val="0"/>
              </a:spcBef>
              <a:spcAft>
                <a:spcPct val="35000"/>
              </a:spcAft>
              <a:defRPr/>
            </a:pPr>
            <a:r>
              <a:rPr lang="en-US" sz="918">
                <a:solidFill>
                  <a:srgbClr val="0078D7"/>
                </a:solidFill>
                <a:latin typeface="Segoe UI"/>
              </a:rPr>
              <a:t>Homogeneous</a:t>
            </a:r>
          </a:p>
        </p:txBody>
      </p:sp>
      <p:sp>
        <p:nvSpPr>
          <p:cNvPr id="48" name="Oval 47">
            <a:extLst>
              <a:ext uri="{FF2B5EF4-FFF2-40B4-BE49-F238E27FC236}">
                <a16:creationId xmlns:a16="http://schemas.microsoft.com/office/drawing/2014/main" id="{3F87DCFA-EE8D-4617-9A94-0467B9FED0EA}"/>
              </a:ext>
            </a:extLst>
          </p:cNvPr>
          <p:cNvSpPr/>
          <p:nvPr/>
        </p:nvSpPr>
        <p:spPr>
          <a:xfrm>
            <a:off x="2896393" y="3888125"/>
            <a:ext cx="1434711" cy="1384334"/>
          </a:xfrm>
          <a:prstGeom prst="ellipse">
            <a:avLst/>
          </a:prstGeom>
          <a:solidFill>
            <a:schemeClr val="bg1"/>
          </a:solidFill>
          <a:ln w="12700">
            <a:solidFill>
              <a:schemeClr val="tx2"/>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1427" tIns="0" rIns="91427" bIns="0" numCol="1" spcCol="1270" anchor="t" anchorCtr="0">
            <a:noAutofit/>
          </a:bodyPr>
          <a:lstStyle/>
          <a:p>
            <a:pPr algn="ctr" defTabSz="2266515">
              <a:lnSpc>
                <a:spcPct val="90000"/>
              </a:lnSpc>
              <a:spcBef>
                <a:spcPct val="0"/>
              </a:spcBef>
              <a:spcAft>
                <a:spcPct val="35000"/>
              </a:spcAft>
              <a:defRPr/>
            </a:pPr>
            <a:r>
              <a:rPr lang="en-US" sz="918">
                <a:solidFill>
                  <a:srgbClr val="0078D7"/>
                </a:solidFill>
                <a:latin typeface="Segoe UI"/>
              </a:rPr>
              <a:t>Heterogeneous</a:t>
            </a:r>
          </a:p>
        </p:txBody>
      </p:sp>
      <p:grpSp>
        <p:nvGrpSpPr>
          <p:cNvPr id="51" name="Group 50">
            <a:extLst>
              <a:ext uri="{FF2B5EF4-FFF2-40B4-BE49-F238E27FC236}">
                <a16:creationId xmlns:a16="http://schemas.microsoft.com/office/drawing/2014/main" id="{C4121971-6B0F-4C65-90E8-AB6BAE519ADC}"/>
              </a:ext>
            </a:extLst>
          </p:cNvPr>
          <p:cNvGrpSpPr/>
          <p:nvPr/>
        </p:nvGrpSpPr>
        <p:grpSpPr>
          <a:xfrm>
            <a:off x="5892544" y="4072724"/>
            <a:ext cx="649300" cy="604989"/>
            <a:chOff x="4718213" y="4746025"/>
            <a:chExt cx="427172" cy="398021"/>
          </a:xfrm>
          <a:solidFill>
            <a:schemeClr val="tx2"/>
          </a:solidFill>
        </p:grpSpPr>
        <p:sp>
          <p:nvSpPr>
            <p:cNvPr id="52" name="Freeform 128">
              <a:extLst>
                <a:ext uri="{FF2B5EF4-FFF2-40B4-BE49-F238E27FC236}">
                  <a16:creationId xmlns:a16="http://schemas.microsoft.com/office/drawing/2014/main" id="{7C4FA94F-304E-419C-8C11-74B2351F444D}"/>
                </a:ext>
              </a:extLst>
            </p:cNvPr>
            <p:cNvSpPr>
              <a:spLocks noChangeAspect="1"/>
            </p:cNvSpPr>
            <p:nvPr/>
          </p:nvSpPr>
          <p:spPr bwMode="auto">
            <a:xfrm>
              <a:off x="4718213" y="4746025"/>
              <a:ext cx="427172" cy="235974"/>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grpFill/>
            <a:ln w="12700">
              <a:solidFill>
                <a:schemeClr val="bg1"/>
              </a:solidFill>
              <a:miter lim="800000"/>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33333"/>
                </a:solidFill>
                <a:latin typeface="Segoe UI"/>
              </a:endParaRPr>
            </a:p>
          </p:txBody>
        </p:sp>
        <p:sp>
          <p:nvSpPr>
            <p:cNvPr id="53" name="Cylinder 513">
              <a:extLst>
                <a:ext uri="{FF2B5EF4-FFF2-40B4-BE49-F238E27FC236}">
                  <a16:creationId xmlns:a16="http://schemas.microsoft.com/office/drawing/2014/main" id="{EE954BF6-8072-4237-81C2-E1464D8456A8}"/>
                </a:ext>
              </a:extLst>
            </p:cNvPr>
            <p:cNvSpPr/>
            <p:nvPr/>
          </p:nvSpPr>
          <p:spPr bwMode="auto">
            <a:xfrm>
              <a:off x="4828660" y="4897487"/>
              <a:ext cx="187675" cy="246559"/>
            </a:xfrm>
            <a:prstGeom prst="flowChartMagneticDisk">
              <a:avLst/>
            </a:prstGeom>
            <a:grp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83" rIns="0"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endParaRPr lang="en-US">
                <a:solidFill>
                  <a:srgbClr val="0078D7"/>
                </a:solidFill>
                <a:latin typeface="Segoe UI Light"/>
                <a:ea typeface="Segoe UI" pitchFamily="34" charset="0"/>
                <a:cs typeface="Segoe UI" pitchFamily="34" charset="0"/>
              </a:endParaRPr>
            </a:p>
          </p:txBody>
        </p:sp>
        <p:cxnSp>
          <p:nvCxnSpPr>
            <p:cNvPr id="54" name="Straight Arrow Connector 53">
              <a:extLst>
                <a:ext uri="{FF2B5EF4-FFF2-40B4-BE49-F238E27FC236}">
                  <a16:creationId xmlns:a16="http://schemas.microsoft.com/office/drawing/2014/main" id="{1E4B2247-EF82-40DB-AF0B-8D5AF38E2FCA}"/>
                </a:ext>
              </a:extLst>
            </p:cNvPr>
            <p:cNvCxnSpPr>
              <a:cxnSpLocks/>
            </p:cNvCxnSpPr>
            <p:nvPr/>
          </p:nvCxnSpPr>
          <p:spPr>
            <a:xfrm flipV="1">
              <a:off x="4922497" y="4797211"/>
              <a:ext cx="0" cy="140145"/>
            </a:xfrm>
            <a:prstGeom prst="straightConnector1">
              <a:avLst/>
            </a:prstGeom>
            <a:grpFill/>
            <a:ln w="1270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grpSp>
      <p:cxnSp>
        <p:nvCxnSpPr>
          <p:cNvPr id="56" name="Straight Connector 55">
            <a:extLst>
              <a:ext uri="{FF2B5EF4-FFF2-40B4-BE49-F238E27FC236}">
                <a16:creationId xmlns:a16="http://schemas.microsoft.com/office/drawing/2014/main" id="{E9D7A000-67A7-4B2F-B7D3-58B686A5BF27}"/>
              </a:ext>
            </a:extLst>
          </p:cNvPr>
          <p:cNvCxnSpPr/>
          <p:nvPr/>
        </p:nvCxnSpPr>
        <p:spPr>
          <a:xfrm>
            <a:off x="5315940" y="2232708"/>
            <a:ext cx="1804598" cy="0"/>
          </a:xfrm>
          <a:prstGeom prst="line">
            <a:avLst/>
          </a:prstGeom>
          <a:ln w="12700">
            <a:solidFill>
              <a:schemeClr val="tx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B2D79146-78EC-4A30-86E4-1AE31C4BFC46}"/>
              </a:ext>
            </a:extLst>
          </p:cNvPr>
          <p:cNvCxnSpPr>
            <a:cxnSpLocks/>
            <a:stCxn id="46" idx="5"/>
            <a:endCxn id="45" idx="0"/>
          </p:cNvCxnSpPr>
          <p:nvPr/>
        </p:nvCxnSpPr>
        <p:spPr>
          <a:xfrm>
            <a:off x="8300487" y="2722143"/>
            <a:ext cx="496085" cy="1165983"/>
          </a:xfrm>
          <a:prstGeom prst="line">
            <a:avLst/>
          </a:prstGeom>
          <a:ln w="12700">
            <a:solidFill>
              <a:schemeClr val="tx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58B60ACC-711F-4C20-8BC2-208EC66F5339}"/>
              </a:ext>
            </a:extLst>
          </p:cNvPr>
          <p:cNvCxnSpPr>
            <a:cxnSpLocks/>
            <a:stCxn id="47" idx="3"/>
            <a:endCxn id="48" idx="0"/>
          </p:cNvCxnSpPr>
          <p:nvPr/>
        </p:nvCxnSpPr>
        <p:spPr>
          <a:xfrm flipH="1">
            <a:off x="3613749" y="2722144"/>
            <a:ext cx="522243" cy="1165982"/>
          </a:xfrm>
          <a:prstGeom prst="line">
            <a:avLst/>
          </a:prstGeom>
          <a:ln w="12700">
            <a:solidFill>
              <a:schemeClr val="tx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E99529AD-6EE4-482B-9056-889BAC7DB1BC}"/>
              </a:ext>
            </a:extLst>
          </p:cNvPr>
          <p:cNvCxnSpPr>
            <a:cxnSpLocks/>
            <a:stCxn id="48" idx="5"/>
            <a:endCxn id="44" idx="2"/>
          </p:cNvCxnSpPr>
          <p:nvPr/>
        </p:nvCxnSpPr>
        <p:spPr>
          <a:xfrm>
            <a:off x="4120995" y="5069728"/>
            <a:ext cx="1406044" cy="961452"/>
          </a:xfrm>
          <a:prstGeom prst="line">
            <a:avLst/>
          </a:prstGeom>
          <a:ln w="12700">
            <a:solidFill>
              <a:schemeClr val="tx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47DFF907-3801-4961-8FC3-1CD644C721BC}"/>
              </a:ext>
            </a:extLst>
          </p:cNvPr>
          <p:cNvCxnSpPr>
            <a:cxnSpLocks/>
            <a:stCxn id="45" idx="3"/>
            <a:endCxn id="44" idx="6"/>
          </p:cNvCxnSpPr>
          <p:nvPr/>
        </p:nvCxnSpPr>
        <p:spPr>
          <a:xfrm flipH="1">
            <a:off x="6909435" y="5069728"/>
            <a:ext cx="1398384" cy="961451"/>
          </a:xfrm>
          <a:prstGeom prst="line">
            <a:avLst/>
          </a:prstGeom>
          <a:ln w="12700">
            <a:solidFill>
              <a:schemeClr val="tx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577DBA31-8733-4C8C-83AB-80A8BC685F4A}"/>
              </a:ext>
            </a:extLst>
          </p:cNvPr>
          <p:cNvCxnSpPr>
            <a:stCxn id="43" idx="1"/>
            <a:endCxn id="47" idx="5"/>
          </p:cNvCxnSpPr>
          <p:nvPr/>
        </p:nvCxnSpPr>
        <p:spPr>
          <a:xfrm flipH="1" flipV="1">
            <a:off x="5113492" y="2722144"/>
            <a:ext cx="402167" cy="510099"/>
          </a:xfrm>
          <a:prstGeom prst="straightConnector1">
            <a:avLst/>
          </a:prstGeom>
          <a:ln w="127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21AA08CB-A1D8-4C07-9AF2-059E4A6FCA45}"/>
              </a:ext>
            </a:extLst>
          </p:cNvPr>
          <p:cNvCxnSpPr>
            <a:stCxn id="43" idx="7"/>
            <a:endCxn id="46" idx="3"/>
          </p:cNvCxnSpPr>
          <p:nvPr/>
        </p:nvCxnSpPr>
        <p:spPr>
          <a:xfrm flipV="1">
            <a:off x="6920816" y="2722144"/>
            <a:ext cx="402168" cy="510099"/>
          </a:xfrm>
          <a:prstGeom prst="straightConnector1">
            <a:avLst/>
          </a:prstGeom>
          <a:ln w="127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EAD4DB33-ABA5-4320-A697-A89CB3B90C27}"/>
              </a:ext>
            </a:extLst>
          </p:cNvPr>
          <p:cNvCxnSpPr>
            <a:stCxn id="43" idx="4"/>
            <a:endCxn id="44" idx="0"/>
          </p:cNvCxnSpPr>
          <p:nvPr/>
        </p:nvCxnSpPr>
        <p:spPr>
          <a:xfrm>
            <a:off x="6218238" y="4920246"/>
            <a:ext cx="0" cy="418768"/>
          </a:xfrm>
          <a:prstGeom prst="straightConnector1">
            <a:avLst/>
          </a:prstGeom>
          <a:ln w="127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82" name="Group 81">
            <a:extLst>
              <a:ext uri="{FF2B5EF4-FFF2-40B4-BE49-F238E27FC236}">
                <a16:creationId xmlns:a16="http://schemas.microsoft.com/office/drawing/2014/main" id="{D0D69B69-11B5-4C97-8985-CF224AAF3924}"/>
              </a:ext>
            </a:extLst>
          </p:cNvPr>
          <p:cNvGrpSpPr/>
          <p:nvPr/>
        </p:nvGrpSpPr>
        <p:grpSpPr>
          <a:xfrm>
            <a:off x="4420133" y="2115676"/>
            <a:ext cx="409217" cy="503773"/>
            <a:chOff x="3492623" y="5759904"/>
            <a:chExt cx="470102" cy="578728"/>
          </a:xfrm>
        </p:grpSpPr>
        <p:sp>
          <p:nvSpPr>
            <p:cNvPr id="97" name="Cylinder 513">
              <a:extLst>
                <a:ext uri="{FF2B5EF4-FFF2-40B4-BE49-F238E27FC236}">
                  <a16:creationId xmlns:a16="http://schemas.microsoft.com/office/drawing/2014/main" id="{CB23A6F6-27D6-47F8-B11C-74E17E997907}"/>
                </a:ext>
              </a:extLst>
            </p:cNvPr>
            <p:cNvSpPr/>
            <p:nvPr/>
          </p:nvSpPr>
          <p:spPr bwMode="auto">
            <a:xfrm>
              <a:off x="3517122" y="5759904"/>
              <a:ext cx="421951" cy="578728"/>
            </a:xfrm>
            <a:prstGeom prst="can">
              <a:avLst>
                <a:gd name="adj" fmla="val 39530"/>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83" rIns="0"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endParaRPr lang="en-US">
                <a:solidFill>
                  <a:srgbClr val="0078D7"/>
                </a:solidFill>
                <a:latin typeface="Segoe UI Light"/>
                <a:ea typeface="Segoe UI" pitchFamily="34" charset="0"/>
                <a:cs typeface="Segoe UI" pitchFamily="34" charset="0"/>
              </a:endParaRPr>
            </a:p>
          </p:txBody>
        </p:sp>
        <p:grpSp>
          <p:nvGrpSpPr>
            <p:cNvPr id="98" name="Group 97">
              <a:extLst>
                <a:ext uri="{FF2B5EF4-FFF2-40B4-BE49-F238E27FC236}">
                  <a16:creationId xmlns:a16="http://schemas.microsoft.com/office/drawing/2014/main" id="{5AE8D6E3-05B0-4E24-B320-168B6318E4DE}"/>
                </a:ext>
              </a:extLst>
            </p:cNvPr>
            <p:cNvGrpSpPr/>
            <p:nvPr/>
          </p:nvGrpSpPr>
          <p:grpSpPr>
            <a:xfrm>
              <a:off x="3492623" y="5947188"/>
              <a:ext cx="470102" cy="239525"/>
              <a:chOff x="3492623" y="5866795"/>
              <a:chExt cx="470102" cy="239525"/>
            </a:xfrm>
          </p:grpSpPr>
          <p:sp useBgFill="1">
            <p:nvSpPr>
              <p:cNvPr id="99" name="Freeform 7">
                <a:extLst>
                  <a:ext uri="{FF2B5EF4-FFF2-40B4-BE49-F238E27FC236}">
                    <a16:creationId xmlns:a16="http://schemas.microsoft.com/office/drawing/2014/main" id="{1CC98B33-DA96-4CC5-9A62-571700A1E40F}"/>
                  </a:ext>
                </a:extLst>
              </p:cNvPr>
              <p:cNvSpPr>
                <a:spLocks/>
              </p:cNvSpPr>
              <p:nvPr/>
            </p:nvSpPr>
            <p:spPr bwMode="auto">
              <a:xfrm>
                <a:off x="3494030" y="5900088"/>
                <a:ext cx="468695" cy="206232"/>
              </a:xfrm>
              <a:custGeom>
                <a:avLst/>
                <a:gdLst>
                  <a:gd name="T0" fmla="*/ 118 w 2483"/>
                  <a:gd name="T1" fmla="*/ 0 h 1122"/>
                  <a:gd name="T2" fmla="*/ 1220 w 2483"/>
                  <a:gd name="T3" fmla="*/ 76 h 1122"/>
                  <a:gd name="T4" fmla="*/ 1220 w 2483"/>
                  <a:gd name="T5" fmla="*/ 432 h 1122"/>
                  <a:gd name="T6" fmla="*/ 1231 w 2483"/>
                  <a:gd name="T7" fmla="*/ 217 h 1122"/>
                  <a:gd name="T8" fmla="*/ 2353 w 2483"/>
                  <a:gd name="T9" fmla="*/ 130 h 1122"/>
                  <a:gd name="T10" fmla="*/ 2353 w 2483"/>
                  <a:gd name="T11" fmla="*/ 313 h 1122"/>
                  <a:gd name="T12" fmla="*/ 2483 w 2483"/>
                  <a:gd name="T13" fmla="*/ 551 h 1122"/>
                  <a:gd name="T14" fmla="*/ 2364 w 2483"/>
                  <a:gd name="T15" fmla="*/ 799 h 1122"/>
                  <a:gd name="T16" fmla="*/ 2362 w 2483"/>
                  <a:gd name="T17" fmla="*/ 801 h 1122"/>
                  <a:gd name="T18" fmla="*/ 2356 w 2483"/>
                  <a:gd name="T19" fmla="*/ 805 h 1122"/>
                  <a:gd name="T20" fmla="*/ 2347 w 2483"/>
                  <a:gd name="T21" fmla="*/ 812 h 1122"/>
                  <a:gd name="T22" fmla="*/ 2335 w 2483"/>
                  <a:gd name="T23" fmla="*/ 823 h 1122"/>
                  <a:gd name="T24" fmla="*/ 2317 w 2483"/>
                  <a:gd name="T25" fmla="*/ 836 h 1122"/>
                  <a:gd name="T26" fmla="*/ 2296 w 2483"/>
                  <a:gd name="T27" fmla="*/ 849 h 1122"/>
                  <a:gd name="T28" fmla="*/ 2272 w 2483"/>
                  <a:gd name="T29" fmla="*/ 866 h 1122"/>
                  <a:gd name="T30" fmla="*/ 2243 w 2483"/>
                  <a:gd name="T31" fmla="*/ 883 h 1122"/>
                  <a:gd name="T32" fmla="*/ 2210 w 2483"/>
                  <a:gd name="T33" fmla="*/ 901 h 1122"/>
                  <a:gd name="T34" fmla="*/ 2174 w 2483"/>
                  <a:gd name="T35" fmla="*/ 920 h 1122"/>
                  <a:gd name="T36" fmla="*/ 2133 w 2483"/>
                  <a:gd name="T37" fmla="*/ 940 h 1122"/>
                  <a:gd name="T38" fmla="*/ 2088 w 2483"/>
                  <a:gd name="T39" fmla="*/ 961 h 1122"/>
                  <a:gd name="T40" fmla="*/ 2040 w 2483"/>
                  <a:gd name="T41" fmla="*/ 981 h 1122"/>
                  <a:gd name="T42" fmla="*/ 1988 w 2483"/>
                  <a:gd name="T43" fmla="*/ 1001 h 1122"/>
                  <a:gd name="T44" fmla="*/ 1930 w 2483"/>
                  <a:gd name="T45" fmla="*/ 1020 h 1122"/>
                  <a:gd name="T46" fmla="*/ 1870 w 2483"/>
                  <a:gd name="T47" fmla="*/ 1039 h 1122"/>
                  <a:gd name="T48" fmla="*/ 1805 w 2483"/>
                  <a:gd name="T49" fmla="*/ 1056 h 1122"/>
                  <a:gd name="T50" fmla="*/ 1735 w 2483"/>
                  <a:gd name="T51" fmla="*/ 1072 h 1122"/>
                  <a:gd name="T52" fmla="*/ 1662 w 2483"/>
                  <a:gd name="T53" fmla="*/ 1087 h 1122"/>
                  <a:gd name="T54" fmla="*/ 1585 w 2483"/>
                  <a:gd name="T55" fmla="*/ 1098 h 1122"/>
                  <a:gd name="T56" fmla="*/ 1502 w 2483"/>
                  <a:gd name="T57" fmla="*/ 1109 h 1122"/>
                  <a:gd name="T58" fmla="*/ 1416 w 2483"/>
                  <a:gd name="T59" fmla="*/ 1116 h 1122"/>
                  <a:gd name="T60" fmla="*/ 1326 w 2483"/>
                  <a:gd name="T61" fmla="*/ 1121 h 1122"/>
                  <a:gd name="T62" fmla="*/ 1231 w 2483"/>
                  <a:gd name="T63" fmla="*/ 1122 h 1122"/>
                  <a:gd name="T64" fmla="*/ 1135 w 2483"/>
                  <a:gd name="T65" fmla="*/ 1121 h 1122"/>
                  <a:gd name="T66" fmla="*/ 1045 w 2483"/>
                  <a:gd name="T67" fmla="*/ 1116 h 1122"/>
                  <a:gd name="T68" fmla="*/ 959 w 2483"/>
                  <a:gd name="T69" fmla="*/ 1109 h 1122"/>
                  <a:gd name="T70" fmla="*/ 879 w 2483"/>
                  <a:gd name="T71" fmla="*/ 1098 h 1122"/>
                  <a:gd name="T72" fmla="*/ 801 w 2483"/>
                  <a:gd name="T73" fmla="*/ 1085 h 1122"/>
                  <a:gd name="T74" fmla="*/ 729 w 2483"/>
                  <a:gd name="T75" fmla="*/ 1070 h 1122"/>
                  <a:gd name="T76" fmla="*/ 661 w 2483"/>
                  <a:gd name="T77" fmla="*/ 1054 h 1122"/>
                  <a:gd name="T78" fmla="*/ 597 w 2483"/>
                  <a:gd name="T79" fmla="*/ 1036 h 1122"/>
                  <a:gd name="T80" fmla="*/ 537 w 2483"/>
                  <a:gd name="T81" fmla="*/ 1017 h 1122"/>
                  <a:gd name="T82" fmla="*/ 482 w 2483"/>
                  <a:gd name="T83" fmla="*/ 997 h 1122"/>
                  <a:gd name="T84" fmla="*/ 431 w 2483"/>
                  <a:gd name="T85" fmla="*/ 976 h 1122"/>
                  <a:gd name="T86" fmla="*/ 383 w 2483"/>
                  <a:gd name="T87" fmla="*/ 956 h 1122"/>
                  <a:gd name="T88" fmla="*/ 340 w 2483"/>
                  <a:gd name="T89" fmla="*/ 935 h 1122"/>
                  <a:gd name="T90" fmla="*/ 301 w 2483"/>
                  <a:gd name="T91" fmla="*/ 914 h 1122"/>
                  <a:gd name="T92" fmla="*/ 265 w 2483"/>
                  <a:gd name="T93" fmla="*/ 894 h 1122"/>
                  <a:gd name="T94" fmla="*/ 235 w 2483"/>
                  <a:gd name="T95" fmla="*/ 875 h 1122"/>
                  <a:gd name="T96" fmla="*/ 206 w 2483"/>
                  <a:gd name="T97" fmla="*/ 858 h 1122"/>
                  <a:gd name="T98" fmla="*/ 183 w 2483"/>
                  <a:gd name="T99" fmla="*/ 841 h 1122"/>
                  <a:gd name="T100" fmla="*/ 164 w 2483"/>
                  <a:gd name="T101" fmla="*/ 826 h 1122"/>
                  <a:gd name="T102" fmla="*/ 147 w 2483"/>
                  <a:gd name="T103" fmla="*/ 814 h 1122"/>
                  <a:gd name="T104" fmla="*/ 134 w 2483"/>
                  <a:gd name="T105" fmla="*/ 803 h 1122"/>
                  <a:gd name="T106" fmla="*/ 126 w 2483"/>
                  <a:gd name="T107" fmla="*/ 795 h 1122"/>
                  <a:gd name="T108" fmla="*/ 121 w 2483"/>
                  <a:gd name="T109" fmla="*/ 789 h 1122"/>
                  <a:gd name="T110" fmla="*/ 118 w 2483"/>
                  <a:gd name="T111" fmla="*/ 788 h 1122"/>
                  <a:gd name="T112" fmla="*/ 0 w 2483"/>
                  <a:gd name="T113" fmla="*/ 529 h 1122"/>
                  <a:gd name="T114" fmla="*/ 118 w 2483"/>
                  <a:gd name="T115" fmla="*/ 280 h 1122"/>
                  <a:gd name="T116" fmla="*/ 118 w 2483"/>
                  <a:gd name="T117" fmla="*/ 0 h 1122"/>
                  <a:gd name="connsiteX0" fmla="*/ 475 w 10000"/>
                  <a:gd name="connsiteY0" fmla="*/ 0 h 10000"/>
                  <a:gd name="connsiteX1" fmla="*/ 4913 w 10000"/>
                  <a:gd name="connsiteY1" fmla="*/ 3850 h 10000"/>
                  <a:gd name="connsiteX2" fmla="*/ 4958 w 10000"/>
                  <a:gd name="connsiteY2" fmla="*/ 1934 h 10000"/>
                  <a:gd name="connsiteX3" fmla="*/ 9476 w 10000"/>
                  <a:gd name="connsiteY3" fmla="*/ 1159 h 10000"/>
                  <a:gd name="connsiteX4" fmla="*/ 9476 w 10000"/>
                  <a:gd name="connsiteY4" fmla="*/ 2790 h 10000"/>
                  <a:gd name="connsiteX5" fmla="*/ 10000 w 10000"/>
                  <a:gd name="connsiteY5" fmla="*/ 4911 h 10000"/>
                  <a:gd name="connsiteX6" fmla="*/ 9521 w 10000"/>
                  <a:gd name="connsiteY6" fmla="*/ 7121 h 10000"/>
                  <a:gd name="connsiteX7" fmla="*/ 9513 w 10000"/>
                  <a:gd name="connsiteY7" fmla="*/ 7139 h 10000"/>
                  <a:gd name="connsiteX8" fmla="*/ 9489 w 10000"/>
                  <a:gd name="connsiteY8" fmla="*/ 7175 h 10000"/>
                  <a:gd name="connsiteX9" fmla="*/ 9452 w 10000"/>
                  <a:gd name="connsiteY9" fmla="*/ 7237 h 10000"/>
                  <a:gd name="connsiteX10" fmla="*/ 9404 w 10000"/>
                  <a:gd name="connsiteY10" fmla="*/ 7335 h 10000"/>
                  <a:gd name="connsiteX11" fmla="*/ 9331 w 10000"/>
                  <a:gd name="connsiteY11" fmla="*/ 7451 h 10000"/>
                  <a:gd name="connsiteX12" fmla="*/ 9247 w 10000"/>
                  <a:gd name="connsiteY12" fmla="*/ 7567 h 10000"/>
                  <a:gd name="connsiteX13" fmla="*/ 9150 w 10000"/>
                  <a:gd name="connsiteY13" fmla="*/ 7718 h 10000"/>
                  <a:gd name="connsiteX14" fmla="*/ 9033 w 10000"/>
                  <a:gd name="connsiteY14" fmla="*/ 7870 h 10000"/>
                  <a:gd name="connsiteX15" fmla="*/ 8901 w 10000"/>
                  <a:gd name="connsiteY15" fmla="*/ 8030 h 10000"/>
                  <a:gd name="connsiteX16" fmla="*/ 8756 w 10000"/>
                  <a:gd name="connsiteY16" fmla="*/ 8200 h 10000"/>
                  <a:gd name="connsiteX17" fmla="*/ 8590 w 10000"/>
                  <a:gd name="connsiteY17" fmla="*/ 8378 h 10000"/>
                  <a:gd name="connsiteX18" fmla="*/ 8409 w 10000"/>
                  <a:gd name="connsiteY18" fmla="*/ 8565 h 10000"/>
                  <a:gd name="connsiteX19" fmla="*/ 8216 w 10000"/>
                  <a:gd name="connsiteY19" fmla="*/ 8743 h 10000"/>
                  <a:gd name="connsiteX20" fmla="*/ 8006 w 10000"/>
                  <a:gd name="connsiteY20" fmla="*/ 8922 h 10000"/>
                  <a:gd name="connsiteX21" fmla="*/ 7773 w 10000"/>
                  <a:gd name="connsiteY21" fmla="*/ 9091 h 10000"/>
                  <a:gd name="connsiteX22" fmla="*/ 7531 w 10000"/>
                  <a:gd name="connsiteY22" fmla="*/ 9260 h 10000"/>
                  <a:gd name="connsiteX23" fmla="*/ 7269 w 10000"/>
                  <a:gd name="connsiteY23" fmla="*/ 9412 h 10000"/>
                  <a:gd name="connsiteX24" fmla="*/ 6988 w 10000"/>
                  <a:gd name="connsiteY24" fmla="*/ 9554 h 10000"/>
                  <a:gd name="connsiteX25" fmla="*/ 6694 w 10000"/>
                  <a:gd name="connsiteY25" fmla="*/ 9688 h 10000"/>
                  <a:gd name="connsiteX26" fmla="*/ 6383 w 10000"/>
                  <a:gd name="connsiteY26" fmla="*/ 9786 h 10000"/>
                  <a:gd name="connsiteX27" fmla="*/ 6049 w 10000"/>
                  <a:gd name="connsiteY27" fmla="*/ 9884 h 10000"/>
                  <a:gd name="connsiteX28" fmla="*/ 5703 w 10000"/>
                  <a:gd name="connsiteY28" fmla="*/ 9947 h 10000"/>
                  <a:gd name="connsiteX29" fmla="*/ 5340 w 10000"/>
                  <a:gd name="connsiteY29" fmla="*/ 9991 h 10000"/>
                  <a:gd name="connsiteX30" fmla="*/ 4958 w 10000"/>
                  <a:gd name="connsiteY30" fmla="*/ 10000 h 10000"/>
                  <a:gd name="connsiteX31" fmla="*/ 4571 w 10000"/>
                  <a:gd name="connsiteY31" fmla="*/ 9991 h 10000"/>
                  <a:gd name="connsiteX32" fmla="*/ 4209 w 10000"/>
                  <a:gd name="connsiteY32" fmla="*/ 9947 h 10000"/>
                  <a:gd name="connsiteX33" fmla="*/ 3862 w 10000"/>
                  <a:gd name="connsiteY33" fmla="*/ 9884 h 10000"/>
                  <a:gd name="connsiteX34" fmla="*/ 3540 w 10000"/>
                  <a:gd name="connsiteY34" fmla="*/ 9786 h 10000"/>
                  <a:gd name="connsiteX35" fmla="*/ 3226 w 10000"/>
                  <a:gd name="connsiteY35" fmla="*/ 9670 h 10000"/>
                  <a:gd name="connsiteX36" fmla="*/ 2936 w 10000"/>
                  <a:gd name="connsiteY36" fmla="*/ 9537 h 10000"/>
                  <a:gd name="connsiteX37" fmla="*/ 2662 w 10000"/>
                  <a:gd name="connsiteY37" fmla="*/ 9394 h 10000"/>
                  <a:gd name="connsiteX38" fmla="*/ 2404 w 10000"/>
                  <a:gd name="connsiteY38" fmla="*/ 9234 h 10000"/>
                  <a:gd name="connsiteX39" fmla="*/ 2163 w 10000"/>
                  <a:gd name="connsiteY39" fmla="*/ 9064 h 10000"/>
                  <a:gd name="connsiteX40" fmla="*/ 1941 w 10000"/>
                  <a:gd name="connsiteY40" fmla="*/ 8886 h 10000"/>
                  <a:gd name="connsiteX41" fmla="*/ 1736 w 10000"/>
                  <a:gd name="connsiteY41" fmla="*/ 8699 h 10000"/>
                  <a:gd name="connsiteX42" fmla="*/ 1542 w 10000"/>
                  <a:gd name="connsiteY42" fmla="*/ 8520 h 10000"/>
                  <a:gd name="connsiteX43" fmla="*/ 1369 w 10000"/>
                  <a:gd name="connsiteY43" fmla="*/ 8333 h 10000"/>
                  <a:gd name="connsiteX44" fmla="*/ 1212 w 10000"/>
                  <a:gd name="connsiteY44" fmla="*/ 8146 h 10000"/>
                  <a:gd name="connsiteX45" fmla="*/ 1067 w 10000"/>
                  <a:gd name="connsiteY45" fmla="*/ 7968 h 10000"/>
                  <a:gd name="connsiteX46" fmla="*/ 946 w 10000"/>
                  <a:gd name="connsiteY46" fmla="*/ 7799 h 10000"/>
                  <a:gd name="connsiteX47" fmla="*/ 830 w 10000"/>
                  <a:gd name="connsiteY47" fmla="*/ 7647 h 10000"/>
                  <a:gd name="connsiteX48" fmla="*/ 737 w 10000"/>
                  <a:gd name="connsiteY48" fmla="*/ 7496 h 10000"/>
                  <a:gd name="connsiteX49" fmla="*/ 660 w 10000"/>
                  <a:gd name="connsiteY49" fmla="*/ 7362 h 10000"/>
                  <a:gd name="connsiteX50" fmla="*/ 592 w 10000"/>
                  <a:gd name="connsiteY50" fmla="*/ 7255 h 10000"/>
                  <a:gd name="connsiteX51" fmla="*/ 540 w 10000"/>
                  <a:gd name="connsiteY51" fmla="*/ 7157 h 10000"/>
                  <a:gd name="connsiteX52" fmla="*/ 507 w 10000"/>
                  <a:gd name="connsiteY52" fmla="*/ 7086 h 10000"/>
                  <a:gd name="connsiteX53" fmla="*/ 487 w 10000"/>
                  <a:gd name="connsiteY53" fmla="*/ 7032 h 10000"/>
                  <a:gd name="connsiteX54" fmla="*/ 475 w 10000"/>
                  <a:gd name="connsiteY54" fmla="*/ 7023 h 10000"/>
                  <a:gd name="connsiteX55" fmla="*/ 0 w 10000"/>
                  <a:gd name="connsiteY55" fmla="*/ 4715 h 10000"/>
                  <a:gd name="connsiteX56" fmla="*/ 475 w 10000"/>
                  <a:gd name="connsiteY56" fmla="*/ 2496 h 10000"/>
                  <a:gd name="connsiteX57" fmla="*/ 475 w 10000"/>
                  <a:gd name="connsiteY57" fmla="*/ 0 h 10000"/>
                  <a:gd name="connsiteX0" fmla="*/ 475 w 10000"/>
                  <a:gd name="connsiteY0" fmla="*/ 0 h 10000"/>
                  <a:gd name="connsiteX1" fmla="*/ 4913 w 10000"/>
                  <a:gd name="connsiteY1" fmla="*/ 3850 h 10000"/>
                  <a:gd name="connsiteX2" fmla="*/ 9476 w 10000"/>
                  <a:gd name="connsiteY2" fmla="*/ 1159 h 10000"/>
                  <a:gd name="connsiteX3" fmla="*/ 9476 w 10000"/>
                  <a:gd name="connsiteY3" fmla="*/ 2790 h 10000"/>
                  <a:gd name="connsiteX4" fmla="*/ 10000 w 10000"/>
                  <a:gd name="connsiteY4" fmla="*/ 4911 h 10000"/>
                  <a:gd name="connsiteX5" fmla="*/ 9521 w 10000"/>
                  <a:gd name="connsiteY5" fmla="*/ 7121 h 10000"/>
                  <a:gd name="connsiteX6" fmla="*/ 9513 w 10000"/>
                  <a:gd name="connsiteY6" fmla="*/ 7139 h 10000"/>
                  <a:gd name="connsiteX7" fmla="*/ 9489 w 10000"/>
                  <a:gd name="connsiteY7" fmla="*/ 7175 h 10000"/>
                  <a:gd name="connsiteX8" fmla="*/ 9452 w 10000"/>
                  <a:gd name="connsiteY8" fmla="*/ 7237 h 10000"/>
                  <a:gd name="connsiteX9" fmla="*/ 9404 w 10000"/>
                  <a:gd name="connsiteY9" fmla="*/ 7335 h 10000"/>
                  <a:gd name="connsiteX10" fmla="*/ 9331 w 10000"/>
                  <a:gd name="connsiteY10" fmla="*/ 7451 h 10000"/>
                  <a:gd name="connsiteX11" fmla="*/ 9247 w 10000"/>
                  <a:gd name="connsiteY11" fmla="*/ 7567 h 10000"/>
                  <a:gd name="connsiteX12" fmla="*/ 9150 w 10000"/>
                  <a:gd name="connsiteY12" fmla="*/ 7718 h 10000"/>
                  <a:gd name="connsiteX13" fmla="*/ 9033 w 10000"/>
                  <a:gd name="connsiteY13" fmla="*/ 7870 h 10000"/>
                  <a:gd name="connsiteX14" fmla="*/ 8901 w 10000"/>
                  <a:gd name="connsiteY14" fmla="*/ 8030 h 10000"/>
                  <a:gd name="connsiteX15" fmla="*/ 8756 w 10000"/>
                  <a:gd name="connsiteY15" fmla="*/ 8200 h 10000"/>
                  <a:gd name="connsiteX16" fmla="*/ 8590 w 10000"/>
                  <a:gd name="connsiteY16" fmla="*/ 8378 h 10000"/>
                  <a:gd name="connsiteX17" fmla="*/ 8409 w 10000"/>
                  <a:gd name="connsiteY17" fmla="*/ 8565 h 10000"/>
                  <a:gd name="connsiteX18" fmla="*/ 8216 w 10000"/>
                  <a:gd name="connsiteY18" fmla="*/ 8743 h 10000"/>
                  <a:gd name="connsiteX19" fmla="*/ 8006 w 10000"/>
                  <a:gd name="connsiteY19" fmla="*/ 8922 h 10000"/>
                  <a:gd name="connsiteX20" fmla="*/ 7773 w 10000"/>
                  <a:gd name="connsiteY20" fmla="*/ 9091 h 10000"/>
                  <a:gd name="connsiteX21" fmla="*/ 7531 w 10000"/>
                  <a:gd name="connsiteY21" fmla="*/ 9260 h 10000"/>
                  <a:gd name="connsiteX22" fmla="*/ 7269 w 10000"/>
                  <a:gd name="connsiteY22" fmla="*/ 9412 h 10000"/>
                  <a:gd name="connsiteX23" fmla="*/ 6988 w 10000"/>
                  <a:gd name="connsiteY23" fmla="*/ 9554 h 10000"/>
                  <a:gd name="connsiteX24" fmla="*/ 6694 w 10000"/>
                  <a:gd name="connsiteY24" fmla="*/ 9688 h 10000"/>
                  <a:gd name="connsiteX25" fmla="*/ 6383 w 10000"/>
                  <a:gd name="connsiteY25" fmla="*/ 9786 h 10000"/>
                  <a:gd name="connsiteX26" fmla="*/ 6049 w 10000"/>
                  <a:gd name="connsiteY26" fmla="*/ 9884 h 10000"/>
                  <a:gd name="connsiteX27" fmla="*/ 5703 w 10000"/>
                  <a:gd name="connsiteY27" fmla="*/ 9947 h 10000"/>
                  <a:gd name="connsiteX28" fmla="*/ 5340 w 10000"/>
                  <a:gd name="connsiteY28" fmla="*/ 9991 h 10000"/>
                  <a:gd name="connsiteX29" fmla="*/ 4958 w 10000"/>
                  <a:gd name="connsiteY29" fmla="*/ 10000 h 10000"/>
                  <a:gd name="connsiteX30" fmla="*/ 4571 w 10000"/>
                  <a:gd name="connsiteY30" fmla="*/ 9991 h 10000"/>
                  <a:gd name="connsiteX31" fmla="*/ 4209 w 10000"/>
                  <a:gd name="connsiteY31" fmla="*/ 9947 h 10000"/>
                  <a:gd name="connsiteX32" fmla="*/ 3862 w 10000"/>
                  <a:gd name="connsiteY32" fmla="*/ 9884 h 10000"/>
                  <a:gd name="connsiteX33" fmla="*/ 3540 w 10000"/>
                  <a:gd name="connsiteY33" fmla="*/ 9786 h 10000"/>
                  <a:gd name="connsiteX34" fmla="*/ 3226 w 10000"/>
                  <a:gd name="connsiteY34" fmla="*/ 9670 h 10000"/>
                  <a:gd name="connsiteX35" fmla="*/ 2936 w 10000"/>
                  <a:gd name="connsiteY35" fmla="*/ 9537 h 10000"/>
                  <a:gd name="connsiteX36" fmla="*/ 2662 w 10000"/>
                  <a:gd name="connsiteY36" fmla="*/ 9394 h 10000"/>
                  <a:gd name="connsiteX37" fmla="*/ 2404 w 10000"/>
                  <a:gd name="connsiteY37" fmla="*/ 9234 h 10000"/>
                  <a:gd name="connsiteX38" fmla="*/ 2163 w 10000"/>
                  <a:gd name="connsiteY38" fmla="*/ 9064 h 10000"/>
                  <a:gd name="connsiteX39" fmla="*/ 1941 w 10000"/>
                  <a:gd name="connsiteY39" fmla="*/ 8886 h 10000"/>
                  <a:gd name="connsiteX40" fmla="*/ 1736 w 10000"/>
                  <a:gd name="connsiteY40" fmla="*/ 8699 h 10000"/>
                  <a:gd name="connsiteX41" fmla="*/ 1542 w 10000"/>
                  <a:gd name="connsiteY41" fmla="*/ 8520 h 10000"/>
                  <a:gd name="connsiteX42" fmla="*/ 1369 w 10000"/>
                  <a:gd name="connsiteY42" fmla="*/ 8333 h 10000"/>
                  <a:gd name="connsiteX43" fmla="*/ 1212 w 10000"/>
                  <a:gd name="connsiteY43" fmla="*/ 8146 h 10000"/>
                  <a:gd name="connsiteX44" fmla="*/ 1067 w 10000"/>
                  <a:gd name="connsiteY44" fmla="*/ 7968 h 10000"/>
                  <a:gd name="connsiteX45" fmla="*/ 946 w 10000"/>
                  <a:gd name="connsiteY45" fmla="*/ 7799 h 10000"/>
                  <a:gd name="connsiteX46" fmla="*/ 830 w 10000"/>
                  <a:gd name="connsiteY46" fmla="*/ 7647 h 10000"/>
                  <a:gd name="connsiteX47" fmla="*/ 737 w 10000"/>
                  <a:gd name="connsiteY47" fmla="*/ 7496 h 10000"/>
                  <a:gd name="connsiteX48" fmla="*/ 660 w 10000"/>
                  <a:gd name="connsiteY48" fmla="*/ 7362 h 10000"/>
                  <a:gd name="connsiteX49" fmla="*/ 592 w 10000"/>
                  <a:gd name="connsiteY49" fmla="*/ 7255 h 10000"/>
                  <a:gd name="connsiteX50" fmla="*/ 540 w 10000"/>
                  <a:gd name="connsiteY50" fmla="*/ 7157 h 10000"/>
                  <a:gd name="connsiteX51" fmla="*/ 507 w 10000"/>
                  <a:gd name="connsiteY51" fmla="*/ 7086 h 10000"/>
                  <a:gd name="connsiteX52" fmla="*/ 487 w 10000"/>
                  <a:gd name="connsiteY52" fmla="*/ 7032 h 10000"/>
                  <a:gd name="connsiteX53" fmla="*/ 475 w 10000"/>
                  <a:gd name="connsiteY53" fmla="*/ 7023 h 10000"/>
                  <a:gd name="connsiteX54" fmla="*/ 0 w 10000"/>
                  <a:gd name="connsiteY54" fmla="*/ 4715 h 10000"/>
                  <a:gd name="connsiteX55" fmla="*/ 475 w 10000"/>
                  <a:gd name="connsiteY55" fmla="*/ 2496 h 10000"/>
                  <a:gd name="connsiteX56" fmla="*/ 475 w 10000"/>
                  <a:gd name="connsiteY5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10000" h="10000">
                    <a:moveTo>
                      <a:pt x="475" y="0"/>
                    </a:moveTo>
                    <a:lnTo>
                      <a:pt x="4913" y="3850"/>
                    </a:lnTo>
                    <a:cubicBezTo>
                      <a:pt x="6413" y="4043"/>
                      <a:pt x="8716" y="1336"/>
                      <a:pt x="9476" y="1159"/>
                    </a:cubicBezTo>
                    <a:lnTo>
                      <a:pt x="9476" y="2790"/>
                    </a:lnTo>
                    <a:lnTo>
                      <a:pt x="10000" y="4911"/>
                    </a:lnTo>
                    <a:lnTo>
                      <a:pt x="9521" y="7121"/>
                    </a:lnTo>
                    <a:cubicBezTo>
                      <a:pt x="9518" y="7127"/>
                      <a:pt x="9516" y="7133"/>
                      <a:pt x="9513" y="7139"/>
                    </a:cubicBezTo>
                    <a:lnTo>
                      <a:pt x="9489" y="7175"/>
                    </a:lnTo>
                    <a:cubicBezTo>
                      <a:pt x="9477" y="7196"/>
                      <a:pt x="9464" y="7216"/>
                      <a:pt x="9452" y="7237"/>
                    </a:cubicBezTo>
                    <a:cubicBezTo>
                      <a:pt x="9436" y="7270"/>
                      <a:pt x="9420" y="7302"/>
                      <a:pt x="9404" y="7335"/>
                    </a:cubicBezTo>
                    <a:cubicBezTo>
                      <a:pt x="9380" y="7374"/>
                      <a:pt x="9355" y="7412"/>
                      <a:pt x="9331" y="7451"/>
                    </a:cubicBezTo>
                    <a:cubicBezTo>
                      <a:pt x="9303" y="7490"/>
                      <a:pt x="9275" y="7528"/>
                      <a:pt x="9247" y="7567"/>
                    </a:cubicBezTo>
                    <a:lnTo>
                      <a:pt x="9150" y="7718"/>
                    </a:lnTo>
                    <a:lnTo>
                      <a:pt x="9033" y="7870"/>
                    </a:lnTo>
                    <a:lnTo>
                      <a:pt x="8901" y="8030"/>
                    </a:lnTo>
                    <a:cubicBezTo>
                      <a:pt x="8853" y="8087"/>
                      <a:pt x="8804" y="8143"/>
                      <a:pt x="8756" y="8200"/>
                    </a:cubicBezTo>
                    <a:lnTo>
                      <a:pt x="8590" y="8378"/>
                    </a:lnTo>
                    <a:lnTo>
                      <a:pt x="8409" y="8565"/>
                    </a:lnTo>
                    <a:lnTo>
                      <a:pt x="8216" y="8743"/>
                    </a:lnTo>
                    <a:lnTo>
                      <a:pt x="8006" y="8922"/>
                    </a:lnTo>
                    <a:lnTo>
                      <a:pt x="7773" y="9091"/>
                    </a:lnTo>
                    <a:lnTo>
                      <a:pt x="7531" y="9260"/>
                    </a:lnTo>
                    <a:lnTo>
                      <a:pt x="7269" y="9412"/>
                    </a:lnTo>
                    <a:lnTo>
                      <a:pt x="6988" y="9554"/>
                    </a:lnTo>
                    <a:lnTo>
                      <a:pt x="6694" y="9688"/>
                    </a:lnTo>
                    <a:lnTo>
                      <a:pt x="6383" y="9786"/>
                    </a:lnTo>
                    <a:lnTo>
                      <a:pt x="6049" y="9884"/>
                    </a:lnTo>
                    <a:lnTo>
                      <a:pt x="5703" y="9947"/>
                    </a:lnTo>
                    <a:lnTo>
                      <a:pt x="5340" y="9991"/>
                    </a:lnTo>
                    <a:lnTo>
                      <a:pt x="4958" y="10000"/>
                    </a:lnTo>
                    <a:lnTo>
                      <a:pt x="4571" y="9991"/>
                    </a:lnTo>
                    <a:lnTo>
                      <a:pt x="4209" y="9947"/>
                    </a:lnTo>
                    <a:lnTo>
                      <a:pt x="3862" y="9884"/>
                    </a:lnTo>
                    <a:lnTo>
                      <a:pt x="3540" y="9786"/>
                    </a:lnTo>
                    <a:lnTo>
                      <a:pt x="3226" y="9670"/>
                    </a:lnTo>
                    <a:lnTo>
                      <a:pt x="2936" y="9537"/>
                    </a:lnTo>
                    <a:lnTo>
                      <a:pt x="2662" y="9394"/>
                    </a:lnTo>
                    <a:lnTo>
                      <a:pt x="2404" y="9234"/>
                    </a:lnTo>
                    <a:lnTo>
                      <a:pt x="2163" y="9064"/>
                    </a:lnTo>
                    <a:lnTo>
                      <a:pt x="1941" y="8886"/>
                    </a:lnTo>
                    <a:lnTo>
                      <a:pt x="1736" y="8699"/>
                    </a:lnTo>
                    <a:lnTo>
                      <a:pt x="1542" y="8520"/>
                    </a:lnTo>
                    <a:cubicBezTo>
                      <a:pt x="1484" y="8458"/>
                      <a:pt x="1427" y="8395"/>
                      <a:pt x="1369" y="8333"/>
                    </a:cubicBezTo>
                    <a:lnTo>
                      <a:pt x="1212" y="8146"/>
                    </a:lnTo>
                    <a:lnTo>
                      <a:pt x="1067" y="7968"/>
                    </a:lnTo>
                    <a:lnTo>
                      <a:pt x="946" y="7799"/>
                    </a:lnTo>
                    <a:lnTo>
                      <a:pt x="830" y="7647"/>
                    </a:lnTo>
                    <a:cubicBezTo>
                      <a:pt x="799" y="7597"/>
                      <a:pt x="768" y="7546"/>
                      <a:pt x="737" y="7496"/>
                    </a:cubicBezTo>
                    <a:lnTo>
                      <a:pt x="660" y="7362"/>
                    </a:lnTo>
                    <a:lnTo>
                      <a:pt x="592" y="7255"/>
                    </a:lnTo>
                    <a:cubicBezTo>
                      <a:pt x="575" y="7222"/>
                      <a:pt x="557" y="7190"/>
                      <a:pt x="540" y="7157"/>
                    </a:cubicBezTo>
                    <a:cubicBezTo>
                      <a:pt x="529" y="7133"/>
                      <a:pt x="518" y="7110"/>
                      <a:pt x="507" y="7086"/>
                    </a:cubicBezTo>
                    <a:cubicBezTo>
                      <a:pt x="500" y="7068"/>
                      <a:pt x="494" y="7050"/>
                      <a:pt x="487" y="7032"/>
                    </a:cubicBezTo>
                    <a:lnTo>
                      <a:pt x="475" y="7023"/>
                    </a:lnTo>
                    <a:lnTo>
                      <a:pt x="0" y="4715"/>
                    </a:lnTo>
                    <a:cubicBezTo>
                      <a:pt x="158" y="3975"/>
                      <a:pt x="317" y="3236"/>
                      <a:pt x="475" y="2496"/>
                    </a:cubicBezTo>
                    <a:lnTo>
                      <a:pt x="475" y="0"/>
                    </a:lnTo>
                    <a:close/>
                  </a:path>
                </a:pathLst>
              </a:custGeom>
              <a:ln w="12700">
                <a:solidFill>
                  <a:schemeClr val="tx2"/>
                </a:solidFill>
                <a:prstDash val="solid"/>
                <a:round/>
                <a:headEnd/>
                <a:tailEnd/>
              </a:ln>
            </p:spPr>
            <p:txBody>
              <a:bodyPr vert="horz" wrap="square" lIns="91427" tIns="45713" rIns="91427" bIns="45713" numCol="1" anchor="t" anchorCtr="0" compatLnSpc="1">
                <a:prstTxWarp prst="textNoShape">
                  <a:avLst/>
                </a:prstTxWarp>
              </a:bodyPr>
              <a:lstStyle/>
              <a:p>
                <a:pPr defTabSz="932563">
                  <a:defRPr/>
                </a:pPr>
                <a:endParaRPr lang="en-US" sz="1199">
                  <a:solidFill>
                    <a:srgbClr val="505050"/>
                  </a:solidFill>
                  <a:latin typeface="Segoe UI"/>
                </a:endParaRPr>
              </a:p>
            </p:txBody>
          </p:sp>
          <p:sp useBgFill="1">
            <p:nvSpPr>
              <p:cNvPr id="100" name="Freeform 8">
                <a:extLst>
                  <a:ext uri="{FF2B5EF4-FFF2-40B4-BE49-F238E27FC236}">
                    <a16:creationId xmlns:a16="http://schemas.microsoft.com/office/drawing/2014/main" id="{A6C02198-9623-40DE-BF4F-6AFADB114423}"/>
                  </a:ext>
                </a:extLst>
              </p:cNvPr>
              <p:cNvSpPr>
                <a:spLocks/>
              </p:cNvSpPr>
              <p:nvPr/>
            </p:nvSpPr>
            <p:spPr bwMode="auto">
              <a:xfrm>
                <a:off x="3494878" y="5947188"/>
                <a:ext cx="466996" cy="107051"/>
              </a:xfrm>
              <a:custGeom>
                <a:avLst/>
                <a:gdLst>
                  <a:gd name="T0" fmla="*/ 118 w 2472"/>
                  <a:gd name="T1" fmla="*/ 0 h 864"/>
                  <a:gd name="T2" fmla="*/ 1220 w 2472"/>
                  <a:gd name="T3" fmla="*/ 76 h 864"/>
                  <a:gd name="T4" fmla="*/ 1220 w 2472"/>
                  <a:gd name="T5" fmla="*/ 432 h 864"/>
                  <a:gd name="T6" fmla="*/ 1231 w 2472"/>
                  <a:gd name="T7" fmla="*/ 217 h 864"/>
                  <a:gd name="T8" fmla="*/ 2353 w 2472"/>
                  <a:gd name="T9" fmla="*/ 130 h 864"/>
                  <a:gd name="T10" fmla="*/ 2353 w 2472"/>
                  <a:gd name="T11" fmla="*/ 313 h 864"/>
                  <a:gd name="T12" fmla="*/ 2472 w 2472"/>
                  <a:gd name="T13" fmla="*/ 551 h 864"/>
                  <a:gd name="T14" fmla="*/ 2470 w 2472"/>
                  <a:gd name="T15" fmla="*/ 553 h 864"/>
                  <a:gd name="T16" fmla="*/ 2462 w 2472"/>
                  <a:gd name="T17" fmla="*/ 557 h 864"/>
                  <a:gd name="T18" fmla="*/ 2451 w 2472"/>
                  <a:gd name="T19" fmla="*/ 564 h 864"/>
                  <a:gd name="T20" fmla="*/ 2434 w 2472"/>
                  <a:gd name="T21" fmla="*/ 574 h 864"/>
                  <a:gd name="T22" fmla="*/ 2413 w 2472"/>
                  <a:gd name="T23" fmla="*/ 586 h 864"/>
                  <a:gd name="T24" fmla="*/ 2387 w 2472"/>
                  <a:gd name="T25" fmla="*/ 600 h 864"/>
                  <a:gd name="T26" fmla="*/ 2358 w 2472"/>
                  <a:gd name="T27" fmla="*/ 615 h 864"/>
                  <a:gd name="T28" fmla="*/ 2323 w 2472"/>
                  <a:gd name="T29" fmla="*/ 632 h 864"/>
                  <a:gd name="T30" fmla="*/ 2284 w 2472"/>
                  <a:gd name="T31" fmla="*/ 650 h 864"/>
                  <a:gd name="T32" fmla="*/ 2241 w 2472"/>
                  <a:gd name="T33" fmla="*/ 668 h 864"/>
                  <a:gd name="T34" fmla="*/ 2194 w 2472"/>
                  <a:gd name="T35" fmla="*/ 688 h 864"/>
                  <a:gd name="T36" fmla="*/ 2143 w 2472"/>
                  <a:gd name="T37" fmla="*/ 707 h 864"/>
                  <a:gd name="T38" fmla="*/ 2087 w 2472"/>
                  <a:gd name="T39" fmla="*/ 727 h 864"/>
                  <a:gd name="T40" fmla="*/ 2028 w 2472"/>
                  <a:gd name="T41" fmla="*/ 746 h 864"/>
                  <a:gd name="T42" fmla="*/ 1965 w 2472"/>
                  <a:gd name="T43" fmla="*/ 764 h 864"/>
                  <a:gd name="T44" fmla="*/ 1898 w 2472"/>
                  <a:gd name="T45" fmla="*/ 782 h 864"/>
                  <a:gd name="T46" fmla="*/ 1827 w 2472"/>
                  <a:gd name="T47" fmla="*/ 799 h 864"/>
                  <a:gd name="T48" fmla="*/ 1752 w 2472"/>
                  <a:gd name="T49" fmla="*/ 815 h 864"/>
                  <a:gd name="T50" fmla="*/ 1675 w 2472"/>
                  <a:gd name="T51" fmla="*/ 828 h 864"/>
                  <a:gd name="T52" fmla="*/ 1592 w 2472"/>
                  <a:gd name="T53" fmla="*/ 841 h 864"/>
                  <a:gd name="T54" fmla="*/ 1507 w 2472"/>
                  <a:gd name="T55" fmla="*/ 850 h 864"/>
                  <a:gd name="T56" fmla="*/ 1418 w 2472"/>
                  <a:gd name="T57" fmla="*/ 858 h 864"/>
                  <a:gd name="T58" fmla="*/ 1326 w 2472"/>
                  <a:gd name="T59" fmla="*/ 862 h 864"/>
                  <a:gd name="T60" fmla="*/ 1231 w 2472"/>
                  <a:gd name="T61" fmla="*/ 864 h 864"/>
                  <a:gd name="T62" fmla="*/ 1135 w 2472"/>
                  <a:gd name="T63" fmla="*/ 862 h 864"/>
                  <a:gd name="T64" fmla="*/ 1043 w 2472"/>
                  <a:gd name="T65" fmla="*/ 858 h 864"/>
                  <a:gd name="T66" fmla="*/ 954 w 2472"/>
                  <a:gd name="T67" fmla="*/ 849 h 864"/>
                  <a:gd name="T68" fmla="*/ 869 w 2472"/>
                  <a:gd name="T69" fmla="*/ 839 h 864"/>
                  <a:gd name="T70" fmla="*/ 788 w 2472"/>
                  <a:gd name="T71" fmla="*/ 826 h 864"/>
                  <a:gd name="T72" fmla="*/ 710 w 2472"/>
                  <a:gd name="T73" fmla="*/ 811 h 864"/>
                  <a:gd name="T74" fmla="*/ 637 w 2472"/>
                  <a:gd name="T75" fmla="*/ 795 h 864"/>
                  <a:gd name="T76" fmla="*/ 566 w 2472"/>
                  <a:gd name="T77" fmla="*/ 777 h 864"/>
                  <a:gd name="T78" fmla="*/ 500 w 2472"/>
                  <a:gd name="T79" fmla="*/ 758 h 864"/>
                  <a:gd name="T80" fmla="*/ 437 w 2472"/>
                  <a:gd name="T81" fmla="*/ 738 h 864"/>
                  <a:gd name="T82" fmla="*/ 378 w 2472"/>
                  <a:gd name="T83" fmla="*/ 717 h 864"/>
                  <a:gd name="T84" fmla="*/ 324 w 2472"/>
                  <a:gd name="T85" fmla="*/ 696 h 864"/>
                  <a:gd name="T86" fmla="*/ 273 w 2472"/>
                  <a:gd name="T87" fmla="*/ 675 h 864"/>
                  <a:gd name="T88" fmla="*/ 226 w 2472"/>
                  <a:gd name="T89" fmla="*/ 655 h 864"/>
                  <a:gd name="T90" fmla="*/ 184 w 2472"/>
                  <a:gd name="T91" fmla="*/ 635 h 864"/>
                  <a:gd name="T92" fmla="*/ 147 w 2472"/>
                  <a:gd name="T93" fmla="*/ 616 h 864"/>
                  <a:gd name="T94" fmla="*/ 112 w 2472"/>
                  <a:gd name="T95" fmla="*/ 598 h 864"/>
                  <a:gd name="T96" fmla="*/ 83 w 2472"/>
                  <a:gd name="T97" fmla="*/ 581 h 864"/>
                  <a:gd name="T98" fmla="*/ 58 w 2472"/>
                  <a:gd name="T99" fmla="*/ 566 h 864"/>
                  <a:gd name="T100" fmla="*/ 37 w 2472"/>
                  <a:gd name="T101" fmla="*/ 554 h 864"/>
                  <a:gd name="T102" fmla="*/ 21 w 2472"/>
                  <a:gd name="T103" fmla="*/ 543 h 864"/>
                  <a:gd name="T104" fmla="*/ 10 w 2472"/>
                  <a:gd name="T105" fmla="*/ 536 h 864"/>
                  <a:gd name="T106" fmla="*/ 2 w 2472"/>
                  <a:gd name="T107" fmla="*/ 531 h 864"/>
                  <a:gd name="T108" fmla="*/ 0 w 2472"/>
                  <a:gd name="T109" fmla="*/ 529 h 864"/>
                  <a:gd name="T110" fmla="*/ 118 w 2472"/>
                  <a:gd name="T111" fmla="*/ 280 h 864"/>
                  <a:gd name="T112" fmla="*/ 118 w 2472"/>
                  <a:gd name="T113" fmla="*/ 0 h 864"/>
                  <a:gd name="connsiteX0" fmla="*/ 477 w 10000"/>
                  <a:gd name="connsiteY0" fmla="*/ 2361 h 9120"/>
                  <a:gd name="connsiteX1" fmla="*/ 4935 w 10000"/>
                  <a:gd name="connsiteY1" fmla="*/ 0 h 9120"/>
                  <a:gd name="connsiteX2" fmla="*/ 4935 w 10000"/>
                  <a:gd name="connsiteY2" fmla="*/ 4120 h 9120"/>
                  <a:gd name="connsiteX3" fmla="*/ 4980 w 10000"/>
                  <a:gd name="connsiteY3" fmla="*/ 1632 h 9120"/>
                  <a:gd name="connsiteX4" fmla="*/ 9519 w 10000"/>
                  <a:gd name="connsiteY4" fmla="*/ 625 h 9120"/>
                  <a:gd name="connsiteX5" fmla="*/ 9519 w 10000"/>
                  <a:gd name="connsiteY5" fmla="*/ 2743 h 9120"/>
                  <a:gd name="connsiteX6" fmla="*/ 10000 w 10000"/>
                  <a:gd name="connsiteY6" fmla="*/ 5497 h 9120"/>
                  <a:gd name="connsiteX7" fmla="*/ 9992 w 10000"/>
                  <a:gd name="connsiteY7" fmla="*/ 5520 h 9120"/>
                  <a:gd name="connsiteX8" fmla="*/ 9960 w 10000"/>
                  <a:gd name="connsiteY8" fmla="*/ 5567 h 9120"/>
                  <a:gd name="connsiteX9" fmla="*/ 9915 w 10000"/>
                  <a:gd name="connsiteY9" fmla="*/ 5648 h 9120"/>
                  <a:gd name="connsiteX10" fmla="*/ 9846 w 10000"/>
                  <a:gd name="connsiteY10" fmla="*/ 5764 h 9120"/>
                  <a:gd name="connsiteX11" fmla="*/ 9761 w 10000"/>
                  <a:gd name="connsiteY11" fmla="*/ 5902 h 9120"/>
                  <a:gd name="connsiteX12" fmla="*/ 9656 w 10000"/>
                  <a:gd name="connsiteY12" fmla="*/ 6064 h 9120"/>
                  <a:gd name="connsiteX13" fmla="*/ 9539 w 10000"/>
                  <a:gd name="connsiteY13" fmla="*/ 6238 h 9120"/>
                  <a:gd name="connsiteX14" fmla="*/ 9397 w 10000"/>
                  <a:gd name="connsiteY14" fmla="*/ 6435 h 9120"/>
                  <a:gd name="connsiteX15" fmla="*/ 9239 w 10000"/>
                  <a:gd name="connsiteY15" fmla="*/ 6643 h 9120"/>
                  <a:gd name="connsiteX16" fmla="*/ 9066 w 10000"/>
                  <a:gd name="connsiteY16" fmla="*/ 6851 h 9120"/>
                  <a:gd name="connsiteX17" fmla="*/ 8875 w 10000"/>
                  <a:gd name="connsiteY17" fmla="*/ 7083 h 9120"/>
                  <a:gd name="connsiteX18" fmla="*/ 8669 w 10000"/>
                  <a:gd name="connsiteY18" fmla="*/ 7303 h 9120"/>
                  <a:gd name="connsiteX19" fmla="*/ 8443 w 10000"/>
                  <a:gd name="connsiteY19" fmla="*/ 7534 h 9120"/>
                  <a:gd name="connsiteX20" fmla="*/ 8204 w 10000"/>
                  <a:gd name="connsiteY20" fmla="*/ 7754 h 9120"/>
                  <a:gd name="connsiteX21" fmla="*/ 7949 w 10000"/>
                  <a:gd name="connsiteY21" fmla="*/ 7963 h 9120"/>
                  <a:gd name="connsiteX22" fmla="*/ 7678 w 10000"/>
                  <a:gd name="connsiteY22" fmla="*/ 8171 h 9120"/>
                  <a:gd name="connsiteX23" fmla="*/ 7391 w 10000"/>
                  <a:gd name="connsiteY23" fmla="*/ 8368 h 9120"/>
                  <a:gd name="connsiteX24" fmla="*/ 7087 w 10000"/>
                  <a:gd name="connsiteY24" fmla="*/ 8553 h 9120"/>
                  <a:gd name="connsiteX25" fmla="*/ 6776 w 10000"/>
                  <a:gd name="connsiteY25" fmla="*/ 8703 h 9120"/>
                  <a:gd name="connsiteX26" fmla="*/ 6440 w 10000"/>
                  <a:gd name="connsiteY26" fmla="*/ 8854 h 9120"/>
                  <a:gd name="connsiteX27" fmla="*/ 6096 w 10000"/>
                  <a:gd name="connsiteY27" fmla="*/ 8958 h 9120"/>
                  <a:gd name="connsiteX28" fmla="*/ 5736 w 10000"/>
                  <a:gd name="connsiteY28" fmla="*/ 9051 h 9120"/>
                  <a:gd name="connsiteX29" fmla="*/ 5364 w 10000"/>
                  <a:gd name="connsiteY29" fmla="*/ 9097 h 9120"/>
                  <a:gd name="connsiteX30" fmla="*/ 4980 w 10000"/>
                  <a:gd name="connsiteY30" fmla="*/ 9120 h 9120"/>
                  <a:gd name="connsiteX31" fmla="*/ 4591 w 10000"/>
                  <a:gd name="connsiteY31" fmla="*/ 9097 h 9120"/>
                  <a:gd name="connsiteX32" fmla="*/ 4219 w 10000"/>
                  <a:gd name="connsiteY32" fmla="*/ 9051 h 9120"/>
                  <a:gd name="connsiteX33" fmla="*/ 3859 w 10000"/>
                  <a:gd name="connsiteY33" fmla="*/ 8946 h 9120"/>
                  <a:gd name="connsiteX34" fmla="*/ 3515 w 10000"/>
                  <a:gd name="connsiteY34" fmla="*/ 8831 h 9120"/>
                  <a:gd name="connsiteX35" fmla="*/ 3188 w 10000"/>
                  <a:gd name="connsiteY35" fmla="*/ 8680 h 9120"/>
                  <a:gd name="connsiteX36" fmla="*/ 2872 w 10000"/>
                  <a:gd name="connsiteY36" fmla="*/ 8507 h 9120"/>
                  <a:gd name="connsiteX37" fmla="*/ 2577 w 10000"/>
                  <a:gd name="connsiteY37" fmla="*/ 8321 h 9120"/>
                  <a:gd name="connsiteX38" fmla="*/ 2290 w 10000"/>
                  <a:gd name="connsiteY38" fmla="*/ 8113 h 9120"/>
                  <a:gd name="connsiteX39" fmla="*/ 2023 w 10000"/>
                  <a:gd name="connsiteY39" fmla="*/ 7893 h 9120"/>
                  <a:gd name="connsiteX40" fmla="*/ 1768 w 10000"/>
                  <a:gd name="connsiteY40" fmla="*/ 7662 h 9120"/>
                  <a:gd name="connsiteX41" fmla="*/ 1529 w 10000"/>
                  <a:gd name="connsiteY41" fmla="*/ 7419 h 9120"/>
                  <a:gd name="connsiteX42" fmla="*/ 1311 w 10000"/>
                  <a:gd name="connsiteY42" fmla="*/ 7176 h 9120"/>
                  <a:gd name="connsiteX43" fmla="*/ 1104 w 10000"/>
                  <a:gd name="connsiteY43" fmla="*/ 6933 h 9120"/>
                  <a:gd name="connsiteX44" fmla="*/ 914 w 10000"/>
                  <a:gd name="connsiteY44" fmla="*/ 6701 h 9120"/>
                  <a:gd name="connsiteX45" fmla="*/ 744 w 10000"/>
                  <a:gd name="connsiteY45" fmla="*/ 6470 h 9120"/>
                  <a:gd name="connsiteX46" fmla="*/ 595 w 10000"/>
                  <a:gd name="connsiteY46" fmla="*/ 6250 h 9120"/>
                  <a:gd name="connsiteX47" fmla="*/ 453 w 10000"/>
                  <a:gd name="connsiteY47" fmla="*/ 6041 h 9120"/>
                  <a:gd name="connsiteX48" fmla="*/ 336 w 10000"/>
                  <a:gd name="connsiteY48" fmla="*/ 5845 h 9120"/>
                  <a:gd name="connsiteX49" fmla="*/ 235 w 10000"/>
                  <a:gd name="connsiteY49" fmla="*/ 5671 h 9120"/>
                  <a:gd name="connsiteX50" fmla="*/ 150 w 10000"/>
                  <a:gd name="connsiteY50" fmla="*/ 5532 h 9120"/>
                  <a:gd name="connsiteX51" fmla="*/ 85 w 10000"/>
                  <a:gd name="connsiteY51" fmla="*/ 5405 h 9120"/>
                  <a:gd name="connsiteX52" fmla="*/ 40 w 10000"/>
                  <a:gd name="connsiteY52" fmla="*/ 5324 h 9120"/>
                  <a:gd name="connsiteX53" fmla="*/ 8 w 10000"/>
                  <a:gd name="connsiteY53" fmla="*/ 5266 h 9120"/>
                  <a:gd name="connsiteX54" fmla="*/ 0 w 10000"/>
                  <a:gd name="connsiteY54" fmla="*/ 5243 h 9120"/>
                  <a:gd name="connsiteX55" fmla="*/ 477 w 10000"/>
                  <a:gd name="connsiteY55" fmla="*/ 2361 h 9120"/>
                  <a:gd name="connsiteX0" fmla="*/ 477 w 10000"/>
                  <a:gd name="connsiteY0" fmla="*/ 1904 h 9315"/>
                  <a:gd name="connsiteX1" fmla="*/ 4935 w 10000"/>
                  <a:gd name="connsiteY1" fmla="*/ 3833 h 9315"/>
                  <a:gd name="connsiteX2" fmla="*/ 4980 w 10000"/>
                  <a:gd name="connsiteY2" fmla="*/ 1104 h 9315"/>
                  <a:gd name="connsiteX3" fmla="*/ 9519 w 10000"/>
                  <a:gd name="connsiteY3" fmla="*/ 0 h 9315"/>
                  <a:gd name="connsiteX4" fmla="*/ 9519 w 10000"/>
                  <a:gd name="connsiteY4" fmla="*/ 2323 h 9315"/>
                  <a:gd name="connsiteX5" fmla="*/ 10000 w 10000"/>
                  <a:gd name="connsiteY5" fmla="*/ 5342 h 9315"/>
                  <a:gd name="connsiteX6" fmla="*/ 9992 w 10000"/>
                  <a:gd name="connsiteY6" fmla="*/ 5368 h 9315"/>
                  <a:gd name="connsiteX7" fmla="*/ 9960 w 10000"/>
                  <a:gd name="connsiteY7" fmla="*/ 5419 h 9315"/>
                  <a:gd name="connsiteX8" fmla="*/ 9915 w 10000"/>
                  <a:gd name="connsiteY8" fmla="*/ 5508 h 9315"/>
                  <a:gd name="connsiteX9" fmla="*/ 9846 w 10000"/>
                  <a:gd name="connsiteY9" fmla="*/ 5635 h 9315"/>
                  <a:gd name="connsiteX10" fmla="*/ 9761 w 10000"/>
                  <a:gd name="connsiteY10" fmla="*/ 5786 h 9315"/>
                  <a:gd name="connsiteX11" fmla="*/ 9656 w 10000"/>
                  <a:gd name="connsiteY11" fmla="*/ 5964 h 9315"/>
                  <a:gd name="connsiteX12" fmla="*/ 9539 w 10000"/>
                  <a:gd name="connsiteY12" fmla="*/ 6155 h 9315"/>
                  <a:gd name="connsiteX13" fmla="*/ 9397 w 10000"/>
                  <a:gd name="connsiteY13" fmla="*/ 6371 h 9315"/>
                  <a:gd name="connsiteX14" fmla="*/ 9239 w 10000"/>
                  <a:gd name="connsiteY14" fmla="*/ 6599 h 9315"/>
                  <a:gd name="connsiteX15" fmla="*/ 9066 w 10000"/>
                  <a:gd name="connsiteY15" fmla="*/ 6827 h 9315"/>
                  <a:gd name="connsiteX16" fmla="*/ 8875 w 10000"/>
                  <a:gd name="connsiteY16" fmla="*/ 7081 h 9315"/>
                  <a:gd name="connsiteX17" fmla="*/ 8669 w 10000"/>
                  <a:gd name="connsiteY17" fmla="*/ 7323 h 9315"/>
                  <a:gd name="connsiteX18" fmla="*/ 8443 w 10000"/>
                  <a:gd name="connsiteY18" fmla="*/ 7576 h 9315"/>
                  <a:gd name="connsiteX19" fmla="*/ 8204 w 10000"/>
                  <a:gd name="connsiteY19" fmla="*/ 7817 h 9315"/>
                  <a:gd name="connsiteX20" fmla="*/ 7949 w 10000"/>
                  <a:gd name="connsiteY20" fmla="*/ 8046 h 9315"/>
                  <a:gd name="connsiteX21" fmla="*/ 7678 w 10000"/>
                  <a:gd name="connsiteY21" fmla="*/ 8274 h 9315"/>
                  <a:gd name="connsiteX22" fmla="*/ 7391 w 10000"/>
                  <a:gd name="connsiteY22" fmla="*/ 8490 h 9315"/>
                  <a:gd name="connsiteX23" fmla="*/ 7087 w 10000"/>
                  <a:gd name="connsiteY23" fmla="*/ 8693 h 9315"/>
                  <a:gd name="connsiteX24" fmla="*/ 6776 w 10000"/>
                  <a:gd name="connsiteY24" fmla="*/ 8858 h 9315"/>
                  <a:gd name="connsiteX25" fmla="*/ 6440 w 10000"/>
                  <a:gd name="connsiteY25" fmla="*/ 9023 h 9315"/>
                  <a:gd name="connsiteX26" fmla="*/ 6096 w 10000"/>
                  <a:gd name="connsiteY26" fmla="*/ 9137 h 9315"/>
                  <a:gd name="connsiteX27" fmla="*/ 5736 w 10000"/>
                  <a:gd name="connsiteY27" fmla="*/ 9239 h 9315"/>
                  <a:gd name="connsiteX28" fmla="*/ 5364 w 10000"/>
                  <a:gd name="connsiteY28" fmla="*/ 9290 h 9315"/>
                  <a:gd name="connsiteX29" fmla="*/ 4980 w 10000"/>
                  <a:gd name="connsiteY29" fmla="*/ 9315 h 9315"/>
                  <a:gd name="connsiteX30" fmla="*/ 4591 w 10000"/>
                  <a:gd name="connsiteY30" fmla="*/ 9290 h 9315"/>
                  <a:gd name="connsiteX31" fmla="*/ 4219 w 10000"/>
                  <a:gd name="connsiteY31" fmla="*/ 9239 h 9315"/>
                  <a:gd name="connsiteX32" fmla="*/ 3859 w 10000"/>
                  <a:gd name="connsiteY32" fmla="*/ 9124 h 9315"/>
                  <a:gd name="connsiteX33" fmla="*/ 3515 w 10000"/>
                  <a:gd name="connsiteY33" fmla="*/ 8998 h 9315"/>
                  <a:gd name="connsiteX34" fmla="*/ 3188 w 10000"/>
                  <a:gd name="connsiteY34" fmla="*/ 8833 h 9315"/>
                  <a:gd name="connsiteX35" fmla="*/ 2872 w 10000"/>
                  <a:gd name="connsiteY35" fmla="*/ 8643 h 9315"/>
                  <a:gd name="connsiteX36" fmla="*/ 2577 w 10000"/>
                  <a:gd name="connsiteY36" fmla="*/ 8439 h 9315"/>
                  <a:gd name="connsiteX37" fmla="*/ 2290 w 10000"/>
                  <a:gd name="connsiteY37" fmla="*/ 8211 h 9315"/>
                  <a:gd name="connsiteX38" fmla="*/ 2023 w 10000"/>
                  <a:gd name="connsiteY38" fmla="*/ 7970 h 9315"/>
                  <a:gd name="connsiteX39" fmla="*/ 1768 w 10000"/>
                  <a:gd name="connsiteY39" fmla="*/ 7716 h 9315"/>
                  <a:gd name="connsiteX40" fmla="*/ 1529 w 10000"/>
                  <a:gd name="connsiteY40" fmla="*/ 7450 h 9315"/>
                  <a:gd name="connsiteX41" fmla="*/ 1311 w 10000"/>
                  <a:gd name="connsiteY41" fmla="*/ 7183 h 9315"/>
                  <a:gd name="connsiteX42" fmla="*/ 1104 w 10000"/>
                  <a:gd name="connsiteY42" fmla="*/ 6917 h 9315"/>
                  <a:gd name="connsiteX43" fmla="*/ 914 w 10000"/>
                  <a:gd name="connsiteY43" fmla="*/ 6663 h 9315"/>
                  <a:gd name="connsiteX44" fmla="*/ 744 w 10000"/>
                  <a:gd name="connsiteY44" fmla="*/ 6409 h 9315"/>
                  <a:gd name="connsiteX45" fmla="*/ 595 w 10000"/>
                  <a:gd name="connsiteY45" fmla="*/ 6168 h 9315"/>
                  <a:gd name="connsiteX46" fmla="*/ 453 w 10000"/>
                  <a:gd name="connsiteY46" fmla="*/ 5939 h 9315"/>
                  <a:gd name="connsiteX47" fmla="*/ 336 w 10000"/>
                  <a:gd name="connsiteY47" fmla="*/ 5724 h 9315"/>
                  <a:gd name="connsiteX48" fmla="*/ 235 w 10000"/>
                  <a:gd name="connsiteY48" fmla="*/ 5533 h 9315"/>
                  <a:gd name="connsiteX49" fmla="*/ 150 w 10000"/>
                  <a:gd name="connsiteY49" fmla="*/ 5381 h 9315"/>
                  <a:gd name="connsiteX50" fmla="*/ 85 w 10000"/>
                  <a:gd name="connsiteY50" fmla="*/ 5242 h 9315"/>
                  <a:gd name="connsiteX51" fmla="*/ 40 w 10000"/>
                  <a:gd name="connsiteY51" fmla="*/ 5153 h 9315"/>
                  <a:gd name="connsiteX52" fmla="*/ 8 w 10000"/>
                  <a:gd name="connsiteY52" fmla="*/ 5089 h 9315"/>
                  <a:gd name="connsiteX53" fmla="*/ 0 w 10000"/>
                  <a:gd name="connsiteY53" fmla="*/ 5064 h 9315"/>
                  <a:gd name="connsiteX54" fmla="*/ 477 w 10000"/>
                  <a:gd name="connsiteY54" fmla="*/ 1904 h 9315"/>
                  <a:gd name="connsiteX0" fmla="*/ 477 w 10000"/>
                  <a:gd name="connsiteY0" fmla="*/ 2044 h 10000"/>
                  <a:gd name="connsiteX1" fmla="*/ 4980 w 10000"/>
                  <a:gd name="connsiteY1" fmla="*/ 1185 h 10000"/>
                  <a:gd name="connsiteX2" fmla="*/ 9519 w 10000"/>
                  <a:gd name="connsiteY2" fmla="*/ 0 h 10000"/>
                  <a:gd name="connsiteX3" fmla="*/ 9519 w 10000"/>
                  <a:gd name="connsiteY3" fmla="*/ 2494 h 10000"/>
                  <a:gd name="connsiteX4" fmla="*/ 10000 w 10000"/>
                  <a:gd name="connsiteY4" fmla="*/ 5735 h 10000"/>
                  <a:gd name="connsiteX5" fmla="*/ 9992 w 10000"/>
                  <a:gd name="connsiteY5" fmla="*/ 5763 h 10000"/>
                  <a:gd name="connsiteX6" fmla="*/ 9960 w 10000"/>
                  <a:gd name="connsiteY6" fmla="*/ 5817 h 10000"/>
                  <a:gd name="connsiteX7" fmla="*/ 9915 w 10000"/>
                  <a:gd name="connsiteY7" fmla="*/ 5913 h 10000"/>
                  <a:gd name="connsiteX8" fmla="*/ 9846 w 10000"/>
                  <a:gd name="connsiteY8" fmla="*/ 6049 h 10000"/>
                  <a:gd name="connsiteX9" fmla="*/ 9761 w 10000"/>
                  <a:gd name="connsiteY9" fmla="*/ 6211 h 10000"/>
                  <a:gd name="connsiteX10" fmla="*/ 9656 w 10000"/>
                  <a:gd name="connsiteY10" fmla="*/ 6403 h 10000"/>
                  <a:gd name="connsiteX11" fmla="*/ 9539 w 10000"/>
                  <a:gd name="connsiteY11" fmla="*/ 6608 h 10000"/>
                  <a:gd name="connsiteX12" fmla="*/ 9397 w 10000"/>
                  <a:gd name="connsiteY12" fmla="*/ 6840 h 10000"/>
                  <a:gd name="connsiteX13" fmla="*/ 9239 w 10000"/>
                  <a:gd name="connsiteY13" fmla="*/ 7084 h 10000"/>
                  <a:gd name="connsiteX14" fmla="*/ 9066 w 10000"/>
                  <a:gd name="connsiteY14" fmla="*/ 7329 h 10000"/>
                  <a:gd name="connsiteX15" fmla="*/ 8875 w 10000"/>
                  <a:gd name="connsiteY15" fmla="*/ 7602 h 10000"/>
                  <a:gd name="connsiteX16" fmla="*/ 8669 w 10000"/>
                  <a:gd name="connsiteY16" fmla="*/ 7862 h 10000"/>
                  <a:gd name="connsiteX17" fmla="*/ 8443 w 10000"/>
                  <a:gd name="connsiteY17" fmla="*/ 8133 h 10000"/>
                  <a:gd name="connsiteX18" fmla="*/ 8204 w 10000"/>
                  <a:gd name="connsiteY18" fmla="*/ 8392 h 10000"/>
                  <a:gd name="connsiteX19" fmla="*/ 7949 w 10000"/>
                  <a:gd name="connsiteY19" fmla="*/ 8638 h 10000"/>
                  <a:gd name="connsiteX20" fmla="*/ 7678 w 10000"/>
                  <a:gd name="connsiteY20" fmla="*/ 8882 h 10000"/>
                  <a:gd name="connsiteX21" fmla="*/ 7391 w 10000"/>
                  <a:gd name="connsiteY21" fmla="*/ 9114 h 10000"/>
                  <a:gd name="connsiteX22" fmla="*/ 7087 w 10000"/>
                  <a:gd name="connsiteY22" fmla="*/ 9332 h 10000"/>
                  <a:gd name="connsiteX23" fmla="*/ 6776 w 10000"/>
                  <a:gd name="connsiteY23" fmla="*/ 9509 h 10000"/>
                  <a:gd name="connsiteX24" fmla="*/ 6440 w 10000"/>
                  <a:gd name="connsiteY24" fmla="*/ 9687 h 10000"/>
                  <a:gd name="connsiteX25" fmla="*/ 6096 w 10000"/>
                  <a:gd name="connsiteY25" fmla="*/ 9809 h 10000"/>
                  <a:gd name="connsiteX26" fmla="*/ 5736 w 10000"/>
                  <a:gd name="connsiteY26" fmla="*/ 9918 h 10000"/>
                  <a:gd name="connsiteX27" fmla="*/ 5364 w 10000"/>
                  <a:gd name="connsiteY27" fmla="*/ 9973 h 10000"/>
                  <a:gd name="connsiteX28" fmla="*/ 4980 w 10000"/>
                  <a:gd name="connsiteY28" fmla="*/ 10000 h 10000"/>
                  <a:gd name="connsiteX29" fmla="*/ 4591 w 10000"/>
                  <a:gd name="connsiteY29" fmla="*/ 9973 h 10000"/>
                  <a:gd name="connsiteX30" fmla="*/ 4219 w 10000"/>
                  <a:gd name="connsiteY30" fmla="*/ 9918 h 10000"/>
                  <a:gd name="connsiteX31" fmla="*/ 3859 w 10000"/>
                  <a:gd name="connsiteY31" fmla="*/ 9795 h 10000"/>
                  <a:gd name="connsiteX32" fmla="*/ 3515 w 10000"/>
                  <a:gd name="connsiteY32" fmla="*/ 9660 h 10000"/>
                  <a:gd name="connsiteX33" fmla="*/ 3188 w 10000"/>
                  <a:gd name="connsiteY33" fmla="*/ 9483 h 10000"/>
                  <a:gd name="connsiteX34" fmla="*/ 2872 w 10000"/>
                  <a:gd name="connsiteY34" fmla="*/ 9279 h 10000"/>
                  <a:gd name="connsiteX35" fmla="*/ 2577 w 10000"/>
                  <a:gd name="connsiteY35" fmla="*/ 9060 h 10000"/>
                  <a:gd name="connsiteX36" fmla="*/ 2290 w 10000"/>
                  <a:gd name="connsiteY36" fmla="*/ 8815 h 10000"/>
                  <a:gd name="connsiteX37" fmla="*/ 2023 w 10000"/>
                  <a:gd name="connsiteY37" fmla="*/ 8556 h 10000"/>
                  <a:gd name="connsiteX38" fmla="*/ 1768 w 10000"/>
                  <a:gd name="connsiteY38" fmla="*/ 8283 h 10000"/>
                  <a:gd name="connsiteX39" fmla="*/ 1529 w 10000"/>
                  <a:gd name="connsiteY39" fmla="*/ 7998 h 10000"/>
                  <a:gd name="connsiteX40" fmla="*/ 1311 w 10000"/>
                  <a:gd name="connsiteY40" fmla="*/ 7711 h 10000"/>
                  <a:gd name="connsiteX41" fmla="*/ 1104 w 10000"/>
                  <a:gd name="connsiteY41" fmla="*/ 7426 h 10000"/>
                  <a:gd name="connsiteX42" fmla="*/ 914 w 10000"/>
                  <a:gd name="connsiteY42" fmla="*/ 7153 h 10000"/>
                  <a:gd name="connsiteX43" fmla="*/ 744 w 10000"/>
                  <a:gd name="connsiteY43" fmla="*/ 6880 h 10000"/>
                  <a:gd name="connsiteX44" fmla="*/ 595 w 10000"/>
                  <a:gd name="connsiteY44" fmla="*/ 6622 h 10000"/>
                  <a:gd name="connsiteX45" fmla="*/ 453 w 10000"/>
                  <a:gd name="connsiteY45" fmla="*/ 6376 h 10000"/>
                  <a:gd name="connsiteX46" fmla="*/ 336 w 10000"/>
                  <a:gd name="connsiteY46" fmla="*/ 6145 h 10000"/>
                  <a:gd name="connsiteX47" fmla="*/ 235 w 10000"/>
                  <a:gd name="connsiteY47" fmla="*/ 5940 h 10000"/>
                  <a:gd name="connsiteX48" fmla="*/ 150 w 10000"/>
                  <a:gd name="connsiteY48" fmla="*/ 5777 h 10000"/>
                  <a:gd name="connsiteX49" fmla="*/ 85 w 10000"/>
                  <a:gd name="connsiteY49" fmla="*/ 5627 h 10000"/>
                  <a:gd name="connsiteX50" fmla="*/ 40 w 10000"/>
                  <a:gd name="connsiteY50" fmla="*/ 5532 h 10000"/>
                  <a:gd name="connsiteX51" fmla="*/ 8 w 10000"/>
                  <a:gd name="connsiteY51" fmla="*/ 5463 h 10000"/>
                  <a:gd name="connsiteX52" fmla="*/ 0 w 10000"/>
                  <a:gd name="connsiteY52" fmla="*/ 5436 h 10000"/>
                  <a:gd name="connsiteX53" fmla="*/ 477 w 10000"/>
                  <a:gd name="connsiteY53" fmla="*/ 2044 h 10000"/>
                  <a:gd name="connsiteX0" fmla="*/ 477 w 10000"/>
                  <a:gd name="connsiteY0" fmla="*/ 2044 h 10000"/>
                  <a:gd name="connsiteX1" fmla="*/ 9519 w 10000"/>
                  <a:gd name="connsiteY1" fmla="*/ 0 h 10000"/>
                  <a:gd name="connsiteX2" fmla="*/ 9519 w 10000"/>
                  <a:gd name="connsiteY2" fmla="*/ 2494 h 10000"/>
                  <a:gd name="connsiteX3" fmla="*/ 10000 w 10000"/>
                  <a:gd name="connsiteY3" fmla="*/ 5735 h 10000"/>
                  <a:gd name="connsiteX4" fmla="*/ 9992 w 10000"/>
                  <a:gd name="connsiteY4" fmla="*/ 5763 h 10000"/>
                  <a:gd name="connsiteX5" fmla="*/ 9960 w 10000"/>
                  <a:gd name="connsiteY5" fmla="*/ 5817 h 10000"/>
                  <a:gd name="connsiteX6" fmla="*/ 9915 w 10000"/>
                  <a:gd name="connsiteY6" fmla="*/ 5913 h 10000"/>
                  <a:gd name="connsiteX7" fmla="*/ 9846 w 10000"/>
                  <a:gd name="connsiteY7" fmla="*/ 6049 h 10000"/>
                  <a:gd name="connsiteX8" fmla="*/ 9761 w 10000"/>
                  <a:gd name="connsiteY8" fmla="*/ 6211 h 10000"/>
                  <a:gd name="connsiteX9" fmla="*/ 9656 w 10000"/>
                  <a:gd name="connsiteY9" fmla="*/ 6403 h 10000"/>
                  <a:gd name="connsiteX10" fmla="*/ 9539 w 10000"/>
                  <a:gd name="connsiteY10" fmla="*/ 6608 h 10000"/>
                  <a:gd name="connsiteX11" fmla="*/ 9397 w 10000"/>
                  <a:gd name="connsiteY11" fmla="*/ 6840 h 10000"/>
                  <a:gd name="connsiteX12" fmla="*/ 9239 w 10000"/>
                  <a:gd name="connsiteY12" fmla="*/ 7084 h 10000"/>
                  <a:gd name="connsiteX13" fmla="*/ 9066 w 10000"/>
                  <a:gd name="connsiteY13" fmla="*/ 7329 h 10000"/>
                  <a:gd name="connsiteX14" fmla="*/ 8875 w 10000"/>
                  <a:gd name="connsiteY14" fmla="*/ 7602 h 10000"/>
                  <a:gd name="connsiteX15" fmla="*/ 8669 w 10000"/>
                  <a:gd name="connsiteY15" fmla="*/ 7862 h 10000"/>
                  <a:gd name="connsiteX16" fmla="*/ 8443 w 10000"/>
                  <a:gd name="connsiteY16" fmla="*/ 8133 h 10000"/>
                  <a:gd name="connsiteX17" fmla="*/ 8204 w 10000"/>
                  <a:gd name="connsiteY17" fmla="*/ 8392 h 10000"/>
                  <a:gd name="connsiteX18" fmla="*/ 7949 w 10000"/>
                  <a:gd name="connsiteY18" fmla="*/ 8638 h 10000"/>
                  <a:gd name="connsiteX19" fmla="*/ 7678 w 10000"/>
                  <a:gd name="connsiteY19" fmla="*/ 8882 h 10000"/>
                  <a:gd name="connsiteX20" fmla="*/ 7391 w 10000"/>
                  <a:gd name="connsiteY20" fmla="*/ 9114 h 10000"/>
                  <a:gd name="connsiteX21" fmla="*/ 7087 w 10000"/>
                  <a:gd name="connsiteY21" fmla="*/ 9332 h 10000"/>
                  <a:gd name="connsiteX22" fmla="*/ 6776 w 10000"/>
                  <a:gd name="connsiteY22" fmla="*/ 9509 h 10000"/>
                  <a:gd name="connsiteX23" fmla="*/ 6440 w 10000"/>
                  <a:gd name="connsiteY23" fmla="*/ 9687 h 10000"/>
                  <a:gd name="connsiteX24" fmla="*/ 6096 w 10000"/>
                  <a:gd name="connsiteY24" fmla="*/ 9809 h 10000"/>
                  <a:gd name="connsiteX25" fmla="*/ 5736 w 10000"/>
                  <a:gd name="connsiteY25" fmla="*/ 9918 h 10000"/>
                  <a:gd name="connsiteX26" fmla="*/ 5364 w 10000"/>
                  <a:gd name="connsiteY26" fmla="*/ 9973 h 10000"/>
                  <a:gd name="connsiteX27" fmla="*/ 4980 w 10000"/>
                  <a:gd name="connsiteY27" fmla="*/ 10000 h 10000"/>
                  <a:gd name="connsiteX28" fmla="*/ 4591 w 10000"/>
                  <a:gd name="connsiteY28" fmla="*/ 9973 h 10000"/>
                  <a:gd name="connsiteX29" fmla="*/ 4219 w 10000"/>
                  <a:gd name="connsiteY29" fmla="*/ 9918 h 10000"/>
                  <a:gd name="connsiteX30" fmla="*/ 3859 w 10000"/>
                  <a:gd name="connsiteY30" fmla="*/ 9795 h 10000"/>
                  <a:gd name="connsiteX31" fmla="*/ 3515 w 10000"/>
                  <a:gd name="connsiteY31" fmla="*/ 9660 h 10000"/>
                  <a:gd name="connsiteX32" fmla="*/ 3188 w 10000"/>
                  <a:gd name="connsiteY32" fmla="*/ 9483 h 10000"/>
                  <a:gd name="connsiteX33" fmla="*/ 2872 w 10000"/>
                  <a:gd name="connsiteY33" fmla="*/ 9279 h 10000"/>
                  <a:gd name="connsiteX34" fmla="*/ 2577 w 10000"/>
                  <a:gd name="connsiteY34" fmla="*/ 9060 h 10000"/>
                  <a:gd name="connsiteX35" fmla="*/ 2290 w 10000"/>
                  <a:gd name="connsiteY35" fmla="*/ 8815 h 10000"/>
                  <a:gd name="connsiteX36" fmla="*/ 2023 w 10000"/>
                  <a:gd name="connsiteY36" fmla="*/ 8556 h 10000"/>
                  <a:gd name="connsiteX37" fmla="*/ 1768 w 10000"/>
                  <a:gd name="connsiteY37" fmla="*/ 8283 h 10000"/>
                  <a:gd name="connsiteX38" fmla="*/ 1529 w 10000"/>
                  <a:gd name="connsiteY38" fmla="*/ 7998 h 10000"/>
                  <a:gd name="connsiteX39" fmla="*/ 1311 w 10000"/>
                  <a:gd name="connsiteY39" fmla="*/ 7711 h 10000"/>
                  <a:gd name="connsiteX40" fmla="*/ 1104 w 10000"/>
                  <a:gd name="connsiteY40" fmla="*/ 7426 h 10000"/>
                  <a:gd name="connsiteX41" fmla="*/ 914 w 10000"/>
                  <a:gd name="connsiteY41" fmla="*/ 7153 h 10000"/>
                  <a:gd name="connsiteX42" fmla="*/ 744 w 10000"/>
                  <a:gd name="connsiteY42" fmla="*/ 6880 h 10000"/>
                  <a:gd name="connsiteX43" fmla="*/ 595 w 10000"/>
                  <a:gd name="connsiteY43" fmla="*/ 6622 h 10000"/>
                  <a:gd name="connsiteX44" fmla="*/ 453 w 10000"/>
                  <a:gd name="connsiteY44" fmla="*/ 6376 h 10000"/>
                  <a:gd name="connsiteX45" fmla="*/ 336 w 10000"/>
                  <a:gd name="connsiteY45" fmla="*/ 6145 h 10000"/>
                  <a:gd name="connsiteX46" fmla="*/ 235 w 10000"/>
                  <a:gd name="connsiteY46" fmla="*/ 5940 h 10000"/>
                  <a:gd name="connsiteX47" fmla="*/ 150 w 10000"/>
                  <a:gd name="connsiteY47" fmla="*/ 5777 h 10000"/>
                  <a:gd name="connsiteX48" fmla="*/ 85 w 10000"/>
                  <a:gd name="connsiteY48" fmla="*/ 5627 h 10000"/>
                  <a:gd name="connsiteX49" fmla="*/ 40 w 10000"/>
                  <a:gd name="connsiteY49" fmla="*/ 5532 h 10000"/>
                  <a:gd name="connsiteX50" fmla="*/ 8 w 10000"/>
                  <a:gd name="connsiteY50" fmla="*/ 5463 h 10000"/>
                  <a:gd name="connsiteX51" fmla="*/ 0 w 10000"/>
                  <a:gd name="connsiteY51" fmla="*/ 5436 h 10000"/>
                  <a:gd name="connsiteX52" fmla="*/ 477 w 10000"/>
                  <a:gd name="connsiteY52" fmla="*/ 2044 h 10000"/>
                  <a:gd name="connsiteX0" fmla="*/ 477 w 10000"/>
                  <a:gd name="connsiteY0" fmla="*/ 0 h 7956"/>
                  <a:gd name="connsiteX1" fmla="*/ 9519 w 10000"/>
                  <a:gd name="connsiteY1" fmla="*/ 450 h 7956"/>
                  <a:gd name="connsiteX2" fmla="*/ 10000 w 10000"/>
                  <a:gd name="connsiteY2" fmla="*/ 3691 h 7956"/>
                  <a:gd name="connsiteX3" fmla="*/ 9992 w 10000"/>
                  <a:gd name="connsiteY3" fmla="*/ 3719 h 7956"/>
                  <a:gd name="connsiteX4" fmla="*/ 9960 w 10000"/>
                  <a:gd name="connsiteY4" fmla="*/ 3773 h 7956"/>
                  <a:gd name="connsiteX5" fmla="*/ 9915 w 10000"/>
                  <a:gd name="connsiteY5" fmla="*/ 3869 h 7956"/>
                  <a:gd name="connsiteX6" fmla="*/ 9846 w 10000"/>
                  <a:gd name="connsiteY6" fmla="*/ 4005 h 7956"/>
                  <a:gd name="connsiteX7" fmla="*/ 9761 w 10000"/>
                  <a:gd name="connsiteY7" fmla="*/ 4167 h 7956"/>
                  <a:gd name="connsiteX8" fmla="*/ 9656 w 10000"/>
                  <a:gd name="connsiteY8" fmla="*/ 4359 h 7956"/>
                  <a:gd name="connsiteX9" fmla="*/ 9539 w 10000"/>
                  <a:gd name="connsiteY9" fmla="*/ 4564 h 7956"/>
                  <a:gd name="connsiteX10" fmla="*/ 9397 w 10000"/>
                  <a:gd name="connsiteY10" fmla="*/ 4796 h 7956"/>
                  <a:gd name="connsiteX11" fmla="*/ 9239 w 10000"/>
                  <a:gd name="connsiteY11" fmla="*/ 5040 h 7956"/>
                  <a:gd name="connsiteX12" fmla="*/ 9066 w 10000"/>
                  <a:gd name="connsiteY12" fmla="*/ 5285 h 7956"/>
                  <a:gd name="connsiteX13" fmla="*/ 8875 w 10000"/>
                  <a:gd name="connsiteY13" fmla="*/ 5558 h 7956"/>
                  <a:gd name="connsiteX14" fmla="*/ 8669 w 10000"/>
                  <a:gd name="connsiteY14" fmla="*/ 5818 h 7956"/>
                  <a:gd name="connsiteX15" fmla="*/ 8443 w 10000"/>
                  <a:gd name="connsiteY15" fmla="*/ 6089 h 7956"/>
                  <a:gd name="connsiteX16" fmla="*/ 8204 w 10000"/>
                  <a:gd name="connsiteY16" fmla="*/ 6348 h 7956"/>
                  <a:gd name="connsiteX17" fmla="*/ 7949 w 10000"/>
                  <a:gd name="connsiteY17" fmla="*/ 6594 h 7956"/>
                  <a:gd name="connsiteX18" fmla="*/ 7678 w 10000"/>
                  <a:gd name="connsiteY18" fmla="*/ 6838 h 7956"/>
                  <a:gd name="connsiteX19" fmla="*/ 7391 w 10000"/>
                  <a:gd name="connsiteY19" fmla="*/ 7070 h 7956"/>
                  <a:gd name="connsiteX20" fmla="*/ 7087 w 10000"/>
                  <a:gd name="connsiteY20" fmla="*/ 7288 h 7956"/>
                  <a:gd name="connsiteX21" fmla="*/ 6776 w 10000"/>
                  <a:gd name="connsiteY21" fmla="*/ 7465 h 7956"/>
                  <a:gd name="connsiteX22" fmla="*/ 6440 w 10000"/>
                  <a:gd name="connsiteY22" fmla="*/ 7643 h 7956"/>
                  <a:gd name="connsiteX23" fmla="*/ 6096 w 10000"/>
                  <a:gd name="connsiteY23" fmla="*/ 7765 h 7956"/>
                  <a:gd name="connsiteX24" fmla="*/ 5736 w 10000"/>
                  <a:gd name="connsiteY24" fmla="*/ 7874 h 7956"/>
                  <a:gd name="connsiteX25" fmla="*/ 5364 w 10000"/>
                  <a:gd name="connsiteY25" fmla="*/ 7929 h 7956"/>
                  <a:gd name="connsiteX26" fmla="*/ 4980 w 10000"/>
                  <a:gd name="connsiteY26" fmla="*/ 7956 h 7956"/>
                  <a:gd name="connsiteX27" fmla="*/ 4591 w 10000"/>
                  <a:gd name="connsiteY27" fmla="*/ 7929 h 7956"/>
                  <a:gd name="connsiteX28" fmla="*/ 4219 w 10000"/>
                  <a:gd name="connsiteY28" fmla="*/ 7874 h 7956"/>
                  <a:gd name="connsiteX29" fmla="*/ 3859 w 10000"/>
                  <a:gd name="connsiteY29" fmla="*/ 7751 h 7956"/>
                  <a:gd name="connsiteX30" fmla="*/ 3515 w 10000"/>
                  <a:gd name="connsiteY30" fmla="*/ 7616 h 7956"/>
                  <a:gd name="connsiteX31" fmla="*/ 3188 w 10000"/>
                  <a:gd name="connsiteY31" fmla="*/ 7439 h 7956"/>
                  <a:gd name="connsiteX32" fmla="*/ 2872 w 10000"/>
                  <a:gd name="connsiteY32" fmla="*/ 7235 h 7956"/>
                  <a:gd name="connsiteX33" fmla="*/ 2577 w 10000"/>
                  <a:gd name="connsiteY33" fmla="*/ 7016 h 7956"/>
                  <a:gd name="connsiteX34" fmla="*/ 2290 w 10000"/>
                  <a:gd name="connsiteY34" fmla="*/ 6771 h 7956"/>
                  <a:gd name="connsiteX35" fmla="*/ 2023 w 10000"/>
                  <a:gd name="connsiteY35" fmla="*/ 6512 h 7956"/>
                  <a:gd name="connsiteX36" fmla="*/ 1768 w 10000"/>
                  <a:gd name="connsiteY36" fmla="*/ 6239 h 7956"/>
                  <a:gd name="connsiteX37" fmla="*/ 1529 w 10000"/>
                  <a:gd name="connsiteY37" fmla="*/ 5954 h 7956"/>
                  <a:gd name="connsiteX38" fmla="*/ 1311 w 10000"/>
                  <a:gd name="connsiteY38" fmla="*/ 5667 h 7956"/>
                  <a:gd name="connsiteX39" fmla="*/ 1104 w 10000"/>
                  <a:gd name="connsiteY39" fmla="*/ 5382 h 7956"/>
                  <a:gd name="connsiteX40" fmla="*/ 914 w 10000"/>
                  <a:gd name="connsiteY40" fmla="*/ 5109 h 7956"/>
                  <a:gd name="connsiteX41" fmla="*/ 744 w 10000"/>
                  <a:gd name="connsiteY41" fmla="*/ 4836 h 7956"/>
                  <a:gd name="connsiteX42" fmla="*/ 595 w 10000"/>
                  <a:gd name="connsiteY42" fmla="*/ 4578 h 7956"/>
                  <a:gd name="connsiteX43" fmla="*/ 453 w 10000"/>
                  <a:gd name="connsiteY43" fmla="*/ 4332 h 7956"/>
                  <a:gd name="connsiteX44" fmla="*/ 336 w 10000"/>
                  <a:gd name="connsiteY44" fmla="*/ 4101 h 7956"/>
                  <a:gd name="connsiteX45" fmla="*/ 235 w 10000"/>
                  <a:gd name="connsiteY45" fmla="*/ 3896 h 7956"/>
                  <a:gd name="connsiteX46" fmla="*/ 150 w 10000"/>
                  <a:gd name="connsiteY46" fmla="*/ 3733 h 7956"/>
                  <a:gd name="connsiteX47" fmla="*/ 85 w 10000"/>
                  <a:gd name="connsiteY47" fmla="*/ 3583 h 7956"/>
                  <a:gd name="connsiteX48" fmla="*/ 40 w 10000"/>
                  <a:gd name="connsiteY48" fmla="*/ 3488 h 7956"/>
                  <a:gd name="connsiteX49" fmla="*/ 8 w 10000"/>
                  <a:gd name="connsiteY49" fmla="*/ 3419 h 7956"/>
                  <a:gd name="connsiteX50" fmla="*/ 0 w 10000"/>
                  <a:gd name="connsiteY50" fmla="*/ 3392 h 7956"/>
                  <a:gd name="connsiteX51" fmla="*/ 477 w 10000"/>
                  <a:gd name="connsiteY51" fmla="*/ 0 h 7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0000" h="7956">
                    <a:moveTo>
                      <a:pt x="477" y="0"/>
                    </a:moveTo>
                    <a:lnTo>
                      <a:pt x="9519" y="450"/>
                    </a:lnTo>
                    <a:cubicBezTo>
                      <a:pt x="9679" y="1530"/>
                      <a:pt x="9840" y="2611"/>
                      <a:pt x="10000" y="3691"/>
                    </a:cubicBezTo>
                    <a:cubicBezTo>
                      <a:pt x="9997" y="3700"/>
                      <a:pt x="9995" y="3709"/>
                      <a:pt x="9992" y="3719"/>
                    </a:cubicBezTo>
                    <a:cubicBezTo>
                      <a:pt x="9981" y="3737"/>
                      <a:pt x="9971" y="3755"/>
                      <a:pt x="9960" y="3773"/>
                    </a:cubicBezTo>
                    <a:cubicBezTo>
                      <a:pt x="9945" y="3806"/>
                      <a:pt x="9930" y="3837"/>
                      <a:pt x="9915" y="3869"/>
                    </a:cubicBezTo>
                    <a:cubicBezTo>
                      <a:pt x="9892" y="3915"/>
                      <a:pt x="9869" y="3959"/>
                      <a:pt x="9846" y="4005"/>
                    </a:cubicBezTo>
                    <a:cubicBezTo>
                      <a:pt x="9818" y="4060"/>
                      <a:pt x="9789" y="4114"/>
                      <a:pt x="9761" y="4167"/>
                    </a:cubicBezTo>
                    <a:lnTo>
                      <a:pt x="9656" y="4359"/>
                    </a:lnTo>
                    <a:lnTo>
                      <a:pt x="9539" y="4564"/>
                    </a:lnTo>
                    <a:cubicBezTo>
                      <a:pt x="9492" y="4641"/>
                      <a:pt x="9444" y="4718"/>
                      <a:pt x="9397" y="4796"/>
                    </a:cubicBezTo>
                    <a:cubicBezTo>
                      <a:pt x="9344" y="4877"/>
                      <a:pt x="9292" y="4959"/>
                      <a:pt x="9239" y="5040"/>
                    </a:cubicBezTo>
                    <a:lnTo>
                      <a:pt x="9066" y="5285"/>
                    </a:lnTo>
                    <a:cubicBezTo>
                      <a:pt x="9002" y="5375"/>
                      <a:pt x="8939" y="5468"/>
                      <a:pt x="8875" y="5558"/>
                    </a:cubicBezTo>
                    <a:lnTo>
                      <a:pt x="8669" y="5818"/>
                    </a:lnTo>
                    <a:lnTo>
                      <a:pt x="8443" y="6089"/>
                    </a:lnTo>
                    <a:lnTo>
                      <a:pt x="8204" y="6348"/>
                    </a:lnTo>
                    <a:lnTo>
                      <a:pt x="7949" y="6594"/>
                    </a:lnTo>
                    <a:lnTo>
                      <a:pt x="7678" y="6838"/>
                    </a:lnTo>
                    <a:lnTo>
                      <a:pt x="7391" y="7070"/>
                    </a:lnTo>
                    <a:lnTo>
                      <a:pt x="7087" y="7288"/>
                    </a:lnTo>
                    <a:lnTo>
                      <a:pt x="6776" y="7465"/>
                    </a:lnTo>
                    <a:lnTo>
                      <a:pt x="6440" y="7643"/>
                    </a:lnTo>
                    <a:lnTo>
                      <a:pt x="6096" y="7765"/>
                    </a:lnTo>
                    <a:lnTo>
                      <a:pt x="5736" y="7874"/>
                    </a:lnTo>
                    <a:lnTo>
                      <a:pt x="5364" y="7929"/>
                    </a:lnTo>
                    <a:lnTo>
                      <a:pt x="4980" y="7956"/>
                    </a:lnTo>
                    <a:lnTo>
                      <a:pt x="4591" y="7929"/>
                    </a:lnTo>
                    <a:lnTo>
                      <a:pt x="4219" y="7874"/>
                    </a:lnTo>
                    <a:lnTo>
                      <a:pt x="3859" y="7751"/>
                    </a:lnTo>
                    <a:lnTo>
                      <a:pt x="3515" y="7616"/>
                    </a:lnTo>
                    <a:lnTo>
                      <a:pt x="3188" y="7439"/>
                    </a:lnTo>
                    <a:lnTo>
                      <a:pt x="2872" y="7235"/>
                    </a:lnTo>
                    <a:lnTo>
                      <a:pt x="2577" y="7016"/>
                    </a:lnTo>
                    <a:lnTo>
                      <a:pt x="2290" y="6771"/>
                    </a:lnTo>
                    <a:lnTo>
                      <a:pt x="2023" y="6512"/>
                    </a:lnTo>
                    <a:lnTo>
                      <a:pt x="1768" y="6239"/>
                    </a:lnTo>
                    <a:lnTo>
                      <a:pt x="1529" y="5954"/>
                    </a:lnTo>
                    <a:lnTo>
                      <a:pt x="1311" y="5667"/>
                    </a:lnTo>
                    <a:lnTo>
                      <a:pt x="1104" y="5382"/>
                    </a:lnTo>
                    <a:cubicBezTo>
                      <a:pt x="1041" y="5290"/>
                      <a:pt x="977" y="5200"/>
                      <a:pt x="914" y="5109"/>
                    </a:cubicBezTo>
                    <a:lnTo>
                      <a:pt x="744" y="4836"/>
                    </a:lnTo>
                    <a:cubicBezTo>
                      <a:pt x="694" y="4750"/>
                      <a:pt x="645" y="4663"/>
                      <a:pt x="595" y="4578"/>
                    </a:cubicBezTo>
                    <a:cubicBezTo>
                      <a:pt x="548" y="4495"/>
                      <a:pt x="500" y="4414"/>
                      <a:pt x="453" y="4332"/>
                    </a:cubicBezTo>
                    <a:lnTo>
                      <a:pt x="336" y="4101"/>
                    </a:lnTo>
                    <a:cubicBezTo>
                      <a:pt x="302" y="4033"/>
                      <a:pt x="269" y="3964"/>
                      <a:pt x="235" y="3896"/>
                    </a:cubicBezTo>
                    <a:cubicBezTo>
                      <a:pt x="207" y="3841"/>
                      <a:pt x="178" y="3787"/>
                      <a:pt x="150" y="3733"/>
                    </a:cubicBezTo>
                    <a:cubicBezTo>
                      <a:pt x="128" y="3683"/>
                      <a:pt x="107" y="3633"/>
                      <a:pt x="85" y="3583"/>
                    </a:cubicBezTo>
                    <a:cubicBezTo>
                      <a:pt x="70" y="3551"/>
                      <a:pt x="55" y="3520"/>
                      <a:pt x="40" y="3488"/>
                    </a:cubicBezTo>
                    <a:cubicBezTo>
                      <a:pt x="29" y="3465"/>
                      <a:pt x="19" y="3442"/>
                      <a:pt x="8" y="3419"/>
                    </a:cubicBezTo>
                    <a:cubicBezTo>
                      <a:pt x="5" y="3410"/>
                      <a:pt x="3" y="3402"/>
                      <a:pt x="0" y="3392"/>
                    </a:cubicBezTo>
                    <a:lnTo>
                      <a:pt x="477" y="0"/>
                    </a:lnTo>
                    <a:close/>
                  </a:path>
                </a:pathLst>
              </a:custGeom>
              <a:ln w="12700">
                <a:solidFill>
                  <a:schemeClr val="tx2"/>
                </a:solidFill>
                <a:prstDash val="solid"/>
                <a:round/>
                <a:headEnd/>
                <a:tailEnd/>
              </a:ln>
            </p:spPr>
            <p:txBody>
              <a:bodyPr vert="horz" wrap="square" lIns="91427" tIns="45713" rIns="91427" bIns="45713" numCol="1" anchor="t" anchorCtr="0" compatLnSpc="1">
                <a:prstTxWarp prst="textNoShape">
                  <a:avLst/>
                </a:prstTxWarp>
              </a:bodyPr>
              <a:lstStyle/>
              <a:p>
                <a:pPr defTabSz="932563">
                  <a:defRPr/>
                </a:pPr>
                <a:endParaRPr lang="en-US" sz="1199">
                  <a:solidFill>
                    <a:srgbClr val="505050"/>
                  </a:solidFill>
                  <a:latin typeface="Segoe UI"/>
                </a:endParaRPr>
              </a:p>
            </p:txBody>
          </p:sp>
          <p:sp useBgFill="1">
            <p:nvSpPr>
              <p:cNvPr id="101" name="Freeform 7">
                <a:extLst>
                  <a:ext uri="{FF2B5EF4-FFF2-40B4-BE49-F238E27FC236}">
                    <a16:creationId xmlns:a16="http://schemas.microsoft.com/office/drawing/2014/main" id="{3EA6DA42-0240-4C9E-AF02-DABDA0311DC9}"/>
                  </a:ext>
                </a:extLst>
              </p:cNvPr>
              <p:cNvSpPr>
                <a:spLocks/>
              </p:cNvSpPr>
              <p:nvPr/>
            </p:nvSpPr>
            <p:spPr bwMode="auto">
              <a:xfrm>
                <a:off x="3492623" y="5912306"/>
                <a:ext cx="468695" cy="110068"/>
              </a:xfrm>
              <a:custGeom>
                <a:avLst/>
                <a:gdLst>
                  <a:gd name="T0" fmla="*/ 118 w 2483"/>
                  <a:gd name="T1" fmla="*/ 0 h 1122"/>
                  <a:gd name="T2" fmla="*/ 1220 w 2483"/>
                  <a:gd name="T3" fmla="*/ 76 h 1122"/>
                  <a:gd name="T4" fmla="*/ 1220 w 2483"/>
                  <a:gd name="T5" fmla="*/ 432 h 1122"/>
                  <a:gd name="T6" fmla="*/ 1231 w 2483"/>
                  <a:gd name="T7" fmla="*/ 217 h 1122"/>
                  <a:gd name="T8" fmla="*/ 2353 w 2483"/>
                  <a:gd name="T9" fmla="*/ 130 h 1122"/>
                  <a:gd name="T10" fmla="*/ 2353 w 2483"/>
                  <a:gd name="T11" fmla="*/ 313 h 1122"/>
                  <a:gd name="T12" fmla="*/ 2483 w 2483"/>
                  <a:gd name="T13" fmla="*/ 551 h 1122"/>
                  <a:gd name="T14" fmla="*/ 2364 w 2483"/>
                  <a:gd name="T15" fmla="*/ 799 h 1122"/>
                  <a:gd name="T16" fmla="*/ 2362 w 2483"/>
                  <a:gd name="T17" fmla="*/ 801 h 1122"/>
                  <a:gd name="T18" fmla="*/ 2356 w 2483"/>
                  <a:gd name="T19" fmla="*/ 805 h 1122"/>
                  <a:gd name="T20" fmla="*/ 2347 w 2483"/>
                  <a:gd name="T21" fmla="*/ 812 h 1122"/>
                  <a:gd name="T22" fmla="*/ 2335 w 2483"/>
                  <a:gd name="T23" fmla="*/ 823 h 1122"/>
                  <a:gd name="T24" fmla="*/ 2317 w 2483"/>
                  <a:gd name="T25" fmla="*/ 836 h 1122"/>
                  <a:gd name="T26" fmla="*/ 2296 w 2483"/>
                  <a:gd name="T27" fmla="*/ 849 h 1122"/>
                  <a:gd name="T28" fmla="*/ 2272 w 2483"/>
                  <a:gd name="T29" fmla="*/ 866 h 1122"/>
                  <a:gd name="T30" fmla="*/ 2243 w 2483"/>
                  <a:gd name="T31" fmla="*/ 883 h 1122"/>
                  <a:gd name="T32" fmla="*/ 2210 w 2483"/>
                  <a:gd name="T33" fmla="*/ 901 h 1122"/>
                  <a:gd name="T34" fmla="*/ 2174 w 2483"/>
                  <a:gd name="T35" fmla="*/ 920 h 1122"/>
                  <a:gd name="T36" fmla="*/ 2133 w 2483"/>
                  <a:gd name="T37" fmla="*/ 940 h 1122"/>
                  <a:gd name="T38" fmla="*/ 2088 w 2483"/>
                  <a:gd name="T39" fmla="*/ 961 h 1122"/>
                  <a:gd name="T40" fmla="*/ 2040 w 2483"/>
                  <a:gd name="T41" fmla="*/ 981 h 1122"/>
                  <a:gd name="T42" fmla="*/ 1988 w 2483"/>
                  <a:gd name="T43" fmla="*/ 1001 h 1122"/>
                  <a:gd name="T44" fmla="*/ 1930 w 2483"/>
                  <a:gd name="T45" fmla="*/ 1020 h 1122"/>
                  <a:gd name="T46" fmla="*/ 1870 w 2483"/>
                  <a:gd name="T47" fmla="*/ 1039 h 1122"/>
                  <a:gd name="T48" fmla="*/ 1805 w 2483"/>
                  <a:gd name="T49" fmla="*/ 1056 h 1122"/>
                  <a:gd name="T50" fmla="*/ 1735 w 2483"/>
                  <a:gd name="T51" fmla="*/ 1072 h 1122"/>
                  <a:gd name="T52" fmla="*/ 1662 w 2483"/>
                  <a:gd name="T53" fmla="*/ 1087 h 1122"/>
                  <a:gd name="T54" fmla="*/ 1585 w 2483"/>
                  <a:gd name="T55" fmla="*/ 1098 h 1122"/>
                  <a:gd name="T56" fmla="*/ 1502 w 2483"/>
                  <a:gd name="T57" fmla="*/ 1109 h 1122"/>
                  <a:gd name="T58" fmla="*/ 1416 w 2483"/>
                  <a:gd name="T59" fmla="*/ 1116 h 1122"/>
                  <a:gd name="T60" fmla="*/ 1326 w 2483"/>
                  <a:gd name="T61" fmla="*/ 1121 h 1122"/>
                  <a:gd name="T62" fmla="*/ 1231 w 2483"/>
                  <a:gd name="T63" fmla="*/ 1122 h 1122"/>
                  <a:gd name="T64" fmla="*/ 1135 w 2483"/>
                  <a:gd name="T65" fmla="*/ 1121 h 1122"/>
                  <a:gd name="T66" fmla="*/ 1045 w 2483"/>
                  <a:gd name="T67" fmla="*/ 1116 h 1122"/>
                  <a:gd name="T68" fmla="*/ 959 w 2483"/>
                  <a:gd name="T69" fmla="*/ 1109 h 1122"/>
                  <a:gd name="T70" fmla="*/ 879 w 2483"/>
                  <a:gd name="T71" fmla="*/ 1098 h 1122"/>
                  <a:gd name="T72" fmla="*/ 801 w 2483"/>
                  <a:gd name="T73" fmla="*/ 1085 h 1122"/>
                  <a:gd name="T74" fmla="*/ 729 w 2483"/>
                  <a:gd name="T75" fmla="*/ 1070 h 1122"/>
                  <a:gd name="T76" fmla="*/ 661 w 2483"/>
                  <a:gd name="T77" fmla="*/ 1054 h 1122"/>
                  <a:gd name="T78" fmla="*/ 597 w 2483"/>
                  <a:gd name="T79" fmla="*/ 1036 h 1122"/>
                  <a:gd name="T80" fmla="*/ 537 w 2483"/>
                  <a:gd name="T81" fmla="*/ 1017 h 1122"/>
                  <a:gd name="T82" fmla="*/ 482 w 2483"/>
                  <a:gd name="T83" fmla="*/ 997 h 1122"/>
                  <a:gd name="T84" fmla="*/ 431 w 2483"/>
                  <a:gd name="T85" fmla="*/ 976 h 1122"/>
                  <a:gd name="T86" fmla="*/ 383 w 2483"/>
                  <a:gd name="T87" fmla="*/ 956 h 1122"/>
                  <a:gd name="T88" fmla="*/ 340 w 2483"/>
                  <a:gd name="T89" fmla="*/ 935 h 1122"/>
                  <a:gd name="T90" fmla="*/ 301 w 2483"/>
                  <a:gd name="T91" fmla="*/ 914 h 1122"/>
                  <a:gd name="T92" fmla="*/ 265 w 2483"/>
                  <a:gd name="T93" fmla="*/ 894 h 1122"/>
                  <a:gd name="T94" fmla="*/ 235 w 2483"/>
                  <a:gd name="T95" fmla="*/ 875 h 1122"/>
                  <a:gd name="T96" fmla="*/ 206 w 2483"/>
                  <a:gd name="T97" fmla="*/ 858 h 1122"/>
                  <a:gd name="T98" fmla="*/ 183 w 2483"/>
                  <a:gd name="T99" fmla="*/ 841 h 1122"/>
                  <a:gd name="T100" fmla="*/ 164 w 2483"/>
                  <a:gd name="T101" fmla="*/ 826 h 1122"/>
                  <a:gd name="T102" fmla="*/ 147 w 2483"/>
                  <a:gd name="T103" fmla="*/ 814 h 1122"/>
                  <a:gd name="T104" fmla="*/ 134 w 2483"/>
                  <a:gd name="T105" fmla="*/ 803 h 1122"/>
                  <a:gd name="T106" fmla="*/ 126 w 2483"/>
                  <a:gd name="T107" fmla="*/ 795 h 1122"/>
                  <a:gd name="T108" fmla="*/ 121 w 2483"/>
                  <a:gd name="T109" fmla="*/ 789 h 1122"/>
                  <a:gd name="T110" fmla="*/ 118 w 2483"/>
                  <a:gd name="T111" fmla="*/ 788 h 1122"/>
                  <a:gd name="T112" fmla="*/ 0 w 2483"/>
                  <a:gd name="T113" fmla="*/ 529 h 1122"/>
                  <a:gd name="T114" fmla="*/ 118 w 2483"/>
                  <a:gd name="T115" fmla="*/ 280 h 1122"/>
                  <a:gd name="T116" fmla="*/ 118 w 2483"/>
                  <a:gd name="T117" fmla="*/ 0 h 1122"/>
                  <a:gd name="connsiteX0" fmla="*/ 546 w 10071"/>
                  <a:gd name="connsiteY0" fmla="*/ 0 h 10000"/>
                  <a:gd name="connsiteX1" fmla="*/ 4984 w 10071"/>
                  <a:gd name="connsiteY1" fmla="*/ 677 h 10000"/>
                  <a:gd name="connsiteX2" fmla="*/ 4984 w 10071"/>
                  <a:gd name="connsiteY2" fmla="*/ 3850 h 10000"/>
                  <a:gd name="connsiteX3" fmla="*/ 5029 w 10071"/>
                  <a:gd name="connsiteY3" fmla="*/ 1934 h 10000"/>
                  <a:gd name="connsiteX4" fmla="*/ 9547 w 10071"/>
                  <a:gd name="connsiteY4" fmla="*/ 1159 h 10000"/>
                  <a:gd name="connsiteX5" fmla="*/ 9547 w 10071"/>
                  <a:gd name="connsiteY5" fmla="*/ 2790 h 10000"/>
                  <a:gd name="connsiteX6" fmla="*/ 10071 w 10071"/>
                  <a:gd name="connsiteY6" fmla="*/ 4911 h 10000"/>
                  <a:gd name="connsiteX7" fmla="*/ 9592 w 10071"/>
                  <a:gd name="connsiteY7" fmla="*/ 7121 h 10000"/>
                  <a:gd name="connsiteX8" fmla="*/ 9584 w 10071"/>
                  <a:gd name="connsiteY8" fmla="*/ 7139 h 10000"/>
                  <a:gd name="connsiteX9" fmla="*/ 9560 w 10071"/>
                  <a:gd name="connsiteY9" fmla="*/ 7175 h 10000"/>
                  <a:gd name="connsiteX10" fmla="*/ 9523 w 10071"/>
                  <a:gd name="connsiteY10" fmla="*/ 7237 h 10000"/>
                  <a:gd name="connsiteX11" fmla="*/ 9475 w 10071"/>
                  <a:gd name="connsiteY11" fmla="*/ 7335 h 10000"/>
                  <a:gd name="connsiteX12" fmla="*/ 9402 w 10071"/>
                  <a:gd name="connsiteY12" fmla="*/ 7451 h 10000"/>
                  <a:gd name="connsiteX13" fmla="*/ 9318 w 10071"/>
                  <a:gd name="connsiteY13" fmla="*/ 7567 h 10000"/>
                  <a:gd name="connsiteX14" fmla="*/ 9221 w 10071"/>
                  <a:gd name="connsiteY14" fmla="*/ 7718 h 10000"/>
                  <a:gd name="connsiteX15" fmla="*/ 9104 w 10071"/>
                  <a:gd name="connsiteY15" fmla="*/ 7870 h 10000"/>
                  <a:gd name="connsiteX16" fmla="*/ 8972 w 10071"/>
                  <a:gd name="connsiteY16" fmla="*/ 8030 h 10000"/>
                  <a:gd name="connsiteX17" fmla="*/ 8827 w 10071"/>
                  <a:gd name="connsiteY17" fmla="*/ 8200 h 10000"/>
                  <a:gd name="connsiteX18" fmla="*/ 8661 w 10071"/>
                  <a:gd name="connsiteY18" fmla="*/ 8378 h 10000"/>
                  <a:gd name="connsiteX19" fmla="*/ 8480 w 10071"/>
                  <a:gd name="connsiteY19" fmla="*/ 8565 h 10000"/>
                  <a:gd name="connsiteX20" fmla="*/ 8287 w 10071"/>
                  <a:gd name="connsiteY20" fmla="*/ 8743 h 10000"/>
                  <a:gd name="connsiteX21" fmla="*/ 8077 w 10071"/>
                  <a:gd name="connsiteY21" fmla="*/ 8922 h 10000"/>
                  <a:gd name="connsiteX22" fmla="*/ 7844 w 10071"/>
                  <a:gd name="connsiteY22" fmla="*/ 9091 h 10000"/>
                  <a:gd name="connsiteX23" fmla="*/ 7602 w 10071"/>
                  <a:gd name="connsiteY23" fmla="*/ 9260 h 10000"/>
                  <a:gd name="connsiteX24" fmla="*/ 7340 w 10071"/>
                  <a:gd name="connsiteY24" fmla="*/ 9412 h 10000"/>
                  <a:gd name="connsiteX25" fmla="*/ 7059 w 10071"/>
                  <a:gd name="connsiteY25" fmla="*/ 9554 h 10000"/>
                  <a:gd name="connsiteX26" fmla="*/ 6765 w 10071"/>
                  <a:gd name="connsiteY26" fmla="*/ 9688 h 10000"/>
                  <a:gd name="connsiteX27" fmla="*/ 6454 w 10071"/>
                  <a:gd name="connsiteY27" fmla="*/ 9786 h 10000"/>
                  <a:gd name="connsiteX28" fmla="*/ 6120 w 10071"/>
                  <a:gd name="connsiteY28" fmla="*/ 9884 h 10000"/>
                  <a:gd name="connsiteX29" fmla="*/ 5774 w 10071"/>
                  <a:gd name="connsiteY29" fmla="*/ 9947 h 10000"/>
                  <a:gd name="connsiteX30" fmla="*/ 5411 w 10071"/>
                  <a:gd name="connsiteY30" fmla="*/ 9991 h 10000"/>
                  <a:gd name="connsiteX31" fmla="*/ 5029 w 10071"/>
                  <a:gd name="connsiteY31" fmla="*/ 10000 h 10000"/>
                  <a:gd name="connsiteX32" fmla="*/ 4642 w 10071"/>
                  <a:gd name="connsiteY32" fmla="*/ 9991 h 10000"/>
                  <a:gd name="connsiteX33" fmla="*/ 4280 w 10071"/>
                  <a:gd name="connsiteY33" fmla="*/ 9947 h 10000"/>
                  <a:gd name="connsiteX34" fmla="*/ 3933 w 10071"/>
                  <a:gd name="connsiteY34" fmla="*/ 9884 h 10000"/>
                  <a:gd name="connsiteX35" fmla="*/ 3611 w 10071"/>
                  <a:gd name="connsiteY35" fmla="*/ 9786 h 10000"/>
                  <a:gd name="connsiteX36" fmla="*/ 3297 w 10071"/>
                  <a:gd name="connsiteY36" fmla="*/ 9670 h 10000"/>
                  <a:gd name="connsiteX37" fmla="*/ 3007 w 10071"/>
                  <a:gd name="connsiteY37" fmla="*/ 9537 h 10000"/>
                  <a:gd name="connsiteX38" fmla="*/ 2733 w 10071"/>
                  <a:gd name="connsiteY38" fmla="*/ 9394 h 10000"/>
                  <a:gd name="connsiteX39" fmla="*/ 2475 w 10071"/>
                  <a:gd name="connsiteY39" fmla="*/ 9234 h 10000"/>
                  <a:gd name="connsiteX40" fmla="*/ 2234 w 10071"/>
                  <a:gd name="connsiteY40" fmla="*/ 9064 h 10000"/>
                  <a:gd name="connsiteX41" fmla="*/ 2012 w 10071"/>
                  <a:gd name="connsiteY41" fmla="*/ 8886 h 10000"/>
                  <a:gd name="connsiteX42" fmla="*/ 1807 w 10071"/>
                  <a:gd name="connsiteY42" fmla="*/ 8699 h 10000"/>
                  <a:gd name="connsiteX43" fmla="*/ 1613 w 10071"/>
                  <a:gd name="connsiteY43" fmla="*/ 8520 h 10000"/>
                  <a:gd name="connsiteX44" fmla="*/ 1440 w 10071"/>
                  <a:gd name="connsiteY44" fmla="*/ 8333 h 10000"/>
                  <a:gd name="connsiteX45" fmla="*/ 1283 w 10071"/>
                  <a:gd name="connsiteY45" fmla="*/ 8146 h 10000"/>
                  <a:gd name="connsiteX46" fmla="*/ 1138 w 10071"/>
                  <a:gd name="connsiteY46" fmla="*/ 7968 h 10000"/>
                  <a:gd name="connsiteX47" fmla="*/ 1017 w 10071"/>
                  <a:gd name="connsiteY47" fmla="*/ 7799 h 10000"/>
                  <a:gd name="connsiteX48" fmla="*/ 901 w 10071"/>
                  <a:gd name="connsiteY48" fmla="*/ 7647 h 10000"/>
                  <a:gd name="connsiteX49" fmla="*/ 808 w 10071"/>
                  <a:gd name="connsiteY49" fmla="*/ 7496 h 10000"/>
                  <a:gd name="connsiteX50" fmla="*/ 731 w 10071"/>
                  <a:gd name="connsiteY50" fmla="*/ 7362 h 10000"/>
                  <a:gd name="connsiteX51" fmla="*/ 663 w 10071"/>
                  <a:gd name="connsiteY51" fmla="*/ 7255 h 10000"/>
                  <a:gd name="connsiteX52" fmla="*/ 611 w 10071"/>
                  <a:gd name="connsiteY52" fmla="*/ 7157 h 10000"/>
                  <a:gd name="connsiteX53" fmla="*/ 578 w 10071"/>
                  <a:gd name="connsiteY53" fmla="*/ 7086 h 10000"/>
                  <a:gd name="connsiteX54" fmla="*/ 558 w 10071"/>
                  <a:gd name="connsiteY54" fmla="*/ 7032 h 10000"/>
                  <a:gd name="connsiteX55" fmla="*/ 546 w 10071"/>
                  <a:gd name="connsiteY55" fmla="*/ 7023 h 10000"/>
                  <a:gd name="connsiteX56" fmla="*/ 71 w 10071"/>
                  <a:gd name="connsiteY56" fmla="*/ 4715 h 10000"/>
                  <a:gd name="connsiteX57" fmla="*/ 546 w 10071"/>
                  <a:gd name="connsiteY57" fmla="*/ 0 h 10000"/>
                  <a:gd name="connsiteX0" fmla="*/ 0 w 10000"/>
                  <a:gd name="connsiteY0" fmla="*/ 4038 h 9323"/>
                  <a:gd name="connsiteX1" fmla="*/ 4913 w 10000"/>
                  <a:gd name="connsiteY1" fmla="*/ 0 h 9323"/>
                  <a:gd name="connsiteX2" fmla="*/ 4913 w 10000"/>
                  <a:gd name="connsiteY2" fmla="*/ 3173 h 9323"/>
                  <a:gd name="connsiteX3" fmla="*/ 4958 w 10000"/>
                  <a:gd name="connsiteY3" fmla="*/ 1257 h 9323"/>
                  <a:gd name="connsiteX4" fmla="*/ 9476 w 10000"/>
                  <a:gd name="connsiteY4" fmla="*/ 482 h 9323"/>
                  <a:gd name="connsiteX5" fmla="*/ 9476 w 10000"/>
                  <a:gd name="connsiteY5" fmla="*/ 2113 h 9323"/>
                  <a:gd name="connsiteX6" fmla="*/ 10000 w 10000"/>
                  <a:gd name="connsiteY6" fmla="*/ 4234 h 9323"/>
                  <a:gd name="connsiteX7" fmla="*/ 9521 w 10000"/>
                  <a:gd name="connsiteY7" fmla="*/ 6444 h 9323"/>
                  <a:gd name="connsiteX8" fmla="*/ 9513 w 10000"/>
                  <a:gd name="connsiteY8" fmla="*/ 6462 h 9323"/>
                  <a:gd name="connsiteX9" fmla="*/ 9489 w 10000"/>
                  <a:gd name="connsiteY9" fmla="*/ 6498 h 9323"/>
                  <a:gd name="connsiteX10" fmla="*/ 9452 w 10000"/>
                  <a:gd name="connsiteY10" fmla="*/ 6560 h 9323"/>
                  <a:gd name="connsiteX11" fmla="*/ 9404 w 10000"/>
                  <a:gd name="connsiteY11" fmla="*/ 6658 h 9323"/>
                  <a:gd name="connsiteX12" fmla="*/ 9331 w 10000"/>
                  <a:gd name="connsiteY12" fmla="*/ 6774 h 9323"/>
                  <a:gd name="connsiteX13" fmla="*/ 9247 w 10000"/>
                  <a:gd name="connsiteY13" fmla="*/ 6890 h 9323"/>
                  <a:gd name="connsiteX14" fmla="*/ 9150 w 10000"/>
                  <a:gd name="connsiteY14" fmla="*/ 7041 h 9323"/>
                  <a:gd name="connsiteX15" fmla="*/ 9033 w 10000"/>
                  <a:gd name="connsiteY15" fmla="*/ 7193 h 9323"/>
                  <a:gd name="connsiteX16" fmla="*/ 8901 w 10000"/>
                  <a:gd name="connsiteY16" fmla="*/ 7353 h 9323"/>
                  <a:gd name="connsiteX17" fmla="*/ 8756 w 10000"/>
                  <a:gd name="connsiteY17" fmla="*/ 7523 h 9323"/>
                  <a:gd name="connsiteX18" fmla="*/ 8590 w 10000"/>
                  <a:gd name="connsiteY18" fmla="*/ 7701 h 9323"/>
                  <a:gd name="connsiteX19" fmla="*/ 8409 w 10000"/>
                  <a:gd name="connsiteY19" fmla="*/ 7888 h 9323"/>
                  <a:gd name="connsiteX20" fmla="*/ 8216 w 10000"/>
                  <a:gd name="connsiteY20" fmla="*/ 8066 h 9323"/>
                  <a:gd name="connsiteX21" fmla="*/ 8006 w 10000"/>
                  <a:gd name="connsiteY21" fmla="*/ 8245 h 9323"/>
                  <a:gd name="connsiteX22" fmla="*/ 7773 w 10000"/>
                  <a:gd name="connsiteY22" fmla="*/ 8414 h 9323"/>
                  <a:gd name="connsiteX23" fmla="*/ 7531 w 10000"/>
                  <a:gd name="connsiteY23" fmla="*/ 8583 h 9323"/>
                  <a:gd name="connsiteX24" fmla="*/ 7269 w 10000"/>
                  <a:gd name="connsiteY24" fmla="*/ 8735 h 9323"/>
                  <a:gd name="connsiteX25" fmla="*/ 6988 w 10000"/>
                  <a:gd name="connsiteY25" fmla="*/ 8877 h 9323"/>
                  <a:gd name="connsiteX26" fmla="*/ 6694 w 10000"/>
                  <a:gd name="connsiteY26" fmla="*/ 9011 h 9323"/>
                  <a:gd name="connsiteX27" fmla="*/ 6383 w 10000"/>
                  <a:gd name="connsiteY27" fmla="*/ 9109 h 9323"/>
                  <a:gd name="connsiteX28" fmla="*/ 6049 w 10000"/>
                  <a:gd name="connsiteY28" fmla="*/ 9207 h 9323"/>
                  <a:gd name="connsiteX29" fmla="*/ 5703 w 10000"/>
                  <a:gd name="connsiteY29" fmla="*/ 9270 h 9323"/>
                  <a:gd name="connsiteX30" fmla="*/ 5340 w 10000"/>
                  <a:gd name="connsiteY30" fmla="*/ 9314 h 9323"/>
                  <a:gd name="connsiteX31" fmla="*/ 4958 w 10000"/>
                  <a:gd name="connsiteY31" fmla="*/ 9323 h 9323"/>
                  <a:gd name="connsiteX32" fmla="*/ 4571 w 10000"/>
                  <a:gd name="connsiteY32" fmla="*/ 9314 h 9323"/>
                  <a:gd name="connsiteX33" fmla="*/ 4209 w 10000"/>
                  <a:gd name="connsiteY33" fmla="*/ 9270 h 9323"/>
                  <a:gd name="connsiteX34" fmla="*/ 3862 w 10000"/>
                  <a:gd name="connsiteY34" fmla="*/ 9207 h 9323"/>
                  <a:gd name="connsiteX35" fmla="*/ 3540 w 10000"/>
                  <a:gd name="connsiteY35" fmla="*/ 9109 h 9323"/>
                  <a:gd name="connsiteX36" fmla="*/ 3226 w 10000"/>
                  <a:gd name="connsiteY36" fmla="*/ 8993 h 9323"/>
                  <a:gd name="connsiteX37" fmla="*/ 2936 w 10000"/>
                  <a:gd name="connsiteY37" fmla="*/ 8860 h 9323"/>
                  <a:gd name="connsiteX38" fmla="*/ 2662 w 10000"/>
                  <a:gd name="connsiteY38" fmla="*/ 8717 h 9323"/>
                  <a:gd name="connsiteX39" fmla="*/ 2404 w 10000"/>
                  <a:gd name="connsiteY39" fmla="*/ 8557 h 9323"/>
                  <a:gd name="connsiteX40" fmla="*/ 2163 w 10000"/>
                  <a:gd name="connsiteY40" fmla="*/ 8387 h 9323"/>
                  <a:gd name="connsiteX41" fmla="*/ 1941 w 10000"/>
                  <a:gd name="connsiteY41" fmla="*/ 8209 h 9323"/>
                  <a:gd name="connsiteX42" fmla="*/ 1736 w 10000"/>
                  <a:gd name="connsiteY42" fmla="*/ 8022 h 9323"/>
                  <a:gd name="connsiteX43" fmla="*/ 1542 w 10000"/>
                  <a:gd name="connsiteY43" fmla="*/ 7843 h 9323"/>
                  <a:gd name="connsiteX44" fmla="*/ 1369 w 10000"/>
                  <a:gd name="connsiteY44" fmla="*/ 7656 h 9323"/>
                  <a:gd name="connsiteX45" fmla="*/ 1212 w 10000"/>
                  <a:gd name="connsiteY45" fmla="*/ 7469 h 9323"/>
                  <a:gd name="connsiteX46" fmla="*/ 1067 w 10000"/>
                  <a:gd name="connsiteY46" fmla="*/ 7291 h 9323"/>
                  <a:gd name="connsiteX47" fmla="*/ 946 w 10000"/>
                  <a:gd name="connsiteY47" fmla="*/ 7122 h 9323"/>
                  <a:gd name="connsiteX48" fmla="*/ 830 w 10000"/>
                  <a:gd name="connsiteY48" fmla="*/ 6970 h 9323"/>
                  <a:gd name="connsiteX49" fmla="*/ 737 w 10000"/>
                  <a:gd name="connsiteY49" fmla="*/ 6819 h 9323"/>
                  <a:gd name="connsiteX50" fmla="*/ 660 w 10000"/>
                  <a:gd name="connsiteY50" fmla="*/ 6685 h 9323"/>
                  <a:gd name="connsiteX51" fmla="*/ 592 w 10000"/>
                  <a:gd name="connsiteY51" fmla="*/ 6578 h 9323"/>
                  <a:gd name="connsiteX52" fmla="*/ 540 w 10000"/>
                  <a:gd name="connsiteY52" fmla="*/ 6480 h 9323"/>
                  <a:gd name="connsiteX53" fmla="*/ 507 w 10000"/>
                  <a:gd name="connsiteY53" fmla="*/ 6409 h 9323"/>
                  <a:gd name="connsiteX54" fmla="*/ 487 w 10000"/>
                  <a:gd name="connsiteY54" fmla="*/ 6355 h 9323"/>
                  <a:gd name="connsiteX55" fmla="*/ 475 w 10000"/>
                  <a:gd name="connsiteY55" fmla="*/ 6346 h 9323"/>
                  <a:gd name="connsiteX56" fmla="*/ 0 w 10000"/>
                  <a:gd name="connsiteY56" fmla="*/ 4038 h 9323"/>
                  <a:gd name="connsiteX0" fmla="*/ 0 w 10000"/>
                  <a:gd name="connsiteY0" fmla="*/ 3814 h 9483"/>
                  <a:gd name="connsiteX1" fmla="*/ 4913 w 10000"/>
                  <a:gd name="connsiteY1" fmla="*/ 2886 h 9483"/>
                  <a:gd name="connsiteX2" fmla="*/ 4958 w 10000"/>
                  <a:gd name="connsiteY2" fmla="*/ 831 h 9483"/>
                  <a:gd name="connsiteX3" fmla="*/ 9476 w 10000"/>
                  <a:gd name="connsiteY3" fmla="*/ 0 h 9483"/>
                  <a:gd name="connsiteX4" fmla="*/ 9476 w 10000"/>
                  <a:gd name="connsiteY4" fmla="*/ 1749 h 9483"/>
                  <a:gd name="connsiteX5" fmla="*/ 10000 w 10000"/>
                  <a:gd name="connsiteY5" fmla="*/ 4024 h 9483"/>
                  <a:gd name="connsiteX6" fmla="*/ 9521 w 10000"/>
                  <a:gd name="connsiteY6" fmla="*/ 6395 h 9483"/>
                  <a:gd name="connsiteX7" fmla="*/ 9513 w 10000"/>
                  <a:gd name="connsiteY7" fmla="*/ 6414 h 9483"/>
                  <a:gd name="connsiteX8" fmla="*/ 9489 w 10000"/>
                  <a:gd name="connsiteY8" fmla="*/ 6453 h 9483"/>
                  <a:gd name="connsiteX9" fmla="*/ 9452 w 10000"/>
                  <a:gd name="connsiteY9" fmla="*/ 6519 h 9483"/>
                  <a:gd name="connsiteX10" fmla="*/ 9404 w 10000"/>
                  <a:gd name="connsiteY10" fmla="*/ 6624 h 9483"/>
                  <a:gd name="connsiteX11" fmla="*/ 9331 w 10000"/>
                  <a:gd name="connsiteY11" fmla="*/ 6749 h 9483"/>
                  <a:gd name="connsiteX12" fmla="*/ 9247 w 10000"/>
                  <a:gd name="connsiteY12" fmla="*/ 6873 h 9483"/>
                  <a:gd name="connsiteX13" fmla="*/ 9150 w 10000"/>
                  <a:gd name="connsiteY13" fmla="*/ 7035 h 9483"/>
                  <a:gd name="connsiteX14" fmla="*/ 9033 w 10000"/>
                  <a:gd name="connsiteY14" fmla="*/ 7198 h 9483"/>
                  <a:gd name="connsiteX15" fmla="*/ 8901 w 10000"/>
                  <a:gd name="connsiteY15" fmla="*/ 7370 h 9483"/>
                  <a:gd name="connsiteX16" fmla="*/ 8756 w 10000"/>
                  <a:gd name="connsiteY16" fmla="*/ 7552 h 9483"/>
                  <a:gd name="connsiteX17" fmla="*/ 8590 w 10000"/>
                  <a:gd name="connsiteY17" fmla="*/ 7743 h 9483"/>
                  <a:gd name="connsiteX18" fmla="*/ 8409 w 10000"/>
                  <a:gd name="connsiteY18" fmla="*/ 7944 h 9483"/>
                  <a:gd name="connsiteX19" fmla="*/ 8216 w 10000"/>
                  <a:gd name="connsiteY19" fmla="*/ 8135 h 9483"/>
                  <a:gd name="connsiteX20" fmla="*/ 8006 w 10000"/>
                  <a:gd name="connsiteY20" fmla="*/ 8327 h 9483"/>
                  <a:gd name="connsiteX21" fmla="*/ 7773 w 10000"/>
                  <a:gd name="connsiteY21" fmla="*/ 8508 h 9483"/>
                  <a:gd name="connsiteX22" fmla="*/ 7531 w 10000"/>
                  <a:gd name="connsiteY22" fmla="*/ 8689 h 9483"/>
                  <a:gd name="connsiteX23" fmla="*/ 7269 w 10000"/>
                  <a:gd name="connsiteY23" fmla="*/ 8852 h 9483"/>
                  <a:gd name="connsiteX24" fmla="*/ 6988 w 10000"/>
                  <a:gd name="connsiteY24" fmla="*/ 9005 h 9483"/>
                  <a:gd name="connsiteX25" fmla="*/ 6694 w 10000"/>
                  <a:gd name="connsiteY25" fmla="*/ 9148 h 9483"/>
                  <a:gd name="connsiteX26" fmla="*/ 6383 w 10000"/>
                  <a:gd name="connsiteY26" fmla="*/ 9253 h 9483"/>
                  <a:gd name="connsiteX27" fmla="*/ 6049 w 10000"/>
                  <a:gd name="connsiteY27" fmla="*/ 9359 h 9483"/>
                  <a:gd name="connsiteX28" fmla="*/ 5703 w 10000"/>
                  <a:gd name="connsiteY28" fmla="*/ 9426 h 9483"/>
                  <a:gd name="connsiteX29" fmla="*/ 5340 w 10000"/>
                  <a:gd name="connsiteY29" fmla="*/ 9473 h 9483"/>
                  <a:gd name="connsiteX30" fmla="*/ 4958 w 10000"/>
                  <a:gd name="connsiteY30" fmla="*/ 9483 h 9483"/>
                  <a:gd name="connsiteX31" fmla="*/ 4571 w 10000"/>
                  <a:gd name="connsiteY31" fmla="*/ 9473 h 9483"/>
                  <a:gd name="connsiteX32" fmla="*/ 4209 w 10000"/>
                  <a:gd name="connsiteY32" fmla="*/ 9426 h 9483"/>
                  <a:gd name="connsiteX33" fmla="*/ 3862 w 10000"/>
                  <a:gd name="connsiteY33" fmla="*/ 9359 h 9483"/>
                  <a:gd name="connsiteX34" fmla="*/ 3540 w 10000"/>
                  <a:gd name="connsiteY34" fmla="*/ 9253 h 9483"/>
                  <a:gd name="connsiteX35" fmla="*/ 3226 w 10000"/>
                  <a:gd name="connsiteY35" fmla="*/ 9129 h 9483"/>
                  <a:gd name="connsiteX36" fmla="*/ 2936 w 10000"/>
                  <a:gd name="connsiteY36" fmla="*/ 8986 h 9483"/>
                  <a:gd name="connsiteX37" fmla="*/ 2662 w 10000"/>
                  <a:gd name="connsiteY37" fmla="*/ 8833 h 9483"/>
                  <a:gd name="connsiteX38" fmla="*/ 2404 w 10000"/>
                  <a:gd name="connsiteY38" fmla="*/ 8661 h 9483"/>
                  <a:gd name="connsiteX39" fmla="*/ 2163 w 10000"/>
                  <a:gd name="connsiteY39" fmla="*/ 8479 h 9483"/>
                  <a:gd name="connsiteX40" fmla="*/ 1941 w 10000"/>
                  <a:gd name="connsiteY40" fmla="*/ 8288 h 9483"/>
                  <a:gd name="connsiteX41" fmla="*/ 1736 w 10000"/>
                  <a:gd name="connsiteY41" fmla="*/ 8088 h 9483"/>
                  <a:gd name="connsiteX42" fmla="*/ 1542 w 10000"/>
                  <a:gd name="connsiteY42" fmla="*/ 7896 h 9483"/>
                  <a:gd name="connsiteX43" fmla="*/ 1369 w 10000"/>
                  <a:gd name="connsiteY43" fmla="*/ 7695 h 9483"/>
                  <a:gd name="connsiteX44" fmla="*/ 1212 w 10000"/>
                  <a:gd name="connsiteY44" fmla="*/ 7494 h 9483"/>
                  <a:gd name="connsiteX45" fmla="*/ 1067 w 10000"/>
                  <a:gd name="connsiteY45" fmla="*/ 7303 h 9483"/>
                  <a:gd name="connsiteX46" fmla="*/ 946 w 10000"/>
                  <a:gd name="connsiteY46" fmla="*/ 7122 h 9483"/>
                  <a:gd name="connsiteX47" fmla="*/ 830 w 10000"/>
                  <a:gd name="connsiteY47" fmla="*/ 6959 h 9483"/>
                  <a:gd name="connsiteX48" fmla="*/ 737 w 10000"/>
                  <a:gd name="connsiteY48" fmla="*/ 6797 h 9483"/>
                  <a:gd name="connsiteX49" fmla="*/ 660 w 10000"/>
                  <a:gd name="connsiteY49" fmla="*/ 6653 h 9483"/>
                  <a:gd name="connsiteX50" fmla="*/ 592 w 10000"/>
                  <a:gd name="connsiteY50" fmla="*/ 6539 h 9483"/>
                  <a:gd name="connsiteX51" fmla="*/ 540 w 10000"/>
                  <a:gd name="connsiteY51" fmla="*/ 6434 h 9483"/>
                  <a:gd name="connsiteX52" fmla="*/ 507 w 10000"/>
                  <a:gd name="connsiteY52" fmla="*/ 6357 h 9483"/>
                  <a:gd name="connsiteX53" fmla="*/ 487 w 10000"/>
                  <a:gd name="connsiteY53" fmla="*/ 6299 h 9483"/>
                  <a:gd name="connsiteX54" fmla="*/ 475 w 10000"/>
                  <a:gd name="connsiteY54" fmla="*/ 6290 h 9483"/>
                  <a:gd name="connsiteX55" fmla="*/ 0 w 10000"/>
                  <a:gd name="connsiteY55" fmla="*/ 3814 h 9483"/>
                  <a:gd name="connsiteX0" fmla="*/ 0 w 10000"/>
                  <a:gd name="connsiteY0" fmla="*/ 3146 h 9124"/>
                  <a:gd name="connsiteX1" fmla="*/ 4913 w 10000"/>
                  <a:gd name="connsiteY1" fmla="*/ 2167 h 9124"/>
                  <a:gd name="connsiteX2" fmla="*/ 4958 w 10000"/>
                  <a:gd name="connsiteY2" fmla="*/ 0 h 9124"/>
                  <a:gd name="connsiteX3" fmla="*/ 9476 w 10000"/>
                  <a:gd name="connsiteY3" fmla="*/ 968 h 9124"/>
                  <a:gd name="connsiteX4" fmla="*/ 10000 w 10000"/>
                  <a:gd name="connsiteY4" fmla="*/ 3367 h 9124"/>
                  <a:gd name="connsiteX5" fmla="*/ 9521 w 10000"/>
                  <a:gd name="connsiteY5" fmla="*/ 5868 h 9124"/>
                  <a:gd name="connsiteX6" fmla="*/ 9513 w 10000"/>
                  <a:gd name="connsiteY6" fmla="*/ 5888 h 9124"/>
                  <a:gd name="connsiteX7" fmla="*/ 9489 w 10000"/>
                  <a:gd name="connsiteY7" fmla="*/ 5929 h 9124"/>
                  <a:gd name="connsiteX8" fmla="*/ 9452 w 10000"/>
                  <a:gd name="connsiteY8" fmla="*/ 5998 h 9124"/>
                  <a:gd name="connsiteX9" fmla="*/ 9404 w 10000"/>
                  <a:gd name="connsiteY9" fmla="*/ 6109 h 9124"/>
                  <a:gd name="connsiteX10" fmla="*/ 9331 w 10000"/>
                  <a:gd name="connsiteY10" fmla="*/ 6241 h 9124"/>
                  <a:gd name="connsiteX11" fmla="*/ 9247 w 10000"/>
                  <a:gd name="connsiteY11" fmla="*/ 6372 h 9124"/>
                  <a:gd name="connsiteX12" fmla="*/ 9150 w 10000"/>
                  <a:gd name="connsiteY12" fmla="*/ 6543 h 9124"/>
                  <a:gd name="connsiteX13" fmla="*/ 9033 w 10000"/>
                  <a:gd name="connsiteY13" fmla="*/ 6714 h 9124"/>
                  <a:gd name="connsiteX14" fmla="*/ 8901 w 10000"/>
                  <a:gd name="connsiteY14" fmla="*/ 6896 h 9124"/>
                  <a:gd name="connsiteX15" fmla="*/ 8756 w 10000"/>
                  <a:gd name="connsiteY15" fmla="*/ 7088 h 9124"/>
                  <a:gd name="connsiteX16" fmla="*/ 8590 w 10000"/>
                  <a:gd name="connsiteY16" fmla="*/ 7289 h 9124"/>
                  <a:gd name="connsiteX17" fmla="*/ 8409 w 10000"/>
                  <a:gd name="connsiteY17" fmla="*/ 7501 h 9124"/>
                  <a:gd name="connsiteX18" fmla="*/ 8216 w 10000"/>
                  <a:gd name="connsiteY18" fmla="*/ 7703 h 9124"/>
                  <a:gd name="connsiteX19" fmla="*/ 8006 w 10000"/>
                  <a:gd name="connsiteY19" fmla="*/ 7905 h 9124"/>
                  <a:gd name="connsiteX20" fmla="*/ 7773 w 10000"/>
                  <a:gd name="connsiteY20" fmla="*/ 8096 h 9124"/>
                  <a:gd name="connsiteX21" fmla="*/ 7531 w 10000"/>
                  <a:gd name="connsiteY21" fmla="*/ 8287 h 9124"/>
                  <a:gd name="connsiteX22" fmla="*/ 7269 w 10000"/>
                  <a:gd name="connsiteY22" fmla="*/ 8459 h 9124"/>
                  <a:gd name="connsiteX23" fmla="*/ 6988 w 10000"/>
                  <a:gd name="connsiteY23" fmla="*/ 8620 h 9124"/>
                  <a:gd name="connsiteX24" fmla="*/ 6694 w 10000"/>
                  <a:gd name="connsiteY24" fmla="*/ 8771 h 9124"/>
                  <a:gd name="connsiteX25" fmla="*/ 6383 w 10000"/>
                  <a:gd name="connsiteY25" fmla="*/ 8881 h 9124"/>
                  <a:gd name="connsiteX26" fmla="*/ 6049 w 10000"/>
                  <a:gd name="connsiteY26" fmla="*/ 8993 h 9124"/>
                  <a:gd name="connsiteX27" fmla="*/ 5703 w 10000"/>
                  <a:gd name="connsiteY27" fmla="*/ 9064 h 9124"/>
                  <a:gd name="connsiteX28" fmla="*/ 5340 w 10000"/>
                  <a:gd name="connsiteY28" fmla="*/ 9113 h 9124"/>
                  <a:gd name="connsiteX29" fmla="*/ 4958 w 10000"/>
                  <a:gd name="connsiteY29" fmla="*/ 9124 h 9124"/>
                  <a:gd name="connsiteX30" fmla="*/ 4571 w 10000"/>
                  <a:gd name="connsiteY30" fmla="*/ 9113 h 9124"/>
                  <a:gd name="connsiteX31" fmla="*/ 4209 w 10000"/>
                  <a:gd name="connsiteY31" fmla="*/ 9064 h 9124"/>
                  <a:gd name="connsiteX32" fmla="*/ 3862 w 10000"/>
                  <a:gd name="connsiteY32" fmla="*/ 8993 h 9124"/>
                  <a:gd name="connsiteX33" fmla="*/ 3540 w 10000"/>
                  <a:gd name="connsiteY33" fmla="*/ 8881 h 9124"/>
                  <a:gd name="connsiteX34" fmla="*/ 3226 w 10000"/>
                  <a:gd name="connsiteY34" fmla="*/ 8751 h 9124"/>
                  <a:gd name="connsiteX35" fmla="*/ 2936 w 10000"/>
                  <a:gd name="connsiteY35" fmla="*/ 8600 h 9124"/>
                  <a:gd name="connsiteX36" fmla="*/ 2662 w 10000"/>
                  <a:gd name="connsiteY36" fmla="*/ 8439 h 9124"/>
                  <a:gd name="connsiteX37" fmla="*/ 2404 w 10000"/>
                  <a:gd name="connsiteY37" fmla="*/ 8257 h 9124"/>
                  <a:gd name="connsiteX38" fmla="*/ 2163 w 10000"/>
                  <a:gd name="connsiteY38" fmla="*/ 8065 h 9124"/>
                  <a:gd name="connsiteX39" fmla="*/ 1941 w 10000"/>
                  <a:gd name="connsiteY39" fmla="*/ 7864 h 9124"/>
                  <a:gd name="connsiteX40" fmla="*/ 1736 w 10000"/>
                  <a:gd name="connsiteY40" fmla="*/ 7653 h 9124"/>
                  <a:gd name="connsiteX41" fmla="*/ 1542 w 10000"/>
                  <a:gd name="connsiteY41" fmla="*/ 7450 h 9124"/>
                  <a:gd name="connsiteX42" fmla="*/ 1369 w 10000"/>
                  <a:gd name="connsiteY42" fmla="*/ 7239 h 9124"/>
                  <a:gd name="connsiteX43" fmla="*/ 1212 w 10000"/>
                  <a:gd name="connsiteY43" fmla="*/ 7027 h 9124"/>
                  <a:gd name="connsiteX44" fmla="*/ 1067 w 10000"/>
                  <a:gd name="connsiteY44" fmla="*/ 6825 h 9124"/>
                  <a:gd name="connsiteX45" fmla="*/ 946 w 10000"/>
                  <a:gd name="connsiteY45" fmla="*/ 6634 h 9124"/>
                  <a:gd name="connsiteX46" fmla="*/ 830 w 10000"/>
                  <a:gd name="connsiteY46" fmla="*/ 6462 h 9124"/>
                  <a:gd name="connsiteX47" fmla="*/ 737 w 10000"/>
                  <a:gd name="connsiteY47" fmla="*/ 6292 h 9124"/>
                  <a:gd name="connsiteX48" fmla="*/ 660 w 10000"/>
                  <a:gd name="connsiteY48" fmla="*/ 6140 h 9124"/>
                  <a:gd name="connsiteX49" fmla="*/ 592 w 10000"/>
                  <a:gd name="connsiteY49" fmla="*/ 6019 h 9124"/>
                  <a:gd name="connsiteX50" fmla="*/ 540 w 10000"/>
                  <a:gd name="connsiteY50" fmla="*/ 5909 h 9124"/>
                  <a:gd name="connsiteX51" fmla="*/ 507 w 10000"/>
                  <a:gd name="connsiteY51" fmla="*/ 5828 h 9124"/>
                  <a:gd name="connsiteX52" fmla="*/ 487 w 10000"/>
                  <a:gd name="connsiteY52" fmla="*/ 5766 h 9124"/>
                  <a:gd name="connsiteX53" fmla="*/ 475 w 10000"/>
                  <a:gd name="connsiteY53" fmla="*/ 5757 h 9124"/>
                  <a:gd name="connsiteX54" fmla="*/ 0 w 10000"/>
                  <a:gd name="connsiteY54" fmla="*/ 3146 h 9124"/>
                  <a:gd name="connsiteX0" fmla="*/ 0 w 10000"/>
                  <a:gd name="connsiteY0" fmla="*/ 3448 h 10000"/>
                  <a:gd name="connsiteX1" fmla="*/ 4913 w 10000"/>
                  <a:gd name="connsiteY1" fmla="*/ 2375 h 10000"/>
                  <a:gd name="connsiteX2" fmla="*/ 4958 w 10000"/>
                  <a:gd name="connsiteY2" fmla="*/ 0 h 10000"/>
                  <a:gd name="connsiteX3" fmla="*/ 10000 w 10000"/>
                  <a:gd name="connsiteY3" fmla="*/ 3690 h 10000"/>
                  <a:gd name="connsiteX4" fmla="*/ 9521 w 10000"/>
                  <a:gd name="connsiteY4" fmla="*/ 6431 h 10000"/>
                  <a:gd name="connsiteX5" fmla="*/ 9513 w 10000"/>
                  <a:gd name="connsiteY5" fmla="*/ 6453 h 10000"/>
                  <a:gd name="connsiteX6" fmla="*/ 9489 w 10000"/>
                  <a:gd name="connsiteY6" fmla="*/ 6498 h 10000"/>
                  <a:gd name="connsiteX7" fmla="*/ 9452 w 10000"/>
                  <a:gd name="connsiteY7" fmla="*/ 6574 h 10000"/>
                  <a:gd name="connsiteX8" fmla="*/ 9404 w 10000"/>
                  <a:gd name="connsiteY8" fmla="*/ 6696 h 10000"/>
                  <a:gd name="connsiteX9" fmla="*/ 9331 w 10000"/>
                  <a:gd name="connsiteY9" fmla="*/ 6840 h 10000"/>
                  <a:gd name="connsiteX10" fmla="*/ 9247 w 10000"/>
                  <a:gd name="connsiteY10" fmla="*/ 6984 h 10000"/>
                  <a:gd name="connsiteX11" fmla="*/ 9150 w 10000"/>
                  <a:gd name="connsiteY11" fmla="*/ 7171 h 10000"/>
                  <a:gd name="connsiteX12" fmla="*/ 9033 w 10000"/>
                  <a:gd name="connsiteY12" fmla="*/ 7359 h 10000"/>
                  <a:gd name="connsiteX13" fmla="*/ 8901 w 10000"/>
                  <a:gd name="connsiteY13" fmla="*/ 7558 h 10000"/>
                  <a:gd name="connsiteX14" fmla="*/ 8756 w 10000"/>
                  <a:gd name="connsiteY14" fmla="*/ 7769 h 10000"/>
                  <a:gd name="connsiteX15" fmla="*/ 8590 w 10000"/>
                  <a:gd name="connsiteY15" fmla="*/ 7989 h 10000"/>
                  <a:gd name="connsiteX16" fmla="*/ 8409 w 10000"/>
                  <a:gd name="connsiteY16" fmla="*/ 8221 h 10000"/>
                  <a:gd name="connsiteX17" fmla="*/ 8216 w 10000"/>
                  <a:gd name="connsiteY17" fmla="*/ 8443 h 10000"/>
                  <a:gd name="connsiteX18" fmla="*/ 8006 w 10000"/>
                  <a:gd name="connsiteY18" fmla="*/ 8664 h 10000"/>
                  <a:gd name="connsiteX19" fmla="*/ 7773 w 10000"/>
                  <a:gd name="connsiteY19" fmla="*/ 8873 h 10000"/>
                  <a:gd name="connsiteX20" fmla="*/ 7531 w 10000"/>
                  <a:gd name="connsiteY20" fmla="*/ 9083 h 10000"/>
                  <a:gd name="connsiteX21" fmla="*/ 7269 w 10000"/>
                  <a:gd name="connsiteY21" fmla="*/ 9271 h 10000"/>
                  <a:gd name="connsiteX22" fmla="*/ 6988 w 10000"/>
                  <a:gd name="connsiteY22" fmla="*/ 9448 h 10000"/>
                  <a:gd name="connsiteX23" fmla="*/ 6694 w 10000"/>
                  <a:gd name="connsiteY23" fmla="*/ 9613 h 10000"/>
                  <a:gd name="connsiteX24" fmla="*/ 6383 w 10000"/>
                  <a:gd name="connsiteY24" fmla="*/ 9734 h 10000"/>
                  <a:gd name="connsiteX25" fmla="*/ 6049 w 10000"/>
                  <a:gd name="connsiteY25" fmla="*/ 9856 h 10000"/>
                  <a:gd name="connsiteX26" fmla="*/ 5703 w 10000"/>
                  <a:gd name="connsiteY26" fmla="*/ 9934 h 10000"/>
                  <a:gd name="connsiteX27" fmla="*/ 5340 w 10000"/>
                  <a:gd name="connsiteY27" fmla="*/ 9988 h 10000"/>
                  <a:gd name="connsiteX28" fmla="*/ 4958 w 10000"/>
                  <a:gd name="connsiteY28" fmla="*/ 10000 h 10000"/>
                  <a:gd name="connsiteX29" fmla="*/ 4571 w 10000"/>
                  <a:gd name="connsiteY29" fmla="*/ 9988 h 10000"/>
                  <a:gd name="connsiteX30" fmla="*/ 4209 w 10000"/>
                  <a:gd name="connsiteY30" fmla="*/ 9934 h 10000"/>
                  <a:gd name="connsiteX31" fmla="*/ 3862 w 10000"/>
                  <a:gd name="connsiteY31" fmla="*/ 9856 h 10000"/>
                  <a:gd name="connsiteX32" fmla="*/ 3540 w 10000"/>
                  <a:gd name="connsiteY32" fmla="*/ 9734 h 10000"/>
                  <a:gd name="connsiteX33" fmla="*/ 3226 w 10000"/>
                  <a:gd name="connsiteY33" fmla="*/ 9591 h 10000"/>
                  <a:gd name="connsiteX34" fmla="*/ 2936 w 10000"/>
                  <a:gd name="connsiteY34" fmla="*/ 9426 h 10000"/>
                  <a:gd name="connsiteX35" fmla="*/ 2662 w 10000"/>
                  <a:gd name="connsiteY35" fmla="*/ 9249 h 10000"/>
                  <a:gd name="connsiteX36" fmla="*/ 2404 w 10000"/>
                  <a:gd name="connsiteY36" fmla="*/ 9050 h 10000"/>
                  <a:gd name="connsiteX37" fmla="*/ 2163 w 10000"/>
                  <a:gd name="connsiteY37" fmla="*/ 8839 h 10000"/>
                  <a:gd name="connsiteX38" fmla="*/ 1941 w 10000"/>
                  <a:gd name="connsiteY38" fmla="*/ 8619 h 10000"/>
                  <a:gd name="connsiteX39" fmla="*/ 1736 w 10000"/>
                  <a:gd name="connsiteY39" fmla="*/ 8388 h 10000"/>
                  <a:gd name="connsiteX40" fmla="*/ 1542 w 10000"/>
                  <a:gd name="connsiteY40" fmla="*/ 8165 h 10000"/>
                  <a:gd name="connsiteX41" fmla="*/ 1369 w 10000"/>
                  <a:gd name="connsiteY41" fmla="*/ 7934 h 10000"/>
                  <a:gd name="connsiteX42" fmla="*/ 1212 w 10000"/>
                  <a:gd name="connsiteY42" fmla="*/ 7702 h 10000"/>
                  <a:gd name="connsiteX43" fmla="*/ 1067 w 10000"/>
                  <a:gd name="connsiteY43" fmla="*/ 7480 h 10000"/>
                  <a:gd name="connsiteX44" fmla="*/ 946 w 10000"/>
                  <a:gd name="connsiteY44" fmla="*/ 7271 h 10000"/>
                  <a:gd name="connsiteX45" fmla="*/ 830 w 10000"/>
                  <a:gd name="connsiteY45" fmla="*/ 7082 h 10000"/>
                  <a:gd name="connsiteX46" fmla="*/ 737 w 10000"/>
                  <a:gd name="connsiteY46" fmla="*/ 6896 h 10000"/>
                  <a:gd name="connsiteX47" fmla="*/ 660 w 10000"/>
                  <a:gd name="connsiteY47" fmla="*/ 6730 h 10000"/>
                  <a:gd name="connsiteX48" fmla="*/ 592 w 10000"/>
                  <a:gd name="connsiteY48" fmla="*/ 6597 h 10000"/>
                  <a:gd name="connsiteX49" fmla="*/ 540 w 10000"/>
                  <a:gd name="connsiteY49" fmla="*/ 6476 h 10000"/>
                  <a:gd name="connsiteX50" fmla="*/ 507 w 10000"/>
                  <a:gd name="connsiteY50" fmla="*/ 6388 h 10000"/>
                  <a:gd name="connsiteX51" fmla="*/ 487 w 10000"/>
                  <a:gd name="connsiteY51" fmla="*/ 6320 h 10000"/>
                  <a:gd name="connsiteX52" fmla="*/ 475 w 10000"/>
                  <a:gd name="connsiteY52" fmla="*/ 6310 h 10000"/>
                  <a:gd name="connsiteX53" fmla="*/ 0 w 10000"/>
                  <a:gd name="connsiteY53" fmla="*/ 3448 h 10000"/>
                  <a:gd name="connsiteX0" fmla="*/ 0 w 10000"/>
                  <a:gd name="connsiteY0" fmla="*/ 3448 h 10000"/>
                  <a:gd name="connsiteX1" fmla="*/ 4913 w 10000"/>
                  <a:gd name="connsiteY1" fmla="*/ 2375 h 10000"/>
                  <a:gd name="connsiteX2" fmla="*/ 4958 w 10000"/>
                  <a:gd name="connsiteY2" fmla="*/ 0 h 10000"/>
                  <a:gd name="connsiteX3" fmla="*/ 5197 w 10000"/>
                  <a:gd name="connsiteY3" fmla="*/ 38 h 10000"/>
                  <a:gd name="connsiteX4" fmla="*/ 10000 w 10000"/>
                  <a:gd name="connsiteY4" fmla="*/ 3690 h 10000"/>
                  <a:gd name="connsiteX5" fmla="*/ 9521 w 10000"/>
                  <a:gd name="connsiteY5" fmla="*/ 6431 h 10000"/>
                  <a:gd name="connsiteX6" fmla="*/ 9513 w 10000"/>
                  <a:gd name="connsiteY6" fmla="*/ 6453 h 10000"/>
                  <a:gd name="connsiteX7" fmla="*/ 9489 w 10000"/>
                  <a:gd name="connsiteY7" fmla="*/ 6498 h 10000"/>
                  <a:gd name="connsiteX8" fmla="*/ 9452 w 10000"/>
                  <a:gd name="connsiteY8" fmla="*/ 6574 h 10000"/>
                  <a:gd name="connsiteX9" fmla="*/ 9404 w 10000"/>
                  <a:gd name="connsiteY9" fmla="*/ 6696 h 10000"/>
                  <a:gd name="connsiteX10" fmla="*/ 9331 w 10000"/>
                  <a:gd name="connsiteY10" fmla="*/ 6840 h 10000"/>
                  <a:gd name="connsiteX11" fmla="*/ 9247 w 10000"/>
                  <a:gd name="connsiteY11" fmla="*/ 6984 h 10000"/>
                  <a:gd name="connsiteX12" fmla="*/ 9150 w 10000"/>
                  <a:gd name="connsiteY12" fmla="*/ 7171 h 10000"/>
                  <a:gd name="connsiteX13" fmla="*/ 9033 w 10000"/>
                  <a:gd name="connsiteY13" fmla="*/ 7359 h 10000"/>
                  <a:gd name="connsiteX14" fmla="*/ 8901 w 10000"/>
                  <a:gd name="connsiteY14" fmla="*/ 7558 h 10000"/>
                  <a:gd name="connsiteX15" fmla="*/ 8756 w 10000"/>
                  <a:gd name="connsiteY15" fmla="*/ 7769 h 10000"/>
                  <a:gd name="connsiteX16" fmla="*/ 8590 w 10000"/>
                  <a:gd name="connsiteY16" fmla="*/ 7989 h 10000"/>
                  <a:gd name="connsiteX17" fmla="*/ 8409 w 10000"/>
                  <a:gd name="connsiteY17" fmla="*/ 8221 h 10000"/>
                  <a:gd name="connsiteX18" fmla="*/ 8216 w 10000"/>
                  <a:gd name="connsiteY18" fmla="*/ 8443 h 10000"/>
                  <a:gd name="connsiteX19" fmla="*/ 8006 w 10000"/>
                  <a:gd name="connsiteY19" fmla="*/ 8664 h 10000"/>
                  <a:gd name="connsiteX20" fmla="*/ 7773 w 10000"/>
                  <a:gd name="connsiteY20" fmla="*/ 8873 h 10000"/>
                  <a:gd name="connsiteX21" fmla="*/ 7531 w 10000"/>
                  <a:gd name="connsiteY21" fmla="*/ 9083 h 10000"/>
                  <a:gd name="connsiteX22" fmla="*/ 7269 w 10000"/>
                  <a:gd name="connsiteY22" fmla="*/ 9271 h 10000"/>
                  <a:gd name="connsiteX23" fmla="*/ 6988 w 10000"/>
                  <a:gd name="connsiteY23" fmla="*/ 9448 h 10000"/>
                  <a:gd name="connsiteX24" fmla="*/ 6694 w 10000"/>
                  <a:gd name="connsiteY24" fmla="*/ 9613 h 10000"/>
                  <a:gd name="connsiteX25" fmla="*/ 6383 w 10000"/>
                  <a:gd name="connsiteY25" fmla="*/ 9734 h 10000"/>
                  <a:gd name="connsiteX26" fmla="*/ 6049 w 10000"/>
                  <a:gd name="connsiteY26" fmla="*/ 9856 h 10000"/>
                  <a:gd name="connsiteX27" fmla="*/ 5703 w 10000"/>
                  <a:gd name="connsiteY27" fmla="*/ 9934 h 10000"/>
                  <a:gd name="connsiteX28" fmla="*/ 5340 w 10000"/>
                  <a:gd name="connsiteY28" fmla="*/ 9988 h 10000"/>
                  <a:gd name="connsiteX29" fmla="*/ 4958 w 10000"/>
                  <a:gd name="connsiteY29" fmla="*/ 10000 h 10000"/>
                  <a:gd name="connsiteX30" fmla="*/ 4571 w 10000"/>
                  <a:gd name="connsiteY30" fmla="*/ 9988 h 10000"/>
                  <a:gd name="connsiteX31" fmla="*/ 4209 w 10000"/>
                  <a:gd name="connsiteY31" fmla="*/ 9934 h 10000"/>
                  <a:gd name="connsiteX32" fmla="*/ 3862 w 10000"/>
                  <a:gd name="connsiteY32" fmla="*/ 9856 h 10000"/>
                  <a:gd name="connsiteX33" fmla="*/ 3540 w 10000"/>
                  <a:gd name="connsiteY33" fmla="*/ 9734 h 10000"/>
                  <a:gd name="connsiteX34" fmla="*/ 3226 w 10000"/>
                  <a:gd name="connsiteY34" fmla="*/ 9591 h 10000"/>
                  <a:gd name="connsiteX35" fmla="*/ 2936 w 10000"/>
                  <a:gd name="connsiteY35" fmla="*/ 9426 h 10000"/>
                  <a:gd name="connsiteX36" fmla="*/ 2662 w 10000"/>
                  <a:gd name="connsiteY36" fmla="*/ 9249 h 10000"/>
                  <a:gd name="connsiteX37" fmla="*/ 2404 w 10000"/>
                  <a:gd name="connsiteY37" fmla="*/ 9050 h 10000"/>
                  <a:gd name="connsiteX38" fmla="*/ 2163 w 10000"/>
                  <a:gd name="connsiteY38" fmla="*/ 8839 h 10000"/>
                  <a:gd name="connsiteX39" fmla="*/ 1941 w 10000"/>
                  <a:gd name="connsiteY39" fmla="*/ 8619 h 10000"/>
                  <a:gd name="connsiteX40" fmla="*/ 1736 w 10000"/>
                  <a:gd name="connsiteY40" fmla="*/ 8388 h 10000"/>
                  <a:gd name="connsiteX41" fmla="*/ 1542 w 10000"/>
                  <a:gd name="connsiteY41" fmla="*/ 8165 h 10000"/>
                  <a:gd name="connsiteX42" fmla="*/ 1369 w 10000"/>
                  <a:gd name="connsiteY42" fmla="*/ 7934 h 10000"/>
                  <a:gd name="connsiteX43" fmla="*/ 1212 w 10000"/>
                  <a:gd name="connsiteY43" fmla="*/ 7702 h 10000"/>
                  <a:gd name="connsiteX44" fmla="*/ 1067 w 10000"/>
                  <a:gd name="connsiteY44" fmla="*/ 7480 h 10000"/>
                  <a:gd name="connsiteX45" fmla="*/ 946 w 10000"/>
                  <a:gd name="connsiteY45" fmla="*/ 7271 h 10000"/>
                  <a:gd name="connsiteX46" fmla="*/ 830 w 10000"/>
                  <a:gd name="connsiteY46" fmla="*/ 7082 h 10000"/>
                  <a:gd name="connsiteX47" fmla="*/ 737 w 10000"/>
                  <a:gd name="connsiteY47" fmla="*/ 6896 h 10000"/>
                  <a:gd name="connsiteX48" fmla="*/ 660 w 10000"/>
                  <a:gd name="connsiteY48" fmla="*/ 6730 h 10000"/>
                  <a:gd name="connsiteX49" fmla="*/ 592 w 10000"/>
                  <a:gd name="connsiteY49" fmla="*/ 6597 h 10000"/>
                  <a:gd name="connsiteX50" fmla="*/ 540 w 10000"/>
                  <a:gd name="connsiteY50" fmla="*/ 6476 h 10000"/>
                  <a:gd name="connsiteX51" fmla="*/ 507 w 10000"/>
                  <a:gd name="connsiteY51" fmla="*/ 6388 h 10000"/>
                  <a:gd name="connsiteX52" fmla="*/ 487 w 10000"/>
                  <a:gd name="connsiteY52" fmla="*/ 6320 h 10000"/>
                  <a:gd name="connsiteX53" fmla="*/ 475 w 10000"/>
                  <a:gd name="connsiteY53" fmla="*/ 6310 h 10000"/>
                  <a:gd name="connsiteX54" fmla="*/ 0 w 10000"/>
                  <a:gd name="connsiteY54" fmla="*/ 3448 h 10000"/>
                  <a:gd name="connsiteX0" fmla="*/ 0 w 10000"/>
                  <a:gd name="connsiteY0" fmla="*/ 3448 h 10000"/>
                  <a:gd name="connsiteX1" fmla="*/ 4913 w 10000"/>
                  <a:gd name="connsiteY1" fmla="*/ 2375 h 10000"/>
                  <a:gd name="connsiteX2" fmla="*/ 4958 w 10000"/>
                  <a:gd name="connsiteY2" fmla="*/ 0 h 10000"/>
                  <a:gd name="connsiteX3" fmla="*/ 10000 w 10000"/>
                  <a:gd name="connsiteY3" fmla="*/ 3690 h 10000"/>
                  <a:gd name="connsiteX4" fmla="*/ 9521 w 10000"/>
                  <a:gd name="connsiteY4" fmla="*/ 6431 h 10000"/>
                  <a:gd name="connsiteX5" fmla="*/ 9513 w 10000"/>
                  <a:gd name="connsiteY5" fmla="*/ 6453 h 10000"/>
                  <a:gd name="connsiteX6" fmla="*/ 9489 w 10000"/>
                  <a:gd name="connsiteY6" fmla="*/ 6498 h 10000"/>
                  <a:gd name="connsiteX7" fmla="*/ 9452 w 10000"/>
                  <a:gd name="connsiteY7" fmla="*/ 6574 h 10000"/>
                  <a:gd name="connsiteX8" fmla="*/ 9404 w 10000"/>
                  <a:gd name="connsiteY8" fmla="*/ 6696 h 10000"/>
                  <a:gd name="connsiteX9" fmla="*/ 9331 w 10000"/>
                  <a:gd name="connsiteY9" fmla="*/ 6840 h 10000"/>
                  <a:gd name="connsiteX10" fmla="*/ 9247 w 10000"/>
                  <a:gd name="connsiteY10" fmla="*/ 6984 h 10000"/>
                  <a:gd name="connsiteX11" fmla="*/ 9150 w 10000"/>
                  <a:gd name="connsiteY11" fmla="*/ 7171 h 10000"/>
                  <a:gd name="connsiteX12" fmla="*/ 9033 w 10000"/>
                  <a:gd name="connsiteY12" fmla="*/ 7359 h 10000"/>
                  <a:gd name="connsiteX13" fmla="*/ 8901 w 10000"/>
                  <a:gd name="connsiteY13" fmla="*/ 7558 h 10000"/>
                  <a:gd name="connsiteX14" fmla="*/ 8756 w 10000"/>
                  <a:gd name="connsiteY14" fmla="*/ 7769 h 10000"/>
                  <a:gd name="connsiteX15" fmla="*/ 8590 w 10000"/>
                  <a:gd name="connsiteY15" fmla="*/ 7989 h 10000"/>
                  <a:gd name="connsiteX16" fmla="*/ 8409 w 10000"/>
                  <a:gd name="connsiteY16" fmla="*/ 8221 h 10000"/>
                  <a:gd name="connsiteX17" fmla="*/ 8216 w 10000"/>
                  <a:gd name="connsiteY17" fmla="*/ 8443 h 10000"/>
                  <a:gd name="connsiteX18" fmla="*/ 8006 w 10000"/>
                  <a:gd name="connsiteY18" fmla="*/ 8664 h 10000"/>
                  <a:gd name="connsiteX19" fmla="*/ 7773 w 10000"/>
                  <a:gd name="connsiteY19" fmla="*/ 8873 h 10000"/>
                  <a:gd name="connsiteX20" fmla="*/ 7531 w 10000"/>
                  <a:gd name="connsiteY20" fmla="*/ 9083 h 10000"/>
                  <a:gd name="connsiteX21" fmla="*/ 7269 w 10000"/>
                  <a:gd name="connsiteY21" fmla="*/ 9271 h 10000"/>
                  <a:gd name="connsiteX22" fmla="*/ 6988 w 10000"/>
                  <a:gd name="connsiteY22" fmla="*/ 9448 h 10000"/>
                  <a:gd name="connsiteX23" fmla="*/ 6694 w 10000"/>
                  <a:gd name="connsiteY23" fmla="*/ 9613 h 10000"/>
                  <a:gd name="connsiteX24" fmla="*/ 6383 w 10000"/>
                  <a:gd name="connsiteY24" fmla="*/ 9734 h 10000"/>
                  <a:gd name="connsiteX25" fmla="*/ 6049 w 10000"/>
                  <a:gd name="connsiteY25" fmla="*/ 9856 h 10000"/>
                  <a:gd name="connsiteX26" fmla="*/ 5703 w 10000"/>
                  <a:gd name="connsiteY26" fmla="*/ 9934 h 10000"/>
                  <a:gd name="connsiteX27" fmla="*/ 5340 w 10000"/>
                  <a:gd name="connsiteY27" fmla="*/ 9988 h 10000"/>
                  <a:gd name="connsiteX28" fmla="*/ 4958 w 10000"/>
                  <a:gd name="connsiteY28" fmla="*/ 10000 h 10000"/>
                  <a:gd name="connsiteX29" fmla="*/ 4571 w 10000"/>
                  <a:gd name="connsiteY29" fmla="*/ 9988 h 10000"/>
                  <a:gd name="connsiteX30" fmla="*/ 4209 w 10000"/>
                  <a:gd name="connsiteY30" fmla="*/ 9934 h 10000"/>
                  <a:gd name="connsiteX31" fmla="*/ 3862 w 10000"/>
                  <a:gd name="connsiteY31" fmla="*/ 9856 h 10000"/>
                  <a:gd name="connsiteX32" fmla="*/ 3540 w 10000"/>
                  <a:gd name="connsiteY32" fmla="*/ 9734 h 10000"/>
                  <a:gd name="connsiteX33" fmla="*/ 3226 w 10000"/>
                  <a:gd name="connsiteY33" fmla="*/ 9591 h 10000"/>
                  <a:gd name="connsiteX34" fmla="*/ 2936 w 10000"/>
                  <a:gd name="connsiteY34" fmla="*/ 9426 h 10000"/>
                  <a:gd name="connsiteX35" fmla="*/ 2662 w 10000"/>
                  <a:gd name="connsiteY35" fmla="*/ 9249 h 10000"/>
                  <a:gd name="connsiteX36" fmla="*/ 2404 w 10000"/>
                  <a:gd name="connsiteY36" fmla="*/ 9050 h 10000"/>
                  <a:gd name="connsiteX37" fmla="*/ 2163 w 10000"/>
                  <a:gd name="connsiteY37" fmla="*/ 8839 h 10000"/>
                  <a:gd name="connsiteX38" fmla="*/ 1941 w 10000"/>
                  <a:gd name="connsiteY38" fmla="*/ 8619 h 10000"/>
                  <a:gd name="connsiteX39" fmla="*/ 1736 w 10000"/>
                  <a:gd name="connsiteY39" fmla="*/ 8388 h 10000"/>
                  <a:gd name="connsiteX40" fmla="*/ 1542 w 10000"/>
                  <a:gd name="connsiteY40" fmla="*/ 8165 h 10000"/>
                  <a:gd name="connsiteX41" fmla="*/ 1369 w 10000"/>
                  <a:gd name="connsiteY41" fmla="*/ 7934 h 10000"/>
                  <a:gd name="connsiteX42" fmla="*/ 1212 w 10000"/>
                  <a:gd name="connsiteY42" fmla="*/ 7702 h 10000"/>
                  <a:gd name="connsiteX43" fmla="*/ 1067 w 10000"/>
                  <a:gd name="connsiteY43" fmla="*/ 7480 h 10000"/>
                  <a:gd name="connsiteX44" fmla="*/ 946 w 10000"/>
                  <a:gd name="connsiteY44" fmla="*/ 7271 h 10000"/>
                  <a:gd name="connsiteX45" fmla="*/ 830 w 10000"/>
                  <a:gd name="connsiteY45" fmla="*/ 7082 h 10000"/>
                  <a:gd name="connsiteX46" fmla="*/ 737 w 10000"/>
                  <a:gd name="connsiteY46" fmla="*/ 6896 h 10000"/>
                  <a:gd name="connsiteX47" fmla="*/ 660 w 10000"/>
                  <a:gd name="connsiteY47" fmla="*/ 6730 h 10000"/>
                  <a:gd name="connsiteX48" fmla="*/ 592 w 10000"/>
                  <a:gd name="connsiteY48" fmla="*/ 6597 h 10000"/>
                  <a:gd name="connsiteX49" fmla="*/ 540 w 10000"/>
                  <a:gd name="connsiteY49" fmla="*/ 6476 h 10000"/>
                  <a:gd name="connsiteX50" fmla="*/ 507 w 10000"/>
                  <a:gd name="connsiteY50" fmla="*/ 6388 h 10000"/>
                  <a:gd name="connsiteX51" fmla="*/ 487 w 10000"/>
                  <a:gd name="connsiteY51" fmla="*/ 6320 h 10000"/>
                  <a:gd name="connsiteX52" fmla="*/ 475 w 10000"/>
                  <a:gd name="connsiteY52" fmla="*/ 6310 h 10000"/>
                  <a:gd name="connsiteX53" fmla="*/ 0 w 10000"/>
                  <a:gd name="connsiteY53" fmla="*/ 3448 h 10000"/>
                  <a:gd name="connsiteX0" fmla="*/ 0 w 10000"/>
                  <a:gd name="connsiteY0" fmla="*/ 1073 h 7625"/>
                  <a:gd name="connsiteX1" fmla="*/ 4913 w 10000"/>
                  <a:gd name="connsiteY1" fmla="*/ 0 h 7625"/>
                  <a:gd name="connsiteX2" fmla="*/ 10000 w 10000"/>
                  <a:gd name="connsiteY2" fmla="*/ 1315 h 7625"/>
                  <a:gd name="connsiteX3" fmla="*/ 9521 w 10000"/>
                  <a:gd name="connsiteY3" fmla="*/ 4056 h 7625"/>
                  <a:gd name="connsiteX4" fmla="*/ 9513 w 10000"/>
                  <a:gd name="connsiteY4" fmla="*/ 4078 h 7625"/>
                  <a:gd name="connsiteX5" fmla="*/ 9489 w 10000"/>
                  <a:gd name="connsiteY5" fmla="*/ 4123 h 7625"/>
                  <a:gd name="connsiteX6" fmla="*/ 9452 w 10000"/>
                  <a:gd name="connsiteY6" fmla="*/ 4199 h 7625"/>
                  <a:gd name="connsiteX7" fmla="*/ 9404 w 10000"/>
                  <a:gd name="connsiteY7" fmla="*/ 4321 h 7625"/>
                  <a:gd name="connsiteX8" fmla="*/ 9331 w 10000"/>
                  <a:gd name="connsiteY8" fmla="*/ 4465 h 7625"/>
                  <a:gd name="connsiteX9" fmla="*/ 9247 w 10000"/>
                  <a:gd name="connsiteY9" fmla="*/ 4609 h 7625"/>
                  <a:gd name="connsiteX10" fmla="*/ 9150 w 10000"/>
                  <a:gd name="connsiteY10" fmla="*/ 4796 h 7625"/>
                  <a:gd name="connsiteX11" fmla="*/ 9033 w 10000"/>
                  <a:gd name="connsiteY11" fmla="*/ 4984 h 7625"/>
                  <a:gd name="connsiteX12" fmla="*/ 8901 w 10000"/>
                  <a:gd name="connsiteY12" fmla="*/ 5183 h 7625"/>
                  <a:gd name="connsiteX13" fmla="*/ 8756 w 10000"/>
                  <a:gd name="connsiteY13" fmla="*/ 5394 h 7625"/>
                  <a:gd name="connsiteX14" fmla="*/ 8590 w 10000"/>
                  <a:gd name="connsiteY14" fmla="*/ 5614 h 7625"/>
                  <a:gd name="connsiteX15" fmla="*/ 8409 w 10000"/>
                  <a:gd name="connsiteY15" fmla="*/ 5846 h 7625"/>
                  <a:gd name="connsiteX16" fmla="*/ 8216 w 10000"/>
                  <a:gd name="connsiteY16" fmla="*/ 6068 h 7625"/>
                  <a:gd name="connsiteX17" fmla="*/ 8006 w 10000"/>
                  <a:gd name="connsiteY17" fmla="*/ 6289 h 7625"/>
                  <a:gd name="connsiteX18" fmla="*/ 7773 w 10000"/>
                  <a:gd name="connsiteY18" fmla="*/ 6498 h 7625"/>
                  <a:gd name="connsiteX19" fmla="*/ 7531 w 10000"/>
                  <a:gd name="connsiteY19" fmla="*/ 6708 h 7625"/>
                  <a:gd name="connsiteX20" fmla="*/ 7269 w 10000"/>
                  <a:gd name="connsiteY20" fmla="*/ 6896 h 7625"/>
                  <a:gd name="connsiteX21" fmla="*/ 6988 w 10000"/>
                  <a:gd name="connsiteY21" fmla="*/ 7073 h 7625"/>
                  <a:gd name="connsiteX22" fmla="*/ 6694 w 10000"/>
                  <a:gd name="connsiteY22" fmla="*/ 7238 h 7625"/>
                  <a:gd name="connsiteX23" fmla="*/ 6383 w 10000"/>
                  <a:gd name="connsiteY23" fmla="*/ 7359 h 7625"/>
                  <a:gd name="connsiteX24" fmla="*/ 6049 w 10000"/>
                  <a:gd name="connsiteY24" fmla="*/ 7481 h 7625"/>
                  <a:gd name="connsiteX25" fmla="*/ 5703 w 10000"/>
                  <a:gd name="connsiteY25" fmla="*/ 7559 h 7625"/>
                  <a:gd name="connsiteX26" fmla="*/ 5340 w 10000"/>
                  <a:gd name="connsiteY26" fmla="*/ 7613 h 7625"/>
                  <a:gd name="connsiteX27" fmla="*/ 4958 w 10000"/>
                  <a:gd name="connsiteY27" fmla="*/ 7625 h 7625"/>
                  <a:gd name="connsiteX28" fmla="*/ 4571 w 10000"/>
                  <a:gd name="connsiteY28" fmla="*/ 7613 h 7625"/>
                  <a:gd name="connsiteX29" fmla="*/ 4209 w 10000"/>
                  <a:gd name="connsiteY29" fmla="*/ 7559 h 7625"/>
                  <a:gd name="connsiteX30" fmla="*/ 3862 w 10000"/>
                  <a:gd name="connsiteY30" fmla="*/ 7481 h 7625"/>
                  <a:gd name="connsiteX31" fmla="*/ 3540 w 10000"/>
                  <a:gd name="connsiteY31" fmla="*/ 7359 h 7625"/>
                  <a:gd name="connsiteX32" fmla="*/ 3226 w 10000"/>
                  <a:gd name="connsiteY32" fmla="*/ 7216 h 7625"/>
                  <a:gd name="connsiteX33" fmla="*/ 2936 w 10000"/>
                  <a:gd name="connsiteY33" fmla="*/ 7051 h 7625"/>
                  <a:gd name="connsiteX34" fmla="*/ 2662 w 10000"/>
                  <a:gd name="connsiteY34" fmla="*/ 6874 h 7625"/>
                  <a:gd name="connsiteX35" fmla="*/ 2404 w 10000"/>
                  <a:gd name="connsiteY35" fmla="*/ 6675 h 7625"/>
                  <a:gd name="connsiteX36" fmla="*/ 2163 w 10000"/>
                  <a:gd name="connsiteY36" fmla="*/ 6464 h 7625"/>
                  <a:gd name="connsiteX37" fmla="*/ 1941 w 10000"/>
                  <a:gd name="connsiteY37" fmla="*/ 6244 h 7625"/>
                  <a:gd name="connsiteX38" fmla="*/ 1736 w 10000"/>
                  <a:gd name="connsiteY38" fmla="*/ 6013 h 7625"/>
                  <a:gd name="connsiteX39" fmla="*/ 1542 w 10000"/>
                  <a:gd name="connsiteY39" fmla="*/ 5790 h 7625"/>
                  <a:gd name="connsiteX40" fmla="*/ 1369 w 10000"/>
                  <a:gd name="connsiteY40" fmla="*/ 5559 h 7625"/>
                  <a:gd name="connsiteX41" fmla="*/ 1212 w 10000"/>
                  <a:gd name="connsiteY41" fmla="*/ 5327 h 7625"/>
                  <a:gd name="connsiteX42" fmla="*/ 1067 w 10000"/>
                  <a:gd name="connsiteY42" fmla="*/ 5105 h 7625"/>
                  <a:gd name="connsiteX43" fmla="*/ 946 w 10000"/>
                  <a:gd name="connsiteY43" fmla="*/ 4896 h 7625"/>
                  <a:gd name="connsiteX44" fmla="*/ 830 w 10000"/>
                  <a:gd name="connsiteY44" fmla="*/ 4707 h 7625"/>
                  <a:gd name="connsiteX45" fmla="*/ 737 w 10000"/>
                  <a:gd name="connsiteY45" fmla="*/ 4521 h 7625"/>
                  <a:gd name="connsiteX46" fmla="*/ 660 w 10000"/>
                  <a:gd name="connsiteY46" fmla="*/ 4355 h 7625"/>
                  <a:gd name="connsiteX47" fmla="*/ 592 w 10000"/>
                  <a:gd name="connsiteY47" fmla="*/ 4222 h 7625"/>
                  <a:gd name="connsiteX48" fmla="*/ 540 w 10000"/>
                  <a:gd name="connsiteY48" fmla="*/ 4101 h 7625"/>
                  <a:gd name="connsiteX49" fmla="*/ 507 w 10000"/>
                  <a:gd name="connsiteY49" fmla="*/ 4013 h 7625"/>
                  <a:gd name="connsiteX50" fmla="*/ 487 w 10000"/>
                  <a:gd name="connsiteY50" fmla="*/ 3945 h 7625"/>
                  <a:gd name="connsiteX51" fmla="*/ 475 w 10000"/>
                  <a:gd name="connsiteY51" fmla="*/ 3935 h 7625"/>
                  <a:gd name="connsiteX52" fmla="*/ 0 w 10000"/>
                  <a:gd name="connsiteY52" fmla="*/ 1073 h 7625"/>
                  <a:gd name="connsiteX0" fmla="*/ 0 w 10000"/>
                  <a:gd name="connsiteY0" fmla="*/ 324 h 8917"/>
                  <a:gd name="connsiteX1" fmla="*/ 10000 w 10000"/>
                  <a:gd name="connsiteY1" fmla="*/ 642 h 8917"/>
                  <a:gd name="connsiteX2" fmla="*/ 9521 w 10000"/>
                  <a:gd name="connsiteY2" fmla="*/ 4236 h 8917"/>
                  <a:gd name="connsiteX3" fmla="*/ 9513 w 10000"/>
                  <a:gd name="connsiteY3" fmla="*/ 4265 h 8917"/>
                  <a:gd name="connsiteX4" fmla="*/ 9489 w 10000"/>
                  <a:gd name="connsiteY4" fmla="*/ 4324 h 8917"/>
                  <a:gd name="connsiteX5" fmla="*/ 9452 w 10000"/>
                  <a:gd name="connsiteY5" fmla="*/ 4424 h 8917"/>
                  <a:gd name="connsiteX6" fmla="*/ 9404 w 10000"/>
                  <a:gd name="connsiteY6" fmla="*/ 4584 h 8917"/>
                  <a:gd name="connsiteX7" fmla="*/ 9331 w 10000"/>
                  <a:gd name="connsiteY7" fmla="*/ 4773 h 8917"/>
                  <a:gd name="connsiteX8" fmla="*/ 9247 w 10000"/>
                  <a:gd name="connsiteY8" fmla="*/ 4962 h 8917"/>
                  <a:gd name="connsiteX9" fmla="*/ 9150 w 10000"/>
                  <a:gd name="connsiteY9" fmla="*/ 5207 h 8917"/>
                  <a:gd name="connsiteX10" fmla="*/ 9033 w 10000"/>
                  <a:gd name="connsiteY10" fmla="*/ 5453 h 8917"/>
                  <a:gd name="connsiteX11" fmla="*/ 8901 w 10000"/>
                  <a:gd name="connsiteY11" fmla="*/ 5714 h 8917"/>
                  <a:gd name="connsiteX12" fmla="*/ 8756 w 10000"/>
                  <a:gd name="connsiteY12" fmla="*/ 5991 h 8917"/>
                  <a:gd name="connsiteX13" fmla="*/ 8590 w 10000"/>
                  <a:gd name="connsiteY13" fmla="*/ 6280 h 8917"/>
                  <a:gd name="connsiteX14" fmla="*/ 8409 w 10000"/>
                  <a:gd name="connsiteY14" fmla="*/ 6584 h 8917"/>
                  <a:gd name="connsiteX15" fmla="*/ 8216 w 10000"/>
                  <a:gd name="connsiteY15" fmla="*/ 6875 h 8917"/>
                  <a:gd name="connsiteX16" fmla="*/ 8006 w 10000"/>
                  <a:gd name="connsiteY16" fmla="*/ 7165 h 8917"/>
                  <a:gd name="connsiteX17" fmla="*/ 7773 w 10000"/>
                  <a:gd name="connsiteY17" fmla="*/ 7439 h 8917"/>
                  <a:gd name="connsiteX18" fmla="*/ 7531 w 10000"/>
                  <a:gd name="connsiteY18" fmla="*/ 7714 h 8917"/>
                  <a:gd name="connsiteX19" fmla="*/ 7269 w 10000"/>
                  <a:gd name="connsiteY19" fmla="*/ 7961 h 8917"/>
                  <a:gd name="connsiteX20" fmla="*/ 6988 w 10000"/>
                  <a:gd name="connsiteY20" fmla="*/ 8193 h 8917"/>
                  <a:gd name="connsiteX21" fmla="*/ 6694 w 10000"/>
                  <a:gd name="connsiteY21" fmla="*/ 8409 h 8917"/>
                  <a:gd name="connsiteX22" fmla="*/ 6383 w 10000"/>
                  <a:gd name="connsiteY22" fmla="*/ 8568 h 8917"/>
                  <a:gd name="connsiteX23" fmla="*/ 6049 w 10000"/>
                  <a:gd name="connsiteY23" fmla="*/ 8728 h 8917"/>
                  <a:gd name="connsiteX24" fmla="*/ 5703 w 10000"/>
                  <a:gd name="connsiteY24" fmla="*/ 8830 h 8917"/>
                  <a:gd name="connsiteX25" fmla="*/ 5340 w 10000"/>
                  <a:gd name="connsiteY25" fmla="*/ 8901 h 8917"/>
                  <a:gd name="connsiteX26" fmla="*/ 4958 w 10000"/>
                  <a:gd name="connsiteY26" fmla="*/ 8917 h 8917"/>
                  <a:gd name="connsiteX27" fmla="*/ 4571 w 10000"/>
                  <a:gd name="connsiteY27" fmla="*/ 8901 h 8917"/>
                  <a:gd name="connsiteX28" fmla="*/ 4209 w 10000"/>
                  <a:gd name="connsiteY28" fmla="*/ 8830 h 8917"/>
                  <a:gd name="connsiteX29" fmla="*/ 3862 w 10000"/>
                  <a:gd name="connsiteY29" fmla="*/ 8728 h 8917"/>
                  <a:gd name="connsiteX30" fmla="*/ 3540 w 10000"/>
                  <a:gd name="connsiteY30" fmla="*/ 8568 h 8917"/>
                  <a:gd name="connsiteX31" fmla="*/ 3226 w 10000"/>
                  <a:gd name="connsiteY31" fmla="*/ 8381 h 8917"/>
                  <a:gd name="connsiteX32" fmla="*/ 2936 w 10000"/>
                  <a:gd name="connsiteY32" fmla="*/ 8164 h 8917"/>
                  <a:gd name="connsiteX33" fmla="*/ 2662 w 10000"/>
                  <a:gd name="connsiteY33" fmla="*/ 7932 h 8917"/>
                  <a:gd name="connsiteX34" fmla="*/ 2404 w 10000"/>
                  <a:gd name="connsiteY34" fmla="*/ 7671 h 8917"/>
                  <a:gd name="connsiteX35" fmla="*/ 2163 w 10000"/>
                  <a:gd name="connsiteY35" fmla="*/ 7394 h 8917"/>
                  <a:gd name="connsiteX36" fmla="*/ 1941 w 10000"/>
                  <a:gd name="connsiteY36" fmla="*/ 7106 h 8917"/>
                  <a:gd name="connsiteX37" fmla="*/ 1736 w 10000"/>
                  <a:gd name="connsiteY37" fmla="*/ 6803 h 8917"/>
                  <a:gd name="connsiteX38" fmla="*/ 1542 w 10000"/>
                  <a:gd name="connsiteY38" fmla="*/ 6510 h 8917"/>
                  <a:gd name="connsiteX39" fmla="*/ 1369 w 10000"/>
                  <a:gd name="connsiteY39" fmla="*/ 6207 h 8917"/>
                  <a:gd name="connsiteX40" fmla="*/ 1212 w 10000"/>
                  <a:gd name="connsiteY40" fmla="*/ 5903 h 8917"/>
                  <a:gd name="connsiteX41" fmla="*/ 1067 w 10000"/>
                  <a:gd name="connsiteY41" fmla="*/ 5612 h 8917"/>
                  <a:gd name="connsiteX42" fmla="*/ 946 w 10000"/>
                  <a:gd name="connsiteY42" fmla="*/ 5338 h 8917"/>
                  <a:gd name="connsiteX43" fmla="*/ 830 w 10000"/>
                  <a:gd name="connsiteY43" fmla="*/ 5090 h 8917"/>
                  <a:gd name="connsiteX44" fmla="*/ 737 w 10000"/>
                  <a:gd name="connsiteY44" fmla="*/ 4846 h 8917"/>
                  <a:gd name="connsiteX45" fmla="*/ 660 w 10000"/>
                  <a:gd name="connsiteY45" fmla="*/ 4628 h 8917"/>
                  <a:gd name="connsiteX46" fmla="*/ 592 w 10000"/>
                  <a:gd name="connsiteY46" fmla="*/ 4454 h 8917"/>
                  <a:gd name="connsiteX47" fmla="*/ 540 w 10000"/>
                  <a:gd name="connsiteY47" fmla="*/ 4295 h 8917"/>
                  <a:gd name="connsiteX48" fmla="*/ 507 w 10000"/>
                  <a:gd name="connsiteY48" fmla="*/ 4180 h 8917"/>
                  <a:gd name="connsiteX49" fmla="*/ 487 w 10000"/>
                  <a:gd name="connsiteY49" fmla="*/ 4091 h 8917"/>
                  <a:gd name="connsiteX50" fmla="*/ 475 w 10000"/>
                  <a:gd name="connsiteY50" fmla="*/ 4078 h 8917"/>
                  <a:gd name="connsiteX51" fmla="*/ 0 w 10000"/>
                  <a:gd name="connsiteY51" fmla="*/ 324 h 8917"/>
                  <a:gd name="connsiteX0" fmla="*/ 0 w 10000"/>
                  <a:gd name="connsiteY0" fmla="*/ 94 h 9731"/>
                  <a:gd name="connsiteX1" fmla="*/ 5024 w 10000"/>
                  <a:gd name="connsiteY1" fmla="*/ 3663 h 9731"/>
                  <a:gd name="connsiteX2" fmla="*/ 10000 w 10000"/>
                  <a:gd name="connsiteY2" fmla="*/ 451 h 9731"/>
                  <a:gd name="connsiteX3" fmla="*/ 9521 w 10000"/>
                  <a:gd name="connsiteY3" fmla="*/ 4481 h 9731"/>
                  <a:gd name="connsiteX4" fmla="*/ 9513 w 10000"/>
                  <a:gd name="connsiteY4" fmla="*/ 4514 h 9731"/>
                  <a:gd name="connsiteX5" fmla="*/ 9489 w 10000"/>
                  <a:gd name="connsiteY5" fmla="*/ 4580 h 9731"/>
                  <a:gd name="connsiteX6" fmla="*/ 9452 w 10000"/>
                  <a:gd name="connsiteY6" fmla="*/ 4692 h 9731"/>
                  <a:gd name="connsiteX7" fmla="*/ 9404 w 10000"/>
                  <a:gd name="connsiteY7" fmla="*/ 4872 h 9731"/>
                  <a:gd name="connsiteX8" fmla="*/ 9331 w 10000"/>
                  <a:gd name="connsiteY8" fmla="*/ 5084 h 9731"/>
                  <a:gd name="connsiteX9" fmla="*/ 9247 w 10000"/>
                  <a:gd name="connsiteY9" fmla="*/ 5296 h 9731"/>
                  <a:gd name="connsiteX10" fmla="*/ 9150 w 10000"/>
                  <a:gd name="connsiteY10" fmla="*/ 5570 h 9731"/>
                  <a:gd name="connsiteX11" fmla="*/ 9033 w 10000"/>
                  <a:gd name="connsiteY11" fmla="*/ 5846 h 9731"/>
                  <a:gd name="connsiteX12" fmla="*/ 8901 w 10000"/>
                  <a:gd name="connsiteY12" fmla="*/ 6139 h 9731"/>
                  <a:gd name="connsiteX13" fmla="*/ 8756 w 10000"/>
                  <a:gd name="connsiteY13" fmla="*/ 6450 h 9731"/>
                  <a:gd name="connsiteX14" fmla="*/ 8590 w 10000"/>
                  <a:gd name="connsiteY14" fmla="*/ 6774 h 9731"/>
                  <a:gd name="connsiteX15" fmla="*/ 8409 w 10000"/>
                  <a:gd name="connsiteY15" fmla="*/ 7115 h 9731"/>
                  <a:gd name="connsiteX16" fmla="*/ 8216 w 10000"/>
                  <a:gd name="connsiteY16" fmla="*/ 7441 h 9731"/>
                  <a:gd name="connsiteX17" fmla="*/ 8006 w 10000"/>
                  <a:gd name="connsiteY17" fmla="*/ 7766 h 9731"/>
                  <a:gd name="connsiteX18" fmla="*/ 7773 w 10000"/>
                  <a:gd name="connsiteY18" fmla="*/ 8073 h 9731"/>
                  <a:gd name="connsiteX19" fmla="*/ 7531 w 10000"/>
                  <a:gd name="connsiteY19" fmla="*/ 8382 h 9731"/>
                  <a:gd name="connsiteX20" fmla="*/ 7269 w 10000"/>
                  <a:gd name="connsiteY20" fmla="*/ 8659 h 9731"/>
                  <a:gd name="connsiteX21" fmla="*/ 6988 w 10000"/>
                  <a:gd name="connsiteY21" fmla="*/ 8919 h 9731"/>
                  <a:gd name="connsiteX22" fmla="*/ 6694 w 10000"/>
                  <a:gd name="connsiteY22" fmla="*/ 9161 h 9731"/>
                  <a:gd name="connsiteX23" fmla="*/ 6383 w 10000"/>
                  <a:gd name="connsiteY23" fmla="*/ 9340 h 9731"/>
                  <a:gd name="connsiteX24" fmla="*/ 6049 w 10000"/>
                  <a:gd name="connsiteY24" fmla="*/ 9519 h 9731"/>
                  <a:gd name="connsiteX25" fmla="*/ 5703 w 10000"/>
                  <a:gd name="connsiteY25" fmla="*/ 9633 h 9731"/>
                  <a:gd name="connsiteX26" fmla="*/ 5340 w 10000"/>
                  <a:gd name="connsiteY26" fmla="*/ 9713 h 9731"/>
                  <a:gd name="connsiteX27" fmla="*/ 4958 w 10000"/>
                  <a:gd name="connsiteY27" fmla="*/ 9731 h 9731"/>
                  <a:gd name="connsiteX28" fmla="*/ 4571 w 10000"/>
                  <a:gd name="connsiteY28" fmla="*/ 9713 h 9731"/>
                  <a:gd name="connsiteX29" fmla="*/ 4209 w 10000"/>
                  <a:gd name="connsiteY29" fmla="*/ 9633 h 9731"/>
                  <a:gd name="connsiteX30" fmla="*/ 3862 w 10000"/>
                  <a:gd name="connsiteY30" fmla="*/ 9519 h 9731"/>
                  <a:gd name="connsiteX31" fmla="*/ 3540 w 10000"/>
                  <a:gd name="connsiteY31" fmla="*/ 9340 h 9731"/>
                  <a:gd name="connsiteX32" fmla="*/ 3226 w 10000"/>
                  <a:gd name="connsiteY32" fmla="*/ 9130 h 9731"/>
                  <a:gd name="connsiteX33" fmla="*/ 2936 w 10000"/>
                  <a:gd name="connsiteY33" fmla="*/ 8887 h 9731"/>
                  <a:gd name="connsiteX34" fmla="*/ 2662 w 10000"/>
                  <a:gd name="connsiteY34" fmla="*/ 8626 h 9731"/>
                  <a:gd name="connsiteX35" fmla="*/ 2404 w 10000"/>
                  <a:gd name="connsiteY35" fmla="*/ 8334 h 9731"/>
                  <a:gd name="connsiteX36" fmla="*/ 2163 w 10000"/>
                  <a:gd name="connsiteY36" fmla="*/ 8023 h 9731"/>
                  <a:gd name="connsiteX37" fmla="*/ 1941 w 10000"/>
                  <a:gd name="connsiteY37" fmla="*/ 7700 h 9731"/>
                  <a:gd name="connsiteX38" fmla="*/ 1736 w 10000"/>
                  <a:gd name="connsiteY38" fmla="*/ 7360 h 9731"/>
                  <a:gd name="connsiteX39" fmla="*/ 1542 w 10000"/>
                  <a:gd name="connsiteY39" fmla="*/ 7032 h 9731"/>
                  <a:gd name="connsiteX40" fmla="*/ 1369 w 10000"/>
                  <a:gd name="connsiteY40" fmla="*/ 6692 h 9731"/>
                  <a:gd name="connsiteX41" fmla="*/ 1212 w 10000"/>
                  <a:gd name="connsiteY41" fmla="*/ 6351 h 9731"/>
                  <a:gd name="connsiteX42" fmla="*/ 1067 w 10000"/>
                  <a:gd name="connsiteY42" fmla="*/ 6025 h 9731"/>
                  <a:gd name="connsiteX43" fmla="*/ 946 w 10000"/>
                  <a:gd name="connsiteY43" fmla="*/ 5717 h 9731"/>
                  <a:gd name="connsiteX44" fmla="*/ 830 w 10000"/>
                  <a:gd name="connsiteY44" fmla="*/ 5439 h 9731"/>
                  <a:gd name="connsiteX45" fmla="*/ 737 w 10000"/>
                  <a:gd name="connsiteY45" fmla="*/ 5166 h 9731"/>
                  <a:gd name="connsiteX46" fmla="*/ 660 w 10000"/>
                  <a:gd name="connsiteY46" fmla="*/ 4921 h 9731"/>
                  <a:gd name="connsiteX47" fmla="*/ 592 w 10000"/>
                  <a:gd name="connsiteY47" fmla="*/ 4726 h 9731"/>
                  <a:gd name="connsiteX48" fmla="*/ 540 w 10000"/>
                  <a:gd name="connsiteY48" fmla="*/ 4548 h 9731"/>
                  <a:gd name="connsiteX49" fmla="*/ 507 w 10000"/>
                  <a:gd name="connsiteY49" fmla="*/ 4419 h 9731"/>
                  <a:gd name="connsiteX50" fmla="*/ 487 w 10000"/>
                  <a:gd name="connsiteY50" fmla="*/ 4319 h 9731"/>
                  <a:gd name="connsiteX51" fmla="*/ 475 w 10000"/>
                  <a:gd name="connsiteY51" fmla="*/ 4304 h 9731"/>
                  <a:gd name="connsiteX52" fmla="*/ 0 w 10000"/>
                  <a:gd name="connsiteY52" fmla="*/ 94 h 9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0000" h="9731">
                    <a:moveTo>
                      <a:pt x="0" y="94"/>
                    </a:moveTo>
                    <a:cubicBezTo>
                      <a:pt x="755" y="-681"/>
                      <a:pt x="3357" y="3603"/>
                      <a:pt x="5024" y="3663"/>
                    </a:cubicBezTo>
                    <a:cubicBezTo>
                      <a:pt x="6691" y="3722"/>
                      <a:pt x="9248" y="-353"/>
                      <a:pt x="10000" y="451"/>
                    </a:cubicBezTo>
                    <a:cubicBezTo>
                      <a:pt x="9840" y="1793"/>
                      <a:pt x="9681" y="3139"/>
                      <a:pt x="9521" y="4481"/>
                    </a:cubicBezTo>
                    <a:cubicBezTo>
                      <a:pt x="9518" y="4493"/>
                      <a:pt x="9516" y="4504"/>
                      <a:pt x="9513" y="4514"/>
                    </a:cubicBezTo>
                    <a:cubicBezTo>
                      <a:pt x="9505" y="4538"/>
                      <a:pt x="9497" y="4559"/>
                      <a:pt x="9489" y="4580"/>
                    </a:cubicBezTo>
                    <a:cubicBezTo>
                      <a:pt x="9477" y="4617"/>
                      <a:pt x="9464" y="4655"/>
                      <a:pt x="9452" y="4692"/>
                    </a:cubicBezTo>
                    <a:cubicBezTo>
                      <a:pt x="9436" y="4754"/>
                      <a:pt x="9420" y="4811"/>
                      <a:pt x="9404" y="4872"/>
                    </a:cubicBezTo>
                    <a:cubicBezTo>
                      <a:pt x="9380" y="4942"/>
                      <a:pt x="9355" y="5013"/>
                      <a:pt x="9331" y="5084"/>
                    </a:cubicBezTo>
                    <a:cubicBezTo>
                      <a:pt x="9303" y="5154"/>
                      <a:pt x="9275" y="5222"/>
                      <a:pt x="9247" y="5296"/>
                    </a:cubicBezTo>
                    <a:cubicBezTo>
                      <a:pt x="9215" y="5388"/>
                      <a:pt x="9182" y="5478"/>
                      <a:pt x="9150" y="5570"/>
                    </a:cubicBezTo>
                    <a:lnTo>
                      <a:pt x="9033" y="5846"/>
                    </a:lnTo>
                    <a:lnTo>
                      <a:pt x="8901" y="6139"/>
                    </a:lnTo>
                    <a:cubicBezTo>
                      <a:pt x="8853" y="6242"/>
                      <a:pt x="8804" y="6344"/>
                      <a:pt x="8756" y="6450"/>
                    </a:cubicBezTo>
                    <a:cubicBezTo>
                      <a:pt x="8701" y="6558"/>
                      <a:pt x="8645" y="6666"/>
                      <a:pt x="8590" y="6774"/>
                    </a:cubicBezTo>
                    <a:cubicBezTo>
                      <a:pt x="8530" y="6888"/>
                      <a:pt x="8469" y="7000"/>
                      <a:pt x="8409" y="7115"/>
                    </a:cubicBezTo>
                    <a:cubicBezTo>
                      <a:pt x="8345" y="7225"/>
                      <a:pt x="8280" y="7331"/>
                      <a:pt x="8216" y="7441"/>
                    </a:cubicBezTo>
                    <a:lnTo>
                      <a:pt x="8006" y="7766"/>
                    </a:lnTo>
                    <a:lnTo>
                      <a:pt x="7773" y="8073"/>
                    </a:lnTo>
                    <a:lnTo>
                      <a:pt x="7531" y="8382"/>
                    </a:lnTo>
                    <a:lnTo>
                      <a:pt x="7269" y="8659"/>
                    </a:lnTo>
                    <a:lnTo>
                      <a:pt x="6988" y="8919"/>
                    </a:lnTo>
                    <a:lnTo>
                      <a:pt x="6694" y="9161"/>
                    </a:lnTo>
                    <a:lnTo>
                      <a:pt x="6383" y="9340"/>
                    </a:lnTo>
                    <a:lnTo>
                      <a:pt x="6049" y="9519"/>
                    </a:lnTo>
                    <a:lnTo>
                      <a:pt x="5703" y="9633"/>
                    </a:lnTo>
                    <a:lnTo>
                      <a:pt x="5340" y="9713"/>
                    </a:lnTo>
                    <a:lnTo>
                      <a:pt x="4958" y="9731"/>
                    </a:lnTo>
                    <a:lnTo>
                      <a:pt x="4571" y="9713"/>
                    </a:lnTo>
                    <a:lnTo>
                      <a:pt x="4209" y="9633"/>
                    </a:lnTo>
                    <a:lnTo>
                      <a:pt x="3862" y="9519"/>
                    </a:lnTo>
                    <a:lnTo>
                      <a:pt x="3540" y="9340"/>
                    </a:lnTo>
                    <a:lnTo>
                      <a:pt x="3226" y="9130"/>
                    </a:lnTo>
                    <a:lnTo>
                      <a:pt x="2936" y="8887"/>
                    </a:lnTo>
                    <a:lnTo>
                      <a:pt x="2662" y="8626"/>
                    </a:lnTo>
                    <a:lnTo>
                      <a:pt x="2404" y="8334"/>
                    </a:lnTo>
                    <a:lnTo>
                      <a:pt x="2163" y="8023"/>
                    </a:lnTo>
                    <a:lnTo>
                      <a:pt x="1941" y="7700"/>
                    </a:lnTo>
                    <a:lnTo>
                      <a:pt x="1736" y="7360"/>
                    </a:lnTo>
                    <a:cubicBezTo>
                      <a:pt x="1671" y="7251"/>
                      <a:pt x="1607" y="7140"/>
                      <a:pt x="1542" y="7032"/>
                    </a:cubicBezTo>
                    <a:cubicBezTo>
                      <a:pt x="1484" y="6921"/>
                      <a:pt x="1427" y="6804"/>
                      <a:pt x="1369" y="6692"/>
                    </a:cubicBezTo>
                    <a:cubicBezTo>
                      <a:pt x="1317" y="6577"/>
                      <a:pt x="1264" y="6464"/>
                      <a:pt x="1212" y="6351"/>
                    </a:cubicBezTo>
                    <a:cubicBezTo>
                      <a:pt x="1164" y="6241"/>
                      <a:pt x="1115" y="6134"/>
                      <a:pt x="1067" y="6025"/>
                    </a:cubicBezTo>
                    <a:cubicBezTo>
                      <a:pt x="1027" y="5921"/>
                      <a:pt x="986" y="5820"/>
                      <a:pt x="946" y="5717"/>
                    </a:cubicBezTo>
                    <a:cubicBezTo>
                      <a:pt x="907" y="5624"/>
                      <a:pt x="869" y="5532"/>
                      <a:pt x="830" y="5439"/>
                    </a:cubicBezTo>
                    <a:cubicBezTo>
                      <a:pt x="799" y="5351"/>
                      <a:pt x="768" y="5259"/>
                      <a:pt x="737" y="5166"/>
                    </a:cubicBezTo>
                    <a:cubicBezTo>
                      <a:pt x="711" y="5084"/>
                      <a:pt x="686" y="5001"/>
                      <a:pt x="660" y="4921"/>
                    </a:cubicBezTo>
                    <a:cubicBezTo>
                      <a:pt x="637" y="4857"/>
                      <a:pt x="615" y="4792"/>
                      <a:pt x="592" y="4726"/>
                    </a:cubicBezTo>
                    <a:cubicBezTo>
                      <a:pt x="575" y="4665"/>
                      <a:pt x="557" y="4608"/>
                      <a:pt x="540" y="4548"/>
                    </a:cubicBezTo>
                    <a:cubicBezTo>
                      <a:pt x="529" y="4504"/>
                      <a:pt x="518" y="4461"/>
                      <a:pt x="507" y="4419"/>
                    </a:cubicBezTo>
                    <a:cubicBezTo>
                      <a:pt x="500" y="4386"/>
                      <a:pt x="494" y="4354"/>
                      <a:pt x="487" y="4319"/>
                    </a:cubicBezTo>
                    <a:lnTo>
                      <a:pt x="475" y="4304"/>
                    </a:lnTo>
                    <a:cubicBezTo>
                      <a:pt x="317" y="2901"/>
                      <a:pt x="158" y="1497"/>
                      <a:pt x="0" y="94"/>
                    </a:cubicBezTo>
                    <a:close/>
                  </a:path>
                </a:pathLst>
              </a:custGeom>
              <a:ln w="12700">
                <a:solidFill>
                  <a:schemeClr val="tx2"/>
                </a:solidFill>
                <a:prstDash val="solid"/>
                <a:round/>
                <a:headEnd/>
                <a:tailEnd/>
              </a:ln>
            </p:spPr>
            <p:txBody>
              <a:bodyPr vert="horz" wrap="square" lIns="91427" tIns="45713" rIns="91427" bIns="45713" numCol="1" anchor="t" anchorCtr="0" compatLnSpc="1">
                <a:prstTxWarp prst="textNoShape">
                  <a:avLst/>
                </a:prstTxWarp>
              </a:bodyPr>
              <a:lstStyle/>
              <a:p>
                <a:pPr defTabSz="932563">
                  <a:defRPr/>
                </a:pPr>
                <a:endParaRPr lang="en-US" sz="1199">
                  <a:solidFill>
                    <a:srgbClr val="505050"/>
                  </a:solidFill>
                  <a:latin typeface="Segoe UI"/>
                </a:endParaRPr>
              </a:p>
            </p:txBody>
          </p:sp>
          <p:sp useBgFill="1">
            <p:nvSpPr>
              <p:cNvPr id="102" name="Freeform: Shape 101">
                <a:extLst>
                  <a:ext uri="{FF2B5EF4-FFF2-40B4-BE49-F238E27FC236}">
                    <a16:creationId xmlns:a16="http://schemas.microsoft.com/office/drawing/2014/main" id="{B558076B-D96D-4888-88AD-A72E22F6100B}"/>
                  </a:ext>
                </a:extLst>
              </p:cNvPr>
              <p:cNvSpPr>
                <a:spLocks/>
              </p:cNvSpPr>
              <p:nvPr/>
            </p:nvSpPr>
            <p:spPr bwMode="auto">
              <a:xfrm>
                <a:off x="3493472" y="5866795"/>
                <a:ext cx="466996" cy="103495"/>
              </a:xfrm>
              <a:custGeom>
                <a:avLst/>
                <a:gdLst>
                  <a:gd name="connsiteX0" fmla="*/ 34563 w 785334"/>
                  <a:gd name="connsiteY0" fmla="*/ 0 h 174045"/>
                  <a:gd name="connsiteX1" fmla="*/ 38877 w 785334"/>
                  <a:gd name="connsiteY1" fmla="*/ 8909 h 174045"/>
                  <a:gd name="connsiteX2" fmla="*/ 395250 w 785334"/>
                  <a:gd name="connsiteY2" fmla="*/ 117243 h 174045"/>
                  <a:gd name="connsiteX3" fmla="*/ 726335 w 785334"/>
                  <a:gd name="connsiteY3" fmla="*/ 34636 h 174045"/>
                  <a:gd name="connsiteX4" fmla="*/ 750535 w 785334"/>
                  <a:gd name="connsiteY4" fmla="*/ 10017 h 174045"/>
                  <a:gd name="connsiteX5" fmla="*/ 785334 w 785334"/>
                  <a:gd name="connsiteY5" fmla="*/ 77554 h 174045"/>
                  <a:gd name="connsiteX6" fmla="*/ 784699 w 785334"/>
                  <a:gd name="connsiteY6" fmla="*/ 78170 h 174045"/>
                  <a:gd name="connsiteX7" fmla="*/ 782157 w 785334"/>
                  <a:gd name="connsiteY7" fmla="*/ 79404 h 174045"/>
                  <a:gd name="connsiteX8" fmla="*/ 778663 w 785334"/>
                  <a:gd name="connsiteY8" fmla="*/ 81562 h 174045"/>
                  <a:gd name="connsiteX9" fmla="*/ 773262 w 785334"/>
                  <a:gd name="connsiteY9" fmla="*/ 84644 h 174045"/>
                  <a:gd name="connsiteX10" fmla="*/ 766590 w 785334"/>
                  <a:gd name="connsiteY10" fmla="*/ 88344 h 174045"/>
                  <a:gd name="connsiteX11" fmla="*/ 758330 w 785334"/>
                  <a:gd name="connsiteY11" fmla="*/ 92660 h 174045"/>
                  <a:gd name="connsiteX12" fmla="*/ 749117 w 785334"/>
                  <a:gd name="connsiteY12" fmla="*/ 97284 h 174045"/>
                  <a:gd name="connsiteX13" fmla="*/ 737998 w 785334"/>
                  <a:gd name="connsiteY13" fmla="*/ 102525 h 174045"/>
                  <a:gd name="connsiteX14" fmla="*/ 725608 w 785334"/>
                  <a:gd name="connsiteY14" fmla="*/ 108074 h 174045"/>
                  <a:gd name="connsiteX15" fmla="*/ 711947 w 785334"/>
                  <a:gd name="connsiteY15" fmla="*/ 113623 h 174045"/>
                  <a:gd name="connsiteX16" fmla="*/ 697016 w 785334"/>
                  <a:gd name="connsiteY16" fmla="*/ 119788 h 174045"/>
                  <a:gd name="connsiteX17" fmla="*/ 680814 w 785334"/>
                  <a:gd name="connsiteY17" fmla="*/ 125645 h 174045"/>
                  <a:gd name="connsiteX18" fmla="*/ 663023 w 785334"/>
                  <a:gd name="connsiteY18" fmla="*/ 131811 h 174045"/>
                  <a:gd name="connsiteX19" fmla="*/ 644279 w 785334"/>
                  <a:gd name="connsiteY19" fmla="*/ 137668 h 174045"/>
                  <a:gd name="connsiteX20" fmla="*/ 624265 w 785334"/>
                  <a:gd name="connsiteY20" fmla="*/ 143217 h 174045"/>
                  <a:gd name="connsiteX21" fmla="*/ 602979 w 785334"/>
                  <a:gd name="connsiteY21" fmla="*/ 148766 h 174045"/>
                  <a:gd name="connsiteX22" fmla="*/ 580423 w 785334"/>
                  <a:gd name="connsiteY22" fmla="*/ 154007 h 174045"/>
                  <a:gd name="connsiteX23" fmla="*/ 556596 w 785334"/>
                  <a:gd name="connsiteY23" fmla="*/ 158940 h 174045"/>
                  <a:gd name="connsiteX24" fmla="*/ 532134 w 785334"/>
                  <a:gd name="connsiteY24" fmla="*/ 162947 h 174045"/>
                  <a:gd name="connsiteX25" fmla="*/ 505765 w 785334"/>
                  <a:gd name="connsiteY25" fmla="*/ 166955 h 174045"/>
                  <a:gd name="connsiteX26" fmla="*/ 478762 w 785334"/>
                  <a:gd name="connsiteY26" fmla="*/ 169729 h 174045"/>
                  <a:gd name="connsiteX27" fmla="*/ 450487 w 785334"/>
                  <a:gd name="connsiteY27" fmla="*/ 172196 h 174045"/>
                  <a:gd name="connsiteX28" fmla="*/ 421259 w 785334"/>
                  <a:gd name="connsiteY28" fmla="*/ 173429 h 174045"/>
                  <a:gd name="connsiteX29" fmla="*/ 391079 w 785334"/>
                  <a:gd name="connsiteY29" fmla="*/ 174045 h 174045"/>
                  <a:gd name="connsiteX30" fmla="*/ 360580 w 785334"/>
                  <a:gd name="connsiteY30" fmla="*/ 173429 h 174045"/>
                  <a:gd name="connsiteX31" fmla="*/ 331353 w 785334"/>
                  <a:gd name="connsiteY31" fmla="*/ 172196 h 174045"/>
                  <a:gd name="connsiteX32" fmla="*/ 303078 w 785334"/>
                  <a:gd name="connsiteY32" fmla="*/ 169421 h 174045"/>
                  <a:gd name="connsiteX33" fmla="*/ 276074 w 785334"/>
                  <a:gd name="connsiteY33" fmla="*/ 166338 h 174045"/>
                  <a:gd name="connsiteX34" fmla="*/ 250341 w 785334"/>
                  <a:gd name="connsiteY34" fmla="*/ 162331 h 174045"/>
                  <a:gd name="connsiteX35" fmla="*/ 225561 w 785334"/>
                  <a:gd name="connsiteY35" fmla="*/ 157706 h 174045"/>
                  <a:gd name="connsiteX36" fmla="*/ 202370 w 785334"/>
                  <a:gd name="connsiteY36" fmla="*/ 152774 h 174045"/>
                  <a:gd name="connsiteX37" fmla="*/ 179814 w 785334"/>
                  <a:gd name="connsiteY37" fmla="*/ 147225 h 174045"/>
                  <a:gd name="connsiteX38" fmla="*/ 158846 w 785334"/>
                  <a:gd name="connsiteY38" fmla="*/ 141368 h 174045"/>
                  <a:gd name="connsiteX39" fmla="*/ 138832 w 785334"/>
                  <a:gd name="connsiteY39" fmla="*/ 135202 h 174045"/>
                  <a:gd name="connsiteX40" fmla="*/ 120088 w 785334"/>
                  <a:gd name="connsiteY40" fmla="*/ 128728 h 174045"/>
                  <a:gd name="connsiteX41" fmla="*/ 102932 w 785334"/>
                  <a:gd name="connsiteY41" fmla="*/ 122254 h 174045"/>
                  <a:gd name="connsiteX42" fmla="*/ 86730 w 785334"/>
                  <a:gd name="connsiteY42" fmla="*/ 115781 h 174045"/>
                  <a:gd name="connsiteX43" fmla="*/ 71799 w 785334"/>
                  <a:gd name="connsiteY43" fmla="*/ 109615 h 174045"/>
                  <a:gd name="connsiteX44" fmla="*/ 58456 w 785334"/>
                  <a:gd name="connsiteY44" fmla="*/ 103449 h 174045"/>
                  <a:gd name="connsiteX45" fmla="*/ 46701 w 785334"/>
                  <a:gd name="connsiteY45" fmla="*/ 97592 h 174045"/>
                  <a:gd name="connsiteX46" fmla="*/ 35582 w 785334"/>
                  <a:gd name="connsiteY46" fmla="*/ 92043 h 174045"/>
                  <a:gd name="connsiteX47" fmla="*/ 26369 w 785334"/>
                  <a:gd name="connsiteY47" fmla="*/ 86802 h 174045"/>
                  <a:gd name="connsiteX48" fmla="*/ 18426 w 785334"/>
                  <a:gd name="connsiteY48" fmla="*/ 82178 h 174045"/>
                  <a:gd name="connsiteX49" fmla="*/ 11755 w 785334"/>
                  <a:gd name="connsiteY49" fmla="*/ 78479 h 174045"/>
                  <a:gd name="connsiteX50" fmla="*/ 6672 w 785334"/>
                  <a:gd name="connsiteY50" fmla="*/ 75088 h 174045"/>
                  <a:gd name="connsiteX51" fmla="*/ 3177 w 785334"/>
                  <a:gd name="connsiteY51" fmla="*/ 72930 h 174045"/>
                  <a:gd name="connsiteX52" fmla="*/ 636 w 785334"/>
                  <a:gd name="connsiteY52" fmla="*/ 71388 h 174045"/>
                  <a:gd name="connsiteX53" fmla="*/ 0 w 785334"/>
                  <a:gd name="connsiteY53" fmla="*/ 70772 h 174045"/>
                  <a:gd name="connsiteX54" fmla="*/ 34563 w 785334"/>
                  <a:gd name="connsiteY54" fmla="*/ 0 h 174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785334" h="174045">
                    <a:moveTo>
                      <a:pt x="34563" y="0"/>
                    </a:moveTo>
                    <a:lnTo>
                      <a:pt x="38877" y="8909"/>
                    </a:lnTo>
                    <a:cubicBezTo>
                      <a:pt x="84565" y="71557"/>
                      <a:pt x="226828" y="117243"/>
                      <a:pt x="395250" y="117243"/>
                    </a:cubicBezTo>
                    <a:cubicBezTo>
                      <a:pt x="539612" y="117243"/>
                      <a:pt x="664755" y="83678"/>
                      <a:pt x="726335" y="34636"/>
                    </a:cubicBezTo>
                    <a:lnTo>
                      <a:pt x="750535" y="10017"/>
                    </a:lnTo>
                    <a:lnTo>
                      <a:pt x="785334" y="77554"/>
                    </a:lnTo>
                    <a:lnTo>
                      <a:pt x="784699" y="78170"/>
                    </a:lnTo>
                    <a:lnTo>
                      <a:pt x="782157" y="79404"/>
                    </a:lnTo>
                    <a:lnTo>
                      <a:pt x="778663" y="81562"/>
                    </a:lnTo>
                    <a:lnTo>
                      <a:pt x="773262" y="84644"/>
                    </a:lnTo>
                    <a:lnTo>
                      <a:pt x="766590" y="88344"/>
                    </a:lnTo>
                    <a:lnTo>
                      <a:pt x="758330" y="92660"/>
                    </a:lnTo>
                    <a:lnTo>
                      <a:pt x="749117" y="97284"/>
                    </a:lnTo>
                    <a:lnTo>
                      <a:pt x="737998" y="102525"/>
                    </a:lnTo>
                    <a:lnTo>
                      <a:pt x="725608" y="108074"/>
                    </a:lnTo>
                    <a:lnTo>
                      <a:pt x="711947" y="113623"/>
                    </a:lnTo>
                    <a:lnTo>
                      <a:pt x="697016" y="119788"/>
                    </a:lnTo>
                    <a:lnTo>
                      <a:pt x="680814" y="125645"/>
                    </a:lnTo>
                    <a:lnTo>
                      <a:pt x="663023" y="131811"/>
                    </a:lnTo>
                    <a:lnTo>
                      <a:pt x="644279" y="137668"/>
                    </a:lnTo>
                    <a:lnTo>
                      <a:pt x="624265" y="143217"/>
                    </a:lnTo>
                    <a:lnTo>
                      <a:pt x="602979" y="148766"/>
                    </a:lnTo>
                    <a:lnTo>
                      <a:pt x="580423" y="154007"/>
                    </a:lnTo>
                    <a:lnTo>
                      <a:pt x="556596" y="158940"/>
                    </a:lnTo>
                    <a:lnTo>
                      <a:pt x="532134" y="162947"/>
                    </a:lnTo>
                    <a:lnTo>
                      <a:pt x="505765" y="166955"/>
                    </a:lnTo>
                    <a:lnTo>
                      <a:pt x="478762" y="169729"/>
                    </a:lnTo>
                    <a:lnTo>
                      <a:pt x="450487" y="172196"/>
                    </a:lnTo>
                    <a:lnTo>
                      <a:pt x="421259" y="173429"/>
                    </a:lnTo>
                    <a:lnTo>
                      <a:pt x="391079" y="174045"/>
                    </a:lnTo>
                    <a:lnTo>
                      <a:pt x="360580" y="173429"/>
                    </a:lnTo>
                    <a:lnTo>
                      <a:pt x="331353" y="172196"/>
                    </a:lnTo>
                    <a:lnTo>
                      <a:pt x="303078" y="169421"/>
                    </a:lnTo>
                    <a:lnTo>
                      <a:pt x="276074" y="166338"/>
                    </a:lnTo>
                    <a:lnTo>
                      <a:pt x="250341" y="162331"/>
                    </a:lnTo>
                    <a:lnTo>
                      <a:pt x="225561" y="157706"/>
                    </a:lnTo>
                    <a:lnTo>
                      <a:pt x="202370" y="152774"/>
                    </a:lnTo>
                    <a:lnTo>
                      <a:pt x="179814" y="147225"/>
                    </a:lnTo>
                    <a:lnTo>
                      <a:pt x="158846" y="141368"/>
                    </a:lnTo>
                    <a:lnTo>
                      <a:pt x="138832" y="135202"/>
                    </a:lnTo>
                    <a:lnTo>
                      <a:pt x="120088" y="128728"/>
                    </a:lnTo>
                    <a:lnTo>
                      <a:pt x="102932" y="122254"/>
                    </a:lnTo>
                    <a:lnTo>
                      <a:pt x="86730" y="115781"/>
                    </a:lnTo>
                    <a:lnTo>
                      <a:pt x="71799" y="109615"/>
                    </a:lnTo>
                    <a:lnTo>
                      <a:pt x="58456" y="103449"/>
                    </a:lnTo>
                    <a:lnTo>
                      <a:pt x="46701" y="97592"/>
                    </a:lnTo>
                    <a:lnTo>
                      <a:pt x="35582" y="92043"/>
                    </a:lnTo>
                    <a:lnTo>
                      <a:pt x="26369" y="86802"/>
                    </a:lnTo>
                    <a:lnTo>
                      <a:pt x="18426" y="82178"/>
                    </a:lnTo>
                    <a:lnTo>
                      <a:pt x="11755" y="78479"/>
                    </a:lnTo>
                    <a:lnTo>
                      <a:pt x="6672" y="75088"/>
                    </a:lnTo>
                    <a:lnTo>
                      <a:pt x="3177" y="72930"/>
                    </a:lnTo>
                    <a:lnTo>
                      <a:pt x="636" y="71388"/>
                    </a:lnTo>
                    <a:lnTo>
                      <a:pt x="0" y="70772"/>
                    </a:lnTo>
                    <a:lnTo>
                      <a:pt x="34563" y="0"/>
                    </a:lnTo>
                    <a:close/>
                  </a:path>
                </a:pathLst>
              </a:custGeom>
              <a:ln w="12700">
                <a:solidFill>
                  <a:schemeClr val="tx2"/>
                </a:solidFill>
                <a:prstDash val="solid"/>
                <a:round/>
                <a:headEnd/>
                <a:tailEnd/>
              </a:ln>
            </p:spPr>
            <p:txBody>
              <a:bodyPr vert="horz" wrap="square" lIns="91427" tIns="45713" rIns="91427" bIns="45713" numCol="1" anchor="t" anchorCtr="0" compatLnSpc="1">
                <a:prstTxWarp prst="textNoShape">
                  <a:avLst/>
                </a:prstTxWarp>
                <a:noAutofit/>
              </a:bodyPr>
              <a:lstStyle/>
              <a:p>
                <a:pPr defTabSz="932563">
                  <a:defRPr/>
                </a:pPr>
                <a:endParaRPr lang="en-US" sz="1199">
                  <a:solidFill>
                    <a:srgbClr val="505050"/>
                  </a:solidFill>
                  <a:latin typeface="Segoe UI"/>
                </a:endParaRPr>
              </a:p>
            </p:txBody>
          </p:sp>
        </p:grpSp>
      </p:grpSp>
      <p:grpSp>
        <p:nvGrpSpPr>
          <p:cNvPr id="111" name="Group 110">
            <a:extLst>
              <a:ext uri="{FF2B5EF4-FFF2-40B4-BE49-F238E27FC236}">
                <a16:creationId xmlns:a16="http://schemas.microsoft.com/office/drawing/2014/main" id="{19807CFB-685F-4C3A-85F9-805B5A880117}"/>
              </a:ext>
            </a:extLst>
          </p:cNvPr>
          <p:cNvGrpSpPr/>
          <p:nvPr/>
        </p:nvGrpSpPr>
        <p:grpSpPr>
          <a:xfrm>
            <a:off x="5962597" y="5909056"/>
            <a:ext cx="509194" cy="509194"/>
            <a:chOff x="1517650" y="1863725"/>
            <a:chExt cx="177800" cy="177800"/>
          </a:xfrm>
        </p:grpSpPr>
        <p:sp>
          <p:nvSpPr>
            <p:cNvPr id="112" name="Oval 111">
              <a:extLst>
                <a:ext uri="{FF2B5EF4-FFF2-40B4-BE49-F238E27FC236}">
                  <a16:creationId xmlns:a16="http://schemas.microsoft.com/office/drawing/2014/main" id="{AC45E0AE-2E04-48DF-9AE2-E30AFF5C4153}"/>
                </a:ext>
              </a:extLst>
            </p:cNvPr>
            <p:cNvSpPr/>
            <p:nvPr/>
          </p:nvSpPr>
          <p:spPr bwMode="auto">
            <a:xfrm>
              <a:off x="1517650" y="1863725"/>
              <a:ext cx="177800" cy="17780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3" name="Freeform 5">
              <a:extLst>
                <a:ext uri="{FF2B5EF4-FFF2-40B4-BE49-F238E27FC236}">
                  <a16:creationId xmlns:a16="http://schemas.microsoft.com/office/drawing/2014/main" id="{0761346B-BEF3-4297-A272-2F678F1C89FE}"/>
                </a:ext>
              </a:extLst>
            </p:cNvPr>
            <p:cNvSpPr/>
            <p:nvPr/>
          </p:nvSpPr>
          <p:spPr bwMode="auto">
            <a:xfrm>
              <a:off x="1554163" y="1919288"/>
              <a:ext cx="104775" cy="66675"/>
            </a:xfrm>
            <a:custGeom>
              <a:avLst/>
              <a:gdLst>
                <a:gd name="connsiteX0" fmla="*/ 0 w 104775"/>
                <a:gd name="connsiteY0" fmla="*/ 28575 h 66675"/>
                <a:gd name="connsiteX1" fmla="*/ 38100 w 104775"/>
                <a:gd name="connsiteY1" fmla="*/ 66675 h 66675"/>
                <a:gd name="connsiteX2" fmla="*/ 104775 w 104775"/>
                <a:gd name="connsiteY2" fmla="*/ 0 h 66675"/>
              </a:gdLst>
              <a:ahLst/>
              <a:cxnLst>
                <a:cxn ang="0">
                  <a:pos x="connsiteX0" y="connsiteY0"/>
                </a:cxn>
                <a:cxn ang="0">
                  <a:pos x="connsiteX1" y="connsiteY1"/>
                </a:cxn>
                <a:cxn ang="0">
                  <a:pos x="connsiteX2" y="connsiteY2"/>
                </a:cxn>
              </a:cxnLst>
              <a:rect l="l" t="t" r="r" b="b"/>
              <a:pathLst>
                <a:path w="104775" h="66675">
                  <a:moveTo>
                    <a:pt x="0" y="28575"/>
                  </a:moveTo>
                  <a:lnTo>
                    <a:pt x="38100" y="66675"/>
                  </a:lnTo>
                  <a:lnTo>
                    <a:pt x="104775" y="0"/>
                  </a:lnTo>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563">
                <a:defRPr/>
              </a:pPr>
              <a:endParaRPr lang="en-US">
                <a:solidFill>
                  <a:srgbClr val="FFFFFF"/>
                </a:solidFill>
                <a:latin typeface="Segoe UI"/>
              </a:endParaRPr>
            </a:p>
          </p:txBody>
        </p:sp>
      </p:grpSp>
      <p:grpSp>
        <p:nvGrpSpPr>
          <p:cNvPr id="123" name="Group 122">
            <a:extLst>
              <a:ext uri="{FF2B5EF4-FFF2-40B4-BE49-F238E27FC236}">
                <a16:creationId xmlns:a16="http://schemas.microsoft.com/office/drawing/2014/main" id="{F48F7CD4-50A8-4E66-A3B9-7F5BFEC602B1}"/>
              </a:ext>
            </a:extLst>
          </p:cNvPr>
          <p:cNvGrpSpPr/>
          <p:nvPr/>
        </p:nvGrpSpPr>
        <p:grpSpPr>
          <a:xfrm>
            <a:off x="3342001" y="4547683"/>
            <a:ext cx="591542" cy="320697"/>
            <a:chOff x="1873530" y="3641622"/>
            <a:chExt cx="454793" cy="246559"/>
          </a:xfrm>
        </p:grpSpPr>
        <p:sp>
          <p:nvSpPr>
            <p:cNvPr id="116" name="Cylinder 513">
              <a:extLst>
                <a:ext uri="{FF2B5EF4-FFF2-40B4-BE49-F238E27FC236}">
                  <a16:creationId xmlns:a16="http://schemas.microsoft.com/office/drawing/2014/main" id="{64DDB001-5BD4-4B85-B4F2-69E3B06622A3}"/>
                </a:ext>
              </a:extLst>
            </p:cNvPr>
            <p:cNvSpPr/>
            <p:nvPr/>
          </p:nvSpPr>
          <p:spPr bwMode="auto">
            <a:xfrm>
              <a:off x="1873530" y="3641622"/>
              <a:ext cx="187675" cy="246559"/>
            </a:xfrm>
            <a:prstGeom prst="can">
              <a:avLst>
                <a:gd name="adj" fmla="val 39530"/>
              </a:avLst>
            </a:prstGeom>
            <a:solidFill>
              <a:schemeClr val="bg1"/>
            </a:solidFill>
            <a:ln w="12700">
              <a:solidFill>
                <a:schemeClr val="tx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83" rIns="0"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endParaRPr lang="en-US">
                <a:solidFill>
                  <a:srgbClr val="0078D7"/>
                </a:solidFill>
                <a:latin typeface="Segoe UI Light"/>
                <a:ea typeface="Segoe UI" pitchFamily="34" charset="0"/>
                <a:cs typeface="Segoe UI" pitchFamily="34" charset="0"/>
              </a:endParaRPr>
            </a:p>
          </p:txBody>
        </p:sp>
        <p:sp>
          <p:nvSpPr>
            <p:cNvPr id="118" name="Cylinder 513">
              <a:extLst>
                <a:ext uri="{FF2B5EF4-FFF2-40B4-BE49-F238E27FC236}">
                  <a16:creationId xmlns:a16="http://schemas.microsoft.com/office/drawing/2014/main" id="{D82F8C42-8E5F-40D0-9263-5FD24BC89B4E}"/>
                </a:ext>
              </a:extLst>
            </p:cNvPr>
            <p:cNvSpPr/>
            <p:nvPr/>
          </p:nvSpPr>
          <p:spPr bwMode="auto">
            <a:xfrm>
              <a:off x="2140648" y="3641622"/>
              <a:ext cx="187675" cy="246559"/>
            </a:xfrm>
            <a:prstGeom prst="can">
              <a:avLst>
                <a:gd name="adj" fmla="val 39530"/>
              </a:avLst>
            </a:prstGeom>
            <a:solidFill>
              <a:schemeClr val="bg1"/>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83" rIns="0"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endParaRPr lang="en-US">
                <a:solidFill>
                  <a:srgbClr val="0078D7"/>
                </a:solidFill>
                <a:latin typeface="Segoe UI Light"/>
                <a:ea typeface="Segoe UI" pitchFamily="34" charset="0"/>
                <a:cs typeface="Segoe UI" pitchFamily="34" charset="0"/>
              </a:endParaRPr>
            </a:p>
          </p:txBody>
        </p:sp>
        <p:cxnSp>
          <p:nvCxnSpPr>
            <p:cNvPr id="117" name="Straight Arrow Connector 116">
              <a:extLst>
                <a:ext uri="{FF2B5EF4-FFF2-40B4-BE49-F238E27FC236}">
                  <a16:creationId xmlns:a16="http://schemas.microsoft.com/office/drawing/2014/main" id="{4921CF8F-3AF0-4393-9630-D4E820AD0F5E}"/>
                </a:ext>
              </a:extLst>
            </p:cNvPr>
            <p:cNvCxnSpPr>
              <a:cxnSpLocks/>
            </p:cNvCxnSpPr>
            <p:nvPr/>
          </p:nvCxnSpPr>
          <p:spPr>
            <a:xfrm>
              <a:off x="2061205" y="3785312"/>
              <a:ext cx="182880" cy="0"/>
            </a:xfrm>
            <a:prstGeom prst="straightConnector1">
              <a:avLst/>
            </a:prstGeom>
            <a:ln w="12700">
              <a:solidFill>
                <a:schemeClr val="tx2"/>
              </a:solidFill>
              <a:headEnd type="none"/>
              <a:tailEnd type="triangle" w="sm" len="sm"/>
            </a:ln>
          </p:spPr>
          <p:style>
            <a:lnRef idx="1">
              <a:schemeClr val="accent1"/>
            </a:lnRef>
            <a:fillRef idx="0">
              <a:schemeClr val="accent1"/>
            </a:fillRef>
            <a:effectRef idx="0">
              <a:schemeClr val="accent1"/>
            </a:effectRef>
            <a:fontRef idx="minor">
              <a:schemeClr val="tx1"/>
            </a:fontRef>
          </p:style>
        </p:cxnSp>
      </p:grpSp>
      <p:grpSp>
        <p:nvGrpSpPr>
          <p:cNvPr id="21" name="Group 20">
            <a:extLst>
              <a:ext uri="{FF2B5EF4-FFF2-40B4-BE49-F238E27FC236}">
                <a16:creationId xmlns:a16="http://schemas.microsoft.com/office/drawing/2014/main" id="{71EC3DD0-26E8-4ED9-80E8-30AB42ACDC42}"/>
              </a:ext>
            </a:extLst>
          </p:cNvPr>
          <p:cNvGrpSpPr/>
          <p:nvPr/>
        </p:nvGrpSpPr>
        <p:grpSpPr>
          <a:xfrm>
            <a:off x="8559163" y="4496168"/>
            <a:ext cx="474819" cy="559699"/>
            <a:chOff x="5514940" y="2875305"/>
            <a:chExt cx="2356154" cy="2777350"/>
          </a:xfrm>
          <a:noFill/>
        </p:grpSpPr>
        <p:sp>
          <p:nvSpPr>
            <p:cNvPr id="22" name="Cylinder 513">
              <a:extLst>
                <a:ext uri="{FF2B5EF4-FFF2-40B4-BE49-F238E27FC236}">
                  <a16:creationId xmlns:a16="http://schemas.microsoft.com/office/drawing/2014/main" id="{414FEE32-F136-4946-A6F6-F9A91EFDEB28}"/>
                </a:ext>
              </a:extLst>
            </p:cNvPr>
            <p:cNvSpPr/>
            <p:nvPr/>
          </p:nvSpPr>
          <p:spPr bwMode="auto">
            <a:xfrm>
              <a:off x="5774334" y="4591551"/>
              <a:ext cx="807688" cy="1061104"/>
            </a:xfrm>
            <a:prstGeom prst="can">
              <a:avLst>
                <a:gd name="adj" fmla="val 39530"/>
              </a:avLst>
            </a:pr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9196" rIns="0" bIns="149196" numCol="1" spcCol="0" rtlCol="0" fromWordArt="0" anchor="ctr" anchorCtr="0" forceAA="0" compatLnSpc="1">
              <a:prstTxWarp prst="textNoShape">
                <a:avLst/>
              </a:prstTxWarp>
              <a:noAutofit/>
            </a:bodyPr>
            <a:lstStyle/>
            <a:p>
              <a:pPr algn="ctr" defTabSz="950846" fontAlgn="base">
                <a:lnSpc>
                  <a:spcPct val="90000"/>
                </a:lnSpc>
                <a:spcBef>
                  <a:spcPct val="0"/>
                </a:spcBef>
                <a:spcAft>
                  <a:spcPct val="0"/>
                </a:spcAft>
                <a:defRPr/>
              </a:pPr>
              <a:endParaRPr lang="en-US" sz="1020" b="1">
                <a:solidFill>
                  <a:srgbClr val="FFFFFF">
                    <a:lumMod val="65000"/>
                  </a:srgbClr>
                </a:solidFill>
                <a:latin typeface="Segoe UI Semibold" charset="0"/>
                <a:ea typeface="Segoe UI Semibold" charset="0"/>
                <a:cs typeface="Segoe UI Semibold" charset="0"/>
              </a:endParaRPr>
            </a:p>
          </p:txBody>
        </p:sp>
        <p:sp>
          <p:nvSpPr>
            <p:cNvPr id="23" name="Cylinder 513">
              <a:extLst>
                <a:ext uri="{FF2B5EF4-FFF2-40B4-BE49-F238E27FC236}">
                  <a16:creationId xmlns:a16="http://schemas.microsoft.com/office/drawing/2014/main" id="{73ED1F8B-3F46-40DA-BBCA-36A4B2A756C2}"/>
                </a:ext>
              </a:extLst>
            </p:cNvPr>
            <p:cNvSpPr/>
            <p:nvPr/>
          </p:nvSpPr>
          <p:spPr bwMode="auto">
            <a:xfrm>
              <a:off x="6847293" y="4591551"/>
              <a:ext cx="807688" cy="1061104"/>
            </a:xfrm>
            <a:prstGeom prst="can">
              <a:avLst>
                <a:gd name="adj" fmla="val 39530"/>
              </a:avLst>
            </a:pr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9196" rIns="0" bIns="149196" numCol="1" spcCol="0" rtlCol="0" fromWordArt="0" anchor="ctr" anchorCtr="0" forceAA="0" compatLnSpc="1">
              <a:prstTxWarp prst="textNoShape">
                <a:avLst/>
              </a:prstTxWarp>
              <a:noAutofit/>
            </a:bodyPr>
            <a:lstStyle/>
            <a:p>
              <a:pPr algn="ctr" defTabSz="950846" fontAlgn="base">
                <a:lnSpc>
                  <a:spcPct val="90000"/>
                </a:lnSpc>
                <a:spcBef>
                  <a:spcPct val="0"/>
                </a:spcBef>
                <a:spcAft>
                  <a:spcPct val="0"/>
                </a:spcAft>
                <a:defRPr/>
              </a:pPr>
              <a:endParaRPr lang="en-US" sz="1020" b="1">
                <a:solidFill>
                  <a:srgbClr val="FFFFFF">
                    <a:lumMod val="65000"/>
                  </a:srgbClr>
                </a:solidFill>
                <a:latin typeface="Segoe UI Semibold" charset="0"/>
                <a:ea typeface="Segoe UI Semibold" charset="0"/>
                <a:cs typeface="Segoe UI Semibold" charset="0"/>
              </a:endParaRPr>
            </a:p>
          </p:txBody>
        </p:sp>
        <p:sp>
          <p:nvSpPr>
            <p:cNvPr id="24" name="Freeform 58">
              <a:extLst>
                <a:ext uri="{FF2B5EF4-FFF2-40B4-BE49-F238E27FC236}">
                  <a16:creationId xmlns:a16="http://schemas.microsoft.com/office/drawing/2014/main" id="{566F4638-AFE6-4C09-BF32-20E116D9F2F0}"/>
                </a:ext>
              </a:extLst>
            </p:cNvPr>
            <p:cNvSpPr/>
            <p:nvPr/>
          </p:nvSpPr>
          <p:spPr bwMode="auto">
            <a:xfrm>
              <a:off x="5514940" y="2875305"/>
              <a:ext cx="2356154" cy="1382724"/>
            </a:xfrm>
            <a:custGeom>
              <a:avLst/>
              <a:gdLst>
                <a:gd name="connsiteX0" fmla="*/ 670372 w 1194890"/>
                <a:gd name="connsiteY0" fmla="*/ 0 h 701228"/>
                <a:gd name="connsiteX1" fmla="*/ 1020986 w 1194890"/>
                <a:gd name="connsiteY1" fmla="*/ 350614 h 701228"/>
                <a:gd name="connsiteX2" fmla="*/ 1013863 w 1194890"/>
                <a:gd name="connsiteY2" fmla="*/ 421275 h 701228"/>
                <a:gd name="connsiteX3" fmla="*/ 1000099 w 1194890"/>
                <a:gd name="connsiteY3" fmla="*/ 465615 h 701228"/>
                <a:gd name="connsiteX4" fmla="*/ 1077084 w 1194890"/>
                <a:gd name="connsiteY4" fmla="*/ 465615 h 701228"/>
                <a:gd name="connsiteX5" fmla="*/ 1194890 w 1194890"/>
                <a:gd name="connsiteY5" fmla="*/ 583421 h 701228"/>
                <a:gd name="connsiteX6" fmla="*/ 1077084 w 1194890"/>
                <a:gd name="connsiteY6" fmla="*/ 701227 h 701228"/>
                <a:gd name="connsiteX7" fmla="*/ 670382 w 1194890"/>
                <a:gd name="connsiteY7" fmla="*/ 701227 h 701228"/>
                <a:gd name="connsiteX8" fmla="*/ 670372 w 1194890"/>
                <a:gd name="connsiteY8" fmla="*/ 701228 h 701228"/>
                <a:gd name="connsiteX9" fmla="*/ 670362 w 1194890"/>
                <a:gd name="connsiteY9" fmla="*/ 701227 h 701228"/>
                <a:gd name="connsiteX10" fmla="*/ 370247 w 1194890"/>
                <a:gd name="connsiteY10" fmla="*/ 701227 h 701228"/>
                <a:gd name="connsiteX11" fmla="*/ 324392 w 1194890"/>
                <a:gd name="connsiteY11" fmla="*/ 691969 h 701228"/>
                <a:gd name="connsiteX12" fmla="*/ 315914 w 1194890"/>
                <a:gd name="connsiteY12" fmla="*/ 686253 h 701228"/>
                <a:gd name="connsiteX13" fmla="*/ 283096 w 1194890"/>
                <a:gd name="connsiteY13" fmla="*/ 696440 h 701228"/>
                <a:gd name="connsiteX14" fmla="*/ 235612 w 1194890"/>
                <a:gd name="connsiteY14" fmla="*/ 701227 h 701228"/>
                <a:gd name="connsiteX15" fmla="*/ 0 w 1194890"/>
                <a:gd name="connsiteY15" fmla="*/ 465615 h 701228"/>
                <a:gd name="connsiteX16" fmla="*/ 235612 w 1194890"/>
                <a:gd name="connsiteY16" fmla="*/ 230003 h 701228"/>
                <a:gd name="connsiteX17" fmla="*/ 327323 w 1194890"/>
                <a:gd name="connsiteY17" fmla="*/ 248518 h 701228"/>
                <a:gd name="connsiteX18" fmla="*/ 335296 w 1194890"/>
                <a:gd name="connsiteY18" fmla="*/ 252846 h 701228"/>
                <a:gd name="connsiteX19" fmla="*/ 347311 w 1194890"/>
                <a:gd name="connsiteY19" fmla="*/ 214139 h 701228"/>
                <a:gd name="connsiteX20" fmla="*/ 670372 w 1194890"/>
                <a:gd name="connsiteY20" fmla="*/ 0 h 701228"/>
                <a:gd name="connsiteX0" fmla="*/ 670372 w 1194890"/>
                <a:gd name="connsiteY0" fmla="*/ 0 h 701228"/>
                <a:gd name="connsiteX1" fmla="*/ 1020986 w 1194890"/>
                <a:gd name="connsiteY1" fmla="*/ 350614 h 701228"/>
                <a:gd name="connsiteX2" fmla="*/ 1013863 w 1194890"/>
                <a:gd name="connsiteY2" fmla="*/ 421275 h 701228"/>
                <a:gd name="connsiteX3" fmla="*/ 1000099 w 1194890"/>
                <a:gd name="connsiteY3" fmla="*/ 465615 h 701228"/>
                <a:gd name="connsiteX4" fmla="*/ 1077084 w 1194890"/>
                <a:gd name="connsiteY4" fmla="*/ 465615 h 701228"/>
                <a:gd name="connsiteX5" fmla="*/ 1194890 w 1194890"/>
                <a:gd name="connsiteY5" fmla="*/ 583421 h 701228"/>
                <a:gd name="connsiteX6" fmla="*/ 1077084 w 1194890"/>
                <a:gd name="connsiteY6" fmla="*/ 701227 h 701228"/>
                <a:gd name="connsiteX7" fmla="*/ 670382 w 1194890"/>
                <a:gd name="connsiteY7" fmla="*/ 701227 h 701228"/>
                <a:gd name="connsiteX8" fmla="*/ 670372 w 1194890"/>
                <a:gd name="connsiteY8" fmla="*/ 701228 h 701228"/>
                <a:gd name="connsiteX9" fmla="*/ 670362 w 1194890"/>
                <a:gd name="connsiteY9" fmla="*/ 701227 h 701228"/>
                <a:gd name="connsiteX10" fmla="*/ 370247 w 1194890"/>
                <a:gd name="connsiteY10" fmla="*/ 701227 h 701228"/>
                <a:gd name="connsiteX11" fmla="*/ 324392 w 1194890"/>
                <a:gd name="connsiteY11" fmla="*/ 691969 h 701228"/>
                <a:gd name="connsiteX12" fmla="*/ 283096 w 1194890"/>
                <a:gd name="connsiteY12" fmla="*/ 696440 h 701228"/>
                <a:gd name="connsiteX13" fmla="*/ 235612 w 1194890"/>
                <a:gd name="connsiteY13" fmla="*/ 701227 h 701228"/>
                <a:gd name="connsiteX14" fmla="*/ 0 w 1194890"/>
                <a:gd name="connsiteY14" fmla="*/ 465615 h 701228"/>
                <a:gd name="connsiteX15" fmla="*/ 235612 w 1194890"/>
                <a:gd name="connsiteY15" fmla="*/ 230003 h 701228"/>
                <a:gd name="connsiteX16" fmla="*/ 327323 w 1194890"/>
                <a:gd name="connsiteY16" fmla="*/ 248518 h 701228"/>
                <a:gd name="connsiteX17" fmla="*/ 335296 w 1194890"/>
                <a:gd name="connsiteY17" fmla="*/ 252846 h 701228"/>
                <a:gd name="connsiteX18" fmla="*/ 347311 w 1194890"/>
                <a:gd name="connsiteY18" fmla="*/ 214139 h 701228"/>
                <a:gd name="connsiteX19" fmla="*/ 670372 w 1194890"/>
                <a:gd name="connsiteY19" fmla="*/ 0 h 701228"/>
                <a:gd name="connsiteX0" fmla="*/ 670372 w 1194890"/>
                <a:gd name="connsiteY0" fmla="*/ 0 h 701228"/>
                <a:gd name="connsiteX1" fmla="*/ 1020986 w 1194890"/>
                <a:gd name="connsiteY1" fmla="*/ 350614 h 701228"/>
                <a:gd name="connsiteX2" fmla="*/ 1013863 w 1194890"/>
                <a:gd name="connsiteY2" fmla="*/ 421275 h 701228"/>
                <a:gd name="connsiteX3" fmla="*/ 1000099 w 1194890"/>
                <a:gd name="connsiteY3" fmla="*/ 465615 h 701228"/>
                <a:gd name="connsiteX4" fmla="*/ 1077084 w 1194890"/>
                <a:gd name="connsiteY4" fmla="*/ 465615 h 701228"/>
                <a:gd name="connsiteX5" fmla="*/ 1194890 w 1194890"/>
                <a:gd name="connsiteY5" fmla="*/ 583421 h 701228"/>
                <a:gd name="connsiteX6" fmla="*/ 1077084 w 1194890"/>
                <a:gd name="connsiteY6" fmla="*/ 701227 h 701228"/>
                <a:gd name="connsiteX7" fmla="*/ 670382 w 1194890"/>
                <a:gd name="connsiteY7" fmla="*/ 701227 h 701228"/>
                <a:gd name="connsiteX8" fmla="*/ 670372 w 1194890"/>
                <a:gd name="connsiteY8" fmla="*/ 701228 h 701228"/>
                <a:gd name="connsiteX9" fmla="*/ 670362 w 1194890"/>
                <a:gd name="connsiteY9" fmla="*/ 701227 h 701228"/>
                <a:gd name="connsiteX10" fmla="*/ 370247 w 1194890"/>
                <a:gd name="connsiteY10" fmla="*/ 701227 h 701228"/>
                <a:gd name="connsiteX11" fmla="*/ 283096 w 1194890"/>
                <a:gd name="connsiteY11" fmla="*/ 696440 h 701228"/>
                <a:gd name="connsiteX12" fmla="*/ 235612 w 1194890"/>
                <a:gd name="connsiteY12" fmla="*/ 701227 h 701228"/>
                <a:gd name="connsiteX13" fmla="*/ 0 w 1194890"/>
                <a:gd name="connsiteY13" fmla="*/ 465615 h 701228"/>
                <a:gd name="connsiteX14" fmla="*/ 235612 w 1194890"/>
                <a:gd name="connsiteY14" fmla="*/ 230003 h 701228"/>
                <a:gd name="connsiteX15" fmla="*/ 327323 w 1194890"/>
                <a:gd name="connsiteY15" fmla="*/ 248518 h 701228"/>
                <a:gd name="connsiteX16" fmla="*/ 335296 w 1194890"/>
                <a:gd name="connsiteY16" fmla="*/ 252846 h 701228"/>
                <a:gd name="connsiteX17" fmla="*/ 347311 w 1194890"/>
                <a:gd name="connsiteY17" fmla="*/ 214139 h 701228"/>
                <a:gd name="connsiteX18" fmla="*/ 670372 w 1194890"/>
                <a:gd name="connsiteY18" fmla="*/ 0 h 701228"/>
                <a:gd name="connsiteX0" fmla="*/ 670372 w 1194890"/>
                <a:gd name="connsiteY0" fmla="*/ 0 h 701228"/>
                <a:gd name="connsiteX1" fmla="*/ 1020986 w 1194890"/>
                <a:gd name="connsiteY1" fmla="*/ 350614 h 701228"/>
                <a:gd name="connsiteX2" fmla="*/ 1013863 w 1194890"/>
                <a:gd name="connsiteY2" fmla="*/ 421275 h 701228"/>
                <a:gd name="connsiteX3" fmla="*/ 1000099 w 1194890"/>
                <a:gd name="connsiteY3" fmla="*/ 465615 h 701228"/>
                <a:gd name="connsiteX4" fmla="*/ 1077084 w 1194890"/>
                <a:gd name="connsiteY4" fmla="*/ 465615 h 701228"/>
                <a:gd name="connsiteX5" fmla="*/ 1194890 w 1194890"/>
                <a:gd name="connsiteY5" fmla="*/ 583421 h 701228"/>
                <a:gd name="connsiteX6" fmla="*/ 1077084 w 1194890"/>
                <a:gd name="connsiteY6" fmla="*/ 701227 h 701228"/>
                <a:gd name="connsiteX7" fmla="*/ 670382 w 1194890"/>
                <a:gd name="connsiteY7" fmla="*/ 701227 h 701228"/>
                <a:gd name="connsiteX8" fmla="*/ 670372 w 1194890"/>
                <a:gd name="connsiteY8" fmla="*/ 701228 h 701228"/>
                <a:gd name="connsiteX9" fmla="*/ 670362 w 1194890"/>
                <a:gd name="connsiteY9" fmla="*/ 701227 h 701228"/>
                <a:gd name="connsiteX10" fmla="*/ 283096 w 1194890"/>
                <a:gd name="connsiteY10" fmla="*/ 696440 h 701228"/>
                <a:gd name="connsiteX11" fmla="*/ 235612 w 1194890"/>
                <a:gd name="connsiteY11" fmla="*/ 701227 h 701228"/>
                <a:gd name="connsiteX12" fmla="*/ 0 w 1194890"/>
                <a:gd name="connsiteY12" fmla="*/ 465615 h 701228"/>
                <a:gd name="connsiteX13" fmla="*/ 235612 w 1194890"/>
                <a:gd name="connsiteY13" fmla="*/ 230003 h 701228"/>
                <a:gd name="connsiteX14" fmla="*/ 327323 w 1194890"/>
                <a:gd name="connsiteY14" fmla="*/ 248518 h 701228"/>
                <a:gd name="connsiteX15" fmla="*/ 335296 w 1194890"/>
                <a:gd name="connsiteY15" fmla="*/ 252846 h 701228"/>
                <a:gd name="connsiteX16" fmla="*/ 347311 w 1194890"/>
                <a:gd name="connsiteY16" fmla="*/ 214139 h 701228"/>
                <a:gd name="connsiteX17" fmla="*/ 670372 w 1194890"/>
                <a:gd name="connsiteY17" fmla="*/ 0 h 701228"/>
                <a:gd name="connsiteX0" fmla="*/ 670372 w 1194890"/>
                <a:gd name="connsiteY0" fmla="*/ 0 h 793558"/>
                <a:gd name="connsiteX1" fmla="*/ 1020986 w 1194890"/>
                <a:gd name="connsiteY1" fmla="*/ 350614 h 793558"/>
                <a:gd name="connsiteX2" fmla="*/ 1013863 w 1194890"/>
                <a:gd name="connsiteY2" fmla="*/ 421275 h 793558"/>
                <a:gd name="connsiteX3" fmla="*/ 1000099 w 1194890"/>
                <a:gd name="connsiteY3" fmla="*/ 465615 h 793558"/>
                <a:gd name="connsiteX4" fmla="*/ 1077084 w 1194890"/>
                <a:gd name="connsiteY4" fmla="*/ 465615 h 793558"/>
                <a:gd name="connsiteX5" fmla="*/ 1194890 w 1194890"/>
                <a:gd name="connsiteY5" fmla="*/ 583421 h 793558"/>
                <a:gd name="connsiteX6" fmla="*/ 1077084 w 1194890"/>
                <a:gd name="connsiteY6" fmla="*/ 701227 h 793558"/>
                <a:gd name="connsiteX7" fmla="*/ 670382 w 1194890"/>
                <a:gd name="connsiteY7" fmla="*/ 701227 h 793558"/>
                <a:gd name="connsiteX8" fmla="*/ 670372 w 1194890"/>
                <a:gd name="connsiteY8" fmla="*/ 701228 h 793558"/>
                <a:gd name="connsiteX9" fmla="*/ 851841 w 1194890"/>
                <a:gd name="connsiteY9" fmla="*/ 793558 h 793558"/>
                <a:gd name="connsiteX10" fmla="*/ 283096 w 1194890"/>
                <a:gd name="connsiteY10" fmla="*/ 696440 h 793558"/>
                <a:gd name="connsiteX11" fmla="*/ 235612 w 1194890"/>
                <a:gd name="connsiteY11" fmla="*/ 701227 h 793558"/>
                <a:gd name="connsiteX12" fmla="*/ 0 w 1194890"/>
                <a:gd name="connsiteY12" fmla="*/ 465615 h 793558"/>
                <a:gd name="connsiteX13" fmla="*/ 235612 w 1194890"/>
                <a:gd name="connsiteY13" fmla="*/ 230003 h 793558"/>
                <a:gd name="connsiteX14" fmla="*/ 327323 w 1194890"/>
                <a:gd name="connsiteY14" fmla="*/ 248518 h 793558"/>
                <a:gd name="connsiteX15" fmla="*/ 335296 w 1194890"/>
                <a:gd name="connsiteY15" fmla="*/ 252846 h 793558"/>
                <a:gd name="connsiteX16" fmla="*/ 347311 w 1194890"/>
                <a:gd name="connsiteY16" fmla="*/ 214139 h 793558"/>
                <a:gd name="connsiteX17" fmla="*/ 670372 w 1194890"/>
                <a:gd name="connsiteY17" fmla="*/ 0 h 793558"/>
                <a:gd name="connsiteX0" fmla="*/ 670372 w 1194890"/>
                <a:gd name="connsiteY0" fmla="*/ 0 h 793558"/>
                <a:gd name="connsiteX1" fmla="*/ 1020986 w 1194890"/>
                <a:gd name="connsiteY1" fmla="*/ 350614 h 793558"/>
                <a:gd name="connsiteX2" fmla="*/ 1013863 w 1194890"/>
                <a:gd name="connsiteY2" fmla="*/ 421275 h 793558"/>
                <a:gd name="connsiteX3" fmla="*/ 1000099 w 1194890"/>
                <a:gd name="connsiteY3" fmla="*/ 465615 h 793558"/>
                <a:gd name="connsiteX4" fmla="*/ 1077084 w 1194890"/>
                <a:gd name="connsiteY4" fmla="*/ 465615 h 793558"/>
                <a:gd name="connsiteX5" fmla="*/ 1194890 w 1194890"/>
                <a:gd name="connsiteY5" fmla="*/ 583421 h 793558"/>
                <a:gd name="connsiteX6" fmla="*/ 1077084 w 1194890"/>
                <a:gd name="connsiteY6" fmla="*/ 701227 h 793558"/>
                <a:gd name="connsiteX7" fmla="*/ 670382 w 1194890"/>
                <a:gd name="connsiteY7" fmla="*/ 701227 h 793558"/>
                <a:gd name="connsiteX8" fmla="*/ 928263 w 1194890"/>
                <a:gd name="connsiteY8" fmla="*/ 758537 h 793558"/>
                <a:gd name="connsiteX9" fmla="*/ 851841 w 1194890"/>
                <a:gd name="connsiteY9" fmla="*/ 793558 h 793558"/>
                <a:gd name="connsiteX10" fmla="*/ 283096 w 1194890"/>
                <a:gd name="connsiteY10" fmla="*/ 696440 h 793558"/>
                <a:gd name="connsiteX11" fmla="*/ 235612 w 1194890"/>
                <a:gd name="connsiteY11" fmla="*/ 701227 h 793558"/>
                <a:gd name="connsiteX12" fmla="*/ 0 w 1194890"/>
                <a:gd name="connsiteY12" fmla="*/ 465615 h 793558"/>
                <a:gd name="connsiteX13" fmla="*/ 235612 w 1194890"/>
                <a:gd name="connsiteY13" fmla="*/ 230003 h 793558"/>
                <a:gd name="connsiteX14" fmla="*/ 327323 w 1194890"/>
                <a:gd name="connsiteY14" fmla="*/ 248518 h 793558"/>
                <a:gd name="connsiteX15" fmla="*/ 335296 w 1194890"/>
                <a:gd name="connsiteY15" fmla="*/ 252846 h 793558"/>
                <a:gd name="connsiteX16" fmla="*/ 347311 w 1194890"/>
                <a:gd name="connsiteY16" fmla="*/ 214139 h 793558"/>
                <a:gd name="connsiteX17" fmla="*/ 670372 w 1194890"/>
                <a:gd name="connsiteY17" fmla="*/ 0 h 793558"/>
                <a:gd name="connsiteX0" fmla="*/ 670372 w 1194890"/>
                <a:gd name="connsiteY0" fmla="*/ 0 h 793558"/>
                <a:gd name="connsiteX1" fmla="*/ 1020986 w 1194890"/>
                <a:gd name="connsiteY1" fmla="*/ 350614 h 793558"/>
                <a:gd name="connsiteX2" fmla="*/ 1013863 w 1194890"/>
                <a:gd name="connsiteY2" fmla="*/ 421275 h 793558"/>
                <a:gd name="connsiteX3" fmla="*/ 1000099 w 1194890"/>
                <a:gd name="connsiteY3" fmla="*/ 465615 h 793558"/>
                <a:gd name="connsiteX4" fmla="*/ 1077084 w 1194890"/>
                <a:gd name="connsiteY4" fmla="*/ 465615 h 793558"/>
                <a:gd name="connsiteX5" fmla="*/ 1194890 w 1194890"/>
                <a:gd name="connsiteY5" fmla="*/ 583421 h 793558"/>
                <a:gd name="connsiteX6" fmla="*/ 1077084 w 1194890"/>
                <a:gd name="connsiteY6" fmla="*/ 701227 h 793558"/>
                <a:gd name="connsiteX7" fmla="*/ 921906 w 1194890"/>
                <a:gd name="connsiteY7" fmla="*/ 704410 h 793558"/>
                <a:gd name="connsiteX8" fmla="*/ 928263 w 1194890"/>
                <a:gd name="connsiteY8" fmla="*/ 758537 h 793558"/>
                <a:gd name="connsiteX9" fmla="*/ 851841 w 1194890"/>
                <a:gd name="connsiteY9" fmla="*/ 793558 h 793558"/>
                <a:gd name="connsiteX10" fmla="*/ 283096 w 1194890"/>
                <a:gd name="connsiteY10" fmla="*/ 696440 h 793558"/>
                <a:gd name="connsiteX11" fmla="*/ 235612 w 1194890"/>
                <a:gd name="connsiteY11" fmla="*/ 701227 h 793558"/>
                <a:gd name="connsiteX12" fmla="*/ 0 w 1194890"/>
                <a:gd name="connsiteY12" fmla="*/ 465615 h 793558"/>
                <a:gd name="connsiteX13" fmla="*/ 235612 w 1194890"/>
                <a:gd name="connsiteY13" fmla="*/ 230003 h 793558"/>
                <a:gd name="connsiteX14" fmla="*/ 327323 w 1194890"/>
                <a:gd name="connsiteY14" fmla="*/ 248518 h 793558"/>
                <a:gd name="connsiteX15" fmla="*/ 335296 w 1194890"/>
                <a:gd name="connsiteY15" fmla="*/ 252846 h 793558"/>
                <a:gd name="connsiteX16" fmla="*/ 347311 w 1194890"/>
                <a:gd name="connsiteY16" fmla="*/ 214139 h 793558"/>
                <a:gd name="connsiteX17" fmla="*/ 670372 w 1194890"/>
                <a:gd name="connsiteY17" fmla="*/ 0 h 793558"/>
                <a:gd name="connsiteX0" fmla="*/ 670372 w 1194890"/>
                <a:gd name="connsiteY0" fmla="*/ 0 h 793575"/>
                <a:gd name="connsiteX1" fmla="*/ 1020986 w 1194890"/>
                <a:gd name="connsiteY1" fmla="*/ 350614 h 793575"/>
                <a:gd name="connsiteX2" fmla="*/ 1013863 w 1194890"/>
                <a:gd name="connsiteY2" fmla="*/ 421275 h 793575"/>
                <a:gd name="connsiteX3" fmla="*/ 1000099 w 1194890"/>
                <a:gd name="connsiteY3" fmla="*/ 465615 h 793575"/>
                <a:gd name="connsiteX4" fmla="*/ 1077084 w 1194890"/>
                <a:gd name="connsiteY4" fmla="*/ 465615 h 793575"/>
                <a:gd name="connsiteX5" fmla="*/ 1194890 w 1194890"/>
                <a:gd name="connsiteY5" fmla="*/ 583421 h 793575"/>
                <a:gd name="connsiteX6" fmla="*/ 1077084 w 1194890"/>
                <a:gd name="connsiteY6" fmla="*/ 701227 h 793575"/>
                <a:gd name="connsiteX7" fmla="*/ 921906 w 1194890"/>
                <a:gd name="connsiteY7" fmla="*/ 704410 h 793575"/>
                <a:gd name="connsiteX8" fmla="*/ 851841 w 1194890"/>
                <a:gd name="connsiteY8" fmla="*/ 793558 h 793575"/>
                <a:gd name="connsiteX9" fmla="*/ 283096 w 1194890"/>
                <a:gd name="connsiteY9" fmla="*/ 696440 h 793575"/>
                <a:gd name="connsiteX10" fmla="*/ 235612 w 1194890"/>
                <a:gd name="connsiteY10" fmla="*/ 701227 h 793575"/>
                <a:gd name="connsiteX11" fmla="*/ 0 w 1194890"/>
                <a:gd name="connsiteY11" fmla="*/ 465615 h 793575"/>
                <a:gd name="connsiteX12" fmla="*/ 235612 w 1194890"/>
                <a:gd name="connsiteY12" fmla="*/ 230003 h 793575"/>
                <a:gd name="connsiteX13" fmla="*/ 327323 w 1194890"/>
                <a:gd name="connsiteY13" fmla="*/ 248518 h 793575"/>
                <a:gd name="connsiteX14" fmla="*/ 335296 w 1194890"/>
                <a:gd name="connsiteY14" fmla="*/ 252846 h 793575"/>
                <a:gd name="connsiteX15" fmla="*/ 347311 w 1194890"/>
                <a:gd name="connsiteY15" fmla="*/ 214139 h 793575"/>
                <a:gd name="connsiteX16" fmla="*/ 670372 w 1194890"/>
                <a:gd name="connsiteY16" fmla="*/ 0 h 793575"/>
                <a:gd name="connsiteX0" fmla="*/ 851841 w 1194890"/>
                <a:gd name="connsiteY0" fmla="*/ 793558 h 885253"/>
                <a:gd name="connsiteX1" fmla="*/ 283096 w 1194890"/>
                <a:gd name="connsiteY1" fmla="*/ 696440 h 885253"/>
                <a:gd name="connsiteX2" fmla="*/ 235612 w 1194890"/>
                <a:gd name="connsiteY2" fmla="*/ 701227 h 885253"/>
                <a:gd name="connsiteX3" fmla="*/ 0 w 1194890"/>
                <a:gd name="connsiteY3" fmla="*/ 465615 h 885253"/>
                <a:gd name="connsiteX4" fmla="*/ 235612 w 1194890"/>
                <a:gd name="connsiteY4" fmla="*/ 230003 h 885253"/>
                <a:gd name="connsiteX5" fmla="*/ 327323 w 1194890"/>
                <a:gd name="connsiteY5" fmla="*/ 248518 h 885253"/>
                <a:gd name="connsiteX6" fmla="*/ 335296 w 1194890"/>
                <a:gd name="connsiteY6" fmla="*/ 252846 h 885253"/>
                <a:gd name="connsiteX7" fmla="*/ 347311 w 1194890"/>
                <a:gd name="connsiteY7" fmla="*/ 214139 h 885253"/>
                <a:gd name="connsiteX8" fmla="*/ 670372 w 1194890"/>
                <a:gd name="connsiteY8" fmla="*/ 0 h 885253"/>
                <a:gd name="connsiteX9" fmla="*/ 1020986 w 1194890"/>
                <a:gd name="connsiteY9" fmla="*/ 350614 h 885253"/>
                <a:gd name="connsiteX10" fmla="*/ 1013863 w 1194890"/>
                <a:gd name="connsiteY10" fmla="*/ 421275 h 885253"/>
                <a:gd name="connsiteX11" fmla="*/ 1000099 w 1194890"/>
                <a:gd name="connsiteY11" fmla="*/ 465615 h 885253"/>
                <a:gd name="connsiteX12" fmla="*/ 1077084 w 1194890"/>
                <a:gd name="connsiteY12" fmla="*/ 465615 h 885253"/>
                <a:gd name="connsiteX13" fmla="*/ 1194890 w 1194890"/>
                <a:gd name="connsiteY13" fmla="*/ 583421 h 885253"/>
                <a:gd name="connsiteX14" fmla="*/ 1077084 w 1194890"/>
                <a:gd name="connsiteY14" fmla="*/ 701227 h 885253"/>
                <a:gd name="connsiteX15" fmla="*/ 921906 w 1194890"/>
                <a:gd name="connsiteY15" fmla="*/ 704410 h 885253"/>
                <a:gd name="connsiteX16" fmla="*/ 943536 w 1194890"/>
                <a:gd name="connsiteY16" fmla="*/ 885253 h 885253"/>
                <a:gd name="connsiteX0" fmla="*/ 851841 w 1194890"/>
                <a:gd name="connsiteY0" fmla="*/ 793558 h 793558"/>
                <a:gd name="connsiteX1" fmla="*/ 283096 w 1194890"/>
                <a:gd name="connsiteY1" fmla="*/ 696440 h 793558"/>
                <a:gd name="connsiteX2" fmla="*/ 235612 w 1194890"/>
                <a:gd name="connsiteY2" fmla="*/ 701227 h 793558"/>
                <a:gd name="connsiteX3" fmla="*/ 0 w 1194890"/>
                <a:gd name="connsiteY3" fmla="*/ 465615 h 793558"/>
                <a:gd name="connsiteX4" fmla="*/ 235612 w 1194890"/>
                <a:gd name="connsiteY4" fmla="*/ 230003 h 793558"/>
                <a:gd name="connsiteX5" fmla="*/ 327323 w 1194890"/>
                <a:gd name="connsiteY5" fmla="*/ 248518 h 793558"/>
                <a:gd name="connsiteX6" fmla="*/ 335296 w 1194890"/>
                <a:gd name="connsiteY6" fmla="*/ 252846 h 793558"/>
                <a:gd name="connsiteX7" fmla="*/ 347311 w 1194890"/>
                <a:gd name="connsiteY7" fmla="*/ 214139 h 793558"/>
                <a:gd name="connsiteX8" fmla="*/ 670372 w 1194890"/>
                <a:gd name="connsiteY8" fmla="*/ 0 h 793558"/>
                <a:gd name="connsiteX9" fmla="*/ 1020986 w 1194890"/>
                <a:gd name="connsiteY9" fmla="*/ 350614 h 793558"/>
                <a:gd name="connsiteX10" fmla="*/ 1013863 w 1194890"/>
                <a:gd name="connsiteY10" fmla="*/ 421275 h 793558"/>
                <a:gd name="connsiteX11" fmla="*/ 1000099 w 1194890"/>
                <a:gd name="connsiteY11" fmla="*/ 465615 h 793558"/>
                <a:gd name="connsiteX12" fmla="*/ 1077084 w 1194890"/>
                <a:gd name="connsiteY12" fmla="*/ 465615 h 793558"/>
                <a:gd name="connsiteX13" fmla="*/ 1194890 w 1194890"/>
                <a:gd name="connsiteY13" fmla="*/ 583421 h 793558"/>
                <a:gd name="connsiteX14" fmla="*/ 1077084 w 1194890"/>
                <a:gd name="connsiteY14" fmla="*/ 701227 h 793558"/>
                <a:gd name="connsiteX15" fmla="*/ 921906 w 1194890"/>
                <a:gd name="connsiteY15" fmla="*/ 704410 h 793558"/>
                <a:gd name="connsiteX0" fmla="*/ 283096 w 1194890"/>
                <a:gd name="connsiteY0" fmla="*/ 696440 h 704410"/>
                <a:gd name="connsiteX1" fmla="*/ 235612 w 1194890"/>
                <a:gd name="connsiteY1" fmla="*/ 701227 h 704410"/>
                <a:gd name="connsiteX2" fmla="*/ 0 w 1194890"/>
                <a:gd name="connsiteY2" fmla="*/ 465615 h 704410"/>
                <a:gd name="connsiteX3" fmla="*/ 235612 w 1194890"/>
                <a:gd name="connsiteY3" fmla="*/ 230003 h 704410"/>
                <a:gd name="connsiteX4" fmla="*/ 327323 w 1194890"/>
                <a:gd name="connsiteY4" fmla="*/ 248518 h 704410"/>
                <a:gd name="connsiteX5" fmla="*/ 335296 w 1194890"/>
                <a:gd name="connsiteY5" fmla="*/ 252846 h 704410"/>
                <a:gd name="connsiteX6" fmla="*/ 347311 w 1194890"/>
                <a:gd name="connsiteY6" fmla="*/ 214139 h 704410"/>
                <a:gd name="connsiteX7" fmla="*/ 670372 w 1194890"/>
                <a:gd name="connsiteY7" fmla="*/ 0 h 704410"/>
                <a:gd name="connsiteX8" fmla="*/ 1020986 w 1194890"/>
                <a:gd name="connsiteY8" fmla="*/ 350614 h 704410"/>
                <a:gd name="connsiteX9" fmla="*/ 1013863 w 1194890"/>
                <a:gd name="connsiteY9" fmla="*/ 421275 h 704410"/>
                <a:gd name="connsiteX10" fmla="*/ 1000099 w 1194890"/>
                <a:gd name="connsiteY10" fmla="*/ 465615 h 704410"/>
                <a:gd name="connsiteX11" fmla="*/ 1077084 w 1194890"/>
                <a:gd name="connsiteY11" fmla="*/ 465615 h 704410"/>
                <a:gd name="connsiteX12" fmla="*/ 1194890 w 1194890"/>
                <a:gd name="connsiteY12" fmla="*/ 583421 h 704410"/>
                <a:gd name="connsiteX13" fmla="*/ 1077084 w 1194890"/>
                <a:gd name="connsiteY13" fmla="*/ 701227 h 704410"/>
                <a:gd name="connsiteX14" fmla="*/ 921906 w 1194890"/>
                <a:gd name="connsiteY14" fmla="*/ 704410 h 704410"/>
                <a:gd name="connsiteX0" fmla="*/ 283096 w 1194890"/>
                <a:gd name="connsiteY0" fmla="*/ 696440 h 707594"/>
                <a:gd name="connsiteX1" fmla="*/ 235612 w 1194890"/>
                <a:gd name="connsiteY1" fmla="*/ 701227 h 707594"/>
                <a:gd name="connsiteX2" fmla="*/ 0 w 1194890"/>
                <a:gd name="connsiteY2" fmla="*/ 465615 h 707594"/>
                <a:gd name="connsiteX3" fmla="*/ 235612 w 1194890"/>
                <a:gd name="connsiteY3" fmla="*/ 230003 h 707594"/>
                <a:gd name="connsiteX4" fmla="*/ 327323 w 1194890"/>
                <a:gd name="connsiteY4" fmla="*/ 248518 h 707594"/>
                <a:gd name="connsiteX5" fmla="*/ 335296 w 1194890"/>
                <a:gd name="connsiteY5" fmla="*/ 252846 h 707594"/>
                <a:gd name="connsiteX6" fmla="*/ 347311 w 1194890"/>
                <a:gd name="connsiteY6" fmla="*/ 214139 h 707594"/>
                <a:gd name="connsiteX7" fmla="*/ 670372 w 1194890"/>
                <a:gd name="connsiteY7" fmla="*/ 0 h 707594"/>
                <a:gd name="connsiteX8" fmla="*/ 1020986 w 1194890"/>
                <a:gd name="connsiteY8" fmla="*/ 350614 h 707594"/>
                <a:gd name="connsiteX9" fmla="*/ 1013863 w 1194890"/>
                <a:gd name="connsiteY9" fmla="*/ 421275 h 707594"/>
                <a:gd name="connsiteX10" fmla="*/ 1000099 w 1194890"/>
                <a:gd name="connsiteY10" fmla="*/ 465615 h 707594"/>
                <a:gd name="connsiteX11" fmla="*/ 1077084 w 1194890"/>
                <a:gd name="connsiteY11" fmla="*/ 465615 h 707594"/>
                <a:gd name="connsiteX12" fmla="*/ 1194890 w 1194890"/>
                <a:gd name="connsiteY12" fmla="*/ 583421 h 707594"/>
                <a:gd name="connsiteX13" fmla="*/ 1077084 w 1194890"/>
                <a:gd name="connsiteY13" fmla="*/ 701227 h 707594"/>
                <a:gd name="connsiteX14" fmla="*/ 928274 w 1194890"/>
                <a:gd name="connsiteY14" fmla="*/ 707594 h 707594"/>
                <a:gd name="connsiteX0" fmla="*/ 283096 w 1194890"/>
                <a:gd name="connsiteY0" fmla="*/ 696440 h 707594"/>
                <a:gd name="connsiteX1" fmla="*/ 235612 w 1194890"/>
                <a:gd name="connsiteY1" fmla="*/ 701227 h 707594"/>
                <a:gd name="connsiteX2" fmla="*/ 0 w 1194890"/>
                <a:gd name="connsiteY2" fmla="*/ 465615 h 707594"/>
                <a:gd name="connsiteX3" fmla="*/ 235612 w 1194890"/>
                <a:gd name="connsiteY3" fmla="*/ 230003 h 707594"/>
                <a:gd name="connsiteX4" fmla="*/ 327323 w 1194890"/>
                <a:gd name="connsiteY4" fmla="*/ 248518 h 707594"/>
                <a:gd name="connsiteX5" fmla="*/ 335296 w 1194890"/>
                <a:gd name="connsiteY5" fmla="*/ 252846 h 707594"/>
                <a:gd name="connsiteX6" fmla="*/ 347311 w 1194890"/>
                <a:gd name="connsiteY6" fmla="*/ 214139 h 707594"/>
                <a:gd name="connsiteX7" fmla="*/ 670372 w 1194890"/>
                <a:gd name="connsiteY7" fmla="*/ 0 h 707594"/>
                <a:gd name="connsiteX8" fmla="*/ 1020986 w 1194890"/>
                <a:gd name="connsiteY8" fmla="*/ 350614 h 707594"/>
                <a:gd name="connsiteX9" fmla="*/ 1013863 w 1194890"/>
                <a:gd name="connsiteY9" fmla="*/ 421275 h 707594"/>
                <a:gd name="connsiteX10" fmla="*/ 1000099 w 1194890"/>
                <a:gd name="connsiteY10" fmla="*/ 465615 h 707594"/>
                <a:gd name="connsiteX11" fmla="*/ 1077084 w 1194890"/>
                <a:gd name="connsiteY11" fmla="*/ 465615 h 707594"/>
                <a:gd name="connsiteX12" fmla="*/ 1194890 w 1194890"/>
                <a:gd name="connsiteY12" fmla="*/ 583421 h 707594"/>
                <a:gd name="connsiteX13" fmla="*/ 1077084 w 1194890"/>
                <a:gd name="connsiteY13" fmla="*/ 701227 h 707594"/>
                <a:gd name="connsiteX14" fmla="*/ 928274 w 1194890"/>
                <a:gd name="connsiteY14" fmla="*/ 707594 h 707594"/>
                <a:gd name="connsiteX15" fmla="*/ 283096 w 1194890"/>
                <a:gd name="connsiteY15" fmla="*/ 696440 h 707594"/>
                <a:gd name="connsiteX0" fmla="*/ 928274 w 1194890"/>
                <a:gd name="connsiteY0" fmla="*/ 707594 h 707594"/>
                <a:gd name="connsiteX1" fmla="*/ 235612 w 1194890"/>
                <a:gd name="connsiteY1" fmla="*/ 701227 h 707594"/>
                <a:gd name="connsiteX2" fmla="*/ 0 w 1194890"/>
                <a:gd name="connsiteY2" fmla="*/ 465615 h 707594"/>
                <a:gd name="connsiteX3" fmla="*/ 235612 w 1194890"/>
                <a:gd name="connsiteY3" fmla="*/ 230003 h 707594"/>
                <a:gd name="connsiteX4" fmla="*/ 327323 w 1194890"/>
                <a:gd name="connsiteY4" fmla="*/ 248518 h 707594"/>
                <a:gd name="connsiteX5" fmla="*/ 335296 w 1194890"/>
                <a:gd name="connsiteY5" fmla="*/ 252846 h 707594"/>
                <a:gd name="connsiteX6" fmla="*/ 347311 w 1194890"/>
                <a:gd name="connsiteY6" fmla="*/ 214139 h 707594"/>
                <a:gd name="connsiteX7" fmla="*/ 670372 w 1194890"/>
                <a:gd name="connsiteY7" fmla="*/ 0 h 707594"/>
                <a:gd name="connsiteX8" fmla="*/ 1020986 w 1194890"/>
                <a:gd name="connsiteY8" fmla="*/ 350614 h 707594"/>
                <a:gd name="connsiteX9" fmla="*/ 1013863 w 1194890"/>
                <a:gd name="connsiteY9" fmla="*/ 421275 h 707594"/>
                <a:gd name="connsiteX10" fmla="*/ 1000099 w 1194890"/>
                <a:gd name="connsiteY10" fmla="*/ 465615 h 707594"/>
                <a:gd name="connsiteX11" fmla="*/ 1077084 w 1194890"/>
                <a:gd name="connsiteY11" fmla="*/ 465615 h 707594"/>
                <a:gd name="connsiteX12" fmla="*/ 1194890 w 1194890"/>
                <a:gd name="connsiteY12" fmla="*/ 583421 h 707594"/>
                <a:gd name="connsiteX13" fmla="*/ 1077084 w 1194890"/>
                <a:gd name="connsiteY13" fmla="*/ 701227 h 707594"/>
                <a:gd name="connsiteX14" fmla="*/ 928274 w 1194890"/>
                <a:gd name="connsiteY14" fmla="*/ 707594 h 707594"/>
                <a:gd name="connsiteX0" fmla="*/ 1077084 w 1194890"/>
                <a:gd name="connsiteY0" fmla="*/ 701227 h 701227"/>
                <a:gd name="connsiteX1" fmla="*/ 235612 w 1194890"/>
                <a:gd name="connsiteY1" fmla="*/ 701227 h 701227"/>
                <a:gd name="connsiteX2" fmla="*/ 0 w 1194890"/>
                <a:gd name="connsiteY2" fmla="*/ 465615 h 701227"/>
                <a:gd name="connsiteX3" fmla="*/ 235612 w 1194890"/>
                <a:gd name="connsiteY3" fmla="*/ 230003 h 701227"/>
                <a:gd name="connsiteX4" fmla="*/ 327323 w 1194890"/>
                <a:gd name="connsiteY4" fmla="*/ 248518 h 701227"/>
                <a:gd name="connsiteX5" fmla="*/ 335296 w 1194890"/>
                <a:gd name="connsiteY5" fmla="*/ 252846 h 701227"/>
                <a:gd name="connsiteX6" fmla="*/ 347311 w 1194890"/>
                <a:gd name="connsiteY6" fmla="*/ 214139 h 701227"/>
                <a:gd name="connsiteX7" fmla="*/ 670372 w 1194890"/>
                <a:gd name="connsiteY7" fmla="*/ 0 h 701227"/>
                <a:gd name="connsiteX8" fmla="*/ 1020986 w 1194890"/>
                <a:gd name="connsiteY8" fmla="*/ 350614 h 701227"/>
                <a:gd name="connsiteX9" fmla="*/ 1013863 w 1194890"/>
                <a:gd name="connsiteY9" fmla="*/ 421275 h 701227"/>
                <a:gd name="connsiteX10" fmla="*/ 1000099 w 1194890"/>
                <a:gd name="connsiteY10" fmla="*/ 465615 h 701227"/>
                <a:gd name="connsiteX11" fmla="*/ 1077084 w 1194890"/>
                <a:gd name="connsiteY11" fmla="*/ 465615 h 701227"/>
                <a:gd name="connsiteX12" fmla="*/ 1194890 w 1194890"/>
                <a:gd name="connsiteY12" fmla="*/ 583421 h 701227"/>
                <a:gd name="connsiteX13" fmla="*/ 1077084 w 1194890"/>
                <a:gd name="connsiteY13" fmla="*/ 701227 h 701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94890" h="701227">
                  <a:moveTo>
                    <a:pt x="1077084" y="701227"/>
                  </a:moveTo>
                  <a:lnTo>
                    <a:pt x="235612" y="701227"/>
                  </a:lnTo>
                  <a:cubicBezTo>
                    <a:pt x="105487" y="701227"/>
                    <a:pt x="0" y="595740"/>
                    <a:pt x="0" y="465615"/>
                  </a:cubicBezTo>
                  <a:cubicBezTo>
                    <a:pt x="0" y="335490"/>
                    <a:pt x="105487" y="230003"/>
                    <a:pt x="235612" y="230003"/>
                  </a:cubicBezTo>
                  <a:cubicBezTo>
                    <a:pt x="268144" y="230003"/>
                    <a:pt x="299135" y="236596"/>
                    <a:pt x="327323" y="248518"/>
                  </a:cubicBezTo>
                  <a:lnTo>
                    <a:pt x="335296" y="252846"/>
                  </a:lnTo>
                  <a:lnTo>
                    <a:pt x="347311" y="214139"/>
                  </a:lnTo>
                  <a:cubicBezTo>
                    <a:pt x="400537" y="88298"/>
                    <a:pt x="525143" y="0"/>
                    <a:pt x="670372" y="0"/>
                  </a:cubicBezTo>
                  <a:cubicBezTo>
                    <a:pt x="864011" y="0"/>
                    <a:pt x="1020986" y="156975"/>
                    <a:pt x="1020986" y="350614"/>
                  </a:cubicBezTo>
                  <a:cubicBezTo>
                    <a:pt x="1020986" y="374819"/>
                    <a:pt x="1018534" y="398451"/>
                    <a:pt x="1013863" y="421275"/>
                  </a:cubicBezTo>
                  <a:lnTo>
                    <a:pt x="1000099" y="465615"/>
                  </a:lnTo>
                  <a:lnTo>
                    <a:pt x="1077084" y="465615"/>
                  </a:lnTo>
                  <a:cubicBezTo>
                    <a:pt x="1142146" y="465615"/>
                    <a:pt x="1194890" y="518359"/>
                    <a:pt x="1194890" y="583421"/>
                  </a:cubicBezTo>
                  <a:cubicBezTo>
                    <a:pt x="1194890" y="648483"/>
                    <a:pt x="1142146" y="701227"/>
                    <a:pt x="1077084" y="701227"/>
                  </a:cubicBezTo>
                  <a:close/>
                </a:path>
              </a:pathLst>
            </a:custGeom>
            <a:grpFill/>
            <a:ln w="12700" cap="rnd">
              <a:solidFill>
                <a:schemeClr val="tx2"/>
              </a:solidFill>
              <a:miter lim="800000"/>
              <a:headEnd/>
              <a:tailEnd/>
            </a:ln>
            <a:effectLst/>
            <a:extLst/>
          </p:spPr>
          <p:txBody>
            <a:bodyPr wrap="square" lIns="93247" tIns="46623" rIns="93247" bIns="46623" numCol="1" spcCol="0" rtlCol="0" fromWordArt="0" anchor="ctr" anchorCtr="0" forceAA="0" compatLnSpc="1"/>
            <a:lstStyle/>
            <a:p>
              <a:pPr defTabSz="932418">
                <a:defRPr/>
              </a:pPr>
              <a:endParaRPr lang="en-US" sz="1836">
                <a:solidFill>
                  <a:srgbClr val="0078D7"/>
                </a:solidFill>
                <a:latin typeface="Arial" charset="0"/>
                <a:ea typeface="Arial" charset="0"/>
                <a:cs typeface="Arial" charset="0"/>
              </a:endParaRPr>
            </a:p>
          </p:txBody>
        </p:sp>
        <p:sp>
          <p:nvSpPr>
            <p:cNvPr id="25" name="Cylinder 513">
              <a:extLst>
                <a:ext uri="{FF2B5EF4-FFF2-40B4-BE49-F238E27FC236}">
                  <a16:creationId xmlns:a16="http://schemas.microsoft.com/office/drawing/2014/main" id="{16F0E87C-2F06-4C84-9010-AA7F3BB8201C}"/>
                </a:ext>
              </a:extLst>
            </p:cNvPr>
            <p:cNvSpPr/>
            <p:nvPr/>
          </p:nvSpPr>
          <p:spPr bwMode="auto">
            <a:xfrm>
              <a:off x="6502499" y="3307832"/>
              <a:ext cx="545174" cy="716227"/>
            </a:xfrm>
            <a:prstGeom prst="can">
              <a:avLst>
                <a:gd name="adj" fmla="val 39530"/>
              </a:avLst>
            </a:pr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9196" rIns="0" bIns="149196" numCol="1" spcCol="0" rtlCol="0" fromWordArt="0" anchor="ctr" anchorCtr="0" forceAA="0" compatLnSpc="1">
              <a:prstTxWarp prst="textNoShape">
                <a:avLst/>
              </a:prstTxWarp>
              <a:noAutofit/>
            </a:bodyPr>
            <a:lstStyle/>
            <a:p>
              <a:pPr algn="ctr" defTabSz="950846" fontAlgn="base">
                <a:lnSpc>
                  <a:spcPct val="90000"/>
                </a:lnSpc>
                <a:spcBef>
                  <a:spcPct val="0"/>
                </a:spcBef>
                <a:spcAft>
                  <a:spcPct val="0"/>
                </a:spcAft>
                <a:defRPr/>
              </a:pPr>
              <a:endParaRPr lang="en-US" sz="1020" b="1">
                <a:solidFill>
                  <a:srgbClr val="0078D7"/>
                </a:solidFill>
                <a:latin typeface="Segoe UI Semibold" charset="0"/>
                <a:ea typeface="Segoe UI Semibold" charset="0"/>
                <a:cs typeface="Segoe UI Semibold" charset="0"/>
              </a:endParaRPr>
            </a:p>
          </p:txBody>
        </p:sp>
        <p:grpSp>
          <p:nvGrpSpPr>
            <p:cNvPr id="26" name="Group 25">
              <a:extLst>
                <a:ext uri="{FF2B5EF4-FFF2-40B4-BE49-F238E27FC236}">
                  <a16:creationId xmlns:a16="http://schemas.microsoft.com/office/drawing/2014/main" id="{617B62E7-4C29-4DC5-A484-A414203B17A6}"/>
                </a:ext>
              </a:extLst>
            </p:cNvPr>
            <p:cNvGrpSpPr/>
            <p:nvPr/>
          </p:nvGrpSpPr>
          <p:grpSpPr>
            <a:xfrm>
              <a:off x="6164265" y="3888122"/>
              <a:ext cx="1083519" cy="855351"/>
              <a:chOff x="5335200" y="1214833"/>
              <a:chExt cx="957600" cy="765167"/>
            </a:xfrm>
            <a:grpFill/>
          </p:grpSpPr>
          <p:cxnSp>
            <p:nvCxnSpPr>
              <p:cNvPr id="27" name="Straight Connector 26">
                <a:extLst>
                  <a:ext uri="{FF2B5EF4-FFF2-40B4-BE49-F238E27FC236}">
                    <a16:creationId xmlns:a16="http://schemas.microsoft.com/office/drawing/2014/main" id="{70A4DB75-EFD9-4BF2-8E51-C3A20CDBD14C}"/>
                  </a:ext>
                </a:extLst>
              </p:cNvPr>
              <p:cNvCxnSpPr/>
              <p:nvPr/>
            </p:nvCxnSpPr>
            <p:spPr>
              <a:xfrm>
                <a:off x="5335200" y="1214833"/>
                <a:ext cx="0" cy="765167"/>
              </a:xfrm>
              <a:prstGeom prst="line">
                <a:avLst/>
              </a:prstGeom>
              <a:grpFill/>
              <a:ln w="12700">
                <a:solidFill>
                  <a:schemeClr val="tx2"/>
                </a:solidFill>
                <a:prstDash val="sysDash"/>
                <a:headEnd type="triangle" w="sm" len="sm"/>
                <a:tailEnd w="sm" len="sm"/>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1CAC7F46-5A34-4905-8294-A7FBD9EFBB5B}"/>
                  </a:ext>
                </a:extLst>
              </p:cNvPr>
              <p:cNvCxnSpPr/>
              <p:nvPr/>
            </p:nvCxnSpPr>
            <p:spPr>
              <a:xfrm>
                <a:off x="6292800" y="1214833"/>
                <a:ext cx="0" cy="765167"/>
              </a:xfrm>
              <a:prstGeom prst="line">
                <a:avLst/>
              </a:prstGeom>
              <a:grpFill/>
              <a:ln w="12700">
                <a:solidFill>
                  <a:schemeClr val="tx2"/>
                </a:solidFill>
                <a:prstDash val="sysDash"/>
                <a:headEnd type="triangle" w="sm" len="sm"/>
                <a:tailEnd w="sm" len="sm"/>
              </a:ln>
            </p:spPr>
            <p:style>
              <a:lnRef idx="1">
                <a:schemeClr val="accent1"/>
              </a:lnRef>
              <a:fillRef idx="0">
                <a:schemeClr val="accent1"/>
              </a:fillRef>
              <a:effectRef idx="0">
                <a:schemeClr val="accent1"/>
              </a:effectRef>
              <a:fontRef idx="minor">
                <a:schemeClr val="tx1"/>
              </a:fontRef>
            </p:style>
          </p:cxnSp>
        </p:grpSp>
      </p:grpSp>
      <p:grpSp>
        <p:nvGrpSpPr>
          <p:cNvPr id="11" name="Group 10">
            <a:extLst>
              <a:ext uri="{FF2B5EF4-FFF2-40B4-BE49-F238E27FC236}">
                <a16:creationId xmlns:a16="http://schemas.microsoft.com/office/drawing/2014/main" id="{C6B2CD68-17CE-4759-838E-FF20EA987FDA}"/>
              </a:ext>
            </a:extLst>
          </p:cNvPr>
          <p:cNvGrpSpPr/>
          <p:nvPr/>
        </p:nvGrpSpPr>
        <p:grpSpPr>
          <a:xfrm>
            <a:off x="7561692" y="2184834"/>
            <a:ext cx="500087" cy="503451"/>
            <a:chOff x="7527828" y="1603651"/>
            <a:chExt cx="943158" cy="949502"/>
          </a:xfrm>
        </p:grpSpPr>
        <p:sp>
          <p:nvSpPr>
            <p:cNvPr id="12" name="Freeform 22">
              <a:extLst>
                <a:ext uri="{FF2B5EF4-FFF2-40B4-BE49-F238E27FC236}">
                  <a16:creationId xmlns:a16="http://schemas.microsoft.com/office/drawing/2014/main" id="{2A566BC8-6CDB-4225-9914-F3B171DF0333}"/>
                </a:ext>
              </a:extLst>
            </p:cNvPr>
            <p:cNvSpPr>
              <a:spLocks/>
            </p:cNvSpPr>
            <p:nvPr/>
          </p:nvSpPr>
          <p:spPr bwMode="auto">
            <a:xfrm>
              <a:off x="7994247" y="1860287"/>
              <a:ext cx="166410" cy="318003"/>
            </a:xfrm>
            <a:custGeom>
              <a:avLst/>
              <a:gdLst>
                <a:gd name="T0" fmla="*/ 0 w 146"/>
                <a:gd name="T1" fmla="*/ 0 h 279"/>
                <a:gd name="T2" fmla="*/ 0 w 146"/>
                <a:gd name="T3" fmla="*/ 196 h 279"/>
                <a:gd name="T4" fmla="*/ 146 w 146"/>
                <a:gd name="T5" fmla="*/ 279 h 279"/>
              </a:gdLst>
              <a:ahLst/>
              <a:cxnLst>
                <a:cxn ang="0">
                  <a:pos x="T0" y="T1"/>
                </a:cxn>
                <a:cxn ang="0">
                  <a:pos x="T2" y="T3"/>
                </a:cxn>
                <a:cxn ang="0">
                  <a:pos x="T4" y="T5"/>
                </a:cxn>
              </a:cxnLst>
              <a:rect l="0" t="0" r="r" b="b"/>
              <a:pathLst>
                <a:path w="146" h="279">
                  <a:moveTo>
                    <a:pt x="0" y="0"/>
                  </a:moveTo>
                  <a:lnTo>
                    <a:pt x="0" y="196"/>
                  </a:lnTo>
                  <a:lnTo>
                    <a:pt x="146" y="279"/>
                  </a:lnTo>
                </a:path>
              </a:pathLst>
            </a:custGeom>
            <a:noFill/>
            <a:ln w="12700"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32418">
                <a:defRPr/>
              </a:pPr>
              <a:endParaRPr lang="en-US" sz="2040">
                <a:gradFill>
                  <a:gsLst>
                    <a:gs pos="0">
                      <a:srgbClr val="000000"/>
                    </a:gs>
                    <a:gs pos="100000">
                      <a:srgbClr val="000000"/>
                    </a:gs>
                  </a:gsLst>
                  <a:lin ang="5400000" scaled="1"/>
                </a:gradFill>
                <a:latin typeface="Segoe UI"/>
              </a:endParaRPr>
            </a:p>
          </p:txBody>
        </p:sp>
        <p:sp>
          <p:nvSpPr>
            <p:cNvPr id="13" name="Oval 12">
              <a:extLst>
                <a:ext uri="{FF2B5EF4-FFF2-40B4-BE49-F238E27FC236}">
                  <a16:creationId xmlns:a16="http://schemas.microsoft.com/office/drawing/2014/main" id="{BED2F394-8EEE-4E4A-A77A-A8F15ED7BAF2}"/>
                </a:ext>
              </a:extLst>
            </p:cNvPr>
            <p:cNvSpPr/>
            <p:nvPr/>
          </p:nvSpPr>
          <p:spPr bwMode="auto">
            <a:xfrm>
              <a:off x="7579902" y="1667336"/>
              <a:ext cx="833061" cy="833060"/>
            </a:xfrm>
            <a:prstGeom prst="ellipse">
              <a:avLst/>
            </a:prstGeom>
            <a:noFill/>
            <a:ln w="12700"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32418">
                <a:defRPr/>
              </a:pPr>
              <a:endParaRPr lang="en-US" sz="2040" err="1">
                <a:gradFill>
                  <a:gsLst>
                    <a:gs pos="0">
                      <a:srgbClr val="000000"/>
                    </a:gs>
                    <a:gs pos="100000">
                      <a:srgbClr val="000000"/>
                    </a:gs>
                  </a:gsLst>
                  <a:lin ang="5400000" scaled="1"/>
                </a:gradFill>
                <a:latin typeface="Segoe UI"/>
              </a:endParaRPr>
            </a:p>
          </p:txBody>
        </p:sp>
        <p:sp useBgFill="1">
          <p:nvSpPr>
            <p:cNvPr id="14" name="Rectangle 13">
              <a:extLst>
                <a:ext uri="{FF2B5EF4-FFF2-40B4-BE49-F238E27FC236}">
                  <a16:creationId xmlns:a16="http://schemas.microsoft.com/office/drawing/2014/main" id="{3D4BB2D0-82E1-4F3E-85DE-11C7B333E6ED}"/>
                </a:ext>
              </a:extLst>
            </p:cNvPr>
            <p:cNvSpPr/>
            <p:nvPr/>
          </p:nvSpPr>
          <p:spPr bwMode="auto">
            <a:xfrm rot="20637905">
              <a:off x="8350247" y="1930610"/>
              <a:ext cx="115754" cy="99639"/>
            </a:xfrm>
            <a:prstGeom prst="rect">
              <a:avLst/>
            </a:prstGeom>
            <a:ln w="15875">
              <a:noFill/>
              <a:headEnd type="none" w="med" len="med"/>
              <a:tailEnd type="none" w="med" len="med"/>
            </a:ln>
            <a:effectLst/>
            <a:extLst>
              <a:ext uri="{909E8E84-426E-40DD-AFC4-6F175D3DCCD1}">
                <a14:hiddenFill xmlns:a14="http://schemas.microsoft.com/office/drawing/2010/main">
                  <a:solidFill>
                    <a:srgbClr val="FFFFFF"/>
                  </a:solidFill>
                </a14:hiddenFill>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856" err="1">
                <a:gradFill>
                  <a:gsLst>
                    <a:gs pos="0">
                      <a:srgbClr val="000000"/>
                    </a:gs>
                    <a:gs pos="100000">
                      <a:srgbClr val="000000"/>
                    </a:gs>
                  </a:gsLst>
                  <a:lin ang="5400000" scaled="1"/>
                </a:gradFill>
                <a:latin typeface="Segoe UI"/>
                <a:ea typeface="Segoe UI" pitchFamily="34" charset="0"/>
                <a:cs typeface="Segoe UI" pitchFamily="34" charset="0"/>
              </a:endParaRPr>
            </a:p>
          </p:txBody>
        </p:sp>
        <p:sp>
          <p:nvSpPr>
            <p:cNvPr id="15" name="Freeform 36">
              <a:extLst>
                <a:ext uri="{FF2B5EF4-FFF2-40B4-BE49-F238E27FC236}">
                  <a16:creationId xmlns:a16="http://schemas.microsoft.com/office/drawing/2014/main" id="{539F0853-4B40-48D5-8EEE-9107D3666D27}"/>
                </a:ext>
              </a:extLst>
            </p:cNvPr>
            <p:cNvSpPr>
              <a:spLocks/>
            </p:cNvSpPr>
            <p:nvPr/>
          </p:nvSpPr>
          <p:spPr bwMode="auto">
            <a:xfrm rot="12755080">
              <a:off x="8369481" y="2041285"/>
              <a:ext cx="101505" cy="103183"/>
            </a:xfrm>
            <a:custGeom>
              <a:avLst/>
              <a:gdLst>
                <a:gd name="T0" fmla="*/ 121 w 121"/>
                <a:gd name="T1" fmla="*/ 0 h 123"/>
                <a:gd name="T2" fmla="*/ 119 w 121"/>
                <a:gd name="T3" fmla="*/ 123 h 123"/>
                <a:gd name="T4" fmla="*/ 0 w 121"/>
                <a:gd name="T5" fmla="*/ 121 h 123"/>
              </a:gdLst>
              <a:ahLst/>
              <a:cxnLst>
                <a:cxn ang="0">
                  <a:pos x="T0" y="T1"/>
                </a:cxn>
                <a:cxn ang="0">
                  <a:pos x="T2" y="T3"/>
                </a:cxn>
                <a:cxn ang="0">
                  <a:pos x="T4" y="T5"/>
                </a:cxn>
              </a:cxnLst>
              <a:rect l="0" t="0" r="r" b="b"/>
              <a:pathLst>
                <a:path w="121" h="123">
                  <a:moveTo>
                    <a:pt x="121" y="0"/>
                  </a:moveTo>
                  <a:lnTo>
                    <a:pt x="119" y="123"/>
                  </a:lnTo>
                  <a:lnTo>
                    <a:pt x="0" y="121"/>
                  </a:lnTo>
                </a:path>
              </a:pathLst>
            </a:custGeom>
            <a:noFill/>
            <a:ln w="12700"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32418">
                <a:defRPr/>
              </a:pPr>
              <a:endParaRPr lang="en-US" sz="2040">
                <a:gradFill>
                  <a:gsLst>
                    <a:gs pos="0">
                      <a:srgbClr val="000000"/>
                    </a:gs>
                    <a:gs pos="100000">
                      <a:srgbClr val="000000"/>
                    </a:gs>
                  </a:gsLst>
                  <a:lin ang="5400000" scaled="1"/>
                </a:gradFill>
                <a:latin typeface="Segoe UI"/>
              </a:endParaRPr>
            </a:p>
          </p:txBody>
        </p:sp>
        <p:sp useBgFill="1">
          <p:nvSpPr>
            <p:cNvPr id="16" name="Oval 19">
              <a:extLst>
                <a:ext uri="{FF2B5EF4-FFF2-40B4-BE49-F238E27FC236}">
                  <a16:creationId xmlns:a16="http://schemas.microsoft.com/office/drawing/2014/main" id="{71E8E950-FDD2-4C85-8173-82550E1749E6}"/>
                </a:ext>
              </a:extLst>
            </p:cNvPr>
            <p:cNvSpPr>
              <a:spLocks noChangeArrowheads="1"/>
            </p:cNvSpPr>
            <p:nvPr/>
          </p:nvSpPr>
          <p:spPr bwMode="auto">
            <a:xfrm>
              <a:off x="7939779" y="1603651"/>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32418">
                <a:defRPr/>
              </a:pPr>
              <a:endParaRPr lang="en-US" sz="2040">
                <a:gradFill>
                  <a:gsLst>
                    <a:gs pos="0">
                      <a:srgbClr val="000000"/>
                    </a:gs>
                    <a:gs pos="100000">
                      <a:srgbClr val="000000"/>
                    </a:gs>
                  </a:gsLst>
                  <a:lin ang="5400000" scaled="1"/>
                </a:gradFill>
                <a:latin typeface="Segoe UI"/>
              </a:endParaRPr>
            </a:p>
          </p:txBody>
        </p:sp>
        <p:sp useBgFill="1">
          <p:nvSpPr>
            <p:cNvPr id="17" name="Oval 20">
              <a:extLst>
                <a:ext uri="{FF2B5EF4-FFF2-40B4-BE49-F238E27FC236}">
                  <a16:creationId xmlns:a16="http://schemas.microsoft.com/office/drawing/2014/main" id="{0FC8B535-3432-4588-B746-7391F8297EB3}"/>
                </a:ext>
              </a:extLst>
            </p:cNvPr>
            <p:cNvSpPr>
              <a:spLocks noChangeArrowheads="1"/>
            </p:cNvSpPr>
            <p:nvPr/>
          </p:nvSpPr>
          <p:spPr bwMode="auto">
            <a:xfrm>
              <a:off x="7527828" y="2015601"/>
              <a:ext cx="113307" cy="113307"/>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32418">
                <a:defRPr/>
              </a:pPr>
              <a:endParaRPr lang="en-US" sz="2040">
                <a:gradFill>
                  <a:gsLst>
                    <a:gs pos="0">
                      <a:srgbClr val="000000"/>
                    </a:gs>
                    <a:gs pos="100000">
                      <a:srgbClr val="000000"/>
                    </a:gs>
                  </a:gsLst>
                  <a:lin ang="5400000" scaled="1"/>
                </a:gradFill>
                <a:latin typeface="Segoe UI"/>
              </a:endParaRPr>
            </a:p>
          </p:txBody>
        </p:sp>
        <p:sp useBgFill="1">
          <p:nvSpPr>
            <p:cNvPr id="18" name="Oval 21">
              <a:extLst>
                <a:ext uri="{FF2B5EF4-FFF2-40B4-BE49-F238E27FC236}">
                  <a16:creationId xmlns:a16="http://schemas.microsoft.com/office/drawing/2014/main" id="{9CF75254-E17E-4A2B-BB95-049486B1CDB3}"/>
                </a:ext>
              </a:extLst>
            </p:cNvPr>
            <p:cNvSpPr>
              <a:spLocks noChangeArrowheads="1"/>
            </p:cNvSpPr>
            <p:nvPr/>
          </p:nvSpPr>
          <p:spPr bwMode="auto">
            <a:xfrm>
              <a:off x="7939778" y="2439845"/>
              <a:ext cx="113308" cy="113308"/>
            </a:xfrm>
            <a:prstGeom prst="ellipse">
              <a:avLst/>
            </a:prstGeom>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32418">
                <a:defRPr/>
              </a:pPr>
              <a:endParaRPr lang="en-US" sz="2040">
                <a:gradFill>
                  <a:gsLst>
                    <a:gs pos="0">
                      <a:srgbClr val="000000"/>
                    </a:gs>
                    <a:gs pos="100000">
                      <a:srgbClr val="000000"/>
                    </a:gs>
                  </a:gsLst>
                  <a:lin ang="5400000" scaled="1"/>
                </a:gradFill>
                <a:latin typeface="Segoe UI"/>
              </a:endParaRPr>
            </a:p>
          </p:txBody>
        </p:sp>
      </p:grpSp>
    </p:spTree>
    <p:extLst>
      <p:ext uri="{BB962C8B-B14F-4D97-AF65-F5344CB8AC3E}">
        <p14:creationId xmlns:p14="http://schemas.microsoft.com/office/powerpoint/2010/main" val="160504125"/>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04614-86AD-47D4-996D-89D58A16EFCF}"/>
              </a:ext>
            </a:extLst>
          </p:cNvPr>
          <p:cNvSpPr>
            <a:spLocks noGrp="1"/>
          </p:cNvSpPr>
          <p:nvPr>
            <p:ph type="title"/>
          </p:nvPr>
        </p:nvSpPr>
        <p:spPr>
          <a:xfrm>
            <a:off x="275482" y="295731"/>
            <a:ext cx="11887878" cy="917444"/>
          </a:xfrm>
        </p:spPr>
        <p:txBody>
          <a:bodyPr/>
          <a:lstStyle/>
          <a:p>
            <a:r>
              <a:rPr lang="en-US"/>
              <a:t>Azure Database Migration Service (DMS)</a:t>
            </a:r>
          </a:p>
        </p:txBody>
      </p:sp>
      <p:sp>
        <p:nvSpPr>
          <p:cNvPr id="4" name="Rectangle 3">
            <a:extLst>
              <a:ext uri="{FF2B5EF4-FFF2-40B4-BE49-F238E27FC236}">
                <a16:creationId xmlns:a16="http://schemas.microsoft.com/office/drawing/2014/main" id="{0C4F496E-CA14-42C1-B2A2-CB4624260CAA}"/>
              </a:ext>
            </a:extLst>
          </p:cNvPr>
          <p:cNvSpPr/>
          <p:nvPr/>
        </p:nvSpPr>
        <p:spPr bwMode="auto">
          <a:xfrm>
            <a:off x="275482" y="2806189"/>
            <a:ext cx="3508832" cy="3037255"/>
          </a:xfrm>
          <a:prstGeom prst="rect">
            <a:avLst/>
          </a:prstGeom>
          <a:noFill/>
          <a:ln w="127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 name="TextBox 11">
            <a:extLst>
              <a:ext uri="{FF2B5EF4-FFF2-40B4-BE49-F238E27FC236}">
                <a16:creationId xmlns:a16="http://schemas.microsoft.com/office/drawing/2014/main" id="{E1121E82-0673-4656-8739-EDD7A9A8768F}"/>
              </a:ext>
            </a:extLst>
          </p:cNvPr>
          <p:cNvSpPr txBox="1"/>
          <p:nvPr/>
        </p:nvSpPr>
        <p:spPr>
          <a:xfrm>
            <a:off x="275483" y="2306218"/>
            <a:ext cx="1697611" cy="261697"/>
          </a:xfrm>
          <a:prstGeom prst="rect">
            <a:avLst/>
          </a:prstGeom>
        </p:spPr>
        <p:txBody>
          <a:bodyPr wrap="square" lIns="91427" tIns="45713" rIns="91427" bIns="45713" rtlCol="0">
            <a:spAutoFit/>
          </a:bodyPr>
          <a:lstStyle>
            <a:defPPr>
              <a:defRPr lang="en-US"/>
            </a:defPPr>
            <a:lvl1pPr algn="ctr">
              <a:lnSpc>
                <a:spcPct val="90000"/>
              </a:lnSpc>
              <a:spcAft>
                <a:spcPts val="600"/>
              </a:spcAft>
              <a:defRPr sz="1200">
                <a:solidFill>
                  <a:schemeClr val="tx2"/>
                </a:solidFill>
              </a:defRPr>
            </a:lvl1pPr>
          </a:lstStyle>
          <a:p>
            <a:pPr algn="l" defTabSz="932563">
              <a:defRPr/>
            </a:pPr>
            <a:r>
              <a:rPr lang="en-US" sz="1199">
                <a:solidFill>
                  <a:srgbClr val="0078D7"/>
                </a:solidFill>
                <a:latin typeface="Segoe UI"/>
              </a:rPr>
              <a:t>On-prem network</a:t>
            </a:r>
          </a:p>
        </p:txBody>
      </p:sp>
      <p:cxnSp>
        <p:nvCxnSpPr>
          <p:cNvPr id="14" name="Straight Connector 13">
            <a:extLst>
              <a:ext uri="{FF2B5EF4-FFF2-40B4-BE49-F238E27FC236}">
                <a16:creationId xmlns:a16="http://schemas.microsoft.com/office/drawing/2014/main" id="{DD63202F-E2C6-49A9-A94B-FB38C8BFEA3B}"/>
              </a:ext>
            </a:extLst>
          </p:cNvPr>
          <p:cNvCxnSpPr>
            <a:cxnSpLocks/>
            <a:stCxn id="4" idx="1"/>
            <a:endCxn id="4" idx="3"/>
          </p:cNvCxnSpPr>
          <p:nvPr/>
        </p:nvCxnSpPr>
        <p:spPr>
          <a:xfrm>
            <a:off x="275482" y="4324817"/>
            <a:ext cx="3508832" cy="0"/>
          </a:xfrm>
          <a:prstGeom prst="line">
            <a:avLst/>
          </a:prstGeom>
          <a:solidFill>
            <a:schemeClr val="bg1"/>
          </a:solidFill>
          <a:ln w="127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15" name="TextBox 14">
            <a:extLst>
              <a:ext uri="{FF2B5EF4-FFF2-40B4-BE49-F238E27FC236}">
                <a16:creationId xmlns:a16="http://schemas.microsoft.com/office/drawing/2014/main" id="{DDE4B235-3D4A-4CB7-9500-61CED108BE6C}"/>
              </a:ext>
            </a:extLst>
          </p:cNvPr>
          <p:cNvSpPr txBox="1"/>
          <p:nvPr/>
        </p:nvSpPr>
        <p:spPr>
          <a:xfrm>
            <a:off x="246733" y="3646757"/>
            <a:ext cx="893647" cy="415228"/>
          </a:xfrm>
          <a:prstGeom prst="rect">
            <a:avLst/>
          </a:prstGeom>
        </p:spPr>
        <p:txBody>
          <a:bodyPr wrap="square" lIns="91427" tIns="45713" rIns="91427" bIns="45713" rtlCol="0">
            <a:spAutoFit/>
          </a:bodyPr>
          <a:lstStyle>
            <a:defPPr>
              <a:defRPr lang="en-US"/>
            </a:defPPr>
            <a:lvl1pPr algn="ctr">
              <a:lnSpc>
                <a:spcPct val="90000"/>
              </a:lnSpc>
              <a:spcAft>
                <a:spcPts val="600"/>
              </a:spcAft>
              <a:defRPr sz="1200">
                <a:solidFill>
                  <a:schemeClr val="tx2"/>
                </a:solidFill>
              </a:defRPr>
            </a:lvl1pPr>
          </a:lstStyle>
          <a:p>
            <a:pPr defTabSz="932563">
              <a:lnSpc>
                <a:spcPct val="100000"/>
              </a:lnSpc>
              <a:spcAft>
                <a:spcPts val="0"/>
              </a:spcAft>
              <a:defRPr/>
            </a:pPr>
            <a:r>
              <a:rPr lang="en-US" sz="1049">
                <a:solidFill>
                  <a:srgbClr val="0078D7"/>
                </a:solidFill>
                <a:latin typeface="Segoe UI"/>
              </a:rPr>
              <a:t>SQL Server</a:t>
            </a:r>
          </a:p>
          <a:p>
            <a:pPr defTabSz="932563">
              <a:lnSpc>
                <a:spcPct val="100000"/>
              </a:lnSpc>
              <a:spcAft>
                <a:spcPts val="0"/>
              </a:spcAft>
              <a:defRPr/>
            </a:pPr>
            <a:r>
              <a:rPr lang="en-US" sz="1049">
                <a:solidFill>
                  <a:srgbClr val="0078D7"/>
                </a:solidFill>
                <a:latin typeface="Segoe UI"/>
              </a:rPr>
              <a:t>2005 - 2017</a:t>
            </a:r>
          </a:p>
        </p:txBody>
      </p:sp>
      <p:sp>
        <p:nvSpPr>
          <p:cNvPr id="16" name="TextBox 15">
            <a:extLst>
              <a:ext uri="{FF2B5EF4-FFF2-40B4-BE49-F238E27FC236}">
                <a16:creationId xmlns:a16="http://schemas.microsoft.com/office/drawing/2014/main" id="{7110FE4A-F692-4AD7-8438-1ACB63E64B90}"/>
              </a:ext>
            </a:extLst>
          </p:cNvPr>
          <p:cNvSpPr txBox="1"/>
          <p:nvPr/>
        </p:nvSpPr>
        <p:spPr>
          <a:xfrm>
            <a:off x="1378119" y="5128579"/>
            <a:ext cx="1303563" cy="467173"/>
          </a:xfrm>
          <a:prstGeom prst="rect">
            <a:avLst/>
          </a:prstGeom>
        </p:spPr>
        <p:txBody>
          <a:bodyPr wrap="square" lIns="91427" tIns="45713" rIns="91427" bIns="45713" rtlCol="0">
            <a:spAutoFit/>
          </a:bodyPr>
          <a:lstStyle/>
          <a:p>
            <a:pPr algn="ctr" defTabSz="932563">
              <a:lnSpc>
                <a:spcPct val="90000"/>
              </a:lnSpc>
              <a:spcAft>
                <a:spcPts val="600"/>
              </a:spcAft>
              <a:defRPr/>
            </a:pPr>
            <a:r>
              <a:rPr lang="en-US" sz="1049">
                <a:solidFill>
                  <a:srgbClr val="0078D7"/>
                </a:solidFill>
                <a:latin typeface="Segoe UI"/>
              </a:rPr>
              <a:t>Assessment tools</a:t>
            </a:r>
          </a:p>
          <a:p>
            <a:pPr algn="ctr" defTabSz="932563">
              <a:lnSpc>
                <a:spcPct val="90000"/>
              </a:lnSpc>
              <a:spcAft>
                <a:spcPts val="600"/>
              </a:spcAft>
              <a:defRPr/>
            </a:pPr>
            <a:r>
              <a:rPr lang="en-US" sz="1049">
                <a:solidFill>
                  <a:srgbClr val="0078D7"/>
                </a:solidFill>
                <a:latin typeface="Segoe UI"/>
              </a:rPr>
              <a:t>SSMA &amp; DMA</a:t>
            </a:r>
          </a:p>
        </p:txBody>
      </p:sp>
      <p:sp>
        <p:nvSpPr>
          <p:cNvPr id="32" name="building_7">
            <a:extLst>
              <a:ext uri="{FF2B5EF4-FFF2-40B4-BE49-F238E27FC236}">
                <a16:creationId xmlns:a16="http://schemas.microsoft.com/office/drawing/2014/main" id="{A727CF7B-5967-486C-808D-729D42C517E1}"/>
              </a:ext>
            </a:extLst>
          </p:cNvPr>
          <p:cNvSpPr>
            <a:spLocks noChangeAspect="1" noEditPoints="1"/>
          </p:cNvSpPr>
          <p:nvPr/>
        </p:nvSpPr>
        <p:spPr bwMode="auto">
          <a:xfrm>
            <a:off x="434516" y="1652700"/>
            <a:ext cx="540779" cy="564190"/>
          </a:xfrm>
          <a:custGeom>
            <a:avLst/>
            <a:gdLst>
              <a:gd name="T0" fmla="*/ 231 w 231"/>
              <a:gd name="T1" fmla="*/ 241 h 241"/>
              <a:gd name="T2" fmla="*/ 0 w 231"/>
              <a:gd name="T3" fmla="*/ 241 h 241"/>
              <a:gd name="T4" fmla="*/ 135 w 231"/>
              <a:gd name="T5" fmla="*/ 241 h 241"/>
              <a:gd name="T6" fmla="*/ 135 w 231"/>
              <a:gd name="T7" fmla="*/ 111 h 241"/>
              <a:gd name="T8" fmla="*/ 14 w 231"/>
              <a:gd name="T9" fmla="*/ 111 h 241"/>
              <a:gd name="T10" fmla="*/ 14 w 231"/>
              <a:gd name="T11" fmla="*/ 241 h 241"/>
              <a:gd name="T12" fmla="*/ 217 w 231"/>
              <a:gd name="T13" fmla="*/ 241 h 241"/>
              <a:gd name="T14" fmla="*/ 217 w 231"/>
              <a:gd name="T15" fmla="*/ 58 h 241"/>
              <a:gd name="T16" fmla="*/ 101 w 231"/>
              <a:gd name="T17" fmla="*/ 58 h 241"/>
              <a:gd name="T18" fmla="*/ 101 w 231"/>
              <a:gd name="T19" fmla="*/ 97 h 241"/>
              <a:gd name="T20" fmla="*/ 140 w 231"/>
              <a:gd name="T21" fmla="*/ 44 h 241"/>
              <a:gd name="T22" fmla="*/ 140 w 231"/>
              <a:gd name="T23" fmla="*/ 0 h 241"/>
              <a:gd name="T24" fmla="*/ 82 w 231"/>
              <a:gd name="T25" fmla="*/ 44 h 241"/>
              <a:gd name="T26" fmla="*/ 82 w 231"/>
              <a:gd name="T27" fmla="*/ 92 h 241"/>
              <a:gd name="T28" fmla="*/ 178 w 231"/>
              <a:gd name="T29" fmla="*/ 241 h 241"/>
              <a:gd name="T30" fmla="*/ 178 w 231"/>
              <a:gd name="T31" fmla="*/ 198 h 241"/>
              <a:gd name="T32" fmla="*/ 150 w 231"/>
              <a:gd name="T33" fmla="*/ 198 h 241"/>
              <a:gd name="T34" fmla="*/ 97 w 231"/>
              <a:gd name="T35" fmla="*/ 241 h 241"/>
              <a:gd name="T36" fmla="*/ 97 w 231"/>
              <a:gd name="T37" fmla="*/ 198 h 241"/>
              <a:gd name="T38" fmla="*/ 58 w 231"/>
              <a:gd name="T39" fmla="*/ 198 h 241"/>
              <a:gd name="T40" fmla="*/ 58 w 231"/>
              <a:gd name="T41" fmla="*/ 239 h 241"/>
              <a:gd name="T42" fmla="*/ 97 w 231"/>
              <a:gd name="T43" fmla="*/ 241 h 241"/>
              <a:gd name="T44" fmla="*/ 97 w 231"/>
              <a:gd name="T45" fmla="*/ 198 h 241"/>
              <a:gd name="T46" fmla="*/ 58 w 231"/>
              <a:gd name="T47" fmla="*/ 198 h 241"/>
              <a:gd name="T48" fmla="*/ 58 w 231"/>
              <a:gd name="T49" fmla="*/ 239 h 241"/>
              <a:gd name="T50" fmla="*/ 227 w 231"/>
              <a:gd name="T51" fmla="*/ 164 h 241"/>
              <a:gd name="T52" fmla="*/ 227 w 231"/>
              <a:gd name="T53" fmla="*/ 164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31" h="241">
                <a:moveTo>
                  <a:pt x="231" y="241"/>
                </a:moveTo>
                <a:lnTo>
                  <a:pt x="0" y="241"/>
                </a:lnTo>
                <a:moveTo>
                  <a:pt x="135" y="241"/>
                </a:moveTo>
                <a:lnTo>
                  <a:pt x="135" y="111"/>
                </a:lnTo>
                <a:lnTo>
                  <a:pt x="14" y="111"/>
                </a:lnTo>
                <a:lnTo>
                  <a:pt x="14" y="241"/>
                </a:lnTo>
                <a:moveTo>
                  <a:pt x="217" y="241"/>
                </a:moveTo>
                <a:lnTo>
                  <a:pt x="217" y="58"/>
                </a:lnTo>
                <a:lnTo>
                  <a:pt x="101" y="58"/>
                </a:lnTo>
                <a:lnTo>
                  <a:pt x="101" y="97"/>
                </a:lnTo>
                <a:moveTo>
                  <a:pt x="140" y="44"/>
                </a:moveTo>
                <a:lnTo>
                  <a:pt x="140" y="0"/>
                </a:lnTo>
                <a:lnTo>
                  <a:pt x="82" y="44"/>
                </a:lnTo>
                <a:lnTo>
                  <a:pt x="82" y="92"/>
                </a:lnTo>
                <a:moveTo>
                  <a:pt x="178" y="241"/>
                </a:moveTo>
                <a:lnTo>
                  <a:pt x="178" y="198"/>
                </a:lnTo>
                <a:lnTo>
                  <a:pt x="150" y="198"/>
                </a:lnTo>
                <a:moveTo>
                  <a:pt x="97" y="241"/>
                </a:moveTo>
                <a:lnTo>
                  <a:pt x="97" y="198"/>
                </a:lnTo>
                <a:lnTo>
                  <a:pt x="58" y="198"/>
                </a:lnTo>
                <a:lnTo>
                  <a:pt x="58" y="239"/>
                </a:lnTo>
                <a:moveTo>
                  <a:pt x="97" y="241"/>
                </a:moveTo>
                <a:lnTo>
                  <a:pt x="97" y="198"/>
                </a:lnTo>
                <a:lnTo>
                  <a:pt x="58" y="198"/>
                </a:lnTo>
                <a:lnTo>
                  <a:pt x="58" y="239"/>
                </a:lnTo>
                <a:moveTo>
                  <a:pt x="227" y="164"/>
                </a:moveTo>
                <a:lnTo>
                  <a:pt x="227" y="164"/>
                </a:ln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gradFill>
                <a:gsLst>
                  <a:gs pos="0">
                    <a:srgbClr val="505050"/>
                  </a:gs>
                  <a:gs pos="100000">
                    <a:srgbClr val="505050"/>
                  </a:gs>
                </a:gsLst>
              </a:gradFill>
              <a:latin typeface="Segoe UI"/>
            </a:endParaRPr>
          </a:p>
        </p:txBody>
      </p:sp>
      <p:sp>
        <p:nvSpPr>
          <p:cNvPr id="33" name="Freeform 146">
            <a:extLst>
              <a:ext uri="{FF2B5EF4-FFF2-40B4-BE49-F238E27FC236}">
                <a16:creationId xmlns:a16="http://schemas.microsoft.com/office/drawing/2014/main" id="{43B8E831-705E-4DC3-BFA1-18D3DE173AF7}"/>
              </a:ext>
            </a:extLst>
          </p:cNvPr>
          <p:cNvSpPr>
            <a:spLocks noChangeAspect="1"/>
          </p:cNvSpPr>
          <p:nvPr/>
        </p:nvSpPr>
        <p:spPr bwMode="auto">
          <a:xfrm>
            <a:off x="11433293" y="1745202"/>
            <a:ext cx="730067" cy="462358"/>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algn="ctr" defTabSz="913752" fontAlgn="base">
              <a:lnSpc>
                <a:spcPct val="90000"/>
              </a:lnSpc>
              <a:spcBef>
                <a:spcPct val="0"/>
              </a:spcBef>
              <a:spcAft>
                <a:spcPct val="0"/>
              </a:spcAft>
              <a:defRPr/>
            </a:pPr>
            <a:endParaRPr lang="en-IN" sz="1960" b="1">
              <a:solidFill>
                <a:srgbClr val="FFFFFF"/>
              </a:solidFill>
              <a:latin typeface="Segoe UI Light"/>
              <a:ea typeface="Segoe UI" pitchFamily="34" charset="0"/>
              <a:cs typeface="Segoe UI" pitchFamily="34" charset="0"/>
            </a:endParaRPr>
          </a:p>
        </p:txBody>
      </p:sp>
      <p:sp>
        <p:nvSpPr>
          <p:cNvPr id="34" name="TextBox 33">
            <a:extLst>
              <a:ext uri="{FF2B5EF4-FFF2-40B4-BE49-F238E27FC236}">
                <a16:creationId xmlns:a16="http://schemas.microsoft.com/office/drawing/2014/main" id="{7ADC24FC-D143-4552-8DF5-ED1086177BC9}"/>
              </a:ext>
            </a:extLst>
          </p:cNvPr>
          <p:cNvSpPr txBox="1"/>
          <p:nvPr/>
        </p:nvSpPr>
        <p:spPr>
          <a:xfrm>
            <a:off x="10710907" y="2306218"/>
            <a:ext cx="1452454" cy="261697"/>
          </a:xfrm>
          <a:prstGeom prst="rect">
            <a:avLst/>
          </a:prstGeom>
        </p:spPr>
        <p:txBody>
          <a:bodyPr wrap="square" lIns="91427" tIns="45713" rIns="91427" bIns="45713" rtlCol="0">
            <a:spAutoFit/>
          </a:bodyPr>
          <a:lstStyle>
            <a:defPPr>
              <a:defRPr lang="en-US"/>
            </a:defPPr>
            <a:lvl1pPr algn="ctr">
              <a:lnSpc>
                <a:spcPct val="90000"/>
              </a:lnSpc>
              <a:spcAft>
                <a:spcPts val="600"/>
              </a:spcAft>
              <a:defRPr sz="1200">
                <a:solidFill>
                  <a:schemeClr val="tx2"/>
                </a:solidFill>
              </a:defRPr>
            </a:lvl1pPr>
          </a:lstStyle>
          <a:p>
            <a:pPr algn="r" defTabSz="932563">
              <a:defRPr/>
            </a:pPr>
            <a:r>
              <a:rPr lang="en-US" sz="1199">
                <a:solidFill>
                  <a:srgbClr val="0078D7"/>
                </a:solidFill>
                <a:latin typeface="Segoe UI"/>
              </a:rPr>
              <a:t>Cloud network</a:t>
            </a:r>
          </a:p>
        </p:txBody>
      </p:sp>
      <p:sp>
        <p:nvSpPr>
          <p:cNvPr id="48" name="DeveloperTools_EC7A">
            <a:extLst>
              <a:ext uri="{FF2B5EF4-FFF2-40B4-BE49-F238E27FC236}">
                <a16:creationId xmlns:a16="http://schemas.microsoft.com/office/drawing/2014/main" id="{C41D8561-4E66-4EDF-8836-87749AA13936}"/>
              </a:ext>
            </a:extLst>
          </p:cNvPr>
          <p:cNvSpPr>
            <a:spLocks noChangeAspect="1" noEditPoints="1"/>
          </p:cNvSpPr>
          <p:nvPr/>
        </p:nvSpPr>
        <p:spPr bwMode="auto">
          <a:xfrm rot="16200000">
            <a:off x="1834593" y="4535689"/>
            <a:ext cx="390616" cy="615475"/>
          </a:xfrm>
          <a:custGeom>
            <a:avLst/>
            <a:gdLst>
              <a:gd name="T0" fmla="*/ 765 w 2384"/>
              <a:gd name="T1" fmla="*/ 958 h 3756"/>
              <a:gd name="T2" fmla="*/ 765 w 2384"/>
              <a:gd name="T3" fmla="*/ 3500 h 3756"/>
              <a:gd name="T4" fmla="*/ 509 w 2384"/>
              <a:gd name="T5" fmla="*/ 3756 h 3756"/>
              <a:gd name="T6" fmla="*/ 509 w 2384"/>
              <a:gd name="T7" fmla="*/ 3756 h 3756"/>
              <a:gd name="T8" fmla="*/ 253 w 2384"/>
              <a:gd name="T9" fmla="*/ 3500 h 3756"/>
              <a:gd name="T10" fmla="*/ 253 w 2384"/>
              <a:gd name="T11" fmla="*/ 958 h 3756"/>
              <a:gd name="T12" fmla="*/ 0 w 2384"/>
              <a:gd name="T13" fmla="*/ 518 h 3756"/>
              <a:gd name="T14" fmla="*/ 509 w 2384"/>
              <a:gd name="T15" fmla="*/ 9 h 3756"/>
              <a:gd name="T16" fmla="*/ 1018 w 2384"/>
              <a:gd name="T17" fmla="*/ 518 h 3756"/>
              <a:gd name="T18" fmla="*/ 765 w 2384"/>
              <a:gd name="T19" fmla="*/ 958 h 3756"/>
              <a:gd name="T20" fmla="*/ 1503 w 2384"/>
              <a:gd name="T21" fmla="*/ 2012 h 3756"/>
              <a:gd name="T22" fmla="*/ 1503 w 2384"/>
              <a:gd name="T23" fmla="*/ 3500 h 3756"/>
              <a:gd name="T24" fmla="*/ 1759 w 2384"/>
              <a:gd name="T25" fmla="*/ 3756 h 3756"/>
              <a:gd name="T26" fmla="*/ 1759 w 2384"/>
              <a:gd name="T27" fmla="*/ 3756 h 3756"/>
              <a:gd name="T28" fmla="*/ 2015 w 2384"/>
              <a:gd name="T29" fmla="*/ 3500 h 3756"/>
              <a:gd name="T30" fmla="*/ 2015 w 2384"/>
              <a:gd name="T31" fmla="*/ 2012 h 3756"/>
              <a:gd name="T32" fmla="*/ 509 w 2384"/>
              <a:gd name="T33" fmla="*/ 0 h 3756"/>
              <a:gd name="T34" fmla="*/ 509 w 2384"/>
              <a:gd name="T35" fmla="*/ 509 h 3756"/>
              <a:gd name="T36" fmla="*/ 1134 w 2384"/>
              <a:gd name="T37" fmla="*/ 2012 h 3756"/>
              <a:gd name="T38" fmla="*/ 2384 w 2384"/>
              <a:gd name="T39" fmla="*/ 2012 h 3756"/>
              <a:gd name="T40" fmla="*/ 1759 w 2384"/>
              <a:gd name="T41" fmla="*/ 2012 h 3756"/>
              <a:gd name="T42" fmla="*/ 1759 w 2384"/>
              <a:gd name="T43" fmla="*/ 711 h 3756"/>
              <a:gd name="T44" fmla="*/ 2015 w 2384"/>
              <a:gd name="T45" fmla="*/ 9 h 3756"/>
              <a:gd name="T46" fmla="*/ 1503 w 2384"/>
              <a:gd name="T47" fmla="*/ 9 h 3756"/>
              <a:gd name="T48" fmla="*/ 1503 w 2384"/>
              <a:gd name="T49" fmla="*/ 510 h 3756"/>
              <a:gd name="T50" fmla="*/ 1759 w 2384"/>
              <a:gd name="T51" fmla="*/ 756 h 3756"/>
              <a:gd name="T52" fmla="*/ 2015 w 2384"/>
              <a:gd name="T53" fmla="*/ 510 h 3756"/>
              <a:gd name="T54" fmla="*/ 2015 w 2384"/>
              <a:gd name="T55" fmla="*/ 9 h 3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84" h="3756">
                <a:moveTo>
                  <a:pt x="765" y="958"/>
                </a:moveTo>
                <a:cubicBezTo>
                  <a:pt x="765" y="3500"/>
                  <a:pt x="765" y="3500"/>
                  <a:pt x="765" y="3500"/>
                </a:cubicBezTo>
                <a:cubicBezTo>
                  <a:pt x="765" y="3641"/>
                  <a:pt x="650" y="3756"/>
                  <a:pt x="509" y="3756"/>
                </a:cubicBezTo>
                <a:cubicBezTo>
                  <a:pt x="509" y="3756"/>
                  <a:pt x="509" y="3756"/>
                  <a:pt x="509" y="3756"/>
                </a:cubicBezTo>
                <a:cubicBezTo>
                  <a:pt x="368" y="3756"/>
                  <a:pt x="253" y="3641"/>
                  <a:pt x="253" y="3500"/>
                </a:cubicBezTo>
                <a:cubicBezTo>
                  <a:pt x="253" y="958"/>
                  <a:pt x="253" y="958"/>
                  <a:pt x="253" y="958"/>
                </a:cubicBezTo>
                <a:cubicBezTo>
                  <a:pt x="102" y="869"/>
                  <a:pt x="0" y="706"/>
                  <a:pt x="0" y="518"/>
                </a:cubicBezTo>
                <a:cubicBezTo>
                  <a:pt x="0" y="237"/>
                  <a:pt x="228" y="9"/>
                  <a:pt x="509" y="9"/>
                </a:cubicBezTo>
                <a:cubicBezTo>
                  <a:pt x="790" y="9"/>
                  <a:pt x="1018" y="237"/>
                  <a:pt x="1018" y="518"/>
                </a:cubicBezTo>
                <a:cubicBezTo>
                  <a:pt x="1018" y="706"/>
                  <a:pt x="916" y="869"/>
                  <a:pt x="765" y="958"/>
                </a:cubicBezTo>
                <a:close/>
                <a:moveTo>
                  <a:pt x="1503" y="2012"/>
                </a:moveTo>
                <a:cubicBezTo>
                  <a:pt x="1503" y="3500"/>
                  <a:pt x="1503" y="3500"/>
                  <a:pt x="1503" y="3500"/>
                </a:cubicBezTo>
                <a:cubicBezTo>
                  <a:pt x="1503" y="3641"/>
                  <a:pt x="1618" y="3756"/>
                  <a:pt x="1759" y="3756"/>
                </a:cubicBezTo>
                <a:cubicBezTo>
                  <a:pt x="1759" y="3756"/>
                  <a:pt x="1759" y="3756"/>
                  <a:pt x="1759" y="3756"/>
                </a:cubicBezTo>
                <a:cubicBezTo>
                  <a:pt x="1900" y="3756"/>
                  <a:pt x="2015" y="3641"/>
                  <a:pt x="2015" y="3500"/>
                </a:cubicBezTo>
                <a:cubicBezTo>
                  <a:pt x="2015" y="2012"/>
                  <a:pt x="2015" y="2012"/>
                  <a:pt x="2015" y="2012"/>
                </a:cubicBezTo>
                <a:moveTo>
                  <a:pt x="509" y="0"/>
                </a:moveTo>
                <a:cubicBezTo>
                  <a:pt x="509" y="509"/>
                  <a:pt x="509" y="509"/>
                  <a:pt x="509" y="509"/>
                </a:cubicBezTo>
                <a:moveTo>
                  <a:pt x="1134" y="2012"/>
                </a:moveTo>
                <a:cubicBezTo>
                  <a:pt x="2384" y="2012"/>
                  <a:pt x="2384" y="2012"/>
                  <a:pt x="2384" y="2012"/>
                </a:cubicBezTo>
                <a:moveTo>
                  <a:pt x="1759" y="2012"/>
                </a:moveTo>
                <a:cubicBezTo>
                  <a:pt x="1759" y="711"/>
                  <a:pt x="1759" y="711"/>
                  <a:pt x="1759" y="711"/>
                </a:cubicBezTo>
                <a:moveTo>
                  <a:pt x="2015" y="9"/>
                </a:moveTo>
                <a:cubicBezTo>
                  <a:pt x="1503" y="9"/>
                  <a:pt x="1503" y="9"/>
                  <a:pt x="1503" y="9"/>
                </a:cubicBezTo>
                <a:cubicBezTo>
                  <a:pt x="1503" y="510"/>
                  <a:pt x="1503" y="510"/>
                  <a:pt x="1503" y="510"/>
                </a:cubicBezTo>
                <a:cubicBezTo>
                  <a:pt x="1759" y="756"/>
                  <a:pt x="1759" y="756"/>
                  <a:pt x="1759" y="756"/>
                </a:cubicBezTo>
                <a:cubicBezTo>
                  <a:pt x="2015" y="510"/>
                  <a:pt x="2015" y="510"/>
                  <a:pt x="2015" y="510"/>
                </a:cubicBezTo>
                <a:lnTo>
                  <a:pt x="2015" y="9"/>
                </a:lnTo>
                <a:close/>
              </a:path>
            </a:pathLst>
          </a:custGeom>
          <a:noFill/>
          <a:ln w="12700"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505050"/>
              </a:solidFill>
              <a:latin typeface="Segoe UI Semilight"/>
            </a:endParaRPr>
          </a:p>
        </p:txBody>
      </p:sp>
      <p:sp>
        <p:nvSpPr>
          <p:cNvPr id="49" name="Rectangle 48">
            <a:extLst>
              <a:ext uri="{FF2B5EF4-FFF2-40B4-BE49-F238E27FC236}">
                <a16:creationId xmlns:a16="http://schemas.microsoft.com/office/drawing/2014/main" id="{3C5C6353-9CF4-456A-9F87-1D928F48EF5E}"/>
              </a:ext>
            </a:extLst>
          </p:cNvPr>
          <p:cNvSpPr/>
          <p:nvPr/>
        </p:nvSpPr>
        <p:spPr bwMode="auto">
          <a:xfrm>
            <a:off x="8652161" y="2806189"/>
            <a:ext cx="3508832" cy="3037255"/>
          </a:xfrm>
          <a:prstGeom prst="rect">
            <a:avLst/>
          </a:prstGeom>
          <a:noFill/>
          <a:ln w="127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 name="Cylinder 513">
            <a:extLst>
              <a:ext uri="{FF2B5EF4-FFF2-40B4-BE49-F238E27FC236}">
                <a16:creationId xmlns:a16="http://schemas.microsoft.com/office/drawing/2014/main" id="{5DF8E3D3-B1E2-44D7-A783-538CEF3A482D}"/>
              </a:ext>
            </a:extLst>
          </p:cNvPr>
          <p:cNvSpPr/>
          <p:nvPr/>
        </p:nvSpPr>
        <p:spPr bwMode="auto">
          <a:xfrm>
            <a:off x="496866" y="3110069"/>
            <a:ext cx="393384" cy="516811"/>
          </a:xfrm>
          <a:prstGeom prst="can">
            <a:avLst>
              <a:gd name="adj" fmla="val 39530"/>
            </a:avLst>
          </a:prstGeom>
          <a:solidFill>
            <a:schemeClr val="bg1"/>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83" rIns="0"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1049">
                <a:solidFill>
                  <a:srgbClr val="0078D7"/>
                </a:solidFill>
                <a:latin typeface="Segoe UI"/>
                <a:ea typeface="Segoe UI" pitchFamily="34" charset="0"/>
                <a:cs typeface="Segoe UI" pitchFamily="34" charset="0"/>
              </a:rPr>
              <a:t>SQL</a:t>
            </a:r>
          </a:p>
        </p:txBody>
      </p:sp>
      <p:grpSp>
        <p:nvGrpSpPr>
          <p:cNvPr id="29" name="Group 28">
            <a:extLst>
              <a:ext uri="{FF2B5EF4-FFF2-40B4-BE49-F238E27FC236}">
                <a16:creationId xmlns:a16="http://schemas.microsoft.com/office/drawing/2014/main" id="{72E278E7-EF21-47D8-A52F-C60E31A08F96}"/>
              </a:ext>
            </a:extLst>
          </p:cNvPr>
          <p:cNvGrpSpPr/>
          <p:nvPr/>
        </p:nvGrpSpPr>
        <p:grpSpPr>
          <a:xfrm>
            <a:off x="1058403" y="3110069"/>
            <a:ext cx="393384" cy="516811"/>
            <a:chOff x="1434003" y="2878890"/>
            <a:chExt cx="393440" cy="516884"/>
          </a:xfrm>
        </p:grpSpPr>
        <p:sp>
          <p:nvSpPr>
            <p:cNvPr id="51" name="Cylinder 513">
              <a:extLst>
                <a:ext uri="{FF2B5EF4-FFF2-40B4-BE49-F238E27FC236}">
                  <a16:creationId xmlns:a16="http://schemas.microsoft.com/office/drawing/2014/main" id="{39E8AB98-909E-4A51-8D42-BF617B0BEDCE}"/>
                </a:ext>
              </a:extLst>
            </p:cNvPr>
            <p:cNvSpPr/>
            <p:nvPr/>
          </p:nvSpPr>
          <p:spPr bwMode="auto">
            <a:xfrm>
              <a:off x="1434003" y="2878890"/>
              <a:ext cx="393440" cy="516884"/>
            </a:xfrm>
            <a:prstGeom prst="can">
              <a:avLst>
                <a:gd name="adj" fmla="val 39530"/>
              </a:avLst>
            </a:prstGeom>
            <a:solidFill>
              <a:schemeClr val="bg1"/>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83" rIns="0"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049">
                <a:solidFill>
                  <a:srgbClr val="0078D7"/>
                </a:solidFill>
                <a:latin typeface="Segoe UI"/>
                <a:ea typeface="Segoe UI" pitchFamily="34" charset="0"/>
                <a:cs typeface="Segoe UI" pitchFamily="34" charset="0"/>
              </a:endParaRPr>
            </a:p>
          </p:txBody>
        </p:sp>
        <p:pic>
          <p:nvPicPr>
            <p:cNvPr id="1026" name="Picture 2" descr="https://vignette.wikia.nocookie.net/logopedia/images/5/58/Oracle_logo.jpg/revision/latest?cb=20120801025034">
              <a:extLst>
                <a:ext uri="{FF2B5EF4-FFF2-40B4-BE49-F238E27FC236}">
                  <a16:creationId xmlns:a16="http://schemas.microsoft.com/office/drawing/2014/main" id="{C09F586E-0132-4BF9-ABED-1BC30A84CEF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843" r="4843"/>
            <a:stretch/>
          </p:blipFill>
          <p:spPr bwMode="auto">
            <a:xfrm>
              <a:off x="1453057" y="3086909"/>
              <a:ext cx="355332" cy="142396"/>
            </a:xfrm>
            <a:prstGeom prst="rect">
              <a:avLst/>
            </a:prstGeom>
            <a:noFill/>
            <a:extLst>
              <a:ext uri="{909E8E84-426E-40DD-AFC4-6F175D3DCCD1}">
                <a14:hiddenFill xmlns:a14="http://schemas.microsoft.com/office/drawing/2010/main">
                  <a:solidFill>
                    <a:srgbClr val="FFFFFF"/>
                  </a:solidFill>
                </a14:hiddenFill>
              </a:ext>
            </a:extLst>
          </p:spPr>
        </p:pic>
      </p:grpSp>
      <p:sp>
        <p:nvSpPr>
          <p:cNvPr id="53" name="Cylinder 513">
            <a:extLst>
              <a:ext uri="{FF2B5EF4-FFF2-40B4-BE49-F238E27FC236}">
                <a16:creationId xmlns:a16="http://schemas.microsoft.com/office/drawing/2014/main" id="{47B4AB42-B983-4AB8-86AF-09FD1141A1A5}"/>
              </a:ext>
            </a:extLst>
          </p:cNvPr>
          <p:cNvSpPr/>
          <p:nvPr/>
        </p:nvSpPr>
        <p:spPr bwMode="auto">
          <a:xfrm>
            <a:off x="1619941" y="3110069"/>
            <a:ext cx="393384" cy="516811"/>
          </a:xfrm>
          <a:prstGeom prst="can">
            <a:avLst>
              <a:gd name="adj" fmla="val 39530"/>
            </a:avLst>
          </a:prstGeom>
          <a:solidFill>
            <a:schemeClr val="bg1"/>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83" rIns="0"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1049">
                <a:solidFill>
                  <a:srgbClr val="0078D7"/>
                </a:solidFill>
                <a:latin typeface="Segoe UI Black" panose="020B0A02040204020203" pitchFamily="34" charset="0"/>
                <a:ea typeface="Segoe UI Black" panose="020B0A02040204020203" pitchFamily="34" charset="0"/>
                <a:cs typeface="Segoe UI Black" panose="020B0A02040204020203" pitchFamily="34" charset="0"/>
              </a:rPr>
              <a:t>My</a:t>
            </a:r>
          </a:p>
        </p:txBody>
      </p:sp>
      <p:grpSp>
        <p:nvGrpSpPr>
          <p:cNvPr id="3" name="Group 2">
            <a:extLst>
              <a:ext uri="{FF2B5EF4-FFF2-40B4-BE49-F238E27FC236}">
                <a16:creationId xmlns:a16="http://schemas.microsoft.com/office/drawing/2014/main" id="{0AB7C2C0-F14B-485E-B655-A674D099672A}"/>
              </a:ext>
            </a:extLst>
          </p:cNvPr>
          <p:cNvGrpSpPr/>
          <p:nvPr/>
        </p:nvGrpSpPr>
        <p:grpSpPr>
          <a:xfrm>
            <a:off x="2181477" y="3110069"/>
            <a:ext cx="393384" cy="516811"/>
            <a:chOff x="2502233" y="3088825"/>
            <a:chExt cx="393440" cy="516884"/>
          </a:xfrm>
        </p:grpSpPr>
        <p:sp>
          <p:nvSpPr>
            <p:cNvPr id="54" name="Cylinder 513">
              <a:extLst>
                <a:ext uri="{FF2B5EF4-FFF2-40B4-BE49-F238E27FC236}">
                  <a16:creationId xmlns:a16="http://schemas.microsoft.com/office/drawing/2014/main" id="{23B9E431-FA62-4719-AA74-CA25801B4A66}"/>
                </a:ext>
              </a:extLst>
            </p:cNvPr>
            <p:cNvSpPr/>
            <p:nvPr/>
          </p:nvSpPr>
          <p:spPr bwMode="auto">
            <a:xfrm>
              <a:off x="2502233" y="3088825"/>
              <a:ext cx="393440" cy="516884"/>
            </a:xfrm>
            <a:prstGeom prst="can">
              <a:avLst>
                <a:gd name="adj" fmla="val 39530"/>
              </a:avLst>
            </a:prstGeom>
            <a:solidFill>
              <a:schemeClr val="bg1"/>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83" rIns="0"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049">
                <a:solidFill>
                  <a:srgbClr val="0078D7"/>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57" name="Group 56">
              <a:extLst>
                <a:ext uri="{FF2B5EF4-FFF2-40B4-BE49-F238E27FC236}">
                  <a16:creationId xmlns:a16="http://schemas.microsoft.com/office/drawing/2014/main" id="{D6830174-A60B-4F5B-8684-45186351E928}"/>
                </a:ext>
              </a:extLst>
            </p:cNvPr>
            <p:cNvGrpSpPr/>
            <p:nvPr/>
          </p:nvGrpSpPr>
          <p:grpSpPr>
            <a:xfrm>
              <a:off x="2592978" y="3300408"/>
              <a:ext cx="224264" cy="232332"/>
              <a:chOff x="10970759" y="2371811"/>
              <a:chExt cx="661987" cy="685800"/>
            </a:xfrm>
            <a:solidFill>
              <a:schemeClr val="tx2"/>
            </a:solidFill>
          </p:grpSpPr>
          <p:sp>
            <p:nvSpPr>
              <p:cNvPr id="58" name="Freeform 235">
                <a:extLst>
                  <a:ext uri="{FF2B5EF4-FFF2-40B4-BE49-F238E27FC236}">
                    <a16:creationId xmlns:a16="http://schemas.microsoft.com/office/drawing/2014/main" id="{D6EFEF85-0035-4365-89CB-916BF53C9159}"/>
                  </a:ext>
                </a:extLst>
              </p:cNvPr>
              <p:cNvSpPr>
                <a:spLocks noEditPoints="1"/>
              </p:cNvSpPr>
              <p:nvPr/>
            </p:nvSpPr>
            <p:spPr bwMode="auto">
              <a:xfrm>
                <a:off x="10970759" y="2371811"/>
                <a:ext cx="661987" cy="685800"/>
              </a:xfrm>
              <a:custGeom>
                <a:avLst/>
                <a:gdLst>
                  <a:gd name="T0" fmla="*/ 1458 w 1668"/>
                  <a:gd name="T1" fmla="*/ 1046 h 1728"/>
                  <a:gd name="T2" fmla="*/ 1588 w 1668"/>
                  <a:gd name="T3" fmla="*/ 665 h 1728"/>
                  <a:gd name="T4" fmla="*/ 1656 w 1668"/>
                  <a:gd name="T5" fmla="*/ 261 h 1728"/>
                  <a:gd name="T6" fmla="*/ 1378 w 1668"/>
                  <a:gd name="T7" fmla="*/ 19 h 1728"/>
                  <a:gd name="T8" fmla="*/ 974 w 1668"/>
                  <a:gd name="T9" fmla="*/ 30 h 1728"/>
                  <a:gd name="T10" fmla="*/ 537 w 1668"/>
                  <a:gd name="T11" fmla="*/ 45 h 1728"/>
                  <a:gd name="T12" fmla="*/ 168 w 1668"/>
                  <a:gd name="T13" fmla="*/ 66 h 1728"/>
                  <a:gd name="T14" fmla="*/ 1 w 1668"/>
                  <a:gd name="T15" fmla="*/ 390 h 1728"/>
                  <a:gd name="T16" fmla="*/ 158 w 1668"/>
                  <a:gd name="T17" fmla="*/ 1052 h 1728"/>
                  <a:gd name="T18" fmla="*/ 360 w 1668"/>
                  <a:gd name="T19" fmla="*/ 1256 h 1728"/>
                  <a:gd name="T20" fmla="*/ 639 w 1668"/>
                  <a:gd name="T21" fmla="*/ 1060 h 1728"/>
                  <a:gd name="T22" fmla="*/ 566 w 1668"/>
                  <a:gd name="T23" fmla="*/ 1146 h 1728"/>
                  <a:gd name="T24" fmla="*/ 494 w 1668"/>
                  <a:gd name="T25" fmla="*/ 1234 h 1728"/>
                  <a:gd name="T26" fmla="*/ 732 w 1668"/>
                  <a:gd name="T27" fmla="*/ 1265 h 1728"/>
                  <a:gd name="T28" fmla="*/ 838 w 1668"/>
                  <a:gd name="T29" fmla="*/ 1608 h 1728"/>
                  <a:gd name="T30" fmla="*/ 1052 w 1668"/>
                  <a:gd name="T31" fmla="*/ 1724 h 1728"/>
                  <a:gd name="T32" fmla="*/ 1269 w 1668"/>
                  <a:gd name="T33" fmla="*/ 1535 h 1728"/>
                  <a:gd name="T34" fmla="*/ 1497 w 1668"/>
                  <a:gd name="T35" fmla="*/ 1196 h 1728"/>
                  <a:gd name="T36" fmla="*/ 1667 w 1668"/>
                  <a:gd name="T37" fmla="*/ 1057 h 1728"/>
                  <a:gd name="T38" fmla="*/ 1358 w 1668"/>
                  <a:gd name="T39" fmla="*/ 804 h 1728"/>
                  <a:gd name="T40" fmla="*/ 1258 w 1668"/>
                  <a:gd name="T41" fmla="*/ 778 h 1728"/>
                  <a:gd name="T42" fmla="*/ 1204 w 1668"/>
                  <a:gd name="T43" fmla="*/ 512 h 1728"/>
                  <a:gd name="T44" fmla="*/ 1239 w 1668"/>
                  <a:gd name="T45" fmla="*/ 51 h 1728"/>
                  <a:gd name="T46" fmla="*/ 1586 w 1668"/>
                  <a:gd name="T47" fmla="*/ 215 h 1728"/>
                  <a:gd name="T48" fmla="*/ 1549 w 1668"/>
                  <a:gd name="T49" fmla="*/ 622 h 1728"/>
                  <a:gd name="T50" fmla="*/ 1378 w 1668"/>
                  <a:gd name="T51" fmla="*/ 957 h 1728"/>
                  <a:gd name="T52" fmla="*/ 1395 w 1668"/>
                  <a:gd name="T53" fmla="*/ 638 h 1728"/>
                  <a:gd name="T54" fmla="*/ 1363 w 1668"/>
                  <a:gd name="T55" fmla="*/ 320 h 1728"/>
                  <a:gd name="T56" fmla="*/ 1090 w 1668"/>
                  <a:gd name="T57" fmla="*/ 64 h 1728"/>
                  <a:gd name="T58" fmla="*/ 350 w 1668"/>
                  <a:gd name="T59" fmla="*/ 1206 h 1728"/>
                  <a:gd name="T60" fmla="*/ 175 w 1668"/>
                  <a:gd name="T61" fmla="*/ 958 h 1728"/>
                  <a:gd name="T62" fmla="*/ 55 w 1668"/>
                  <a:gd name="T63" fmla="*/ 343 h 1728"/>
                  <a:gd name="T64" fmla="*/ 219 w 1668"/>
                  <a:gd name="T65" fmla="*/ 98 h 1728"/>
                  <a:gd name="T66" fmla="*/ 610 w 1668"/>
                  <a:gd name="T67" fmla="*/ 118 h 1728"/>
                  <a:gd name="T68" fmla="*/ 467 w 1668"/>
                  <a:gd name="T69" fmla="*/ 463 h 1728"/>
                  <a:gd name="T70" fmla="*/ 458 w 1668"/>
                  <a:gd name="T71" fmla="*/ 833 h 1728"/>
                  <a:gd name="T72" fmla="*/ 492 w 1668"/>
                  <a:gd name="T73" fmla="*/ 1073 h 1728"/>
                  <a:gd name="T74" fmla="*/ 509 w 1668"/>
                  <a:gd name="T75" fmla="*/ 828 h 1728"/>
                  <a:gd name="T76" fmla="*/ 544 w 1668"/>
                  <a:gd name="T77" fmla="*/ 523 h 1728"/>
                  <a:gd name="T78" fmla="*/ 757 w 1668"/>
                  <a:gd name="T79" fmla="*/ 528 h 1728"/>
                  <a:gd name="T80" fmla="*/ 742 w 1668"/>
                  <a:gd name="T81" fmla="*/ 895 h 1728"/>
                  <a:gd name="T82" fmla="*/ 567 w 1668"/>
                  <a:gd name="T83" fmla="*/ 958 h 1728"/>
                  <a:gd name="T84" fmla="*/ 681 w 1668"/>
                  <a:gd name="T85" fmla="*/ 1159 h 1728"/>
                  <a:gd name="T86" fmla="*/ 779 w 1668"/>
                  <a:gd name="T87" fmla="*/ 1082 h 1728"/>
                  <a:gd name="T88" fmla="*/ 735 w 1668"/>
                  <a:gd name="T89" fmla="*/ 1209 h 1728"/>
                  <a:gd name="T90" fmla="*/ 1002 w 1668"/>
                  <a:gd name="T91" fmla="*/ 1677 h 1728"/>
                  <a:gd name="T92" fmla="*/ 868 w 1668"/>
                  <a:gd name="T93" fmla="*/ 1514 h 1728"/>
                  <a:gd name="T94" fmla="*/ 826 w 1668"/>
                  <a:gd name="T95" fmla="*/ 1052 h 1728"/>
                  <a:gd name="T96" fmla="*/ 780 w 1668"/>
                  <a:gd name="T97" fmla="*/ 934 h 1728"/>
                  <a:gd name="T98" fmla="*/ 816 w 1668"/>
                  <a:gd name="T99" fmla="*/ 543 h 1728"/>
                  <a:gd name="T100" fmla="*/ 655 w 1668"/>
                  <a:gd name="T101" fmla="*/ 434 h 1728"/>
                  <a:gd name="T102" fmla="*/ 555 w 1668"/>
                  <a:gd name="T103" fmla="*/ 302 h 1728"/>
                  <a:gd name="T104" fmla="*/ 760 w 1668"/>
                  <a:gd name="T105" fmla="*/ 86 h 1728"/>
                  <a:gd name="T106" fmla="*/ 1131 w 1668"/>
                  <a:gd name="T107" fmla="*/ 144 h 1728"/>
                  <a:gd name="T108" fmla="*/ 1356 w 1668"/>
                  <a:gd name="T109" fmla="*/ 427 h 1728"/>
                  <a:gd name="T110" fmla="*/ 1162 w 1668"/>
                  <a:gd name="T111" fmla="*/ 483 h 1728"/>
                  <a:gd name="T112" fmla="*/ 1207 w 1668"/>
                  <a:gd name="T113" fmla="*/ 791 h 1728"/>
                  <a:gd name="T114" fmla="*/ 1320 w 1668"/>
                  <a:gd name="T115" fmla="*/ 1035 h 1728"/>
                  <a:gd name="T116" fmla="*/ 1229 w 1668"/>
                  <a:gd name="T117" fmla="*/ 1467 h 1728"/>
                  <a:gd name="T118" fmla="*/ 1078 w 1668"/>
                  <a:gd name="T119" fmla="*/ 1667 h 1728"/>
                  <a:gd name="T120" fmla="*/ 1345 w 1668"/>
                  <a:gd name="T121" fmla="*/ 1155 h 1728"/>
                  <a:gd name="T122" fmla="*/ 1363 w 1668"/>
                  <a:gd name="T123" fmla="*/ 1074 h 1728"/>
                  <a:gd name="T124" fmla="*/ 1601 w 1668"/>
                  <a:gd name="T125" fmla="*/ 1084 h 1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68" h="1728">
                    <a:moveTo>
                      <a:pt x="1667" y="1057"/>
                    </a:moveTo>
                    <a:lnTo>
                      <a:pt x="1667" y="1057"/>
                    </a:lnTo>
                    <a:lnTo>
                      <a:pt x="1663" y="1049"/>
                    </a:lnTo>
                    <a:lnTo>
                      <a:pt x="1658" y="1042"/>
                    </a:lnTo>
                    <a:lnTo>
                      <a:pt x="1651" y="1037"/>
                    </a:lnTo>
                    <a:lnTo>
                      <a:pt x="1641" y="1034"/>
                    </a:lnTo>
                    <a:lnTo>
                      <a:pt x="1631" y="1032"/>
                    </a:lnTo>
                    <a:lnTo>
                      <a:pt x="1620" y="1031"/>
                    </a:lnTo>
                    <a:lnTo>
                      <a:pt x="1607" y="1032"/>
                    </a:lnTo>
                    <a:lnTo>
                      <a:pt x="1591" y="1034"/>
                    </a:lnTo>
                    <a:lnTo>
                      <a:pt x="1591" y="1034"/>
                    </a:lnTo>
                    <a:lnTo>
                      <a:pt x="1569" y="1039"/>
                    </a:lnTo>
                    <a:lnTo>
                      <a:pt x="1548" y="1042"/>
                    </a:lnTo>
                    <a:lnTo>
                      <a:pt x="1530" y="1044"/>
                    </a:lnTo>
                    <a:lnTo>
                      <a:pt x="1512" y="1046"/>
                    </a:lnTo>
                    <a:lnTo>
                      <a:pt x="1483" y="1047"/>
                    </a:lnTo>
                    <a:lnTo>
                      <a:pt x="1458" y="1046"/>
                    </a:lnTo>
                    <a:lnTo>
                      <a:pt x="1438" y="1044"/>
                    </a:lnTo>
                    <a:lnTo>
                      <a:pt x="1424" y="1040"/>
                    </a:lnTo>
                    <a:lnTo>
                      <a:pt x="1414" y="1036"/>
                    </a:lnTo>
                    <a:lnTo>
                      <a:pt x="1407" y="1032"/>
                    </a:lnTo>
                    <a:lnTo>
                      <a:pt x="1407" y="1032"/>
                    </a:lnTo>
                    <a:lnTo>
                      <a:pt x="1425" y="1003"/>
                    </a:lnTo>
                    <a:lnTo>
                      <a:pt x="1443" y="975"/>
                    </a:lnTo>
                    <a:lnTo>
                      <a:pt x="1460" y="946"/>
                    </a:lnTo>
                    <a:lnTo>
                      <a:pt x="1476" y="915"/>
                    </a:lnTo>
                    <a:lnTo>
                      <a:pt x="1493" y="885"/>
                    </a:lnTo>
                    <a:lnTo>
                      <a:pt x="1508" y="855"/>
                    </a:lnTo>
                    <a:lnTo>
                      <a:pt x="1523" y="824"/>
                    </a:lnTo>
                    <a:lnTo>
                      <a:pt x="1537" y="792"/>
                    </a:lnTo>
                    <a:lnTo>
                      <a:pt x="1551" y="761"/>
                    </a:lnTo>
                    <a:lnTo>
                      <a:pt x="1565" y="729"/>
                    </a:lnTo>
                    <a:lnTo>
                      <a:pt x="1577" y="697"/>
                    </a:lnTo>
                    <a:lnTo>
                      <a:pt x="1588" y="665"/>
                    </a:lnTo>
                    <a:lnTo>
                      <a:pt x="1599" y="634"/>
                    </a:lnTo>
                    <a:lnTo>
                      <a:pt x="1610" y="602"/>
                    </a:lnTo>
                    <a:lnTo>
                      <a:pt x="1619" y="570"/>
                    </a:lnTo>
                    <a:lnTo>
                      <a:pt x="1627" y="538"/>
                    </a:lnTo>
                    <a:lnTo>
                      <a:pt x="1627" y="538"/>
                    </a:lnTo>
                    <a:lnTo>
                      <a:pt x="1634" y="510"/>
                    </a:lnTo>
                    <a:lnTo>
                      <a:pt x="1640" y="481"/>
                    </a:lnTo>
                    <a:lnTo>
                      <a:pt x="1646" y="452"/>
                    </a:lnTo>
                    <a:lnTo>
                      <a:pt x="1651" y="426"/>
                    </a:lnTo>
                    <a:lnTo>
                      <a:pt x="1655" y="399"/>
                    </a:lnTo>
                    <a:lnTo>
                      <a:pt x="1657" y="375"/>
                    </a:lnTo>
                    <a:lnTo>
                      <a:pt x="1659" y="350"/>
                    </a:lnTo>
                    <a:lnTo>
                      <a:pt x="1660" y="327"/>
                    </a:lnTo>
                    <a:lnTo>
                      <a:pt x="1660" y="327"/>
                    </a:lnTo>
                    <a:lnTo>
                      <a:pt x="1660" y="303"/>
                    </a:lnTo>
                    <a:lnTo>
                      <a:pt x="1658" y="282"/>
                    </a:lnTo>
                    <a:lnTo>
                      <a:pt x="1656" y="261"/>
                    </a:lnTo>
                    <a:lnTo>
                      <a:pt x="1652" y="242"/>
                    </a:lnTo>
                    <a:lnTo>
                      <a:pt x="1648" y="225"/>
                    </a:lnTo>
                    <a:lnTo>
                      <a:pt x="1641" y="210"/>
                    </a:lnTo>
                    <a:lnTo>
                      <a:pt x="1634" y="196"/>
                    </a:lnTo>
                    <a:lnTo>
                      <a:pt x="1626" y="184"/>
                    </a:lnTo>
                    <a:lnTo>
                      <a:pt x="1626" y="184"/>
                    </a:lnTo>
                    <a:lnTo>
                      <a:pt x="1609" y="163"/>
                    </a:lnTo>
                    <a:lnTo>
                      <a:pt x="1589" y="142"/>
                    </a:lnTo>
                    <a:lnTo>
                      <a:pt x="1570" y="123"/>
                    </a:lnTo>
                    <a:lnTo>
                      <a:pt x="1549" y="105"/>
                    </a:lnTo>
                    <a:lnTo>
                      <a:pt x="1527" y="89"/>
                    </a:lnTo>
                    <a:lnTo>
                      <a:pt x="1504" y="74"/>
                    </a:lnTo>
                    <a:lnTo>
                      <a:pt x="1481" y="60"/>
                    </a:lnTo>
                    <a:lnTo>
                      <a:pt x="1456" y="48"/>
                    </a:lnTo>
                    <a:lnTo>
                      <a:pt x="1431" y="37"/>
                    </a:lnTo>
                    <a:lnTo>
                      <a:pt x="1405" y="28"/>
                    </a:lnTo>
                    <a:lnTo>
                      <a:pt x="1378" y="19"/>
                    </a:lnTo>
                    <a:lnTo>
                      <a:pt x="1350" y="12"/>
                    </a:lnTo>
                    <a:lnTo>
                      <a:pt x="1322" y="7"/>
                    </a:lnTo>
                    <a:lnTo>
                      <a:pt x="1293" y="3"/>
                    </a:lnTo>
                    <a:lnTo>
                      <a:pt x="1262" y="1"/>
                    </a:lnTo>
                    <a:lnTo>
                      <a:pt x="1233" y="0"/>
                    </a:lnTo>
                    <a:lnTo>
                      <a:pt x="1233" y="0"/>
                    </a:lnTo>
                    <a:lnTo>
                      <a:pt x="1211" y="0"/>
                    </a:lnTo>
                    <a:lnTo>
                      <a:pt x="1191" y="1"/>
                    </a:lnTo>
                    <a:lnTo>
                      <a:pt x="1152" y="4"/>
                    </a:lnTo>
                    <a:lnTo>
                      <a:pt x="1115" y="8"/>
                    </a:lnTo>
                    <a:lnTo>
                      <a:pt x="1083" y="14"/>
                    </a:lnTo>
                    <a:lnTo>
                      <a:pt x="1054" y="20"/>
                    </a:lnTo>
                    <a:lnTo>
                      <a:pt x="1032" y="27"/>
                    </a:lnTo>
                    <a:lnTo>
                      <a:pt x="1014" y="32"/>
                    </a:lnTo>
                    <a:lnTo>
                      <a:pt x="1004" y="36"/>
                    </a:lnTo>
                    <a:lnTo>
                      <a:pt x="1004" y="36"/>
                    </a:lnTo>
                    <a:lnTo>
                      <a:pt x="974" y="30"/>
                    </a:lnTo>
                    <a:lnTo>
                      <a:pt x="943" y="25"/>
                    </a:lnTo>
                    <a:lnTo>
                      <a:pt x="910" y="20"/>
                    </a:lnTo>
                    <a:lnTo>
                      <a:pt x="876" y="19"/>
                    </a:lnTo>
                    <a:lnTo>
                      <a:pt x="876" y="19"/>
                    </a:lnTo>
                    <a:lnTo>
                      <a:pt x="844" y="19"/>
                    </a:lnTo>
                    <a:lnTo>
                      <a:pt x="815" y="23"/>
                    </a:lnTo>
                    <a:lnTo>
                      <a:pt x="785" y="27"/>
                    </a:lnTo>
                    <a:lnTo>
                      <a:pt x="757" y="34"/>
                    </a:lnTo>
                    <a:lnTo>
                      <a:pt x="729" y="42"/>
                    </a:lnTo>
                    <a:lnTo>
                      <a:pt x="704" y="52"/>
                    </a:lnTo>
                    <a:lnTo>
                      <a:pt x="679" y="66"/>
                    </a:lnTo>
                    <a:lnTo>
                      <a:pt x="656" y="80"/>
                    </a:lnTo>
                    <a:lnTo>
                      <a:pt x="656" y="80"/>
                    </a:lnTo>
                    <a:lnTo>
                      <a:pt x="629" y="71"/>
                    </a:lnTo>
                    <a:lnTo>
                      <a:pt x="588" y="57"/>
                    </a:lnTo>
                    <a:lnTo>
                      <a:pt x="564" y="51"/>
                    </a:lnTo>
                    <a:lnTo>
                      <a:pt x="537" y="45"/>
                    </a:lnTo>
                    <a:lnTo>
                      <a:pt x="508" y="39"/>
                    </a:lnTo>
                    <a:lnTo>
                      <a:pt x="477" y="33"/>
                    </a:lnTo>
                    <a:lnTo>
                      <a:pt x="477" y="33"/>
                    </a:lnTo>
                    <a:lnTo>
                      <a:pt x="451" y="30"/>
                    </a:lnTo>
                    <a:lnTo>
                      <a:pt x="425" y="27"/>
                    </a:lnTo>
                    <a:lnTo>
                      <a:pt x="400" y="25"/>
                    </a:lnTo>
                    <a:lnTo>
                      <a:pt x="375" y="24"/>
                    </a:lnTo>
                    <a:lnTo>
                      <a:pt x="350" y="24"/>
                    </a:lnTo>
                    <a:lnTo>
                      <a:pt x="328" y="25"/>
                    </a:lnTo>
                    <a:lnTo>
                      <a:pt x="305" y="26"/>
                    </a:lnTo>
                    <a:lnTo>
                      <a:pt x="283" y="29"/>
                    </a:lnTo>
                    <a:lnTo>
                      <a:pt x="262" y="33"/>
                    </a:lnTo>
                    <a:lnTo>
                      <a:pt x="242" y="37"/>
                    </a:lnTo>
                    <a:lnTo>
                      <a:pt x="222" y="43"/>
                    </a:lnTo>
                    <a:lnTo>
                      <a:pt x="204" y="49"/>
                    </a:lnTo>
                    <a:lnTo>
                      <a:pt x="185" y="57"/>
                    </a:lnTo>
                    <a:lnTo>
                      <a:pt x="168" y="66"/>
                    </a:lnTo>
                    <a:lnTo>
                      <a:pt x="152" y="75"/>
                    </a:lnTo>
                    <a:lnTo>
                      <a:pt x="136" y="86"/>
                    </a:lnTo>
                    <a:lnTo>
                      <a:pt x="136" y="86"/>
                    </a:lnTo>
                    <a:lnTo>
                      <a:pt x="118" y="99"/>
                    </a:lnTo>
                    <a:lnTo>
                      <a:pt x="101" y="114"/>
                    </a:lnTo>
                    <a:lnTo>
                      <a:pt x="86" y="130"/>
                    </a:lnTo>
                    <a:lnTo>
                      <a:pt x="73" y="147"/>
                    </a:lnTo>
                    <a:lnTo>
                      <a:pt x="59" y="167"/>
                    </a:lnTo>
                    <a:lnTo>
                      <a:pt x="48" y="186"/>
                    </a:lnTo>
                    <a:lnTo>
                      <a:pt x="38" y="208"/>
                    </a:lnTo>
                    <a:lnTo>
                      <a:pt x="29" y="230"/>
                    </a:lnTo>
                    <a:lnTo>
                      <a:pt x="20" y="254"/>
                    </a:lnTo>
                    <a:lnTo>
                      <a:pt x="14" y="278"/>
                    </a:lnTo>
                    <a:lnTo>
                      <a:pt x="9" y="305"/>
                    </a:lnTo>
                    <a:lnTo>
                      <a:pt x="5" y="332"/>
                    </a:lnTo>
                    <a:lnTo>
                      <a:pt x="2" y="360"/>
                    </a:lnTo>
                    <a:lnTo>
                      <a:pt x="1" y="390"/>
                    </a:lnTo>
                    <a:lnTo>
                      <a:pt x="0" y="422"/>
                    </a:lnTo>
                    <a:lnTo>
                      <a:pt x="1" y="453"/>
                    </a:lnTo>
                    <a:lnTo>
                      <a:pt x="1" y="453"/>
                    </a:lnTo>
                    <a:lnTo>
                      <a:pt x="4" y="481"/>
                    </a:lnTo>
                    <a:lnTo>
                      <a:pt x="9" y="519"/>
                    </a:lnTo>
                    <a:lnTo>
                      <a:pt x="17" y="565"/>
                    </a:lnTo>
                    <a:lnTo>
                      <a:pt x="28" y="617"/>
                    </a:lnTo>
                    <a:lnTo>
                      <a:pt x="40" y="676"/>
                    </a:lnTo>
                    <a:lnTo>
                      <a:pt x="55" y="738"/>
                    </a:lnTo>
                    <a:lnTo>
                      <a:pt x="72" y="802"/>
                    </a:lnTo>
                    <a:lnTo>
                      <a:pt x="91" y="867"/>
                    </a:lnTo>
                    <a:lnTo>
                      <a:pt x="91" y="867"/>
                    </a:lnTo>
                    <a:lnTo>
                      <a:pt x="105" y="909"/>
                    </a:lnTo>
                    <a:lnTo>
                      <a:pt x="118" y="948"/>
                    </a:lnTo>
                    <a:lnTo>
                      <a:pt x="131" y="985"/>
                    </a:lnTo>
                    <a:lnTo>
                      <a:pt x="144" y="1020"/>
                    </a:lnTo>
                    <a:lnTo>
                      <a:pt x="158" y="1052"/>
                    </a:lnTo>
                    <a:lnTo>
                      <a:pt x="172" y="1082"/>
                    </a:lnTo>
                    <a:lnTo>
                      <a:pt x="185" y="1110"/>
                    </a:lnTo>
                    <a:lnTo>
                      <a:pt x="200" y="1135"/>
                    </a:lnTo>
                    <a:lnTo>
                      <a:pt x="214" y="1158"/>
                    </a:lnTo>
                    <a:lnTo>
                      <a:pt x="228" y="1178"/>
                    </a:lnTo>
                    <a:lnTo>
                      <a:pt x="243" y="1197"/>
                    </a:lnTo>
                    <a:lnTo>
                      <a:pt x="257" y="1212"/>
                    </a:lnTo>
                    <a:lnTo>
                      <a:pt x="272" y="1225"/>
                    </a:lnTo>
                    <a:lnTo>
                      <a:pt x="287" y="1237"/>
                    </a:lnTo>
                    <a:lnTo>
                      <a:pt x="301" y="1245"/>
                    </a:lnTo>
                    <a:lnTo>
                      <a:pt x="317" y="1251"/>
                    </a:lnTo>
                    <a:lnTo>
                      <a:pt x="317" y="1251"/>
                    </a:lnTo>
                    <a:lnTo>
                      <a:pt x="331" y="1255"/>
                    </a:lnTo>
                    <a:lnTo>
                      <a:pt x="339" y="1256"/>
                    </a:lnTo>
                    <a:lnTo>
                      <a:pt x="348" y="1256"/>
                    </a:lnTo>
                    <a:lnTo>
                      <a:pt x="348" y="1256"/>
                    </a:lnTo>
                    <a:lnTo>
                      <a:pt x="360" y="1256"/>
                    </a:lnTo>
                    <a:lnTo>
                      <a:pt x="371" y="1254"/>
                    </a:lnTo>
                    <a:lnTo>
                      <a:pt x="383" y="1250"/>
                    </a:lnTo>
                    <a:lnTo>
                      <a:pt x="397" y="1245"/>
                    </a:lnTo>
                    <a:lnTo>
                      <a:pt x="410" y="1237"/>
                    </a:lnTo>
                    <a:lnTo>
                      <a:pt x="423" y="1226"/>
                    </a:lnTo>
                    <a:lnTo>
                      <a:pt x="436" y="1214"/>
                    </a:lnTo>
                    <a:lnTo>
                      <a:pt x="450" y="1199"/>
                    </a:lnTo>
                    <a:lnTo>
                      <a:pt x="450" y="1199"/>
                    </a:lnTo>
                    <a:lnTo>
                      <a:pt x="495" y="1146"/>
                    </a:lnTo>
                    <a:lnTo>
                      <a:pt x="536" y="1100"/>
                    </a:lnTo>
                    <a:lnTo>
                      <a:pt x="569" y="1064"/>
                    </a:lnTo>
                    <a:lnTo>
                      <a:pt x="591" y="1040"/>
                    </a:lnTo>
                    <a:lnTo>
                      <a:pt x="591" y="1040"/>
                    </a:lnTo>
                    <a:lnTo>
                      <a:pt x="602" y="1046"/>
                    </a:lnTo>
                    <a:lnTo>
                      <a:pt x="615" y="1051"/>
                    </a:lnTo>
                    <a:lnTo>
                      <a:pt x="627" y="1055"/>
                    </a:lnTo>
                    <a:lnTo>
                      <a:pt x="639" y="1060"/>
                    </a:lnTo>
                    <a:lnTo>
                      <a:pt x="653" y="1063"/>
                    </a:lnTo>
                    <a:lnTo>
                      <a:pt x="666" y="1065"/>
                    </a:lnTo>
                    <a:lnTo>
                      <a:pt x="678" y="1067"/>
                    </a:lnTo>
                    <a:lnTo>
                      <a:pt x="692" y="1068"/>
                    </a:lnTo>
                    <a:lnTo>
                      <a:pt x="692" y="1068"/>
                    </a:lnTo>
                    <a:lnTo>
                      <a:pt x="692" y="1070"/>
                    </a:lnTo>
                    <a:lnTo>
                      <a:pt x="692" y="1070"/>
                    </a:lnTo>
                    <a:lnTo>
                      <a:pt x="674" y="1092"/>
                    </a:lnTo>
                    <a:lnTo>
                      <a:pt x="674" y="1092"/>
                    </a:lnTo>
                    <a:lnTo>
                      <a:pt x="666" y="1103"/>
                    </a:lnTo>
                    <a:lnTo>
                      <a:pt x="658" y="1111"/>
                    </a:lnTo>
                    <a:lnTo>
                      <a:pt x="650" y="1118"/>
                    </a:lnTo>
                    <a:lnTo>
                      <a:pt x="640" y="1124"/>
                    </a:lnTo>
                    <a:lnTo>
                      <a:pt x="628" y="1130"/>
                    </a:lnTo>
                    <a:lnTo>
                      <a:pt x="613" y="1134"/>
                    </a:lnTo>
                    <a:lnTo>
                      <a:pt x="592" y="1140"/>
                    </a:lnTo>
                    <a:lnTo>
                      <a:pt x="566" y="1146"/>
                    </a:lnTo>
                    <a:lnTo>
                      <a:pt x="566" y="1146"/>
                    </a:lnTo>
                    <a:lnTo>
                      <a:pt x="544" y="1151"/>
                    </a:lnTo>
                    <a:lnTo>
                      <a:pt x="531" y="1155"/>
                    </a:lnTo>
                    <a:lnTo>
                      <a:pt x="516" y="1161"/>
                    </a:lnTo>
                    <a:lnTo>
                      <a:pt x="510" y="1164"/>
                    </a:lnTo>
                    <a:lnTo>
                      <a:pt x="504" y="1168"/>
                    </a:lnTo>
                    <a:lnTo>
                      <a:pt x="499" y="1173"/>
                    </a:lnTo>
                    <a:lnTo>
                      <a:pt x="494" y="1178"/>
                    </a:lnTo>
                    <a:lnTo>
                      <a:pt x="490" y="1183"/>
                    </a:lnTo>
                    <a:lnTo>
                      <a:pt x="487" y="1190"/>
                    </a:lnTo>
                    <a:lnTo>
                      <a:pt x="485" y="1197"/>
                    </a:lnTo>
                    <a:lnTo>
                      <a:pt x="484" y="1204"/>
                    </a:lnTo>
                    <a:lnTo>
                      <a:pt x="484" y="1204"/>
                    </a:lnTo>
                    <a:lnTo>
                      <a:pt x="484" y="1212"/>
                    </a:lnTo>
                    <a:lnTo>
                      <a:pt x="487" y="1220"/>
                    </a:lnTo>
                    <a:lnTo>
                      <a:pt x="490" y="1226"/>
                    </a:lnTo>
                    <a:lnTo>
                      <a:pt x="494" y="1234"/>
                    </a:lnTo>
                    <a:lnTo>
                      <a:pt x="500" y="1239"/>
                    </a:lnTo>
                    <a:lnTo>
                      <a:pt x="506" y="1245"/>
                    </a:lnTo>
                    <a:lnTo>
                      <a:pt x="512" y="1249"/>
                    </a:lnTo>
                    <a:lnTo>
                      <a:pt x="519" y="1254"/>
                    </a:lnTo>
                    <a:lnTo>
                      <a:pt x="533" y="1260"/>
                    </a:lnTo>
                    <a:lnTo>
                      <a:pt x="546" y="1265"/>
                    </a:lnTo>
                    <a:lnTo>
                      <a:pt x="561" y="1270"/>
                    </a:lnTo>
                    <a:lnTo>
                      <a:pt x="561" y="1270"/>
                    </a:lnTo>
                    <a:lnTo>
                      <a:pt x="583" y="1276"/>
                    </a:lnTo>
                    <a:lnTo>
                      <a:pt x="603" y="1279"/>
                    </a:lnTo>
                    <a:lnTo>
                      <a:pt x="624" y="1281"/>
                    </a:lnTo>
                    <a:lnTo>
                      <a:pt x="643" y="1281"/>
                    </a:lnTo>
                    <a:lnTo>
                      <a:pt x="643" y="1281"/>
                    </a:lnTo>
                    <a:lnTo>
                      <a:pt x="666" y="1280"/>
                    </a:lnTo>
                    <a:lnTo>
                      <a:pt x="689" y="1278"/>
                    </a:lnTo>
                    <a:lnTo>
                      <a:pt x="711" y="1272"/>
                    </a:lnTo>
                    <a:lnTo>
                      <a:pt x="732" y="1265"/>
                    </a:lnTo>
                    <a:lnTo>
                      <a:pt x="752" y="1257"/>
                    </a:lnTo>
                    <a:lnTo>
                      <a:pt x="770" y="1247"/>
                    </a:lnTo>
                    <a:lnTo>
                      <a:pt x="789" y="1235"/>
                    </a:lnTo>
                    <a:lnTo>
                      <a:pt x="806" y="1220"/>
                    </a:lnTo>
                    <a:lnTo>
                      <a:pt x="806" y="1220"/>
                    </a:lnTo>
                    <a:lnTo>
                      <a:pt x="806" y="1281"/>
                    </a:lnTo>
                    <a:lnTo>
                      <a:pt x="806" y="1340"/>
                    </a:lnTo>
                    <a:lnTo>
                      <a:pt x="808" y="1395"/>
                    </a:lnTo>
                    <a:lnTo>
                      <a:pt x="810" y="1448"/>
                    </a:lnTo>
                    <a:lnTo>
                      <a:pt x="815" y="1495"/>
                    </a:lnTo>
                    <a:lnTo>
                      <a:pt x="819" y="1535"/>
                    </a:lnTo>
                    <a:lnTo>
                      <a:pt x="822" y="1552"/>
                    </a:lnTo>
                    <a:lnTo>
                      <a:pt x="825" y="1567"/>
                    </a:lnTo>
                    <a:lnTo>
                      <a:pt x="828" y="1580"/>
                    </a:lnTo>
                    <a:lnTo>
                      <a:pt x="831" y="1591"/>
                    </a:lnTo>
                    <a:lnTo>
                      <a:pt x="831" y="1591"/>
                    </a:lnTo>
                    <a:lnTo>
                      <a:pt x="838" y="1608"/>
                    </a:lnTo>
                    <a:lnTo>
                      <a:pt x="848" y="1629"/>
                    </a:lnTo>
                    <a:lnTo>
                      <a:pt x="854" y="1640"/>
                    </a:lnTo>
                    <a:lnTo>
                      <a:pt x="862" y="1651"/>
                    </a:lnTo>
                    <a:lnTo>
                      <a:pt x="870" y="1662"/>
                    </a:lnTo>
                    <a:lnTo>
                      <a:pt x="880" y="1674"/>
                    </a:lnTo>
                    <a:lnTo>
                      <a:pt x="890" y="1685"/>
                    </a:lnTo>
                    <a:lnTo>
                      <a:pt x="903" y="1694"/>
                    </a:lnTo>
                    <a:lnTo>
                      <a:pt x="916" y="1703"/>
                    </a:lnTo>
                    <a:lnTo>
                      <a:pt x="931" y="1712"/>
                    </a:lnTo>
                    <a:lnTo>
                      <a:pt x="948" y="1719"/>
                    </a:lnTo>
                    <a:lnTo>
                      <a:pt x="966" y="1723"/>
                    </a:lnTo>
                    <a:lnTo>
                      <a:pt x="987" y="1726"/>
                    </a:lnTo>
                    <a:lnTo>
                      <a:pt x="1009" y="1728"/>
                    </a:lnTo>
                    <a:lnTo>
                      <a:pt x="1009" y="1728"/>
                    </a:lnTo>
                    <a:lnTo>
                      <a:pt x="1023" y="1727"/>
                    </a:lnTo>
                    <a:lnTo>
                      <a:pt x="1037" y="1726"/>
                    </a:lnTo>
                    <a:lnTo>
                      <a:pt x="1052" y="1724"/>
                    </a:lnTo>
                    <a:lnTo>
                      <a:pt x="1069" y="1721"/>
                    </a:lnTo>
                    <a:lnTo>
                      <a:pt x="1069" y="1721"/>
                    </a:lnTo>
                    <a:lnTo>
                      <a:pt x="1092" y="1716"/>
                    </a:lnTo>
                    <a:lnTo>
                      <a:pt x="1114" y="1709"/>
                    </a:lnTo>
                    <a:lnTo>
                      <a:pt x="1133" y="1702"/>
                    </a:lnTo>
                    <a:lnTo>
                      <a:pt x="1152" y="1694"/>
                    </a:lnTo>
                    <a:lnTo>
                      <a:pt x="1169" y="1685"/>
                    </a:lnTo>
                    <a:lnTo>
                      <a:pt x="1184" y="1676"/>
                    </a:lnTo>
                    <a:lnTo>
                      <a:pt x="1199" y="1665"/>
                    </a:lnTo>
                    <a:lnTo>
                      <a:pt x="1212" y="1652"/>
                    </a:lnTo>
                    <a:lnTo>
                      <a:pt x="1223" y="1640"/>
                    </a:lnTo>
                    <a:lnTo>
                      <a:pt x="1234" y="1626"/>
                    </a:lnTo>
                    <a:lnTo>
                      <a:pt x="1243" y="1610"/>
                    </a:lnTo>
                    <a:lnTo>
                      <a:pt x="1251" y="1593"/>
                    </a:lnTo>
                    <a:lnTo>
                      <a:pt x="1258" y="1574"/>
                    </a:lnTo>
                    <a:lnTo>
                      <a:pt x="1264" y="1555"/>
                    </a:lnTo>
                    <a:lnTo>
                      <a:pt x="1269" y="1535"/>
                    </a:lnTo>
                    <a:lnTo>
                      <a:pt x="1275" y="1512"/>
                    </a:lnTo>
                    <a:lnTo>
                      <a:pt x="1275" y="1512"/>
                    </a:lnTo>
                    <a:lnTo>
                      <a:pt x="1285" y="1446"/>
                    </a:lnTo>
                    <a:lnTo>
                      <a:pt x="1295" y="1363"/>
                    </a:lnTo>
                    <a:lnTo>
                      <a:pt x="1306" y="1276"/>
                    </a:lnTo>
                    <a:lnTo>
                      <a:pt x="1316" y="1200"/>
                    </a:lnTo>
                    <a:lnTo>
                      <a:pt x="1316" y="1200"/>
                    </a:lnTo>
                    <a:lnTo>
                      <a:pt x="1331" y="1204"/>
                    </a:lnTo>
                    <a:lnTo>
                      <a:pt x="1348" y="1207"/>
                    </a:lnTo>
                    <a:lnTo>
                      <a:pt x="1368" y="1208"/>
                    </a:lnTo>
                    <a:lnTo>
                      <a:pt x="1387" y="1209"/>
                    </a:lnTo>
                    <a:lnTo>
                      <a:pt x="1387" y="1209"/>
                    </a:lnTo>
                    <a:lnTo>
                      <a:pt x="1409" y="1208"/>
                    </a:lnTo>
                    <a:lnTo>
                      <a:pt x="1431" y="1207"/>
                    </a:lnTo>
                    <a:lnTo>
                      <a:pt x="1454" y="1204"/>
                    </a:lnTo>
                    <a:lnTo>
                      <a:pt x="1475" y="1200"/>
                    </a:lnTo>
                    <a:lnTo>
                      <a:pt x="1497" y="1196"/>
                    </a:lnTo>
                    <a:lnTo>
                      <a:pt x="1516" y="1191"/>
                    </a:lnTo>
                    <a:lnTo>
                      <a:pt x="1535" y="1184"/>
                    </a:lnTo>
                    <a:lnTo>
                      <a:pt x="1551" y="1177"/>
                    </a:lnTo>
                    <a:lnTo>
                      <a:pt x="1551" y="1177"/>
                    </a:lnTo>
                    <a:lnTo>
                      <a:pt x="1571" y="1168"/>
                    </a:lnTo>
                    <a:lnTo>
                      <a:pt x="1591" y="1156"/>
                    </a:lnTo>
                    <a:lnTo>
                      <a:pt x="1613" y="1142"/>
                    </a:lnTo>
                    <a:lnTo>
                      <a:pt x="1623" y="1134"/>
                    </a:lnTo>
                    <a:lnTo>
                      <a:pt x="1632" y="1126"/>
                    </a:lnTo>
                    <a:lnTo>
                      <a:pt x="1641" y="1118"/>
                    </a:lnTo>
                    <a:lnTo>
                      <a:pt x="1649" y="1110"/>
                    </a:lnTo>
                    <a:lnTo>
                      <a:pt x="1656" y="1101"/>
                    </a:lnTo>
                    <a:lnTo>
                      <a:pt x="1662" y="1092"/>
                    </a:lnTo>
                    <a:lnTo>
                      <a:pt x="1666" y="1083"/>
                    </a:lnTo>
                    <a:lnTo>
                      <a:pt x="1668" y="1075"/>
                    </a:lnTo>
                    <a:lnTo>
                      <a:pt x="1668" y="1066"/>
                    </a:lnTo>
                    <a:lnTo>
                      <a:pt x="1667" y="1057"/>
                    </a:lnTo>
                    <a:lnTo>
                      <a:pt x="1667" y="1057"/>
                    </a:lnTo>
                    <a:close/>
                    <a:moveTo>
                      <a:pt x="1361" y="479"/>
                    </a:moveTo>
                    <a:lnTo>
                      <a:pt x="1361" y="479"/>
                    </a:lnTo>
                    <a:lnTo>
                      <a:pt x="1360" y="498"/>
                    </a:lnTo>
                    <a:lnTo>
                      <a:pt x="1359" y="516"/>
                    </a:lnTo>
                    <a:lnTo>
                      <a:pt x="1353" y="551"/>
                    </a:lnTo>
                    <a:lnTo>
                      <a:pt x="1353" y="551"/>
                    </a:lnTo>
                    <a:lnTo>
                      <a:pt x="1347" y="591"/>
                    </a:lnTo>
                    <a:lnTo>
                      <a:pt x="1345" y="612"/>
                    </a:lnTo>
                    <a:lnTo>
                      <a:pt x="1344" y="636"/>
                    </a:lnTo>
                    <a:lnTo>
                      <a:pt x="1344" y="636"/>
                    </a:lnTo>
                    <a:lnTo>
                      <a:pt x="1344" y="659"/>
                    </a:lnTo>
                    <a:lnTo>
                      <a:pt x="1345" y="684"/>
                    </a:lnTo>
                    <a:lnTo>
                      <a:pt x="1350" y="732"/>
                    </a:lnTo>
                    <a:lnTo>
                      <a:pt x="1350" y="732"/>
                    </a:lnTo>
                    <a:lnTo>
                      <a:pt x="1356" y="780"/>
                    </a:lnTo>
                    <a:lnTo>
                      <a:pt x="1358" y="804"/>
                    </a:lnTo>
                    <a:lnTo>
                      <a:pt x="1358" y="828"/>
                    </a:lnTo>
                    <a:lnTo>
                      <a:pt x="1356" y="853"/>
                    </a:lnTo>
                    <a:lnTo>
                      <a:pt x="1354" y="865"/>
                    </a:lnTo>
                    <a:lnTo>
                      <a:pt x="1352" y="877"/>
                    </a:lnTo>
                    <a:lnTo>
                      <a:pt x="1349" y="890"/>
                    </a:lnTo>
                    <a:lnTo>
                      <a:pt x="1345" y="902"/>
                    </a:lnTo>
                    <a:lnTo>
                      <a:pt x="1341" y="914"/>
                    </a:lnTo>
                    <a:lnTo>
                      <a:pt x="1336" y="926"/>
                    </a:lnTo>
                    <a:lnTo>
                      <a:pt x="1336" y="926"/>
                    </a:lnTo>
                    <a:lnTo>
                      <a:pt x="1329" y="913"/>
                    </a:lnTo>
                    <a:lnTo>
                      <a:pt x="1323" y="898"/>
                    </a:lnTo>
                    <a:lnTo>
                      <a:pt x="1323" y="898"/>
                    </a:lnTo>
                    <a:lnTo>
                      <a:pt x="1313" y="880"/>
                    </a:lnTo>
                    <a:lnTo>
                      <a:pt x="1299" y="854"/>
                    </a:lnTo>
                    <a:lnTo>
                      <a:pt x="1299" y="854"/>
                    </a:lnTo>
                    <a:lnTo>
                      <a:pt x="1280" y="820"/>
                    </a:lnTo>
                    <a:lnTo>
                      <a:pt x="1258" y="778"/>
                    </a:lnTo>
                    <a:lnTo>
                      <a:pt x="1247" y="754"/>
                    </a:lnTo>
                    <a:lnTo>
                      <a:pt x="1236" y="731"/>
                    </a:lnTo>
                    <a:lnTo>
                      <a:pt x="1224" y="706"/>
                    </a:lnTo>
                    <a:lnTo>
                      <a:pt x="1215" y="682"/>
                    </a:lnTo>
                    <a:lnTo>
                      <a:pt x="1206" y="657"/>
                    </a:lnTo>
                    <a:lnTo>
                      <a:pt x="1199" y="633"/>
                    </a:lnTo>
                    <a:lnTo>
                      <a:pt x="1194" y="609"/>
                    </a:lnTo>
                    <a:lnTo>
                      <a:pt x="1190" y="587"/>
                    </a:lnTo>
                    <a:lnTo>
                      <a:pt x="1190" y="575"/>
                    </a:lnTo>
                    <a:lnTo>
                      <a:pt x="1190" y="565"/>
                    </a:lnTo>
                    <a:lnTo>
                      <a:pt x="1190" y="555"/>
                    </a:lnTo>
                    <a:lnTo>
                      <a:pt x="1191" y="546"/>
                    </a:lnTo>
                    <a:lnTo>
                      <a:pt x="1193" y="536"/>
                    </a:lnTo>
                    <a:lnTo>
                      <a:pt x="1196" y="528"/>
                    </a:lnTo>
                    <a:lnTo>
                      <a:pt x="1200" y="520"/>
                    </a:lnTo>
                    <a:lnTo>
                      <a:pt x="1204" y="512"/>
                    </a:lnTo>
                    <a:lnTo>
                      <a:pt x="1204" y="512"/>
                    </a:lnTo>
                    <a:lnTo>
                      <a:pt x="1211" y="504"/>
                    </a:lnTo>
                    <a:lnTo>
                      <a:pt x="1221" y="495"/>
                    </a:lnTo>
                    <a:lnTo>
                      <a:pt x="1226" y="492"/>
                    </a:lnTo>
                    <a:lnTo>
                      <a:pt x="1234" y="488"/>
                    </a:lnTo>
                    <a:lnTo>
                      <a:pt x="1242" y="485"/>
                    </a:lnTo>
                    <a:lnTo>
                      <a:pt x="1250" y="482"/>
                    </a:lnTo>
                    <a:lnTo>
                      <a:pt x="1260" y="480"/>
                    </a:lnTo>
                    <a:lnTo>
                      <a:pt x="1270" y="478"/>
                    </a:lnTo>
                    <a:lnTo>
                      <a:pt x="1283" y="477"/>
                    </a:lnTo>
                    <a:lnTo>
                      <a:pt x="1296" y="476"/>
                    </a:lnTo>
                    <a:lnTo>
                      <a:pt x="1310" y="475"/>
                    </a:lnTo>
                    <a:lnTo>
                      <a:pt x="1326" y="476"/>
                    </a:lnTo>
                    <a:lnTo>
                      <a:pt x="1342" y="477"/>
                    </a:lnTo>
                    <a:lnTo>
                      <a:pt x="1361" y="479"/>
                    </a:lnTo>
                    <a:lnTo>
                      <a:pt x="1361" y="479"/>
                    </a:lnTo>
                    <a:close/>
                    <a:moveTo>
                      <a:pt x="1239" y="51"/>
                    </a:moveTo>
                    <a:lnTo>
                      <a:pt x="1239" y="51"/>
                    </a:lnTo>
                    <a:lnTo>
                      <a:pt x="1265" y="52"/>
                    </a:lnTo>
                    <a:lnTo>
                      <a:pt x="1292" y="54"/>
                    </a:lnTo>
                    <a:lnTo>
                      <a:pt x="1319" y="58"/>
                    </a:lnTo>
                    <a:lnTo>
                      <a:pt x="1343" y="63"/>
                    </a:lnTo>
                    <a:lnTo>
                      <a:pt x="1368" y="70"/>
                    </a:lnTo>
                    <a:lnTo>
                      <a:pt x="1391" y="77"/>
                    </a:lnTo>
                    <a:lnTo>
                      <a:pt x="1415" y="85"/>
                    </a:lnTo>
                    <a:lnTo>
                      <a:pt x="1436" y="95"/>
                    </a:lnTo>
                    <a:lnTo>
                      <a:pt x="1458" y="105"/>
                    </a:lnTo>
                    <a:lnTo>
                      <a:pt x="1478" y="118"/>
                    </a:lnTo>
                    <a:lnTo>
                      <a:pt x="1499" y="131"/>
                    </a:lnTo>
                    <a:lnTo>
                      <a:pt x="1517" y="145"/>
                    </a:lnTo>
                    <a:lnTo>
                      <a:pt x="1536" y="161"/>
                    </a:lnTo>
                    <a:lnTo>
                      <a:pt x="1553" y="178"/>
                    </a:lnTo>
                    <a:lnTo>
                      <a:pt x="1571" y="197"/>
                    </a:lnTo>
                    <a:lnTo>
                      <a:pt x="1586" y="215"/>
                    </a:lnTo>
                    <a:lnTo>
                      <a:pt x="1586" y="215"/>
                    </a:lnTo>
                    <a:lnTo>
                      <a:pt x="1592" y="224"/>
                    </a:lnTo>
                    <a:lnTo>
                      <a:pt x="1596" y="233"/>
                    </a:lnTo>
                    <a:lnTo>
                      <a:pt x="1600" y="246"/>
                    </a:lnTo>
                    <a:lnTo>
                      <a:pt x="1603" y="259"/>
                    </a:lnTo>
                    <a:lnTo>
                      <a:pt x="1607" y="273"/>
                    </a:lnTo>
                    <a:lnTo>
                      <a:pt x="1608" y="289"/>
                    </a:lnTo>
                    <a:lnTo>
                      <a:pt x="1609" y="306"/>
                    </a:lnTo>
                    <a:lnTo>
                      <a:pt x="1609" y="325"/>
                    </a:lnTo>
                    <a:lnTo>
                      <a:pt x="1609" y="345"/>
                    </a:lnTo>
                    <a:lnTo>
                      <a:pt x="1607" y="365"/>
                    </a:lnTo>
                    <a:lnTo>
                      <a:pt x="1604" y="387"/>
                    </a:lnTo>
                    <a:lnTo>
                      <a:pt x="1601" y="411"/>
                    </a:lnTo>
                    <a:lnTo>
                      <a:pt x="1597" y="434"/>
                    </a:lnTo>
                    <a:lnTo>
                      <a:pt x="1593" y="459"/>
                    </a:lnTo>
                    <a:lnTo>
                      <a:pt x="1582" y="511"/>
                    </a:lnTo>
                    <a:lnTo>
                      <a:pt x="1567" y="565"/>
                    </a:lnTo>
                    <a:lnTo>
                      <a:pt x="1549" y="622"/>
                    </a:lnTo>
                    <a:lnTo>
                      <a:pt x="1529" y="681"/>
                    </a:lnTo>
                    <a:lnTo>
                      <a:pt x="1516" y="710"/>
                    </a:lnTo>
                    <a:lnTo>
                      <a:pt x="1504" y="741"/>
                    </a:lnTo>
                    <a:lnTo>
                      <a:pt x="1491" y="771"/>
                    </a:lnTo>
                    <a:lnTo>
                      <a:pt x="1477" y="802"/>
                    </a:lnTo>
                    <a:lnTo>
                      <a:pt x="1462" y="832"/>
                    </a:lnTo>
                    <a:lnTo>
                      <a:pt x="1447" y="863"/>
                    </a:lnTo>
                    <a:lnTo>
                      <a:pt x="1430" y="894"/>
                    </a:lnTo>
                    <a:lnTo>
                      <a:pt x="1414" y="923"/>
                    </a:lnTo>
                    <a:lnTo>
                      <a:pt x="1395" y="954"/>
                    </a:lnTo>
                    <a:lnTo>
                      <a:pt x="1377" y="984"/>
                    </a:lnTo>
                    <a:lnTo>
                      <a:pt x="1377" y="984"/>
                    </a:lnTo>
                    <a:lnTo>
                      <a:pt x="1371" y="977"/>
                    </a:lnTo>
                    <a:lnTo>
                      <a:pt x="1371" y="977"/>
                    </a:lnTo>
                    <a:lnTo>
                      <a:pt x="1369" y="973"/>
                    </a:lnTo>
                    <a:lnTo>
                      <a:pt x="1369" y="973"/>
                    </a:lnTo>
                    <a:lnTo>
                      <a:pt x="1378" y="957"/>
                    </a:lnTo>
                    <a:lnTo>
                      <a:pt x="1385" y="941"/>
                    </a:lnTo>
                    <a:lnTo>
                      <a:pt x="1391" y="924"/>
                    </a:lnTo>
                    <a:lnTo>
                      <a:pt x="1398" y="908"/>
                    </a:lnTo>
                    <a:lnTo>
                      <a:pt x="1402" y="893"/>
                    </a:lnTo>
                    <a:lnTo>
                      <a:pt x="1405" y="876"/>
                    </a:lnTo>
                    <a:lnTo>
                      <a:pt x="1407" y="861"/>
                    </a:lnTo>
                    <a:lnTo>
                      <a:pt x="1408" y="846"/>
                    </a:lnTo>
                    <a:lnTo>
                      <a:pt x="1409" y="829"/>
                    </a:lnTo>
                    <a:lnTo>
                      <a:pt x="1409" y="814"/>
                    </a:lnTo>
                    <a:lnTo>
                      <a:pt x="1408" y="784"/>
                    </a:lnTo>
                    <a:lnTo>
                      <a:pt x="1405" y="754"/>
                    </a:lnTo>
                    <a:lnTo>
                      <a:pt x="1402" y="726"/>
                    </a:lnTo>
                    <a:lnTo>
                      <a:pt x="1402" y="726"/>
                    </a:lnTo>
                    <a:lnTo>
                      <a:pt x="1396" y="680"/>
                    </a:lnTo>
                    <a:lnTo>
                      <a:pt x="1395" y="658"/>
                    </a:lnTo>
                    <a:lnTo>
                      <a:pt x="1395" y="638"/>
                    </a:lnTo>
                    <a:lnTo>
                      <a:pt x="1395" y="638"/>
                    </a:lnTo>
                    <a:lnTo>
                      <a:pt x="1396" y="616"/>
                    </a:lnTo>
                    <a:lnTo>
                      <a:pt x="1399" y="596"/>
                    </a:lnTo>
                    <a:lnTo>
                      <a:pt x="1404" y="559"/>
                    </a:lnTo>
                    <a:lnTo>
                      <a:pt x="1404" y="559"/>
                    </a:lnTo>
                    <a:lnTo>
                      <a:pt x="1407" y="536"/>
                    </a:lnTo>
                    <a:lnTo>
                      <a:pt x="1410" y="513"/>
                    </a:lnTo>
                    <a:lnTo>
                      <a:pt x="1412" y="488"/>
                    </a:lnTo>
                    <a:lnTo>
                      <a:pt x="1412" y="462"/>
                    </a:lnTo>
                    <a:lnTo>
                      <a:pt x="1412" y="462"/>
                    </a:lnTo>
                    <a:lnTo>
                      <a:pt x="1413" y="456"/>
                    </a:lnTo>
                    <a:lnTo>
                      <a:pt x="1413" y="448"/>
                    </a:lnTo>
                    <a:lnTo>
                      <a:pt x="1413" y="448"/>
                    </a:lnTo>
                    <a:lnTo>
                      <a:pt x="1410" y="432"/>
                    </a:lnTo>
                    <a:lnTo>
                      <a:pt x="1403" y="409"/>
                    </a:lnTo>
                    <a:lnTo>
                      <a:pt x="1393" y="384"/>
                    </a:lnTo>
                    <a:lnTo>
                      <a:pt x="1379" y="353"/>
                    </a:lnTo>
                    <a:lnTo>
                      <a:pt x="1363" y="320"/>
                    </a:lnTo>
                    <a:lnTo>
                      <a:pt x="1352" y="303"/>
                    </a:lnTo>
                    <a:lnTo>
                      <a:pt x="1341" y="286"/>
                    </a:lnTo>
                    <a:lnTo>
                      <a:pt x="1329" y="267"/>
                    </a:lnTo>
                    <a:lnTo>
                      <a:pt x="1317" y="250"/>
                    </a:lnTo>
                    <a:lnTo>
                      <a:pt x="1302" y="231"/>
                    </a:lnTo>
                    <a:lnTo>
                      <a:pt x="1288" y="214"/>
                    </a:lnTo>
                    <a:lnTo>
                      <a:pt x="1288" y="214"/>
                    </a:lnTo>
                    <a:lnTo>
                      <a:pt x="1270" y="195"/>
                    </a:lnTo>
                    <a:lnTo>
                      <a:pt x="1251" y="174"/>
                    </a:lnTo>
                    <a:lnTo>
                      <a:pt x="1229" y="155"/>
                    </a:lnTo>
                    <a:lnTo>
                      <a:pt x="1205" y="135"/>
                    </a:lnTo>
                    <a:lnTo>
                      <a:pt x="1179" y="116"/>
                    </a:lnTo>
                    <a:lnTo>
                      <a:pt x="1152" y="97"/>
                    </a:lnTo>
                    <a:lnTo>
                      <a:pt x="1122" y="81"/>
                    </a:lnTo>
                    <a:lnTo>
                      <a:pt x="1107" y="73"/>
                    </a:lnTo>
                    <a:lnTo>
                      <a:pt x="1090" y="64"/>
                    </a:lnTo>
                    <a:lnTo>
                      <a:pt x="1090" y="64"/>
                    </a:lnTo>
                    <a:lnTo>
                      <a:pt x="1121" y="59"/>
                    </a:lnTo>
                    <a:lnTo>
                      <a:pt x="1157" y="54"/>
                    </a:lnTo>
                    <a:lnTo>
                      <a:pt x="1176" y="53"/>
                    </a:lnTo>
                    <a:lnTo>
                      <a:pt x="1196" y="51"/>
                    </a:lnTo>
                    <a:lnTo>
                      <a:pt x="1217" y="51"/>
                    </a:lnTo>
                    <a:lnTo>
                      <a:pt x="1239" y="51"/>
                    </a:lnTo>
                    <a:lnTo>
                      <a:pt x="1239" y="51"/>
                    </a:lnTo>
                    <a:close/>
                    <a:moveTo>
                      <a:pt x="411" y="1166"/>
                    </a:moveTo>
                    <a:lnTo>
                      <a:pt x="411" y="1166"/>
                    </a:lnTo>
                    <a:lnTo>
                      <a:pt x="404" y="1175"/>
                    </a:lnTo>
                    <a:lnTo>
                      <a:pt x="397" y="1182"/>
                    </a:lnTo>
                    <a:lnTo>
                      <a:pt x="389" y="1189"/>
                    </a:lnTo>
                    <a:lnTo>
                      <a:pt x="383" y="1194"/>
                    </a:lnTo>
                    <a:lnTo>
                      <a:pt x="376" y="1197"/>
                    </a:lnTo>
                    <a:lnTo>
                      <a:pt x="371" y="1200"/>
                    </a:lnTo>
                    <a:lnTo>
                      <a:pt x="360" y="1204"/>
                    </a:lnTo>
                    <a:lnTo>
                      <a:pt x="350" y="1206"/>
                    </a:lnTo>
                    <a:lnTo>
                      <a:pt x="343" y="1205"/>
                    </a:lnTo>
                    <a:lnTo>
                      <a:pt x="337" y="1204"/>
                    </a:lnTo>
                    <a:lnTo>
                      <a:pt x="333" y="1203"/>
                    </a:lnTo>
                    <a:lnTo>
                      <a:pt x="333" y="1203"/>
                    </a:lnTo>
                    <a:lnTo>
                      <a:pt x="321" y="1198"/>
                    </a:lnTo>
                    <a:lnTo>
                      <a:pt x="309" y="1191"/>
                    </a:lnTo>
                    <a:lnTo>
                      <a:pt x="297" y="1180"/>
                    </a:lnTo>
                    <a:lnTo>
                      <a:pt x="286" y="1168"/>
                    </a:lnTo>
                    <a:lnTo>
                      <a:pt x="274" y="1154"/>
                    </a:lnTo>
                    <a:lnTo>
                      <a:pt x="261" y="1136"/>
                    </a:lnTo>
                    <a:lnTo>
                      <a:pt x="249" y="1117"/>
                    </a:lnTo>
                    <a:lnTo>
                      <a:pt x="237" y="1096"/>
                    </a:lnTo>
                    <a:lnTo>
                      <a:pt x="224" y="1073"/>
                    </a:lnTo>
                    <a:lnTo>
                      <a:pt x="212" y="1047"/>
                    </a:lnTo>
                    <a:lnTo>
                      <a:pt x="200" y="1020"/>
                    </a:lnTo>
                    <a:lnTo>
                      <a:pt x="187" y="990"/>
                    </a:lnTo>
                    <a:lnTo>
                      <a:pt x="175" y="958"/>
                    </a:lnTo>
                    <a:lnTo>
                      <a:pt x="164" y="924"/>
                    </a:lnTo>
                    <a:lnTo>
                      <a:pt x="152" y="890"/>
                    </a:lnTo>
                    <a:lnTo>
                      <a:pt x="140" y="853"/>
                    </a:lnTo>
                    <a:lnTo>
                      <a:pt x="140" y="853"/>
                    </a:lnTo>
                    <a:lnTo>
                      <a:pt x="121" y="786"/>
                    </a:lnTo>
                    <a:lnTo>
                      <a:pt x="103" y="723"/>
                    </a:lnTo>
                    <a:lnTo>
                      <a:pt x="89" y="661"/>
                    </a:lnTo>
                    <a:lnTo>
                      <a:pt x="77" y="604"/>
                    </a:lnTo>
                    <a:lnTo>
                      <a:pt x="68" y="554"/>
                    </a:lnTo>
                    <a:lnTo>
                      <a:pt x="59" y="510"/>
                    </a:lnTo>
                    <a:lnTo>
                      <a:pt x="54" y="475"/>
                    </a:lnTo>
                    <a:lnTo>
                      <a:pt x="52" y="451"/>
                    </a:lnTo>
                    <a:lnTo>
                      <a:pt x="52" y="451"/>
                    </a:lnTo>
                    <a:lnTo>
                      <a:pt x="51" y="423"/>
                    </a:lnTo>
                    <a:lnTo>
                      <a:pt x="51" y="395"/>
                    </a:lnTo>
                    <a:lnTo>
                      <a:pt x="53" y="369"/>
                    </a:lnTo>
                    <a:lnTo>
                      <a:pt x="55" y="343"/>
                    </a:lnTo>
                    <a:lnTo>
                      <a:pt x="58" y="318"/>
                    </a:lnTo>
                    <a:lnTo>
                      <a:pt x="62" y="296"/>
                    </a:lnTo>
                    <a:lnTo>
                      <a:pt x="69" y="273"/>
                    </a:lnTo>
                    <a:lnTo>
                      <a:pt x="75" y="253"/>
                    </a:lnTo>
                    <a:lnTo>
                      <a:pt x="83" y="232"/>
                    </a:lnTo>
                    <a:lnTo>
                      <a:pt x="91" y="214"/>
                    </a:lnTo>
                    <a:lnTo>
                      <a:pt x="101" y="197"/>
                    </a:lnTo>
                    <a:lnTo>
                      <a:pt x="112" y="180"/>
                    </a:lnTo>
                    <a:lnTo>
                      <a:pt x="124" y="166"/>
                    </a:lnTo>
                    <a:lnTo>
                      <a:pt x="136" y="152"/>
                    </a:lnTo>
                    <a:lnTo>
                      <a:pt x="151" y="139"/>
                    </a:lnTo>
                    <a:lnTo>
                      <a:pt x="165" y="127"/>
                    </a:lnTo>
                    <a:lnTo>
                      <a:pt x="165" y="127"/>
                    </a:lnTo>
                    <a:lnTo>
                      <a:pt x="178" y="119"/>
                    </a:lnTo>
                    <a:lnTo>
                      <a:pt x="192" y="112"/>
                    </a:lnTo>
                    <a:lnTo>
                      <a:pt x="205" y="104"/>
                    </a:lnTo>
                    <a:lnTo>
                      <a:pt x="219" y="98"/>
                    </a:lnTo>
                    <a:lnTo>
                      <a:pt x="234" y="93"/>
                    </a:lnTo>
                    <a:lnTo>
                      <a:pt x="249" y="88"/>
                    </a:lnTo>
                    <a:lnTo>
                      <a:pt x="263" y="85"/>
                    </a:lnTo>
                    <a:lnTo>
                      <a:pt x="279" y="82"/>
                    </a:lnTo>
                    <a:lnTo>
                      <a:pt x="294" y="79"/>
                    </a:lnTo>
                    <a:lnTo>
                      <a:pt x="310" y="77"/>
                    </a:lnTo>
                    <a:lnTo>
                      <a:pt x="341" y="75"/>
                    </a:lnTo>
                    <a:lnTo>
                      <a:pt x="373" y="75"/>
                    </a:lnTo>
                    <a:lnTo>
                      <a:pt x="405" y="76"/>
                    </a:lnTo>
                    <a:lnTo>
                      <a:pt x="435" y="79"/>
                    </a:lnTo>
                    <a:lnTo>
                      <a:pt x="465" y="83"/>
                    </a:lnTo>
                    <a:lnTo>
                      <a:pt x="495" y="88"/>
                    </a:lnTo>
                    <a:lnTo>
                      <a:pt x="522" y="94"/>
                    </a:lnTo>
                    <a:lnTo>
                      <a:pt x="547" y="100"/>
                    </a:lnTo>
                    <a:lnTo>
                      <a:pt x="571" y="106"/>
                    </a:lnTo>
                    <a:lnTo>
                      <a:pt x="610" y="118"/>
                    </a:lnTo>
                    <a:lnTo>
                      <a:pt x="610" y="118"/>
                    </a:lnTo>
                    <a:lnTo>
                      <a:pt x="606" y="122"/>
                    </a:lnTo>
                    <a:lnTo>
                      <a:pt x="606" y="122"/>
                    </a:lnTo>
                    <a:lnTo>
                      <a:pt x="592" y="136"/>
                    </a:lnTo>
                    <a:lnTo>
                      <a:pt x="580" y="150"/>
                    </a:lnTo>
                    <a:lnTo>
                      <a:pt x="569" y="166"/>
                    </a:lnTo>
                    <a:lnTo>
                      <a:pt x="558" y="181"/>
                    </a:lnTo>
                    <a:lnTo>
                      <a:pt x="548" y="197"/>
                    </a:lnTo>
                    <a:lnTo>
                      <a:pt x="539" y="213"/>
                    </a:lnTo>
                    <a:lnTo>
                      <a:pt x="530" y="229"/>
                    </a:lnTo>
                    <a:lnTo>
                      <a:pt x="523" y="246"/>
                    </a:lnTo>
                    <a:lnTo>
                      <a:pt x="508" y="279"/>
                    </a:lnTo>
                    <a:lnTo>
                      <a:pt x="497" y="313"/>
                    </a:lnTo>
                    <a:lnTo>
                      <a:pt x="488" y="346"/>
                    </a:lnTo>
                    <a:lnTo>
                      <a:pt x="481" y="378"/>
                    </a:lnTo>
                    <a:lnTo>
                      <a:pt x="474" y="408"/>
                    </a:lnTo>
                    <a:lnTo>
                      <a:pt x="470" y="436"/>
                    </a:lnTo>
                    <a:lnTo>
                      <a:pt x="467" y="463"/>
                    </a:lnTo>
                    <a:lnTo>
                      <a:pt x="465" y="485"/>
                    </a:lnTo>
                    <a:lnTo>
                      <a:pt x="464" y="519"/>
                    </a:lnTo>
                    <a:lnTo>
                      <a:pt x="464" y="535"/>
                    </a:lnTo>
                    <a:lnTo>
                      <a:pt x="464" y="535"/>
                    </a:lnTo>
                    <a:lnTo>
                      <a:pt x="465" y="561"/>
                    </a:lnTo>
                    <a:lnTo>
                      <a:pt x="465" y="561"/>
                    </a:lnTo>
                    <a:lnTo>
                      <a:pt x="467" y="600"/>
                    </a:lnTo>
                    <a:lnTo>
                      <a:pt x="468" y="649"/>
                    </a:lnTo>
                    <a:lnTo>
                      <a:pt x="467" y="677"/>
                    </a:lnTo>
                    <a:lnTo>
                      <a:pt x="466" y="707"/>
                    </a:lnTo>
                    <a:lnTo>
                      <a:pt x="464" y="738"/>
                    </a:lnTo>
                    <a:lnTo>
                      <a:pt x="460" y="772"/>
                    </a:lnTo>
                    <a:lnTo>
                      <a:pt x="460" y="772"/>
                    </a:lnTo>
                    <a:lnTo>
                      <a:pt x="458" y="787"/>
                    </a:lnTo>
                    <a:lnTo>
                      <a:pt x="457" y="803"/>
                    </a:lnTo>
                    <a:lnTo>
                      <a:pt x="457" y="818"/>
                    </a:lnTo>
                    <a:lnTo>
                      <a:pt x="458" y="833"/>
                    </a:lnTo>
                    <a:lnTo>
                      <a:pt x="460" y="848"/>
                    </a:lnTo>
                    <a:lnTo>
                      <a:pt x="462" y="863"/>
                    </a:lnTo>
                    <a:lnTo>
                      <a:pt x="465" y="877"/>
                    </a:lnTo>
                    <a:lnTo>
                      <a:pt x="469" y="892"/>
                    </a:lnTo>
                    <a:lnTo>
                      <a:pt x="474" y="906"/>
                    </a:lnTo>
                    <a:lnTo>
                      <a:pt x="479" y="919"/>
                    </a:lnTo>
                    <a:lnTo>
                      <a:pt x="487" y="933"/>
                    </a:lnTo>
                    <a:lnTo>
                      <a:pt x="494" y="946"/>
                    </a:lnTo>
                    <a:lnTo>
                      <a:pt x="502" y="958"/>
                    </a:lnTo>
                    <a:lnTo>
                      <a:pt x="510" y="970"/>
                    </a:lnTo>
                    <a:lnTo>
                      <a:pt x="519" y="983"/>
                    </a:lnTo>
                    <a:lnTo>
                      <a:pt x="530" y="994"/>
                    </a:lnTo>
                    <a:lnTo>
                      <a:pt x="530" y="994"/>
                    </a:lnTo>
                    <a:lnTo>
                      <a:pt x="539" y="1002"/>
                    </a:lnTo>
                    <a:lnTo>
                      <a:pt x="548" y="1011"/>
                    </a:lnTo>
                    <a:lnTo>
                      <a:pt x="548" y="1011"/>
                    </a:lnTo>
                    <a:lnTo>
                      <a:pt x="492" y="1073"/>
                    </a:lnTo>
                    <a:lnTo>
                      <a:pt x="453" y="1117"/>
                    </a:lnTo>
                    <a:lnTo>
                      <a:pt x="411" y="1166"/>
                    </a:lnTo>
                    <a:lnTo>
                      <a:pt x="411" y="1166"/>
                    </a:lnTo>
                    <a:close/>
                    <a:moveTo>
                      <a:pt x="567" y="958"/>
                    </a:moveTo>
                    <a:lnTo>
                      <a:pt x="567" y="958"/>
                    </a:lnTo>
                    <a:lnTo>
                      <a:pt x="558" y="949"/>
                    </a:lnTo>
                    <a:lnTo>
                      <a:pt x="551" y="940"/>
                    </a:lnTo>
                    <a:lnTo>
                      <a:pt x="544" y="931"/>
                    </a:lnTo>
                    <a:lnTo>
                      <a:pt x="538" y="920"/>
                    </a:lnTo>
                    <a:lnTo>
                      <a:pt x="532" y="909"/>
                    </a:lnTo>
                    <a:lnTo>
                      <a:pt x="527" y="899"/>
                    </a:lnTo>
                    <a:lnTo>
                      <a:pt x="522" y="888"/>
                    </a:lnTo>
                    <a:lnTo>
                      <a:pt x="518" y="876"/>
                    </a:lnTo>
                    <a:lnTo>
                      <a:pt x="514" y="864"/>
                    </a:lnTo>
                    <a:lnTo>
                      <a:pt x="512" y="853"/>
                    </a:lnTo>
                    <a:lnTo>
                      <a:pt x="510" y="840"/>
                    </a:lnTo>
                    <a:lnTo>
                      <a:pt x="509" y="828"/>
                    </a:lnTo>
                    <a:lnTo>
                      <a:pt x="508" y="816"/>
                    </a:lnTo>
                    <a:lnTo>
                      <a:pt x="508" y="804"/>
                    </a:lnTo>
                    <a:lnTo>
                      <a:pt x="509" y="791"/>
                    </a:lnTo>
                    <a:lnTo>
                      <a:pt x="510" y="778"/>
                    </a:lnTo>
                    <a:lnTo>
                      <a:pt x="510" y="778"/>
                    </a:lnTo>
                    <a:lnTo>
                      <a:pt x="514" y="744"/>
                    </a:lnTo>
                    <a:lnTo>
                      <a:pt x="517" y="710"/>
                    </a:lnTo>
                    <a:lnTo>
                      <a:pt x="518" y="679"/>
                    </a:lnTo>
                    <a:lnTo>
                      <a:pt x="519" y="650"/>
                    </a:lnTo>
                    <a:lnTo>
                      <a:pt x="518" y="622"/>
                    </a:lnTo>
                    <a:lnTo>
                      <a:pt x="518" y="598"/>
                    </a:lnTo>
                    <a:lnTo>
                      <a:pt x="516" y="558"/>
                    </a:lnTo>
                    <a:lnTo>
                      <a:pt x="516" y="558"/>
                    </a:lnTo>
                    <a:lnTo>
                      <a:pt x="515" y="543"/>
                    </a:lnTo>
                    <a:lnTo>
                      <a:pt x="515" y="543"/>
                    </a:lnTo>
                    <a:lnTo>
                      <a:pt x="527" y="534"/>
                    </a:lnTo>
                    <a:lnTo>
                      <a:pt x="544" y="523"/>
                    </a:lnTo>
                    <a:lnTo>
                      <a:pt x="567" y="513"/>
                    </a:lnTo>
                    <a:lnTo>
                      <a:pt x="592" y="502"/>
                    </a:lnTo>
                    <a:lnTo>
                      <a:pt x="606" y="496"/>
                    </a:lnTo>
                    <a:lnTo>
                      <a:pt x="620" y="492"/>
                    </a:lnTo>
                    <a:lnTo>
                      <a:pt x="634" y="489"/>
                    </a:lnTo>
                    <a:lnTo>
                      <a:pt x="650" y="486"/>
                    </a:lnTo>
                    <a:lnTo>
                      <a:pt x="664" y="484"/>
                    </a:lnTo>
                    <a:lnTo>
                      <a:pt x="678" y="484"/>
                    </a:lnTo>
                    <a:lnTo>
                      <a:pt x="693" y="484"/>
                    </a:lnTo>
                    <a:lnTo>
                      <a:pt x="706" y="487"/>
                    </a:lnTo>
                    <a:lnTo>
                      <a:pt x="706" y="487"/>
                    </a:lnTo>
                    <a:lnTo>
                      <a:pt x="717" y="490"/>
                    </a:lnTo>
                    <a:lnTo>
                      <a:pt x="727" y="495"/>
                    </a:lnTo>
                    <a:lnTo>
                      <a:pt x="737" y="502"/>
                    </a:lnTo>
                    <a:lnTo>
                      <a:pt x="745" y="509"/>
                    </a:lnTo>
                    <a:lnTo>
                      <a:pt x="751" y="518"/>
                    </a:lnTo>
                    <a:lnTo>
                      <a:pt x="757" y="528"/>
                    </a:lnTo>
                    <a:lnTo>
                      <a:pt x="762" y="541"/>
                    </a:lnTo>
                    <a:lnTo>
                      <a:pt x="765" y="554"/>
                    </a:lnTo>
                    <a:lnTo>
                      <a:pt x="765" y="554"/>
                    </a:lnTo>
                    <a:lnTo>
                      <a:pt x="773" y="589"/>
                    </a:lnTo>
                    <a:lnTo>
                      <a:pt x="778" y="621"/>
                    </a:lnTo>
                    <a:lnTo>
                      <a:pt x="782" y="652"/>
                    </a:lnTo>
                    <a:lnTo>
                      <a:pt x="784" y="680"/>
                    </a:lnTo>
                    <a:lnTo>
                      <a:pt x="785" y="706"/>
                    </a:lnTo>
                    <a:lnTo>
                      <a:pt x="784" y="730"/>
                    </a:lnTo>
                    <a:lnTo>
                      <a:pt x="783" y="752"/>
                    </a:lnTo>
                    <a:lnTo>
                      <a:pt x="781" y="773"/>
                    </a:lnTo>
                    <a:lnTo>
                      <a:pt x="778" y="791"/>
                    </a:lnTo>
                    <a:lnTo>
                      <a:pt x="774" y="810"/>
                    </a:lnTo>
                    <a:lnTo>
                      <a:pt x="768" y="826"/>
                    </a:lnTo>
                    <a:lnTo>
                      <a:pt x="763" y="841"/>
                    </a:lnTo>
                    <a:lnTo>
                      <a:pt x="753" y="869"/>
                    </a:lnTo>
                    <a:lnTo>
                      <a:pt x="742" y="895"/>
                    </a:lnTo>
                    <a:lnTo>
                      <a:pt x="742" y="895"/>
                    </a:lnTo>
                    <a:lnTo>
                      <a:pt x="733" y="914"/>
                    </a:lnTo>
                    <a:lnTo>
                      <a:pt x="725" y="934"/>
                    </a:lnTo>
                    <a:lnTo>
                      <a:pt x="721" y="944"/>
                    </a:lnTo>
                    <a:lnTo>
                      <a:pt x="721" y="944"/>
                    </a:lnTo>
                    <a:lnTo>
                      <a:pt x="708" y="982"/>
                    </a:lnTo>
                    <a:lnTo>
                      <a:pt x="702" y="999"/>
                    </a:lnTo>
                    <a:lnTo>
                      <a:pt x="697" y="1017"/>
                    </a:lnTo>
                    <a:lnTo>
                      <a:pt x="697" y="1017"/>
                    </a:lnTo>
                    <a:lnTo>
                      <a:pt x="679" y="1016"/>
                    </a:lnTo>
                    <a:lnTo>
                      <a:pt x="662" y="1012"/>
                    </a:lnTo>
                    <a:lnTo>
                      <a:pt x="644" y="1007"/>
                    </a:lnTo>
                    <a:lnTo>
                      <a:pt x="627" y="1001"/>
                    </a:lnTo>
                    <a:lnTo>
                      <a:pt x="611" y="993"/>
                    </a:lnTo>
                    <a:lnTo>
                      <a:pt x="595" y="983"/>
                    </a:lnTo>
                    <a:lnTo>
                      <a:pt x="581" y="971"/>
                    </a:lnTo>
                    <a:lnTo>
                      <a:pt x="567" y="958"/>
                    </a:lnTo>
                    <a:lnTo>
                      <a:pt x="567" y="958"/>
                    </a:lnTo>
                    <a:close/>
                    <a:moveTo>
                      <a:pt x="574" y="1221"/>
                    </a:moveTo>
                    <a:lnTo>
                      <a:pt x="574" y="1221"/>
                    </a:lnTo>
                    <a:lnTo>
                      <a:pt x="564" y="1218"/>
                    </a:lnTo>
                    <a:lnTo>
                      <a:pt x="554" y="1214"/>
                    </a:lnTo>
                    <a:lnTo>
                      <a:pt x="546" y="1210"/>
                    </a:lnTo>
                    <a:lnTo>
                      <a:pt x="540" y="1206"/>
                    </a:lnTo>
                    <a:lnTo>
                      <a:pt x="540" y="1206"/>
                    </a:lnTo>
                    <a:lnTo>
                      <a:pt x="553" y="1202"/>
                    </a:lnTo>
                    <a:lnTo>
                      <a:pt x="564" y="1199"/>
                    </a:lnTo>
                    <a:lnTo>
                      <a:pt x="577" y="1196"/>
                    </a:lnTo>
                    <a:lnTo>
                      <a:pt x="577" y="1196"/>
                    </a:lnTo>
                    <a:lnTo>
                      <a:pt x="608" y="1189"/>
                    </a:lnTo>
                    <a:lnTo>
                      <a:pt x="632" y="1181"/>
                    </a:lnTo>
                    <a:lnTo>
                      <a:pt x="653" y="1175"/>
                    </a:lnTo>
                    <a:lnTo>
                      <a:pt x="668" y="1167"/>
                    </a:lnTo>
                    <a:lnTo>
                      <a:pt x="681" y="1159"/>
                    </a:lnTo>
                    <a:lnTo>
                      <a:pt x="693" y="1149"/>
                    </a:lnTo>
                    <a:lnTo>
                      <a:pt x="703" y="1137"/>
                    </a:lnTo>
                    <a:lnTo>
                      <a:pt x="714" y="1124"/>
                    </a:lnTo>
                    <a:lnTo>
                      <a:pt x="714" y="1124"/>
                    </a:lnTo>
                    <a:lnTo>
                      <a:pt x="726" y="1109"/>
                    </a:lnTo>
                    <a:lnTo>
                      <a:pt x="741" y="1091"/>
                    </a:lnTo>
                    <a:lnTo>
                      <a:pt x="741" y="1091"/>
                    </a:lnTo>
                    <a:lnTo>
                      <a:pt x="741" y="1091"/>
                    </a:lnTo>
                    <a:lnTo>
                      <a:pt x="741" y="1091"/>
                    </a:lnTo>
                    <a:lnTo>
                      <a:pt x="747" y="1086"/>
                    </a:lnTo>
                    <a:lnTo>
                      <a:pt x="752" y="1081"/>
                    </a:lnTo>
                    <a:lnTo>
                      <a:pt x="756" y="1079"/>
                    </a:lnTo>
                    <a:lnTo>
                      <a:pt x="761" y="1078"/>
                    </a:lnTo>
                    <a:lnTo>
                      <a:pt x="765" y="1078"/>
                    </a:lnTo>
                    <a:lnTo>
                      <a:pt x="769" y="1078"/>
                    </a:lnTo>
                    <a:lnTo>
                      <a:pt x="779" y="1082"/>
                    </a:lnTo>
                    <a:lnTo>
                      <a:pt x="779" y="1082"/>
                    </a:lnTo>
                    <a:lnTo>
                      <a:pt x="783" y="1084"/>
                    </a:lnTo>
                    <a:lnTo>
                      <a:pt x="787" y="1087"/>
                    </a:lnTo>
                    <a:lnTo>
                      <a:pt x="795" y="1095"/>
                    </a:lnTo>
                    <a:lnTo>
                      <a:pt x="801" y="1105"/>
                    </a:lnTo>
                    <a:lnTo>
                      <a:pt x="805" y="1116"/>
                    </a:lnTo>
                    <a:lnTo>
                      <a:pt x="805" y="1116"/>
                    </a:lnTo>
                    <a:lnTo>
                      <a:pt x="807" y="1123"/>
                    </a:lnTo>
                    <a:lnTo>
                      <a:pt x="807" y="1131"/>
                    </a:lnTo>
                    <a:lnTo>
                      <a:pt x="806" y="1139"/>
                    </a:lnTo>
                    <a:lnTo>
                      <a:pt x="804" y="1143"/>
                    </a:lnTo>
                    <a:lnTo>
                      <a:pt x="802" y="1149"/>
                    </a:lnTo>
                    <a:lnTo>
                      <a:pt x="802" y="1149"/>
                    </a:lnTo>
                    <a:lnTo>
                      <a:pt x="790" y="1164"/>
                    </a:lnTo>
                    <a:lnTo>
                      <a:pt x="777" y="1178"/>
                    </a:lnTo>
                    <a:lnTo>
                      <a:pt x="763" y="1191"/>
                    </a:lnTo>
                    <a:lnTo>
                      <a:pt x="749" y="1201"/>
                    </a:lnTo>
                    <a:lnTo>
                      <a:pt x="735" y="1209"/>
                    </a:lnTo>
                    <a:lnTo>
                      <a:pt x="719" y="1216"/>
                    </a:lnTo>
                    <a:lnTo>
                      <a:pt x="705" y="1221"/>
                    </a:lnTo>
                    <a:lnTo>
                      <a:pt x="690" y="1225"/>
                    </a:lnTo>
                    <a:lnTo>
                      <a:pt x="674" y="1227"/>
                    </a:lnTo>
                    <a:lnTo>
                      <a:pt x="659" y="1229"/>
                    </a:lnTo>
                    <a:lnTo>
                      <a:pt x="644" y="1230"/>
                    </a:lnTo>
                    <a:lnTo>
                      <a:pt x="629" y="1229"/>
                    </a:lnTo>
                    <a:lnTo>
                      <a:pt x="615" y="1228"/>
                    </a:lnTo>
                    <a:lnTo>
                      <a:pt x="600" y="1226"/>
                    </a:lnTo>
                    <a:lnTo>
                      <a:pt x="587" y="1224"/>
                    </a:lnTo>
                    <a:lnTo>
                      <a:pt x="574" y="1221"/>
                    </a:lnTo>
                    <a:lnTo>
                      <a:pt x="574" y="1221"/>
                    </a:lnTo>
                    <a:close/>
                    <a:moveTo>
                      <a:pt x="1058" y="1671"/>
                    </a:moveTo>
                    <a:lnTo>
                      <a:pt x="1058" y="1671"/>
                    </a:lnTo>
                    <a:lnTo>
                      <a:pt x="1038" y="1675"/>
                    </a:lnTo>
                    <a:lnTo>
                      <a:pt x="1018" y="1676"/>
                    </a:lnTo>
                    <a:lnTo>
                      <a:pt x="1002" y="1677"/>
                    </a:lnTo>
                    <a:lnTo>
                      <a:pt x="986" y="1675"/>
                    </a:lnTo>
                    <a:lnTo>
                      <a:pt x="971" y="1672"/>
                    </a:lnTo>
                    <a:lnTo>
                      <a:pt x="958" y="1668"/>
                    </a:lnTo>
                    <a:lnTo>
                      <a:pt x="947" y="1661"/>
                    </a:lnTo>
                    <a:lnTo>
                      <a:pt x="935" y="1655"/>
                    </a:lnTo>
                    <a:lnTo>
                      <a:pt x="926" y="1647"/>
                    </a:lnTo>
                    <a:lnTo>
                      <a:pt x="917" y="1638"/>
                    </a:lnTo>
                    <a:lnTo>
                      <a:pt x="909" y="1629"/>
                    </a:lnTo>
                    <a:lnTo>
                      <a:pt x="902" y="1618"/>
                    </a:lnTo>
                    <a:lnTo>
                      <a:pt x="895" y="1607"/>
                    </a:lnTo>
                    <a:lnTo>
                      <a:pt x="889" y="1596"/>
                    </a:lnTo>
                    <a:lnTo>
                      <a:pt x="878" y="1571"/>
                    </a:lnTo>
                    <a:lnTo>
                      <a:pt x="878" y="1571"/>
                    </a:lnTo>
                    <a:lnTo>
                      <a:pt x="875" y="1562"/>
                    </a:lnTo>
                    <a:lnTo>
                      <a:pt x="873" y="1549"/>
                    </a:lnTo>
                    <a:lnTo>
                      <a:pt x="870" y="1532"/>
                    </a:lnTo>
                    <a:lnTo>
                      <a:pt x="868" y="1514"/>
                    </a:lnTo>
                    <a:lnTo>
                      <a:pt x="864" y="1467"/>
                    </a:lnTo>
                    <a:lnTo>
                      <a:pt x="860" y="1412"/>
                    </a:lnTo>
                    <a:lnTo>
                      <a:pt x="858" y="1348"/>
                    </a:lnTo>
                    <a:lnTo>
                      <a:pt x="858" y="1279"/>
                    </a:lnTo>
                    <a:lnTo>
                      <a:pt x="858" y="1204"/>
                    </a:lnTo>
                    <a:lnTo>
                      <a:pt x="859" y="1125"/>
                    </a:lnTo>
                    <a:lnTo>
                      <a:pt x="859" y="1125"/>
                    </a:lnTo>
                    <a:lnTo>
                      <a:pt x="859" y="1121"/>
                    </a:lnTo>
                    <a:lnTo>
                      <a:pt x="858" y="1117"/>
                    </a:lnTo>
                    <a:lnTo>
                      <a:pt x="858" y="1117"/>
                    </a:lnTo>
                    <a:lnTo>
                      <a:pt x="854" y="1103"/>
                    </a:lnTo>
                    <a:lnTo>
                      <a:pt x="854" y="1103"/>
                    </a:lnTo>
                    <a:lnTo>
                      <a:pt x="850" y="1091"/>
                    </a:lnTo>
                    <a:lnTo>
                      <a:pt x="846" y="1080"/>
                    </a:lnTo>
                    <a:lnTo>
                      <a:pt x="840" y="1070"/>
                    </a:lnTo>
                    <a:lnTo>
                      <a:pt x="833" y="1061"/>
                    </a:lnTo>
                    <a:lnTo>
                      <a:pt x="826" y="1052"/>
                    </a:lnTo>
                    <a:lnTo>
                      <a:pt x="817" y="1045"/>
                    </a:lnTo>
                    <a:lnTo>
                      <a:pt x="808" y="1039"/>
                    </a:lnTo>
                    <a:lnTo>
                      <a:pt x="798" y="1035"/>
                    </a:lnTo>
                    <a:lnTo>
                      <a:pt x="798" y="1035"/>
                    </a:lnTo>
                    <a:lnTo>
                      <a:pt x="789" y="1031"/>
                    </a:lnTo>
                    <a:lnTo>
                      <a:pt x="778" y="1028"/>
                    </a:lnTo>
                    <a:lnTo>
                      <a:pt x="770" y="1027"/>
                    </a:lnTo>
                    <a:lnTo>
                      <a:pt x="763" y="1027"/>
                    </a:lnTo>
                    <a:lnTo>
                      <a:pt x="755" y="1027"/>
                    </a:lnTo>
                    <a:lnTo>
                      <a:pt x="747" y="1029"/>
                    </a:lnTo>
                    <a:lnTo>
                      <a:pt x="747" y="1029"/>
                    </a:lnTo>
                    <a:lnTo>
                      <a:pt x="751" y="1013"/>
                    </a:lnTo>
                    <a:lnTo>
                      <a:pt x="756" y="997"/>
                    </a:lnTo>
                    <a:lnTo>
                      <a:pt x="769" y="962"/>
                    </a:lnTo>
                    <a:lnTo>
                      <a:pt x="773" y="952"/>
                    </a:lnTo>
                    <a:lnTo>
                      <a:pt x="773" y="952"/>
                    </a:lnTo>
                    <a:lnTo>
                      <a:pt x="780" y="934"/>
                    </a:lnTo>
                    <a:lnTo>
                      <a:pt x="788" y="915"/>
                    </a:lnTo>
                    <a:lnTo>
                      <a:pt x="788" y="915"/>
                    </a:lnTo>
                    <a:lnTo>
                      <a:pt x="800" y="889"/>
                    </a:lnTo>
                    <a:lnTo>
                      <a:pt x="811" y="858"/>
                    </a:lnTo>
                    <a:lnTo>
                      <a:pt x="818" y="841"/>
                    </a:lnTo>
                    <a:lnTo>
                      <a:pt x="823" y="823"/>
                    </a:lnTo>
                    <a:lnTo>
                      <a:pt x="827" y="804"/>
                    </a:lnTo>
                    <a:lnTo>
                      <a:pt x="831" y="783"/>
                    </a:lnTo>
                    <a:lnTo>
                      <a:pt x="833" y="761"/>
                    </a:lnTo>
                    <a:lnTo>
                      <a:pt x="835" y="736"/>
                    </a:lnTo>
                    <a:lnTo>
                      <a:pt x="835" y="709"/>
                    </a:lnTo>
                    <a:lnTo>
                      <a:pt x="835" y="681"/>
                    </a:lnTo>
                    <a:lnTo>
                      <a:pt x="833" y="650"/>
                    </a:lnTo>
                    <a:lnTo>
                      <a:pt x="829" y="616"/>
                    </a:lnTo>
                    <a:lnTo>
                      <a:pt x="823" y="581"/>
                    </a:lnTo>
                    <a:lnTo>
                      <a:pt x="816" y="543"/>
                    </a:lnTo>
                    <a:lnTo>
                      <a:pt x="816" y="543"/>
                    </a:lnTo>
                    <a:lnTo>
                      <a:pt x="811" y="528"/>
                    </a:lnTo>
                    <a:lnTo>
                      <a:pt x="807" y="515"/>
                    </a:lnTo>
                    <a:lnTo>
                      <a:pt x="801" y="503"/>
                    </a:lnTo>
                    <a:lnTo>
                      <a:pt x="795" y="491"/>
                    </a:lnTo>
                    <a:lnTo>
                      <a:pt x="788" y="481"/>
                    </a:lnTo>
                    <a:lnTo>
                      <a:pt x="780" y="472"/>
                    </a:lnTo>
                    <a:lnTo>
                      <a:pt x="770" y="463"/>
                    </a:lnTo>
                    <a:lnTo>
                      <a:pt x="761" y="456"/>
                    </a:lnTo>
                    <a:lnTo>
                      <a:pt x="750" y="449"/>
                    </a:lnTo>
                    <a:lnTo>
                      <a:pt x="739" y="444"/>
                    </a:lnTo>
                    <a:lnTo>
                      <a:pt x="726" y="439"/>
                    </a:lnTo>
                    <a:lnTo>
                      <a:pt x="714" y="436"/>
                    </a:lnTo>
                    <a:lnTo>
                      <a:pt x="700" y="434"/>
                    </a:lnTo>
                    <a:lnTo>
                      <a:pt x="685" y="433"/>
                    </a:lnTo>
                    <a:lnTo>
                      <a:pt x="670" y="433"/>
                    </a:lnTo>
                    <a:lnTo>
                      <a:pt x="655" y="434"/>
                    </a:lnTo>
                    <a:lnTo>
                      <a:pt x="655" y="434"/>
                    </a:lnTo>
                    <a:lnTo>
                      <a:pt x="635" y="437"/>
                    </a:lnTo>
                    <a:lnTo>
                      <a:pt x="617" y="441"/>
                    </a:lnTo>
                    <a:lnTo>
                      <a:pt x="599" y="445"/>
                    </a:lnTo>
                    <a:lnTo>
                      <a:pt x="582" y="450"/>
                    </a:lnTo>
                    <a:lnTo>
                      <a:pt x="568" y="457"/>
                    </a:lnTo>
                    <a:lnTo>
                      <a:pt x="553" y="463"/>
                    </a:lnTo>
                    <a:lnTo>
                      <a:pt x="532" y="473"/>
                    </a:lnTo>
                    <a:lnTo>
                      <a:pt x="532" y="473"/>
                    </a:lnTo>
                    <a:lnTo>
                      <a:pt x="517" y="480"/>
                    </a:lnTo>
                    <a:lnTo>
                      <a:pt x="517" y="480"/>
                    </a:lnTo>
                    <a:lnTo>
                      <a:pt x="520" y="447"/>
                    </a:lnTo>
                    <a:lnTo>
                      <a:pt x="527" y="409"/>
                    </a:lnTo>
                    <a:lnTo>
                      <a:pt x="531" y="389"/>
                    </a:lnTo>
                    <a:lnTo>
                      <a:pt x="535" y="368"/>
                    </a:lnTo>
                    <a:lnTo>
                      <a:pt x="541" y="346"/>
                    </a:lnTo>
                    <a:lnTo>
                      <a:pt x="547" y="325"/>
                    </a:lnTo>
                    <a:lnTo>
                      <a:pt x="555" y="302"/>
                    </a:lnTo>
                    <a:lnTo>
                      <a:pt x="564" y="279"/>
                    </a:lnTo>
                    <a:lnTo>
                      <a:pt x="574" y="258"/>
                    </a:lnTo>
                    <a:lnTo>
                      <a:pt x="584" y="236"/>
                    </a:lnTo>
                    <a:lnTo>
                      <a:pt x="596" y="215"/>
                    </a:lnTo>
                    <a:lnTo>
                      <a:pt x="611" y="195"/>
                    </a:lnTo>
                    <a:lnTo>
                      <a:pt x="626" y="176"/>
                    </a:lnTo>
                    <a:lnTo>
                      <a:pt x="642" y="158"/>
                    </a:lnTo>
                    <a:lnTo>
                      <a:pt x="642" y="158"/>
                    </a:lnTo>
                    <a:lnTo>
                      <a:pt x="654" y="146"/>
                    </a:lnTo>
                    <a:lnTo>
                      <a:pt x="665" y="136"/>
                    </a:lnTo>
                    <a:lnTo>
                      <a:pt x="677" y="127"/>
                    </a:lnTo>
                    <a:lnTo>
                      <a:pt x="691" y="119"/>
                    </a:lnTo>
                    <a:lnTo>
                      <a:pt x="703" y="111"/>
                    </a:lnTo>
                    <a:lnTo>
                      <a:pt x="716" y="103"/>
                    </a:lnTo>
                    <a:lnTo>
                      <a:pt x="731" y="97"/>
                    </a:lnTo>
                    <a:lnTo>
                      <a:pt x="745" y="91"/>
                    </a:lnTo>
                    <a:lnTo>
                      <a:pt x="760" y="86"/>
                    </a:lnTo>
                    <a:lnTo>
                      <a:pt x="775" y="82"/>
                    </a:lnTo>
                    <a:lnTo>
                      <a:pt x="791" y="78"/>
                    </a:lnTo>
                    <a:lnTo>
                      <a:pt x="806" y="75"/>
                    </a:lnTo>
                    <a:lnTo>
                      <a:pt x="823" y="73"/>
                    </a:lnTo>
                    <a:lnTo>
                      <a:pt x="840" y="72"/>
                    </a:lnTo>
                    <a:lnTo>
                      <a:pt x="858" y="71"/>
                    </a:lnTo>
                    <a:lnTo>
                      <a:pt x="875" y="71"/>
                    </a:lnTo>
                    <a:lnTo>
                      <a:pt x="875" y="71"/>
                    </a:lnTo>
                    <a:lnTo>
                      <a:pt x="910" y="72"/>
                    </a:lnTo>
                    <a:lnTo>
                      <a:pt x="943" y="76"/>
                    </a:lnTo>
                    <a:lnTo>
                      <a:pt x="974" y="81"/>
                    </a:lnTo>
                    <a:lnTo>
                      <a:pt x="1004" y="88"/>
                    </a:lnTo>
                    <a:lnTo>
                      <a:pt x="1032" y="97"/>
                    </a:lnTo>
                    <a:lnTo>
                      <a:pt x="1059" y="107"/>
                    </a:lnTo>
                    <a:lnTo>
                      <a:pt x="1084" y="119"/>
                    </a:lnTo>
                    <a:lnTo>
                      <a:pt x="1109" y="131"/>
                    </a:lnTo>
                    <a:lnTo>
                      <a:pt x="1131" y="144"/>
                    </a:lnTo>
                    <a:lnTo>
                      <a:pt x="1153" y="159"/>
                    </a:lnTo>
                    <a:lnTo>
                      <a:pt x="1172" y="174"/>
                    </a:lnTo>
                    <a:lnTo>
                      <a:pt x="1191" y="188"/>
                    </a:lnTo>
                    <a:lnTo>
                      <a:pt x="1208" y="204"/>
                    </a:lnTo>
                    <a:lnTo>
                      <a:pt x="1224" y="220"/>
                    </a:lnTo>
                    <a:lnTo>
                      <a:pt x="1239" y="235"/>
                    </a:lnTo>
                    <a:lnTo>
                      <a:pt x="1252" y="250"/>
                    </a:lnTo>
                    <a:lnTo>
                      <a:pt x="1252" y="250"/>
                    </a:lnTo>
                    <a:lnTo>
                      <a:pt x="1273" y="276"/>
                    </a:lnTo>
                    <a:lnTo>
                      <a:pt x="1291" y="302"/>
                    </a:lnTo>
                    <a:lnTo>
                      <a:pt x="1307" y="327"/>
                    </a:lnTo>
                    <a:lnTo>
                      <a:pt x="1321" y="350"/>
                    </a:lnTo>
                    <a:lnTo>
                      <a:pt x="1332" y="373"/>
                    </a:lnTo>
                    <a:lnTo>
                      <a:pt x="1342" y="393"/>
                    </a:lnTo>
                    <a:lnTo>
                      <a:pt x="1349" y="412"/>
                    </a:lnTo>
                    <a:lnTo>
                      <a:pt x="1356" y="427"/>
                    </a:lnTo>
                    <a:lnTo>
                      <a:pt x="1356" y="427"/>
                    </a:lnTo>
                    <a:lnTo>
                      <a:pt x="1337" y="426"/>
                    </a:lnTo>
                    <a:lnTo>
                      <a:pt x="1321" y="425"/>
                    </a:lnTo>
                    <a:lnTo>
                      <a:pt x="1304" y="425"/>
                    </a:lnTo>
                    <a:lnTo>
                      <a:pt x="1289" y="425"/>
                    </a:lnTo>
                    <a:lnTo>
                      <a:pt x="1275" y="426"/>
                    </a:lnTo>
                    <a:lnTo>
                      <a:pt x="1260" y="428"/>
                    </a:lnTo>
                    <a:lnTo>
                      <a:pt x="1248" y="431"/>
                    </a:lnTo>
                    <a:lnTo>
                      <a:pt x="1235" y="434"/>
                    </a:lnTo>
                    <a:lnTo>
                      <a:pt x="1223" y="437"/>
                    </a:lnTo>
                    <a:lnTo>
                      <a:pt x="1212" y="442"/>
                    </a:lnTo>
                    <a:lnTo>
                      <a:pt x="1202" y="447"/>
                    </a:lnTo>
                    <a:lnTo>
                      <a:pt x="1193" y="453"/>
                    </a:lnTo>
                    <a:lnTo>
                      <a:pt x="1183" y="460"/>
                    </a:lnTo>
                    <a:lnTo>
                      <a:pt x="1176" y="467"/>
                    </a:lnTo>
                    <a:lnTo>
                      <a:pt x="1168" y="475"/>
                    </a:lnTo>
                    <a:lnTo>
                      <a:pt x="1162" y="483"/>
                    </a:lnTo>
                    <a:lnTo>
                      <a:pt x="1162" y="483"/>
                    </a:lnTo>
                    <a:lnTo>
                      <a:pt x="1156" y="492"/>
                    </a:lnTo>
                    <a:lnTo>
                      <a:pt x="1151" y="504"/>
                    </a:lnTo>
                    <a:lnTo>
                      <a:pt x="1146" y="514"/>
                    </a:lnTo>
                    <a:lnTo>
                      <a:pt x="1143" y="525"/>
                    </a:lnTo>
                    <a:lnTo>
                      <a:pt x="1141" y="537"/>
                    </a:lnTo>
                    <a:lnTo>
                      <a:pt x="1139" y="550"/>
                    </a:lnTo>
                    <a:lnTo>
                      <a:pt x="1138" y="562"/>
                    </a:lnTo>
                    <a:lnTo>
                      <a:pt x="1138" y="574"/>
                    </a:lnTo>
                    <a:lnTo>
                      <a:pt x="1139" y="588"/>
                    </a:lnTo>
                    <a:lnTo>
                      <a:pt x="1141" y="601"/>
                    </a:lnTo>
                    <a:lnTo>
                      <a:pt x="1145" y="628"/>
                    </a:lnTo>
                    <a:lnTo>
                      <a:pt x="1153" y="655"/>
                    </a:lnTo>
                    <a:lnTo>
                      <a:pt x="1162" y="684"/>
                    </a:lnTo>
                    <a:lnTo>
                      <a:pt x="1171" y="711"/>
                    </a:lnTo>
                    <a:lnTo>
                      <a:pt x="1182" y="738"/>
                    </a:lnTo>
                    <a:lnTo>
                      <a:pt x="1195" y="766"/>
                    </a:lnTo>
                    <a:lnTo>
                      <a:pt x="1207" y="791"/>
                    </a:lnTo>
                    <a:lnTo>
                      <a:pt x="1233" y="838"/>
                    </a:lnTo>
                    <a:lnTo>
                      <a:pt x="1254" y="878"/>
                    </a:lnTo>
                    <a:lnTo>
                      <a:pt x="1254" y="878"/>
                    </a:lnTo>
                    <a:lnTo>
                      <a:pt x="1267" y="902"/>
                    </a:lnTo>
                    <a:lnTo>
                      <a:pt x="1276" y="917"/>
                    </a:lnTo>
                    <a:lnTo>
                      <a:pt x="1276" y="917"/>
                    </a:lnTo>
                    <a:lnTo>
                      <a:pt x="1282" y="933"/>
                    </a:lnTo>
                    <a:lnTo>
                      <a:pt x="1289" y="947"/>
                    </a:lnTo>
                    <a:lnTo>
                      <a:pt x="1296" y="959"/>
                    </a:lnTo>
                    <a:lnTo>
                      <a:pt x="1303" y="970"/>
                    </a:lnTo>
                    <a:lnTo>
                      <a:pt x="1318" y="991"/>
                    </a:lnTo>
                    <a:lnTo>
                      <a:pt x="1331" y="1008"/>
                    </a:lnTo>
                    <a:lnTo>
                      <a:pt x="1331" y="1008"/>
                    </a:lnTo>
                    <a:lnTo>
                      <a:pt x="1345" y="1026"/>
                    </a:lnTo>
                    <a:lnTo>
                      <a:pt x="1345" y="1026"/>
                    </a:lnTo>
                    <a:lnTo>
                      <a:pt x="1333" y="1030"/>
                    </a:lnTo>
                    <a:lnTo>
                      <a:pt x="1320" y="1035"/>
                    </a:lnTo>
                    <a:lnTo>
                      <a:pt x="1313" y="1039"/>
                    </a:lnTo>
                    <a:lnTo>
                      <a:pt x="1306" y="1043"/>
                    </a:lnTo>
                    <a:lnTo>
                      <a:pt x="1300" y="1048"/>
                    </a:lnTo>
                    <a:lnTo>
                      <a:pt x="1294" y="1054"/>
                    </a:lnTo>
                    <a:lnTo>
                      <a:pt x="1288" y="1062"/>
                    </a:lnTo>
                    <a:lnTo>
                      <a:pt x="1283" y="1070"/>
                    </a:lnTo>
                    <a:lnTo>
                      <a:pt x="1279" y="1080"/>
                    </a:lnTo>
                    <a:lnTo>
                      <a:pt x="1275" y="1090"/>
                    </a:lnTo>
                    <a:lnTo>
                      <a:pt x="1271" y="1103"/>
                    </a:lnTo>
                    <a:lnTo>
                      <a:pt x="1269" y="1117"/>
                    </a:lnTo>
                    <a:lnTo>
                      <a:pt x="1268" y="1132"/>
                    </a:lnTo>
                    <a:lnTo>
                      <a:pt x="1268" y="1150"/>
                    </a:lnTo>
                    <a:lnTo>
                      <a:pt x="1268" y="1150"/>
                    </a:lnTo>
                    <a:lnTo>
                      <a:pt x="1262" y="1214"/>
                    </a:lnTo>
                    <a:lnTo>
                      <a:pt x="1250" y="1314"/>
                    </a:lnTo>
                    <a:lnTo>
                      <a:pt x="1237" y="1421"/>
                    </a:lnTo>
                    <a:lnTo>
                      <a:pt x="1229" y="1467"/>
                    </a:lnTo>
                    <a:lnTo>
                      <a:pt x="1224" y="1503"/>
                    </a:lnTo>
                    <a:lnTo>
                      <a:pt x="1224" y="1503"/>
                    </a:lnTo>
                    <a:lnTo>
                      <a:pt x="1220" y="1522"/>
                    </a:lnTo>
                    <a:lnTo>
                      <a:pt x="1216" y="1540"/>
                    </a:lnTo>
                    <a:lnTo>
                      <a:pt x="1211" y="1556"/>
                    </a:lnTo>
                    <a:lnTo>
                      <a:pt x="1206" y="1570"/>
                    </a:lnTo>
                    <a:lnTo>
                      <a:pt x="1200" y="1584"/>
                    </a:lnTo>
                    <a:lnTo>
                      <a:pt x="1193" y="1596"/>
                    </a:lnTo>
                    <a:lnTo>
                      <a:pt x="1184" y="1607"/>
                    </a:lnTo>
                    <a:lnTo>
                      <a:pt x="1175" y="1617"/>
                    </a:lnTo>
                    <a:lnTo>
                      <a:pt x="1165" y="1627"/>
                    </a:lnTo>
                    <a:lnTo>
                      <a:pt x="1154" y="1635"/>
                    </a:lnTo>
                    <a:lnTo>
                      <a:pt x="1141" y="1643"/>
                    </a:lnTo>
                    <a:lnTo>
                      <a:pt x="1127" y="1649"/>
                    </a:lnTo>
                    <a:lnTo>
                      <a:pt x="1113" y="1655"/>
                    </a:lnTo>
                    <a:lnTo>
                      <a:pt x="1095" y="1661"/>
                    </a:lnTo>
                    <a:lnTo>
                      <a:pt x="1078" y="1667"/>
                    </a:lnTo>
                    <a:lnTo>
                      <a:pt x="1058" y="1671"/>
                    </a:lnTo>
                    <a:lnTo>
                      <a:pt x="1058" y="1671"/>
                    </a:lnTo>
                    <a:close/>
                    <a:moveTo>
                      <a:pt x="1530" y="1131"/>
                    </a:moveTo>
                    <a:lnTo>
                      <a:pt x="1530" y="1131"/>
                    </a:lnTo>
                    <a:lnTo>
                      <a:pt x="1518" y="1136"/>
                    </a:lnTo>
                    <a:lnTo>
                      <a:pt x="1504" y="1140"/>
                    </a:lnTo>
                    <a:lnTo>
                      <a:pt x="1490" y="1144"/>
                    </a:lnTo>
                    <a:lnTo>
                      <a:pt x="1473" y="1149"/>
                    </a:lnTo>
                    <a:lnTo>
                      <a:pt x="1457" y="1152"/>
                    </a:lnTo>
                    <a:lnTo>
                      <a:pt x="1440" y="1154"/>
                    </a:lnTo>
                    <a:lnTo>
                      <a:pt x="1422" y="1156"/>
                    </a:lnTo>
                    <a:lnTo>
                      <a:pt x="1405" y="1157"/>
                    </a:lnTo>
                    <a:lnTo>
                      <a:pt x="1405" y="1157"/>
                    </a:lnTo>
                    <a:lnTo>
                      <a:pt x="1386" y="1158"/>
                    </a:lnTo>
                    <a:lnTo>
                      <a:pt x="1370" y="1158"/>
                    </a:lnTo>
                    <a:lnTo>
                      <a:pt x="1357" y="1156"/>
                    </a:lnTo>
                    <a:lnTo>
                      <a:pt x="1345" y="1155"/>
                    </a:lnTo>
                    <a:lnTo>
                      <a:pt x="1335" y="1153"/>
                    </a:lnTo>
                    <a:lnTo>
                      <a:pt x="1328" y="1151"/>
                    </a:lnTo>
                    <a:lnTo>
                      <a:pt x="1323" y="1149"/>
                    </a:lnTo>
                    <a:lnTo>
                      <a:pt x="1320" y="1147"/>
                    </a:lnTo>
                    <a:lnTo>
                      <a:pt x="1320" y="1147"/>
                    </a:lnTo>
                    <a:lnTo>
                      <a:pt x="1320" y="1126"/>
                    </a:lnTo>
                    <a:lnTo>
                      <a:pt x="1321" y="1118"/>
                    </a:lnTo>
                    <a:lnTo>
                      <a:pt x="1322" y="1111"/>
                    </a:lnTo>
                    <a:lnTo>
                      <a:pt x="1324" y="1105"/>
                    </a:lnTo>
                    <a:lnTo>
                      <a:pt x="1326" y="1098"/>
                    </a:lnTo>
                    <a:lnTo>
                      <a:pt x="1329" y="1094"/>
                    </a:lnTo>
                    <a:lnTo>
                      <a:pt x="1331" y="1090"/>
                    </a:lnTo>
                    <a:lnTo>
                      <a:pt x="1338" y="1084"/>
                    </a:lnTo>
                    <a:lnTo>
                      <a:pt x="1345" y="1079"/>
                    </a:lnTo>
                    <a:lnTo>
                      <a:pt x="1354" y="1076"/>
                    </a:lnTo>
                    <a:lnTo>
                      <a:pt x="1363" y="1074"/>
                    </a:lnTo>
                    <a:lnTo>
                      <a:pt x="1363" y="1074"/>
                    </a:lnTo>
                    <a:lnTo>
                      <a:pt x="1374" y="1071"/>
                    </a:lnTo>
                    <a:lnTo>
                      <a:pt x="1374" y="1071"/>
                    </a:lnTo>
                    <a:lnTo>
                      <a:pt x="1381" y="1076"/>
                    </a:lnTo>
                    <a:lnTo>
                      <a:pt x="1381" y="1076"/>
                    </a:lnTo>
                    <a:lnTo>
                      <a:pt x="1389" y="1080"/>
                    </a:lnTo>
                    <a:lnTo>
                      <a:pt x="1398" y="1085"/>
                    </a:lnTo>
                    <a:lnTo>
                      <a:pt x="1408" y="1088"/>
                    </a:lnTo>
                    <a:lnTo>
                      <a:pt x="1418" y="1091"/>
                    </a:lnTo>
                    <a:lnTo>
                      <a:pt x="1429" y="1094"/>
                    </a:lnTo>
                    <a:lnTo>
                      <a:pt x="1442" y="1096"/>
                    </a:lnTo>
                    <a:lnTo>
                      <a:pt x="1454" y="1097"/>
                    </a:lnTo>
                    <a:lnTo>
                      <a:pt x="1467" y="1098"/>
                    </a:lnTo>
                    <a:lnTo>
                      <a:pt x="1497" y="1098"/>
                    </a:lnTo>
                    <a:lnTo>
                      <a:pt x="1529" y="1096"/>
                    </a:lnTo>
                    <a:lnTo>
                      <a:pt x="1563" y="1091"/>
                    </a:lnTo>
                    <a:lnTo>
                      <a:pt x="1601" y="1084"/>
                    </a:lnTo>
                    <a:lnTo>
                      <a:pt x="1601" y="1084"/>
                    </a:lnTo>
                    <a:lnTo>
                      <a:pt x="1602" y="1084"/>
                    </a:lnTo>
                    <a:lnTo>
                      <a:pt x="1602" y="1084"/>
                    </a:lnTo>
                    <a:lnTo>
                      <a:pt x="1590" y="1094"/>
                    </a:lnTo>
                    <a:lnTo>
                      <a:pt x="1574" y="1107"/>
                    </a:lnTo>
                    <a:lnTo>
                      <a:pt x="1554" y="1119"/>
                    </a:lnTo>
                    <a:lnTo>
                      <a:pt x="1530" y="1131"/>
                    </a:lnTo>
                    <a:lnTo>
                      <a:pt x="1530" y="1131"/>
                    </a:lnTo>
                    <a:close/>
                  </a:path>
                </a:pathLst>
              </a:custGeom>
              <a:grpFill/>
              <a:ln w="3175">
                <a:solidFill>
                  <a:schemeClr val="tx2"/>
                </a:solidFill>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000000"/>
                  </a:solidFill>
                  <a:latin typeface="Segoe UI"/>
                </a:endParaRPr>
              </a:p>
            </p:txBody>
          </p:sp>
          <p:sp>
            <p:nvSpPr>
              <p:cNvPr id="59" name="Freeform 236">
                <a:extLst>
                  <a:ext uri="{FF2B5EF4-FFF2-40B4-BE49-F238E27FC236}">
                    <a16:creationId xmlns:a16="http://schemas.microsoft.com/office/drawing/2014/main" id="{DCD58646-1B0D-4434-B7A8-041FA56886FA}"/>
                  </a:ext>
                </a:extLst>
              </p:cNvPr>
              <p:cNvSpPr>
                <a:spLocks/>
              </p:cNvSpPr>
              <p:nvPr/>
            </p:nvSpPr>
            <p:spPr bwMode="auto">
              <a:xfrm>
                <a:off x="11231109" y="2571836"/>
                <a:ext cx="258762" cy="23813"/>
              </a:xfrm>
              <a:custGeom>
                <a:avLst/>
                <a:gdLst>
                  <a:gd name="connsiteX0" fmla="*/ 6960 w 258762"/>
                  <a:gd name="connsiteY0" fmla="*/ 6350 h 23813"/>
                  <a:gd name="connsiteX1" fmla="*/ 9667 w 258762"/>
                  <a:gd name="connsiteY1" fmla="*/ 6350 h 23813"/>
                  <a:gd name="connsiteX2" fmla="*/ 12761 w 258762"/>
                  <a:gd name="connsiteY2" fmla="*/ 6350 h 23813"/>
                  <a:gd name="connsiteX3" fmla="*/ 15854 w 258762"/>
                  <a:gd name="connsiteY3" fmla="*/ 6747 h 23813"/>
                  <a:gd name="connsiteX4" fmla="*/ 18948 w 258762"/>
                  <a:gd name="connsiteY4" fmla="*/ 7144 h 23813"/>
                  <a:gd name="connsiteX5" fmla="*/ 21655 w 258762"/>
                  <a:gd name="connsiteY5" fmla="*/ 7938 h 23813"/>
                  <a:gd name="connsiteX6" fmla="*/ 23975 w 258762"/>
                  <a:gd name="connsiteY6" fmla="*/ 8731 h 23813"/>
                  <a:gd name="connsiteX7" fmla="*/ 25908 w 258762"/>
                  <a:gd name="connsiteY7" fmla="*/ 9922 h 23813"/>
                  <a:gd name="connsiteX8" fmla="*/ 27842 w 258762"/>
                  <a:gd name="connsiteY8" fmla="*/ 11113 h 23813"/>
                  <a:gd name="connsiteX9" fmla="*/ 29389 w 258762"/>
                  <a:gd name="connsiteY9" fmla="*/ 12303 h 23813"/>
                  <a:gd name="connsiteX10" fmla="*/ 30162 w 258762"/>
                  <a:gd name="connsiteY10" fmla="*/ 13494 h 23813"/>
                  <a:gd name="connsiteX11" fmla="*/ 30162 w 258762"/>
                  <a:gd name="connsiteY11" fmla="*/ 15082 h 23813"/>
                  <a:gd name="connsiteX12" fmla="*/ 29775 w 258762"/>
                  <a:gd name="connsiteY12" fmla="*/ 16272 h 23813"/>
                  <a:gd name="connsiteX13" fmla="*/ 28229 w 258762"/>
                  <a:gd name="connsiteY13" fmla="*/ 17860 h 23813"/>
                  <a:gd name="connsiteX14" fmla="*/ 26682 w 258762"/>
                  <a:gd name="connsiteY14" fmla="*/ 19447 h 23813"/>
                  <a:gd name="connsiteX15" fmla="*/ 24748 w 258762"/>
                  <a:gd name="connsiteY15" fmla="*/ 21035 h 23813"/>
                  <a:gd name="connsiteX16" fmla="*/ 22815 w 258762"/>
                  <a:gd name="connsiteY16" fmla="*/ 22226 h 23813"/>
                  <a:gd name="connsiteX17" fmla="*/ 20108 w 258762"/>
                  <a:gd name="connsiteY17" fmla="*/ 23416 h 23813"/>
                  <a:gd name="connsiteX18" fmla="*/ 17401 w 258762"/>
                  <a:gd name="connsiteY18" fmla="*/ 23813 h 23813"/>
                  <a:gd name="connsiteX19" fmla="*/ 14308 w 258762"/>
                  <a:gd name="connsiteY19" fmla="*/ 23813 h 23813"/>
                  <a:gd name="connsiteX20" fmla="*/ 10827 w 258762"/>
                  <a:gd name="connsiteY20" fmla="*/ 23019 h 23813"/>
                  <a:gd name="connsiteX21" fmla="*/ 8121 w 258762"/>
                  <a:gd name="connsiteY21" fmla="*/ 21829 h 23813"/>
                  <a:gd name="connsiteX22" fmla="*/ 5800 w 258762"/>
                  <a:gd name="connsiteY22" fmla="*/ 20241 h 23813"/>
                  <a:gd name="connsiteX23" fmla="*/ 3867 w 258762"/>
                  <a:gd name="connsiteY23" fmla="*/ 18257 h 23813"/>
                  <a:gd name="connsiteX24" fmla="*/ 1933 w 258762"/>
                  <a:gd name="connsiteY24" fmla="*/ 15875 h 23813"/>
                  <a:gd name="connsiteX25" fmla="*/ 773 w 258762"/>
                  <a:gd name="connsiteY25" fmla="*/ 13494 h 23813"/>
                  <a:gd name="connsiteX26" fmla="*/ 0 w 258762"/>
                  <a:gd name="connsiteY26" fmla="*/ 11907 h 23813"/>
                  <a:gd name="connsiteX27" fmla="*/ 0 w 258762"/>
                  <a:gd name="connsiteY27" fmla="*/ 10319 h 23813"/>
                  <a:gd name="connsiteX28" fmla="*/ 387 w 258762"/>
                  <a:gd name="connsiteY28" fmla="*/ 9128 h 23813"/>
                  <a:gd name="connsiteX29" fmla="*/ 1547 w 258762"/>
                  <a:gd name="connsiteY29" fmla="*/ 8335 h 23813"/>
                  <a:gd name="connsiteX30" fmla="*/ 3094 w 258762"/>
                  <a:gd name="connsiteY30" fmla="*/ 7541 h 23813"/>
                  <a:gd name="connsiteX31" fmla="*/ 5027 w 258762"/>
                  <a:gd name="connsiteY31" fmla="*/ 6747 h 23813"/>
                  <a:gd name="connsiteX32" fmla="*/ 245835 w 258762"/>
                  <a:gd name="connsiteY32" fmla="*/ 0 h 23813"/>
                  <a:gd name="connsiteX33" fmla="*/ 248969 w 258762"/>
                  <a:gd name="connsiteY33" fmla="*/ 0 h 23813"/>
                  <a:gd name="connsiteX34" fmla="*/ 251319 w 258762"/>
                  <a:gd name="connsiteY34" fmla="*/ 388 h 23813"/>
                  <a:gd name="connsiteX35" fmla="*/ 253670 w 258762"/>
                  <a:gd name="connsiteY35" fmla="*/ 776 h 23813"/>
                  <a:gd name="connsiteX36" fmla="*/ 255628 w 258762"/>
                  <a:gd name="connsiteY36" fmla="*/ 1164 h 23813"/>
                  <a:gd name="connsiteX37" fmla="*/ 257195 w 258762"/>
                  <a:gd name="connsiteY37" fmla="*/ 1940 h 23813"/>
                  <a:gd name="connsiteX38" fmla="*/ 258370 w 258762"/>
                  <a:gd name="connsiteY38" fmla="*/ 3104 h 23813"/>
                  <a:gd name="connsiteX39" fmla="*/ 258762 w 258762"/>
                  <a:gd name="connsiteY39" fmla="*/ 4269 h 23813"/>
                  <a:gd name="connsiteX40" fmla="*/ 258370 w 258762"/>
                  <a:gd name="connsiteY40" fmla="*/ 5433 h 23813"/>
                  <a:gd name="connsiteX41" fmla="*/ 257979 w 258762"/>
                  <a:gd name="connsiteY41" fmla="*/ 7373 h 23813"/>
                  <a:gd name="connsiteX42" fmla="*/ 256412 w 258762"/>
                  <a:gd name="connsiteY42" fmla="*/ 9314 h 23813"/>
                  <a:gd name="connsiteX43" fmla="*/ 254845 w 258762"/>
                  <a:gd name="connsiteY43" fmla="*/ 11254 h 23813"/>
                  <a:gd name="connsiteX44" fmla="*/ 252886 w 258762"/>
                  <a:gd name="connsiteY44" fmla="*/ 13194 h 23813"/>
                  <a:gd name="connsiteX45" fmla="*/ 250144 w 258762"/>
                  <a:gd name="connsiteY45" fmla="*/ 15135 h 23813"/>
                  <a:gd name="connsiteX46" fmla="*/ 247402 w 258762"/>
                  <a:gd name="connsiteY46" fmla="*/ 16687 h 23813"/>
                  <a:gd name="connsiteX47" fmla="*/ 244660 w 258762"/>
                  <a:gd name="connsiteY47" fmla="*/ 17075 h 23813"/>
                  <a:gd name="connsiteX48" fmla="*/ 241135 w 258762"/>
                  <a:gd name="connsiteY48" fmla="*/ 17463 h 23813"/>
                  <a:gd name="connsiteX49" fmla="*/ 238393 w 258762"/>
                  <a:gd name="connsiteY49" fmla="*/ 16687 h 23813"/>
                  <a:gd name="connsiteX50" fmla="*/ 235651 w 258762"/>
                  <a:gd name="connsiteY50" fmla="*/ 15911 h 23813"/>
                  <a:gd name="connsiteX51" fmla="*/ 233301 w 258762"/>
                  <a:gd name="connsiteY51" fmla="*/ 14747 h 23813"/>
                  <a:gd name="connsiteX52" fmla="*/ 231342 w 258762"/>
                  <a:gd name="connsiteY52" fmla="*/ 12806 h 23813"/>
                  <a:gd name="connsiteX53" fmla="*/ 230167 w 258762"/>
                  <a:gd name="connsiteY53" fmla="*/ 11254 h 23813"/>
                  <a:gd name="connsiteX54" fmla="*/ 228992 w 258762"/>
                  <a:gd name="connsiteY54" fmla="*/ 9702 h 23813"/>
                  <a:gd name="connsiteX55" fmla="*/ 228600 w 258762"/>
                  <a:gd name="connsiteY55" fmla="*/ 8150 h 23813"/>
                  <a:gd name="connsiteX56" fmla="*/ 228600 w 258762"/>
                  <a:gd name="connsiteY56" fmla="*/ 6985 h 23813"/>
                  <a:gd name="connsiteX57" fmla="*/ 229383 w 258762"/>
                  <a:gd name="connsiteY57" fmla="*/ 5821 h 23813"/>
                  <a:gd name="connsiteX58" fmla="*/ 230559 w 258762"/>
                  <a:gd name="connsiteY58" fmla="*/ 4657 h 23813"/>
                  <a:gd name="connsiteX59" fmla="*/ 232517 w 258762"/>
                  <a:gd name="connsiteY59" fmla="*/ 3492 h 23813"/>
                  <a:gd name="connsiteX60" fmla="*/ 234476 w 258762"/>
                  <a:gd name="connsiteY60" fmla="*/ 2716 h 23813"/>
                  <a:gd name="connsiteX61" fmla="*/ 236826 w 258762"/>
                  <a:gd name="connsiteY61" fmla="*/ 1552 h 23813"/>
                  <a:gd name="connsiteX62" fmla="*/ 239568 w 258762"/>
                  <a:gd name="connsiteY62" fmla="*/ 1164 h 23813"/>
                  <a:gd name="connsiteX63" fmla="*/ 242702 w 258762"/>
                  <a:gd name="connsiteY63" fmla="*/ 388 h 23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258762" h="23813">
                    <a:moveTo>
                      <a:pt x="6960" y="6350"/>
                    </a:moveTo>
                    <a:lnTo>
                      <a:pt x="9667" y="6350"/>
                    </a:lnTo>
                    <a:lnTo>
                      <a:pt x="12761" y="6350"/>
                    </a:lnTo>
                    <a:lnTo>
                      <a:pt x="15854" y="6747"/>
                    </a:lnTo>
                    <a:lnTo>
                      <a:pt x="18948" y="7144"/>
                    </a:lnTo>
                    <a:lnTo>
                      <a:pt x="21655" y="7938"/>
                    </a:lnTo>
                    <a:lnTo>
                      <a:pt x="23975" y="8731"/>
                    </a:lnTo>
                    <a:lnTo>
                      <a:pt x="25908" y="9922"/>
                    </a:lnTo>
                    <a:lnTo>
                      <a:pt x="27842" y="11113"/>
                    </a:lnTo>
                    <a:lnTo>
                      <a:pt x="29389" y="12303"/>
                    </a:lnTo>
                    <a:lnTo>
                      <a:pt x="30162" y="13494"/>
                    </a:lnTo>
                    <a:lnTo>
                      <a:pt x="30162" y="15082"/>
                    </a:lnTo>
                    <a:lnTo>
                      <a:pt x="29775" y="16272"/>
                    </a:lnTo>
                    <a:lnTo>
                      <a:pt x="28229" y="17860"/>
                    </a:lnTo>
                    <a:lnTo>
                      <a:pt x="26682" y="19447"/>
                    </a:lnTo>
                    <a:lnTo>
                      <a:pt x="24748" y="21035"/>
                    </a:lnTo>
                    <a:lnTo>
                      <a:pt x="22815" y="22226"/>
                    </a:lnTo>
                    <a:lnTo>
                      <a:pt x="20108" y="23416"/>
                    </a:lnTo>
                    <a:lnTo>
                      <a:pt x="17401" y="23813"/>
                    </a:lnTo>
                    <a:lnTo>
                      <a:pt x="14308" y="23813"/>
                    </a:lnTo>
                    <a:lnTo>
                      <a:pt x="10827" y="23019"/>
                    </a:lnTo>
                    <a:lnTo>
                      <a:pt x="8121" y="21829"/>
                    </a:lnTo>
                    <a:lnTo>
                      <a:pt x="5800" y="20241"/>
                    </a:lnTo>
                    <a:lnTo>
                      <a:pt x="3867" y="18257"/>
                    </a:lnTo>
                    <a:lnTo>
                      <a:pt x="1933" y="15875"/>
                    </a:lnTo>
                    <a:lnTo>
                      <a:pt x="773" y="13494"/>
                    </a:lnTo>
                    <a:lnTo>
                      <a:pt x="0" y="11907"/>
                    </a:lnTo>
                    <a:lnTo>
                      <a:pt x="0" y="10319"/>
                    </a:lnTo>
                    <a:lnTo>
                      <a:pt x="387" y="9128"/>
                    </a:lnTo>
                    <a:lnTo>
                      <a:pt x="1547" y="8335"/>
                    </a:lnTo>
                    <a:lnTo>
                      <a:pt x="3094" y="7541"/>
                    </a:lnTo>
                    <a:lnTo>
                      <a:pt x="5027" y="6747"/>
                    </a:lnTo>
                    <a:close/>
                    <a:moveTo>
                      <a:pt x="245835" y="0"/>
                    </a:moveTo>
                    <a:lnTo>
                      <a:pt x="248969" y="0"/>
                    </a:lnTo>
                    <a:lnTo>
                      <a:pt x="251319" y="388"/>
                    </a:lnTo>
                    <a:lnTo>
                      <a:pt x="253670" y="776"/>
                    </a:lnTo>
                    <a:lnTo>
                      <a:pt x="255628" y="1164"/>
                    </a:lnTo>
                    <a:lnTo>
                      <a:pt x="257195" y="1940"/>
                    </a:lnTo>
                    <a:lnTo>
                      <a:pt x="258370" y="3104"/>
                    </a:lnTo>
                    <a:lnTo>
                      <a:pt x="258762" y="4269"/>
                    </a:lnTo>
                    <a:lnTo>
                      <a:pt x="258370" y="5433"/>
                    </a:lnTo>
                    <a:lnTo>
                      <a:pt x="257979" y="7373"/>
                    </a:lnTo>
                    <a:lnTo>
                      <a:pt x="256412" y="9314"/>
                    </a:lnTo>
                    <a:lnTo>
                      <a:pt x="254845" y="11254"/>
                    </a:lnTo>
                    <a:lnTo>
                      <a:pt x="252886" y="13194"/>
                    </a:lnTo>
                    <a:lnTo>
                      <a:pt x="250144" y="15135"/>
                    </a:lnTo>
                    <a:lnTo>
                      <a:pt x="247402" y="16687"/>
                    </a:lnTo>
                    <a:lnTo>
                      <a:pt x="244660" y="17075"/>
                    </a:lnTo>
                    <a:lnTo>
                      <a:pt x="241135" y="17463"/>
                    </a:lnTo>
                    <a:lnTo>
                      <a:pt x="238393" y="16687"/>
                    </a:lnTo>
                    <a:lnTo>
                      <a:pt x="235651" y="15911"/>
                    </a:lnTo>
                    <a:lnTo>
                      <a:pt x="233301" y="14747"/>
                    </a:lnTo>
                    <a:lnTo>
                      <a:pt x="231342" y="12806"/>
                    </a:lnTo>
                    <a:lnTo>
                      <a:pt x="230167" y="11254"/>
                    </a:lnTo>
                    <a:lnTo>
                      <a:pt x="228992" y="9702"/>
                    </a:lnTo>
                    <a:lnTo>
                      <a:pt x="228600" y="8150"/>
                    </a:lnTo>
                    <a:lnTo>
                      <a:pt x="228600" y="6985"/>
                    </a:lnTo>
                    <a:lnTo>
                      <a:pt x="229383" y="5821"/>
                    </a:lnTo>
                    <a:lnTo>
                      <a:pt x="230559" y="4657"/>
                    </a:lnTo>
                    <a:lnTo>
                      <a:pt x="232517" y="3492"/>
                    </a:lnTo>
                    <a:lnTo>
                      <a:pt x="234476" y="2716"/>
                    </a:lnTo>
                    <a:lnTo>
                      <a:pt x="236826" y="1552"/>
                    </a:lnTo>
                    <a:lnTo>
                      <a:pt x="239568" y="1164"/>
                    </a:lnTo>
                    <a:lnTo>
                      <a:pt x="242702" y="388"/>
                    </a:lnTo>
                    <a:close/>
                  </a:path>
                </a:pathLst>
              </a:custGeom>
              <a:grpFill/>
              <a:ln w="3175">
                <a:solidFill>
                  <a:schemeClr val="tx2"/>
                </a:solidFill>
              </a:ln>
              <a:extLst/>
            </p:spPr>
            <p:txBody>
              <a:bodyPr vert="horz" wrap="square" lIns="91427" tIns="45713" rIns="91427" bIns="45713" numCol="1" anchor="t" anchorCtr="0" compatLnSpc="1">
                <a:prstTxWarp prst="textNoShape">
                  <a:avLst/>
                </a:prstTxWarp>
                <a:noAutofit/>
              </a:bodyPr>
              <a:lstStyle/>
              <a:p>
                <a:pPr defTabSz="932563">
                  <a:defRPr/>
                </a:pPr>
                <a:endParaRPr lang="en-US">
                  <a:solidFill>
                    <a:srgbClr val="000000"/>
                  </a:solidFill>
                  <a:latin typeface="Segoe UI"/>
                </a:endParaRPr>
              </a:p>
            </p:txBody>
          </p:sp>
        </p:grpSp>
      </p:grpSp>
      <p:grpSp>
        <p:nvGrpSpPr>
          <p:cNvPr id="66" name="Group 65">
            <a:extLst>
              <a:ext uri="{FF2B5EF4-FFF2-40B4-BE49-F238E27FC236}">
                <a16:creationId xmlns:a16="http://schemas.microsoft.com/office/drawing/2014/main" id="{4EFFA30C-A850-4CC0-9FCE-F4FDCD19D27E}"/>
              </a:ext>
            </a:extLst>
          </p:cNvPr>
          <p:cNvGrpSpPr/>
          <p:nvPr/>
        </p:nvGrpSpPr>
        <p:grpSpPr>
          <a:xfrm>
            <a:off x="2743015" y="3110069"/>
            <a:ext cx="393384" cy="516811"/>
            <a:chOff x="3082603" y="2878890"/>
            <a:chExt cx="393440" cy="516884"/>
          </a:xfrm>
        </p:grpSpPr>
        <p:sp>
          <p:nvSpPr>
            <p:cNvPr id="61" name="Cylinder 513">
              <a:extLst>
                <a:ext uri="{FF2B5EF4-FFF2-40B4-BE49-F238E27FC236}">
                  <a16:creationId xmlns:a16="http://schemas.microsoft.com/office/drawing/2014/main" id="{3926410F-3C7C-4218-875D-6F10F00EC834}"/>
                </a:ext>
              </a:extLst>
            </p:cNvPr>
            <p:cNvSpPr/>
            <p:nvPr/>
          </p:nvSpPr>
          <p:spPr bwMode="auto">
            <a:xfrm>
              <a:off x="3082603" y="2878890"/>
              <a:ext cx="393440" cy="516884"/>
            </a:xfrm>
            <a:prstGeom prst="can">
              <a:avLst>
                <a:gd name="adj" fmla="val 39530"/>
              </a:avLst>
            </a:prstGeom>
            <a:solidFill>
              <a:schemeClr val="bg1"/>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83" rIns="0"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049">
                <a:solidFill>
                  <a:srgbClr val="0078D7"/>
                </a:solidFill>
                <a:latin typeface="Segoe UI Black" panose="020B0A02040204020203" pitchFamily="34" charset="0"/>
                <a:ea typeface="Segoe UI Black" panose="020B0A02040204020203" pitchFamily="34" charset="0"/>
                <a:cs typeface="Segoe UI Black" panose="020B0A02040204020203" pitchFamily="34" charset="0"/>
              </a:endParaRPr>
            </a:p>
          </p:txBody>
        </p:sp>
        <p:pic>
          <p:nvPicPr>
            <p:cNvPr id="65" name="Picture 64">
              <a:extLst>
                <a:ext uri="{FF2B5EF4-FFF2-40B4-BE49-F238E27FC236}">
                  <a16:creationId xmlns:a16="http://schemas.microsoft.com/office/drawing/2014/main" id="{10BCC716-6B21-408A-9CF6-F2AB68B1C462}"/>
                </a:ext>
              </a:extLst>
            </p:cNvPr>
            <p:cNvPicPr>
              <a:picLocks noChangeAspect="1"/>
            </p:cNvPicPr>
            <p:nvPr/>
          </p:nvPicPr>
          <p:blipFill rotWithShape="1">
            <a:blip r:embed="rId3"/>
            <a:srcRect l="10426" r="10426" b="27579"/>
            <a:stretch/>
          </p:blipFill>
          <p:spPr>
            <a:xfrm>
              <a:off x="3140275" y="3086909"/>
              <a:ext cx="287728" cy="186300"/>
            </a:xfrm>
            <a:prstGeom prst="rect">
              <a:avLst/>
            </a:prstGeom>
          </p:spPr>
        </p:pic>
      </p:grpSp>
      <p:grpSp>
        <p:nvGrpSpPr>
          <p:cNvPr id="72" name="Group 71">
            <a:extLst>
              <a:ext uri="{FF2B5EF4-FFF2-40B4-BE49-F238E27FC236}">
                <a16:creationId xmlns:a16="http://schemas.microsoft.com/office/drawing/2014/main" id="{47995472-EA96-493D-B498-7DD95DE1D736}"/>
              </a:ext>
            </a:extLst>
          </p:cNvPr>
          <p:cNvGrpSpPr/>
          <p:nvPr/>
        </p:nvGrpSpPr>
        <p:grpSpPr>
          <a:xfrm>
            <a:off x="8860742" y="3889756"/>
            <a:ext cx="687081" cy="640190"/>
            <a:chOff x="4718213" y="4746025"/>
            <a:chExt cx="427172" cy="398021"/>
          </a:xfrm>
        </p:grpSpPr>
        <p:sp>
          <p:nvSpPr>
            <p:cNvPr id="73" name="Freeform 128">
              <a:extLst>
                <a:ext uri="{FF2B5EF4-FFF2-40B4-BE49-F238E27FC236}">
                  <a16:creationId xmlns:a16="http://schemas.microsoft.com/office/drawing/2014/main" id="{92274C4B-78A8-4E58-99C5-C6E59EFFA70A}"/>
                </a:ext>
              </a:extLst>
            </p:cNvPr>
            <p:cNvSpPr>
              <a:spLocks noChangeAspect="1"/>
            </p:cNvSpPr>
            <p:nvPr/>
          </p:nvSpPr>
          <p:spPr bwMode="auto">
            <a:xfrm>
              <a:off x="4718213" y="4746025"/>
              <a:ext cx="427172" cy="235974"/>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noFill/>
            <a:ln w="12700">
              <a:solidFill>
                <a:schemeClr val="tx2"/>
              </a:solidFill>
              <a:miter lim="800000"/>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33333"/>
                </a:solidFill>
                <a:latin typeface="Segoe UI"/>
              </a:endParaRPr>
            </a:p>
          </p:txBody>
        </p:sp>
        <p:sp>
          <p:nvSpPr>
            <p:cNvPr id="74" name="Cylinder 513">
              <a:extLst>
                <a:ext uri="{FF2B5EF4-FFF2-40B4-BE49-F238E27FC236}">
                  <a16:creationId xmlns:a16="http://schemas.microsoft.com/office/drawing/2014/main" id="{95BC2026-4D32-4BE1-A0AB-D56E4930EA5D}"/>
                </a:ext>
              </a:extLst>
            </p:cNvPr>
            <p:cNvSpPr/>
            <p:nvPr/>
          </p:nvSpPr>
          <p:spPr bwMode="auto">
            <a:xfrm>
              <a:off x="4828660" y="4897487"/>
              <a:ext cx="187675" cy="246559"/>
            </a:xfrm>
            <a:prstGeom prst="can">
              <a:avLst>
                <a:gd name="adj" fmla="val 39530"/>
              </a:avLst>
            </a:prstGeom>
            <a:solidFill>
              <a:schemeClr val="bg1"/>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83" rIns="0"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endParaRPr lang="en-US">
                <a:solidFill>
                  <a:srgbClr val="0078D7"/>
                </a:solidFill>
                <a:latin typeface="Segoe UI Light"/>
                <a:ea typeface="Segoe UI" pitchFamily="34" charset="0"/>
                <a:cs typeface="Segoe UI" pitchFamily="34" charset="0"/>
              </a:endParaRPr>
            </a:p>
          </p:txBody>
        </p:sp>
        <p:cxnSp>
          <p:nvCxnSpPr>
            <p:cNvPr id="75" name="Straight Arrow Connector 74">
              <a:extLst>
                <a:ext uri="{FF2B5EF4-FFF2-40B4-BE49-F238E27FC236}">
                  <a16:creationId xmlns:a16="http://schemas.microsoft.com/office/drawing/2014/main" id="{077BD869-A0EF-4B04-BEA6-39D4FA5C6193}"/>
                </a:ext>
              </a:extLst>
            </p:cNvPr>
            <p:cNvCxnSpPr>
              <a:cxnSpLocks/>
            </p:cNvCxnSpPr>
            <p:nvPr/>
          </p:nvCxnSpPr>
          <p:spPr>
            <a:xfrm flipV="1">
              <a:off x="4922497" y="4797211"/>
              <a:ext cx="0" cy="140145"/>
            </a:xfrm>
            <a:prstGeom prst="straightConnector1">
              <a:avLst/>
            </a:prstGeom>
            <a:ln w="127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76" name="Cylinder 513">
            <a:extLst>
              <a:ext uri="{FF2B5EF4-FFF2-40B4-BE49-F238E27FC236}">
                <a16:creationId xmlns:a16="http://schemas.microsoft.com/office/drawing/2014/main" id="{28B982A9-66B6-4F21-80C8-EC7586B0A796}"/>
              </a:ext>
            </a:extLst>
          </p:cNvPr>
          <p:cNvSpPr/>
          <p:nvPr/>
        </p:nvSpPr>
        <p:spPr bwMode="auto">
          <a:xfrm>
            <a:off x="11338658" y="3736631"/>
            <a:ext cx="393384" cy="516811"/>
          </a:xfrm>
          <a:prstGeom prst="can">
            <a:avLst>
              <a:gd name="adj" fmla="val 39530"/>
            </a:avLst>
          </a:prstGeom>
          <a:solidFill>
            <a:schemeClr val="bg1"/>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83" rIns="0"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1049">
                <a:solidFill>
                  <a:srgbClr val="0078D7"/>
                </a:solidFill>
                <a:latin typeface="Segoe UI Black" panose="020B0A02040204020203" pitchFamily="34" charset="0"/>
                <a:ea typeface="Segoe UI Black" panose="020B0A02040204020203" pitchFamily="34" charset="0"/>
                <a:cs typeface="Segoe UI Black" panose="020B0A02040204020203" pitchFamily="34" charset="0"/>
              </a:rPr>
              <a:t>My</a:t>
            </a:r>
          </a:p>
        </p:txBody>
      </p:sp>
      <p:grpSp>
        <p:nvGrpSpPr>
          <p:cNvPr id="10" name="Group 9">
            <a:extLst>
              <a:ext uri="{FF2B5EF4-FFF2-40B4-BE49-F238E27FC236}">
                <a16:creationId xmlns:a16="http://schemas.microsoft.com/office/drawing/2014/main" id="{45FAE5DB-3BB0-4C4D-A2C8-30DD32681ED8}"/>
              </a:ext>
            </a:extLst>
          </p:cNvPr>
          <p:cNvGrpSpPr/>
          <p:nvPr/>
        </p:nvGrpSpPr>
        <p:grpSpPr>
          <a:xfrm>
            <a:off x="10664972" y="4128867"/>
            <a:ext cx="393384" cy="516811"/>
            <a:chOff x="10665603" y="3901919"/>
            <a:chExt cx="393440" cy="516884"/>
          </a:xfrm>
        </p:grpSpPr>
        <p:sp>
          <p:nvSpPr>
            <p:cNvPr id="78" name="Cylinder 513">
              <a:extLst>
                <a:ext uri="{FF2B5EF4-FFF2-40B4-BE49-F238E27FC236}">
                  <a16:creationId xmlns:a16="http://schemas.microsoft.com/office/drawing/2014/main" id="{B3259604-1EEF-44C6-A184-8C08523B49BB}"/>
                </a:ext>
              </a:extLst>
            </p:cNvPr>
            <p:cNvSpPr/>
            <p:nvPr/>
          </p:nvSpPr>
          <p:spPr bwMode="auto">
            <a:xfrm>
              <a:off x="10665603" y="3901919"/>
              <a:ext cx="393440" cy="516884"/>
            </a:xfrm>
            <a:prstGeom prst="can">
              <a:avLst>
                <a:gd name="adj" fmla="val 39530"/>
              </a:avLst>
            </a:prstGeom>
            <a:solidFill>
              <a:schemeClr val="bg1"/>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83" rIns="0"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049">
                <a:solidFill>
                  <a:srgbClr val="0078D7"/>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79" name="Group 78">
              <a:extLst>
                <a:ext uri="{FF2B5EF4-FFF2-40B4-BE49-F238E27FC236}">
                  <a16:creationId xmlns:a16="http://schemas.microsoft.com/office/drawing/2014/main" id="{55D88C2C-DB5B-45FF-BF28-FFF2AC5BD8D1}"/>
                </a:ext>
              </a:extLst>
            </p:cNvPr>
            <p:cNvGrpSpPr/>
            <p:nvPr/>
          </p:nvGrpSpPr>
          <p:grpSpPr>
            <a:xfrm>
              <a:off x="10756348" y="4118035"/>
              <a:ext cx="224264" cy="232332"/>
              <a:chOff x="10970759" y="2371811"/>
              <a:chExt cx="661987" cy="685800"/>
            </a:xfrm>
            <a:solidFill>
              <a:schemeClr val="tx2"/>
            </a:solidFill>
          </p:grpSpPr>
          <p:sp>
            <p:nvSpPr>
              <p:cNvPr id="80" name="Freeform 235">
                <a:extLst>
                  <a:ext uri="{FF2B5EF4-FFF2-40B4-BE49-F238E27FC236}">
                    <a16:creationId xmlns:a16="http://schemas.microsoft.com/office/drawing/2014/main" id="{A5C8DA4C-6756-4D79-8526-E03F797F84D5}"/>
                  </a:ext>
                </a:extLst>
              </p:cNvPr>
              <p:cNvSpPr>
                <a:spLocks noEditPoints="1"/>
              </p:cNvSpPr>
              <p:nvPr/>
            </p:nvSpPr>
            <p:spPr bwMode="auto">
              <a:xfrm>
                <a:off x="10970759" y="2371811"/>
                <a:ext cx="661987" cy="685800"/>
              </a:xfrm>
              <a:custGeom>
                <a:avLst/>
                <a:gdLst>
                  <a:gd name="T0" fmla="*/ 1458 w 1668"/>
                  <a:gd name="T1" fmla="*/ 1046 h 1728"/>
                  <a:gd name="T2" fmla="*/ 1588 w 1668"/>
                  <a:gd name="T3" fmla="*/ 665 h 1728"/>
                  <a:gd name="T4" fmla="*/ 1656 w 1668"/>
                  <a:gd name="T5" fmla="*/ 261 h 1728"/>
                  <a:gd name="T6" fmla="*/ 1378 w 1668"/>
                  <a:gd name="T7" fmla="*/ 19 h 1728"/>
                  <a:gd name="T8" fmla="*/ 974 w 1668"/>
                  <a:gd name="T9" fmla="*/ 30 h 1728"/>
                  <a:gd name="T10" fmla="*/ 537 w 1668"/>
                  <a:gd name="T11" fmla="*/ 45 h 1728"/>
                  <a:gd name="T12" fmla="*/ 168 w 1668"/>
                  <a:gd name="T13" fmla="*/ 66 h 1728"/>
                  <a:gd name="T14" fmla="*/ 1 w 1668"/>
                  <a:gd name="T15" fmla="*/ 390 h 1728"/>
                  <a:gd name="T16" fmla="*/ 158 w 1668"/>
                  <a:gd name="T17" fmla="*/ 1052 h 1728"/>
                  <a:gd name="T18" fmla="*/ 360 w 1668"/>
                  <a:gd name="T19" fmla="*/ 1256 h 1728"/>
                  <a:gd name="T20" fmla="*/ 639 w 1668"/>
                  <a:gd name="T21" fmla="*/ 1060 h 1728"/>
                  <a:gd name="T22" fmla="*/ 566 w 1668"/>
                  <a:gd name="T23" fmla="*/ 1146 h 1728"/>
                  <a:gd name="T24" fmla="*/ 494 w 1668"/>
                  <a:gd name="T25" fmla="*/ 1234 h 1728"/>
                  <a:gd name="T26" fmla="*/ 732 w 1668"/>
                  <a:gd name="T27" fmla="*/ 1265 h 1728"/>
                  <a:gd name="T28" fmla="*/ 838 w 1668"/>
                  <a:gd name="T29" fmla="*/ 1608 h 1728"/>
                  <a:gd name="T30" fmla="*/ 1052 w 1668"/>
                  <a:gd name="T31" fmla="*/ 1724 h 1728"/>
                  <a:gd name="T32" fmla="*/ 1269 w 1668"/>
                  <a:gd name="T33" fmla="*/ 1535 h 1728"/>
                  <a:gd name="T34" fmla="*/ 1497 w 1668"/>
                  <a:gd name="T35" fmla="*/ 1196 h 1728"/>
                  <a:gd name="T36" fmla="*/ 1667 w 1668"/>
                  <a:gd name="T37" fmla="*/ 1057 h 1728"/>
                  <a:gd name="T38" fmla="*/ 1358 w 1668"/>
                  <a:gd name="T39" fmla="*/ 804 h 1728"/>
                  <a:gd name="T40" fmla="*/ 1258 w 1668"/>
                  <a:gd name="T41" fmla="*/ 778 h 1728"/>
                  <a:gd name="T42" fmla="*/ 1204 w 1668"/>
                  <a:gd name="T43" fmla="*/ 512 h 1728"/>
                  <a:gd name="T44" fmla="*/ 1239 w 1668"/>
                  <a:gd name="T45" fmla="*/ 51 h 1728"/>
                  <a:gd name="T46" fmla="*/ 1586 w 1668"/>
                  <a:gd name="T47" fmla="*/ 215 h 1728"/>
                  <a:gd name="T48" fmla="*/ 1549 w 1668"/>
                  <a:gd name="T49" fmla="*/ 622 h 1728"/>
                  <a:gd name="T50" fmla="*/ 1378 w 1668"/>
                  <a:gd name="T51" fmla="*/ 957 h 1728"/>
                  <a:gd name="T52" fmla="*/ 1395 w 1668"/>
                  <a:gd name="T53" fmla="*/ 638 h 1728"/>
                  <a:gd name="T54" fmla="*/ 1363 w 1668"/>
                  <a:gd name="T55" fmla="*/ 320 h 1728"/>
                  <a:gd name="T56" fmla="*/ 1090 w 1668"/>
                  <a:gd name="T57" fmla="*/ 64 h 1728"/>
                  <a:gd name="T58" fmla="*/ 350 w 1668"/>
                  <a:gd name="T59" fmla="*/ 1206 h 1728"/>
                  <a:gd name="T60" fmla="*/ 175 w 1668"/>
                  <a:gd name="T61" fmla="*/ 958 h 1728"/>
                  <a:gd name="T62" fmla="*/ 55 w 1668"/>
                  <a:gd name="T63" fmla="*/ 343 h 1728"/>
                  <a:gd name="T64" fmla="*/ 219 w 1668"/>
                  <a:gd name="T65" fmla="*/ 98 h 1728"/>
                  <a:gd name="T66" fmla="*/ 610 w 1668"/>
                  <a:gd name="T67" fmla="*/ 118 h 1728"/>
                  <a:gd name="T68" fmla="*/ 467 w 1668"/>
                  <a:gd name="T69" fmla="*/ 463 h 1728"/>
                  <a:gd name="T70" fmla="*/ 458 w 1668"/>
                  <a:gd name="T71" fmla="*/ 833 h 1728"/>
                  <a:gd name="T72" fmla="*/ 492 w 1668"/>
                  <a:gd name="T73" fmla="*/ 1073 h 1728"/>
                  <a:gd name="T74" fmla="*/ 509 w 1668"/>
                  <a:gd name="T75" fmla="*/ 828 h 1728"/>
                  <a:gd name="T76" fmla="*/ 544 w 1668"/>
                  <a:gd name="T77" fmla="*/ 523 h 1728"/>
                  <a:gd name="T78" fmla="*/ 757 w 1668"/>
                  <a:gd name="T79" fmla="*/ 528 h 1728"/>
                  <a:gd name="T80" fmla="*/ 742 w 1668"/>
                  <a:gd name="T81" fmla="*/ 895 h 1728"/>
                  <a:gd name="T82" fmla="*/ 567 w 1668"/>
                  <a:gd name="T83" fmla="*/ 958 h 1728"/>
                  <a:gd name="T84" fmla="*/ 681 w 1668"/>
                  <a:gd name="T85" fmla="*/ 1159 h 1728"/>
                  <a:gd name="T86" fmla="*/ 779 w 1668"/>
                  <a:gd name="T87" fmla="*/ 1082 h 1728"/>
                  <a:gd name="T88" fmla="*/ 735 w 1668"/>
                  <a:gd name="T89" fmla="*/ 1209 h 1728"/>
                  <a:gd name="T90" fmla="*/ 1002 w 1668"/>
                  <a:gd name="T91" fmla="*/ 1677 h 1728"/>
                  <a:gd name="T92" fmla="*/ 868 w 1668"/>
                  <a:gd name="T93" fmla="*/ 1514 h 1728"/>
                  <a:gd name="T94" fmla="*/ 826 w 1668"/>
                  <a:gd name="T95" fmla="*/ 1052 h 1728"/>
                  <a:gd name="T96" fmla="*/ 780 w 1668"/>
                  <a:gd name="T97" fmla="*/ 934 h 1728"/>
                  <a:gd name="T98" fmla="*/ 816 w 1668"/>
                  <a:gd name="T99" fmla="*/ 543 h 1728"/>
                  <a:gd name="T100" fmla="*/ 655 w 1668"/>
                  <a:gd name="T101" fmla="*/ 434 h 1728"/>
                  <a:gd name="T102" fmla="*/ 555 w 1668"/>
                  <a:gd name="T103" fmla="*/ 302 h 1728"/>
                  <a:gd name="T104" fmla="*/ 760 w 1668"/>
                  <a:gd name="T105" fmla="*/ 86 h 1728"/>
                  <a:gd name="T106" fmla="*/ 1131 w 1668"/>
                  <a:gd name="T107" fmla="*/ 144 h 1728"/>
                  <a:gd name="T108" fmla="*/ 1356 w 1668"/>
                  <a:gd name="T109" fmla="*/ 427 h 1728"/>
                  <a:gd name="T110" fmla="*/ 1162 w 1668"/>
                  <a:gd name="T111" fmla="*/ 483 h 1728"/>
                  <a:gd name="T112" fmla="*/ 1207 w 1668"/>
                  <a:gd name="T113" fmla="*/ 791 h 1728"/>
                  <a:gd name="T114" fmla="*/ 1320 w 1668"/>
                  <a:gd name="T115" fmla="*/ 1035 h 1728"/>
                  <a:gd name="T116" fmla="*/ 1229 w 1668"/>
                  <a:gd name="T117" fmla="*/ 1467 h 1728"/>
                  <a:gd name="T118" fmla="*/ 1078 w 1668"/>
                  <a:gd name="T119" fmla="*/ 1667 h 1728"/>
                  <a:gd name="T120" fmla="*/ 1345 w 1668"/>
                  <a:gd name="T121" fmla="*/ 1155 h 1728"/>
                  <a:gd name="T122" fmla="*/ 1363 w 1668"/>
                  <a:gd name="T123" fmla="*/ 1074 h 1728"/>
                  <a:gd name="T124" fmla="*/ 1601 w 1668"/>
                  <a:gd name="T125" fmla="*/ 1084 h 1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68" h="1728">
                    <a:moveTo>
                      <a:pt x="1667" y="1057"/>
                    </a:moveTo>
                    <a:lnTo>
                      <a:pt x="1667" y="1057"/>
                    </a:lnTo>
                    <a:lnTo>
                      <a:pt x="1663" y="1049"/>
                    </a:lnTo>
                    <a:lnTo>
                      <a:pt x="1658" y="1042"/>
                    </a:lnTo>
                    <a:lnTo>
                      <a:pt x="1651" y="1037"/>
                    </a:lnTo>
                    <a:lnTo>
                      <a:pt x="1641" y="1034"/>
                    </a:lnTo>
                    <a:lnTo>
                      <a:pt x="1631" y="1032"/>
                    </a:lnTo>
                    <a:lnTo>
                      <a:pt x="1620" y="1031"/>
                    </a:lnTo>
                    <a:lnTo>
                      <a:pt x="1607" y="1032"/>
                    </a:lnTo>
                    <a:lnTo>
                      <a:pt x="1591" y="1034"/>
                    </a:lnTo>
                    <a:lnTo>
                      <a:pt x="1591" y="1034"/>
                    </a:lnTo>
                    <a:lnTo>
                      <a:pt x="1569" y="1039"/>
                    </a:lnTo>
                    <a:lnTo>
                      <a:pt x="1548" y="1042"/>
                    </a:lnTo>
                    <a:lnTo>
                      <a:pt x="1530" y="1044"/>
                    </a:lnTo>
                    <a:lnTo>
                      <a:pt x="1512" y="1046"/>
                    </a:lnTo>
                    <a:lnTo>
                      <a:pt x="1483" y="1047"/>
                    </a:lnTo>
                    <a:lnTo>
                      <a:pt x="1458" y="1046"/>
                    </a:lnTo>
                    <a:lnTo>
                      <a:pt x="1438" y="1044"/>
                    </a:lnTo>
                    <a:lnTo>
                      <a:pt x="1424" y="1040"/>
                    </a:lnTo>
                    <a:lnTo>
                      <a:pt x="1414" y="1036"/>
                    </a:lnTo>
                    <a:lnTo>
                      <a:pt x="1407" y="1032"/>
                    </a:lnTo>
                    <a:lnTo>
                      <a:pt x="1407" y="1032"/>
                    </a:lnTo>
                    <a:lnTo>
                      <a:pt x="1425" y="1003"/>
                    </a:lnTo>
                    <a:lnTo>
                      <a:pt x="1443" y="975"/>
                    </a:lnTo>
                    <a:lnTo>
                      <a:pt x="1460" y="946"/>
                    </a:lnTo>
                    <a:lnTo>
                      <a:pt x="1476" y="915"/>
                    </a:lnTo>
                    <a:lnTo>
                      <a:pt x="1493" y="885"/>
                    </a:lnTo>
                    <a:lnTo>
                      <a:pt x="1508" y="855"/>
                    </a:lnTo>
                    <a:lnTo>
                      <a:pt x="1523" y="824"/>
                    </a:lnTo>
                    <a:lnTo>
                      <a:pt x="1537" y="792"/>
                    </a:lnTo>
                    <a:lnTo>
                      <a:pt x="1551" y="761"/>
                    </a:lnTo>
                    <a:lnTo>
                      <a:pt x="1565" y="729"/>
                    </a:lnTo>
                    <a:lnTo>
                      <a:pt x="1577" y="697"/>
                    </a:lnTo>
                    <a:lnTo>
                      <a:pt x="1588" y="665"/>
                    </a:lnTo>
                    <a:lnTo>
                      <a:pt x="1599" y="634"/>
                    </a:lnTo>
                    <a:lnTo>
                      <a:pt x="1610" y="602"/>
                    </a:lnTo>
                    <a:lnTo>
                      <a:pt x="1619" y="570"/>
                    </a:lnTo>
                    <a:lnTo>
                      <a:pt x="1627" y="538"/>
                    </a:lnTo>
                    <a:lnTo>
                      <a:pt x="1627" y="538"/>
                    </a:lnTo>
                    <a:lnTo>
                      <a:pt x="1634" y="510"/>
                    </a:lnTo>
                    <a:lnTo>
                      <a:pt x="1640" y="481"/>
                    </a:lnTo>
                    <a:lnTo>
                      <a:pt x="1646" y="452"/>
                    </a:lnTo>
                    <a:lnTo>
                      <a:pt x="1651" y="426"/>
                    </a:lnTo>
                    <a:lnTo>
                      <a:pt x="1655" y="399"/>
                    </a:lnTo>
                    <a:lnTo>
                      <a:pt x="1657" y="375"/>
                    </a:lnTo>
                    <a:lnTo>
                      <a:pt x="1659" y="350"/>
                    </a:lnTo>
                    <a:lnTo>
                      <a:pt x="1660" y="327"/>
                    </a:lnTo>
                    <a:lnTo>
                      <a:pt x="1660" y="327"/>
                    </a:lnTo>
                    <a:lnTo>
                      <a:pt x="1660" y="303"/>
                    </a:lnTo>
                    <a:lnTo>
                      <a:pt x="1658" y="282"/>
                    </a:lnTo>
                    <a:lnTo>
                      <a:pt x="1656" y="261"/>
                    </a:lnTo>
                    <a:lnTo>
                      <a:pt x="1652" y="242"/>
                    </a:lnTo>
                    <a:lnTo>
                      <a:pt x="1648" y="225"/>
                    </a:lnTo>
                    <a:lnTo>
                      <a:pt x="1641" y="210"/>
                    </a:lnTo>
                    <a:lnTo>
                      <a:pt x="1634" y="196"/>
                    </a:lnTo>
                    <a:lnTo>
                      <a:pt x="1626" y="184"/>
                    </a:lnTo>
                    <a:lnTo>
                      <a:pt x="1626" y="184"/>
                    </a:lnTo>
                    <a:lnTo>
                      <a:pt x="1609" y="163"/>
                    </a:lnTo>
                    <a:lnTo>
                      <a:pt x="1589" y="142"/>
                    </a:lnTo>
                    <a:lnTo>
                      <a:pt x="1570" y="123"/>
                    </a:lnTo>
                    <a:lnTo>
                      <a:pt x="1549" y="105"/>
                    </a:lnTo>
                    <a:lnTo>
                      <a:pt x="1527" y="89"/>
                    </a:lnTo>
                    <a:lnTo>
                      <a:pt x="1504" y="74"/>
                    </a:lnTo>
                    <a:lnTo>
                      <a:pt x="1481" y="60"/>
                    </a:lnTo>
                    <a:lnTo>
                      <a:pt x="1456" y="48"/>
                    </a:lnTo>
                    <a:lnTo>
                      <a:pt x="1431" y="37"/>
                    </a:lnTo>
                    <a:lnTo>
                      <a:pt x="1405" y="28"/>
                    </a:lnTo>
                    <a:lnTo>
                      <a:pt x="1378" y="19"/>
                    </a:lnTo>
                    <a:lnTo>
                      <a:pt x="1350" y="12"/>
                    </a:lnTo>
                    <a:lnTo>
                      <a:pt x="1322" y="7"/>
                    </a:lnTo>
                    <a:lnTo>
                      <a:pt x="1293" y="3"/>
                    </a:lnTo>
                    <a:lnTo>
                      <a:pt x="1262" y="1"/>
                    </a:lnTo>
                    <a:lnTo>
                      <a:pt x="1233" y="0"/>
                    </a:lnTo>
                    <a:lnTo>
                      <a:pt x="1233" y="0"/>
                    </a:lnTo>
                    <a:lnTo>
                      <a:pt x="1211" y="0"/>
                    </a:lnTo>
                    <a:lnTo>
                      <a:pt x="1191" y="1"/>
                    </a:lnTo>
                    <a:lnTo>
                      <a:pt x="1152" y="4"/>
                    </a:lnTo>
                    <a:lnTo>
                      <a:pt x="1115" y="8"/>
                    </a:lnTo>
                    <a:lnTo>
                      <a:pt x="1083" y="14"/>
                    </a:lnTo>
                    <a:lnTo>
                      <a:pt x="1054" y="20"/>
                    </a:lnTo>
                    <a:lnTo>
                      <a:pt x="1032" y="27"/>
                    </a:lnTo>
                    <a:lnTo>
                      <a:pt x="1014" y="32"/>
                    </a:lnTo>
                    <a:lnTo>
                      <a:pt x="1004" y="36"/>
                    </a:lnTo>
                    <a:lnTo>
                      <a:pt x="1004" y="36"/>
                    </a:lnTo>
                    <a:lnTo>
                      <a:pt x="974" y="30"/>
                    </a:lnTo>
                    <a:lnTo>
                      <a:pt x="943" y="25"/>
                    </a:lnTo>
                    <a:lnTo>
                      <a:pt x="910" y="20"/>
                    </a:lnTo>
                    <a:lnTo>
                      <a:pt x="876" y="19"/>
                    </a:lnTo>
                    <a:lnTo>
                      <a:pt x="876" y="19"/>
                    </a:lnTo>
                    <a:lnTo>
                      <a:pt x="844" y="19"/>
                    </a:lnTo>
                    <a:lnTo>
                      <a:pt x="815" y="23"/>
                    </a:lnTo>
                    <a:lnTo>
                      <a:pt x="785" y="27"/>
                    </a:lnTo>
                    <a:lnTo>
                      <a:pt x="757" y="34"/>
                    </a:lnTo>
                    <a:lnTo>
                      <a:pt x="729" y="42"/>
                    </a:lnTo>
                    <a:lnTo>
                      <a:pt x="704" y="52"/>
                    </a:lnTo>
                    <a:lnTo>
                      <a:pt x="679" y="66"/>
                    </a:lnTo>
                    <a:lnTo>
                      <a:pt x="656" y="80"/>
                    </a:lnTo>
                    <a:lnTo>
                      <a:pt x="656" y="80"/>
                    </a:lnTo>
                    <a:lnTo>
                      <a:pt x="629" y="71"/>
                    </a:lnTo>
                    <a:lnTo>
                      <a:pt x="588" y="57"/>
                    </a:lnTo>
                    <a:lnTo>
                      <a:pt x="564" y="51"/>
                    </a:lnTo>
                    <a:lnTo>
                      <a:pt x="537" y="45"/>
                    </a:lnTo>
                    <a:lnTo>
                      <a:pt x="508" y="39"/>
                    </a:lnTo>
                    <a:lnTo>
                      <a:pt x="477" y="33"/>
                    </a:lnTo>
                    <a:lnTo>
                      <a:pt x="477" y="33"/>
                    </a:lnTo>
                    <a:lnTo>
                      <a:pt x="451" y="30"/>
                    </a:lnTo>
                    <a:lnTo>
                      <a:pt x="425" y="27"/>
                    </a:lnTo>
                    <a:lnTo>
                      <a:pt x="400" y="25"/>
                    </a:lnTo>
                    <a:lnTo>
                      <a:pt x="375" y="24"/>
                    </a:lnTo>
                    <a:lnTo>
                      <a:pt x="350" y="24"/>
                    </a:lnTo>
                    <a:lnTo>
                      <a:pt x="328" y="25"/>
                    </a:lnTo>
                    <a:lnTo>
                      <a:pt x="305" y="26"/>
                    </a:lnTo>
                    <a:lnTo>
                      <a:pt x="283" y="29"/>
                    </a:lnTo>
                    <a:lnTo>
                      <a:pt x="262" y="33"/>
                    </a:lnTo>
                    <a:lnTo>
                      <a:pt x="242" y="37"/>
                    </a:lnTo>
                    <a:lnTo>
                      <a:pt x="222" y="43"/>
                    </a:lnTo>
                    <a:lnTo>
                      <a:pt x="204" y="49"/>
                    </a:lnTo>
                    <a:lnTo>
                      <a:pt x="185" y="57"/>
                    </a:lnTo>
                    <a:lnTo>
                      <a:pt x="168" y="66"/>
                    </a:lnTo>
                    <a:lnTo>
                      <a:pt x="152" y="75"/>
                    </a:lnTo>
                    <a:lnTo>
                      <a:pt x="136" y="86"/>
                    </a:lnTo>
                    <a:lnTo>
                      <a:pt x="136" y="86"/>
                    </a:lnTo>
                    <a:lnTo>
                      <a:pt x="118" y="99"/>
                    </a:lnTo>
                    <a:lnTo>
                      <a:pt x="101" y="114"/>
                    </a:lnTo>
                    <a:lnTo>
                      <a:pt x="86" y="130"/>
                    </a:lnTo>
                    <a:lnTo>
                      <a:pt x="73" y="147"/>
                    </a:lnTo>
                    <a:lnTo>
                      <a:pt x="59" y="167"/>
                    </a:lnTo>
                    <a:lnTo>
                      <a:pt x="48" y="186"/>
                    </a:lnTo>
                    <a:lnTo>
                      <a:pt x="38" y="208"/>
                    </a:lnTo>
                    <a:lnTo>
                      <a:pt x="29" y="230"/>
                    </a:lnTo>
                    <a:lnTo>
                      <a:pt x="20" y="254"/>
                    </a:lnTo>
                    <a:lnTo>
                      <a:pt x="14" y="278"/>
                    </a:lnTo>
                    <a:lnTo>
                      <a:pt x="9" y="305"/>
                    </a:lnTo>
                    <a:lnTo>
                      <a:pt x="5" y="332"/>
                    </a:lnTo>
                    <a:lnTo>
                      <a:pt x="2" y="360"/>
                    </a:lnTo>
                    <a:lnTo>
                      <a:pt x="1" y="390"/>
                    </a:lnTo>
                    <a:lnTo>
                      <a:pt x="0" y="422"/>
                    </a:lnTo>
                    <a:lnTo>
                      <a:pt x="1" y="453"/>
                    </a:lnTo>
                    <a:lnTo>
                      <a:pt x="1" y="453"/>
                    </a:lnTo>
                    <a:lnTo>
                      <a:pt x="4" y="481"/>
                    </a:lnTo>
                    <a:lnTo>
                      <a:pt x="9" y="519"/>
                    </a:lnTo>
                    <a:lnTo>
                      <a:pt x="17" y="565"/>
                    </a:lnTo>
                    <a:lnTo>
                      <a:pt x="28" y="617"/>
                    </a:lnTo>
                    <a:lnTo>
                      <a:pt x="40" y="676"/>
                    </a:lnTo>
                    <a:lnTo>
                      <a:pt x="55" y="738"/>
                    </a:lnTo>
                    <a:lnTo>
                      <a:pt x="72" y="802"/>
                    </a:lnTo>
                    <a:lnTo>
                      <a:pt x="91" y="867"/>
                    </a:lnTo>
                    <a:lnTo>
                      <a:pt x="91" y="867"/>
                    </a:lnTo>
                    <a:lnTo>
                      <a:pt x="105" y="909"/>
                    </a:lnTo>
                    <a:lnTo>
                      <a:pt x="118" y="948"/>
                    </a:lnTo>
                    <a:lnTo>
                      <a:pt x="131" y="985"/>
                    </a:lnTo>
                    <a:lnTo>
                      <a:pt x="144" y="1020"/>
                    </a:lnTo>
                    <a:lnTo>
                      <a:pt x="158" y="1052"/>
                    </a:lnTo>
                    <a:lnTo>
                      <a:pt x="172" y="1082"/>
                    </a:lnTo>
                    <a:lnTo>
                      <a:pt x="185" y="1110"/>
                    </a:lnTo>
                    <a:lnTo>
                      <a:pt x="200" y="1135"/>
                    </a:lnTo>
                    <a:lnTo>
                      <a:pt x="214" y="1158"/>
                    </a:lnTo>
                    <a:lnTo>
                      <a:pt x="228" y="1178"/>
                    </a:lnTo>
                    <a:lnTo>
                      <a:pt x="243" y="1197"/>
                    </a:lnTo>
                    <a:lnTo>
                      <a:pt x="257" y="1212"/>
                    </a:lnTo>
                    <a:lnTo>
                      <a:pt x="272" y="1225"/>
                    </a:lnTo>
                    <a:lnTo>
                      <a:pt x="287" y="1237"/>
                    </a:lnTo>
                    <a:lnTo>
                      <a:pt x="301" y="1245"/>
                    </a:lnTo>
                    <a:lnTo>
                      <a:pt x="317" y="1251"/>
                    </a:lnTo>
                    <a:lnTo>
                      <a:pt x="317" y="1251"/>
                    </a:lnTo>
                    <a:lnTo>
                      <a:pt x="331" y="1255"/>
                    </a:lnTo>
                    <a:lnTo>
                      <a:pt x="339" y="1256"/>
                    </a:lnTo>
                    <a:lnTo>
                      <a:pt x="348" y="1256"/>
                    </a:lnTo>
                    <a:lnTo>
                      <a:pt x="348" y="1256"/>
                    </a:lnTo>
                    <a:lnTo>
                      <a:pt x="360" y="1256"/>
                    </a:lnTo>
                    <a:lnTo>
                      <a:pt x="371" y="1254"/>
                    </a:lnTo>
                    <a:lnTo>
                      <a:pt x="383" y="1250"/>
                    </a:lnTo>
                    <a:lnTo>
                      <a:pt x="397" y="1245"/>
                    </a:lnTo>
                    <a:lnTo>
                      <a:pt x="410" y="1237"/>
                    </a:lnTo>
                    <a:lnTo>
                      <a:pt x="423" y="1226"/>
                    </a:lnTo>
                    <a:lnTo>
                      <a:pt x="436" y="1214"/>
                    </a:lnTo>
                    <a:lnTo>
                      <a:pt x="450" y="1199"/>
                    </a:lnTo>
                    <a:lnTo>
                      <a:pt x="450" y="1199"/>
                    </a:lnTo>
                    <a:lnTo>
                      <a:pt x="495" y="1146"/>
                    </a:lnTo>
                    <a:lnTo>
                      <a:pt x="536" y="1100"/>
                    </a:lnTo>
                    <a:lnTo>
                      <a:pt x="569" y="1064"/>
                    </a:lnTo>
                    <a:lnTo>
                      <a:pt x="591" y="1040"/>
                    </a:lnTo>
                    <a:lnTo>
                      <a:pt x="591" y="1040"/>
                    </a:lnTo>
                    <a:lnTo>
                      <a:pt x="602" y="1046"/>
                    </a:lnTo>
                    <a:lnTo>
                      <a:pt x="615" y="1051"/>
                    </a:lnTo>
                    <a:lnTo>
                      <a:pt x="627" y="1055"/>
                    </a:lnTo>
                    <a:lnTo>
                      <a:pt x="639" y="1060"/>
                    </a:lnTo>
                    <a:lnTo>
                      <a:pt x="653" y="1063"/>
                    </a:lnTo>
                    <a:lnTo>
                      <a:pt x="666" y="1065"/>
                    </a:lnTo>
                    <a:lnTo>
                      <a:pt x="678" y="1067"/>
                    </a:lnTo>
                    <a:lnTo>
                      <a:pt x="692" y="1068"/>
                    </a:lnTo>
                    <a:lnTo>
                      <a:pt x="692" y="1068"/>
                    </a:lnTo>
                    <a:lnTo>
                      <a:pt x="692" y="1070"/>
                    </a:lnTo>
                    <a:lnTo>
                      <a:pt x="692" y="1070"/>
                    </a:lnTo>
                    <a:lnTo>
                      <a:pt x="674" y="1092"/>
                    </a:lnTo>
                    <a:lnTo>
                      <a:pt x="674" y="1092"/>
                    </a:lnTo>
                    <a:lnTo>
                      <a:pt x="666" y="1103"/>
                    </a:lnTo>
                    <a:lnTo>
                      <a:pt x="658" y="1111"/>
                    </a:lnTo>
                    <a:lnTo>
                      <a:pt x="650" y="1118"/>
                    </a:lnTo>
                    <a:lnTo>
                      <a:pt x="640" y="1124"/>
                    </a:lnTo>
                    <a:lnTo>
                      <a:pt x="628" y="1130"/>
                    </a:lnTo>
                    <a:lnTo>
                      <a:pt x="613" y="1134"/>
                    </a:lnTo>
                    <a:lnTo>
                      <a:pt x="592" y="1140"/>
                    </a:lnTo>
                    <a:lnTo>
                      <a:pt x="566" y="1146"/>
                    </a:lnTo>
                    <a:lnTo>
                      <a:pt x="566" y="1146"/>
                    </a:lnTo>
                    <a:lnTo>
                      <a:pt x="544" y="1151"/>
                    </a:lnTo>
                    <a:lnTo>
                      <a:pt x="531" y="1155"/>
                    </a:lnTo>
                    <a:lnTo>
                      <a:pt x="516" y="1161"/>
                    </a:lnTo>
                    <a:lnTo>
                      <a:pt x="510" y="1164"/>
                    </a:lnTo>
                    <a:lnTo>
                      <a:pt x="504" y="1168"/>
                    </a:lnTo>
                    <a:lnTo>
                      <a:pt x="499" y="1173"/>
                    </a:lnTo>
                    <a:lnTo>
                      <a:pt x="494" y="1178"/>
                    </a:lnTo>
                    <a:lnTo>
                      <a:pt x="490" y="1183"/>
                    </a:lnTo>
                    <a:lnTo>
                      <a:pt x="487" y="1190"/>
                    </a:lnTo>
                    <a:lnTo>
                      <a:pt x="485" y="1197"/>
                    </a:lnTo>
                    <a:lnTo>
                      <a:pt x="484" y="1204"/>
                    </a:lnTo>
                    <a:lnTo>
                      <a:pt x="484" y="1204"/>
                    </a:lnTo>
                    <a:lnTo>
                      <a:pt x="484" y="1212"/>
                    </a:lnTo>
                    <a:lnTo>
                      <a:pt x="487" y="1220"/>
                    </a:lnTo>
                    <a:lnTo>
                      <a:pt x="490" y="1226"/>
                    </a:lnTo>
                    <a:lnTo>
                      <a:pt x="494" y="1234"/>
                    </a:lnTo>
                    <a:lnTo>
                      <a:pt x="500" y="1239"/>
                    </a:lnTo>
                    <a:lnTo>
                      <a:pt x="506" y="1245"/>
                    </a:lnTo>
                    <a:lnTo>
                      <a:pt x="512" y="1249"/>
                    </a:lnTo>
                    <a:lnTo>
                      <a:pt x="519" y="1254"/>
                    </a:lnTo>
                    <a:lnTo>
                      <a:pt x="533" y="1260"/>
                    </a:lnTo>
                    <a:lnTo>
                      <a:pt x="546" y="1265"/>
                    </a:lnTo>
                    <a:lnTo>
                      <a:pt x="561" y="1270"/>
                    </a:lnTo>
                    <a:lnTo>
                      <a:pt x="561" y="1270"/>
                    </a:lnTo>
                    <a:lnTo>
                      <a:pt x="583" y="1276"/>
                    </a:lnTo>
                    <a:lnTo>
                      <a:pt x="603" y="1279"/>
                    </a:lnTo>
                    <a:lnTo>
                      <a:pt x="624" y="1281"/>
                    </a:lnTo>
                    <a:lnTo>
                      <a:pt x="643" y="1281"/>
                    </a:lnTo>
                    <a:lnTo>
                      <a:pt x="643" y="1281"/>
                    </a:lnTo>
                    <a:lnTo>
                      <a:pt x="666" y="1280"/>
                    </a:lnTo>
                    <a:lnTo>
                      <a:pt x="689" y="1278"/>
                    </a:lnTo>
                    <a:lnTo>
                      <a:pt x="711" y="1272"/>
                    </a:lnTo>
                    <a:lnTo>
                      <a:pt x="732" y="1265"/>
                    </a:lnTo>
                    <a:lnTo>
                      <a:pt x="752" y="1257"/>
                    </a:lnTo>
                    <a:lnTo>
                      <a:pt x="770" y="1247"/>
                    </a:lnTo>
                    <a:lnTo>
                      <a:pt x="789" y="1235"/>
                    </a:lnTo>
                    <a:lnTo>
                      <a:pt x="806" y="1220"/>
                    </a:lnTo>
                    <a:lnTo>
                      <a:pt x="806" y="1220"/>
                    </a:lnTo>
                    <a:lnTo>
                      <a:pt x="806" y="1281"/>
                    </a:lnTo>
                    <a:lnTo>
                      <a:pt x="806" y="1340"/>
                    </a:lnTo>
                    <a:lnTo>
                      <a:pt x="808" y="1395"/>
                    </a:lnTo>
                    <a:lnTo>
                      <a:pt x="810" y="1448"/>
                    </a:lnTo>
                    <a:lnTo>
                      <a:pt x="815" y="1495"/>
                    </a:lnTo>
                    <a:lnTo>
                      <a:pt x="819" y="1535"/>
                    </a:lnTo>
                    <a:lnTo>
                      <a:pt x="822" y="1552"/>
                    </a:lnTo>
                    <a:lnTo>
                      <a:pt x="825" y="1567"/>
                    </a:lnTo>
                    <a:lnTo>
                      <a:pt x="828" y="1580"/>
                    </a:lnTo>
                    <a:lnTo>
                      <a:pt x="831" y="1591"/>
                    </a:lnTo>
                    <a:lnTo>
                      <a:pt x="831" y="1591"/>
                    </a:lnTo>
                    <a:lnTo>
                      <a:pt x="838" y="1608"/>
                    </a:lnTo>
                    <a:lnTo>
                      <a:pt x="848" y="1629"/>
                    </a:lnTo>
                    <a:lnTo>
                      <a:pt x="854" y="1640"/>
                    </a:lnTo>
                    <a:lnTo>
                      <a:pt x="862" y="1651"/>
                    </a:lnTo>
                    <a:lnTo>
                      <a:pt x="870" y="1662"/>
                    </a:lnTo>
                    <a:lnTo>
                      <a:pt x="880" y="1674"/>
                    </a:lnTo>
                    <a:lnTo>
                      <a:pt x="890" y="1685"/>
                    </a:lnTo>
                    <a:lnTo>
                      <a:pt x="903" y="1694"/>
                    </a:lnTo>
                    <a:lnTo>
                      <a:pt x="916" y="1703"/>
                    </a:lnTo>
                    <a:lnTo>
                      <a:pt x="931" y="1712"/>
                    </a:lnTo>
                    <a:lnTo>
                      <a:pt x="948" y="1719"/>
                    </a:lnTo>
                    <a:lnTo>
                      <a:pt x="966" y="1723"/>
                    </a:lnTo>
                    <a:lnTo>
                      <a:pt x="987" y="1726"/>
                    </a:lnTo>
                    <a:lnTo>
                      <a:pt x="1009" y="1728"/>
                    </a:lnTo>
                    <a:lnTo>
                      <a:pt x="1009" y="1728"/>
                    </a:lnTo>
                    <a:lnTo>
                      <a:pt x="1023" y="1727"/>
                    </a:lnTo>
                    <a:lnTo>
                      <a:pt x="1037" y="1726"/>
                    </a:lnTo>
                    <a:lnTo>
                      <a:pt x="1052" y="1724"/>
                    </a:lnTo>
                    <a:lnTo>
                      <a:pt x="1069" y="1721"/>
                    </a:lnTo>
                    <a:lnTo>
                      <a:pt x="1069" y="1721"/>
                    </a:lnTo>
                    <a:lnTo>
                      <a:pt x="1092" y="1716"/>
                    </a:lnTo>
                    <a:lnTo>
                      <a:pt x="1114" y="1709"/>
                    </a:lnTo>
                    <a:lnTo>
                      <a:pt x="1133" y="1702"/>
                    </a:lnTo>
                    <a:lnTo>
                      <a:pt x="1152" y="1694"/>
                    </a:lnTo>
                    <a:lnTo>
                      <a:pt x="1169" y="1685"/>
                    </a:lnTo>
                    <a:lnTo>
                      <a:pt x="1184" y="1676"/>
                    </a:lnTo>
                    <a:lnTo>
                      <a:pt x="1199" y="1665"/>
                    </a:lnTo>
                    <a:lnTo>
                      <a:pt x="1212" y="1652"/>
                    </a:lnTo>
                    <a:lnTo>
                      <a:pt x="1223" y="1640"/>
                    </a:lnTo>
                    <a:lnTo>
                      <a:pt x="1234" y="1626"/>
                    </a:lnTo>
                    <a:lnTo>
                      <a:pt x="1243" y="1610"/>
                    </a:lnTo>
                    <a:lnTo>
                      <a:pt x="1251" y="1593"/>
                    </a:lnTo>
                    <a:lnTo>
                      <a:pt x="1258" y="1574"/>
                    </a:lnTo>
                    <a:lnTo>
                      <a:pt x="1264" y="1555"/>
                    </a:lnTo>
                    <a:lnTo>
                      <a:pt x="1269" y="1535"/>
                    </a:lnTo>
                    <a:lnTo>
                      <a:pt x="1275" y="1512"/>
                    </a:lnTo>
                    <a:lnTo>
                      <a:pt x="1275" y="1512"/>
                    </a:lnTo>
                    <a:lnTo>
                      <a:pt x="1285" y="1446"/>
                    </a:lnTo>
                    <a:lnTo>
                      <a:pt x="1295" y="1363"/>
                    </a:lnTo>
                    <a:lnTo>
                      <a:pt x="1306" y="1276"/>
                    </a:lnTo>
                    <a:lnTo>
                      <a:pt x="1316" y="1200"/>
                    </a:lnTo>
                    <a:lnTo>
                      <a:pt x="1316" y="1200"/>
                    </a:lnTo>
                    <a:lnTo>
                      <a:pt x="1331" y="1204"/>
                    </a:lnTo>
                    <a:lnTo>
                      <a:pt x="1348" y="1207"/>
                    </a:lnTo>
                    <a:lnTo>
                      <a:pt x="1368" y="1208"/>
                    </a:lnTo>
                    <a:lnTo>
                      <a:pt x="1387" y="1209"/>
                    </a:lnTo>
                    <a:lnTo>
                      <a:pt x="1387" y="1209"/>
                    </a:lnTo>
                    <a:lnTo>
                      <a:pt x="1409" y="1208"/>
                    </a:lnTo>
                    <a:lnTo>
                      <a:pt x="1431" y="1207"/>
                    </a:lnTo>
                    <a:lnTo>
                      <a:pt x="1454" y="1204"/>
                    </a:lnTo>
                    <a:lnTo>
                      <a:pt x="1475" y="1200"/>
                    </a:lnTo>
                    <a:lnTo>
                      <a:pt x="1497" y="1196"/>
                    </a:lnTo>
                    <a:lnTo>
                      <a:pt x="1516" y="1191"/>
                    </a:lnTo>
                    <a:lnTo>
                      <a:pt x="1535" y="1184"/>
                    </a:lnTo>
                    <a:lnTo>
                      <a:pt x="1551" y="1177"/>
                    </a:lnTo>
                    <a:lnTo>
                      <a:pt x="1551" y="1177"/>
                    </a:lnTo>
                    <a:lnTo>
                      <a:pt x="1571" y="1168"/>
                    </a:lnTo>
                    <a:lnTo>
                      <a:pt x="1591" y="1156"/>
                    </a:lnTo>
                    <a:lnTo>
                      <a:pt x="1613" y="1142"/>
                    </a:lnTo>
                    <a:lnTo>
                      <a:pt x="1623" y="1134"/>
                    </a:lnTo>
                    <a:lnTo>
                      <a:pt x="1632" y="1126"/>
                    </a:lnTo>
                    <a:lnTo>
                      <a:pt x="1641" y="1118"/>
                    </a:lnTo>
                    <a:lnTo>
                      <a:pt x="1649" y="1110"/>
                    </a:lnTo>
                    <a:lnTo>
                      <a:pt x="1656" y="1101"/>
                    </a:lnTo>
                    <a:lnTo>
                      <a:pt x="1662" y="1092"/>
                    </a:lnTo>
                    <a:lnTo>
                      <a:pt x="1666" y="1083"/>
                    </a:lnTo>
                    <a:lnTo>
                      <a:pt x="1668" y="1075"/>
                    </a:lnTo>
                    <a:lnTo>
                      <a:pt x="1668" y="1066"/>
                    </a:lnTo>
                    <a:lnTo>
                      <a:pt x="1667" y="1057"/>
                    </a:lnTo>
                    <a:lnTo>
                      <a:pt x="1667" y="1057"/>
                    </a:lnTo>
                    <a:close/>
                    <a:moveTo>
                      <a:pt x="1361" y="479"/>
                    </a:moveTo>
                    <a:lnTo>
                      <a:pt x="1361" y="479"/>
                    </a:lnTo>
                    <a:lnTo>
                      <a:pt x="1360" y="498"/>
                    </a:lnTo>
                    <a:lnTo>
                      <a:pt x="1359" y="516"/>
                    </a:lnTo>
                    <a:lnTo>
                      <a:pt x="1353" y="551"/>
                    </a:lnTo>
                    <a:lnTo>
                      <a:pt x="1353" y="551"/>
                    </a:lnTo>
                    <a:lnTo>
                      <a:pt x="1347" y="591"/>
                    </a:lnTo>
                    <a:lnTo>
                      <a:pt x="1345" y="612"/>
                    </a:lnTo>
                    <a:lnTo>
                      <a:pt x="1344" y="636"/>
                    </a:lnTo>
                    <a:lnTo>
                      <a:pt x="1344" y="636"/>
                    </a:lnTo>
                    <a:lnTo>
                      <a:pt x="1344" y="659"/>
                    </a:lnTo>
                    <a:lnTo>
                      <a:pt x="1345" y="684"/>
                    </a:lnTo>
                    <a:lnTo>
                      <a:pt x="1350" y="732"/>
                    </a:lnTo>
                    <a:lnTo>
                      <a:pt x="1350" y="732"/>
                    </a:lnTo>
                    <a:lnTo>
                      <a:pt x="1356" y="780"/>
                    </a:lnTo>
                    <a:lnTo>
                      <a:pt x="1358" y="804"/>
                    </a:lnTo>
                    <a:lnTo>
                      <a:pt x="1358" y="828"/>
                    </a:lnTo>
                    <a:lnTo>
                      <a:pt x="1356" y="853"/>
                    </a:lnTo>
                    <a:lnTo>
                      <a:pt x="1354" y="865"/>
                    </a:lnTo>
                    <a:lnTo>
                      <a:pt x="1352" y="877"/>
                    </a:lnTo>
                    <a:lnTo>
                      <a:pt x="1349" y="890"/>
                    </a:lnTo>
                    <a:lnTo>
                      <a:pt x="1345" y="902"/>
                    </a:lnTo>
                    <a:lnTo>
                      <a:pt x="1341" y="914"/>
                    </a:lnTo>
                    <a:lnTo>
                      <a:pt x="1336" y="926"/>
                    </a:lnTo>
                    <a:lnTo>
                      <a:pt x="1336" y="926"/>
                    </a:lnTo>
                    <a:lnTo>
                      <a:pt x="1329" y="913"/>
                    </a:lnTo>
                    <a:lnTo>
                      <a:pt x="1323" y="898"/>
                    </a:lnTo>
                    <a:lnTo>
                      <a:pt x="1323" y="898"/>
                    </a:lnTo>
                    <a:lnTo>
                      <a:pt x="1313" y="880"/>
                    </a:lnTo>
                    <a:lnTo>
                      <a:pt x="1299" y="854"/>
                    </a:lnTo>
                    <a:lnTo>
                      <a:pt x="1299" y="854"/>
                    </a:lnTo>
                    <a:lnTo>
                      <a:pt x="1280" y="820"/>
                    </a:lnTo>
                    <a:lnTo>
                      <a:pt x="1258" y="778"/>
                    </a:lnTo>
                    <a:lnTo>
                      <a:pt x="1247" y="754"/>
                    </a:lnTo>
                    <a:lnTo>
                      <a:pt x="1236" y="731"/>
                    </a:lnTo>
                    <a:lnTo>
                      <a:pt x="1224" y="706"/>
                    </a:lnTo>
                    <a:lnTo>
                      <a:pt x="1215" y="682"/>
                    </a:lnTo>
                    <a:lnTo>
                      <a:pt x="1206" y="657"/>
                    </a:lnTo>
                    <a:lnTo>
                      <a:pt x="1199" y="633"/>
                    </a:lnTo>
                    <a:lnTo>
                      <a:pt x="1194" y="609"/>
                    </a:lnTo>
                    <a:lnTo>
                      <a:pt x="1190" y="587"/>
                    </a:lnTo>
                    <a:lnTo>
                      <a:pt x="1190" y="575"/>
                    </a:lnTo>
                    <a:lnTo>
                      <a:pt x="1190" y="565"/>
                    </a:lnTo>
                    <a:lnTo>
                      <a:pt x="1190" y="555"/>
                    </a:lnTo>
                    <a:lnTo>
                      <a:pt x="1191" y="546"/>
                    </a:lnTo>
                    <a:lnTo>
                      <a:pt x="1193" y="536"/>
                    </a:lnTo>
                    <a:lnTo>
                      <a:pt x="1196" y="528"/>
                    </a:lnTo>
                    <a:lnTo>
                      <a:pt x="1200" y="520"/>
                    </a:lnTo>
                    <a:lnTo>
                      <a:pt x="1204" y="512"/>
                    </a:lnTo>
                    <a:lnTo>
                      <a:pt x="1204" y="512"/>
                    </a:lnTo>
                    <a:lnTo>
                      <a:pt x="1211" y="504"/>
                    </a:lnTo>
                    <a:lnTo>
                      <a:pt x="1221" y="495"/>
                    </a:lnTo>
                    <a:lnTo>
                      <a:pt x="1226" y="492"/>
                    </a:lnTo>
                    <a:lnTo>
                      <a:pt x="1234" y="488"/>
                    </a:lnTo>
                    <a:lnTo>
                      <a:pt x="1242" y="485"/>
                    </a:lnTo>
                    <a:lnTo>
                      <a:pt x="1250" y="482"/>
                    </a:lnTo>
                    <a:lnTo>
                      <a:pt x="1260" y="480"/>
                    </a:lnTo>
                    <a:lnTo>
                      <a:pt x="1270" y="478"/>
                    </a:lnTo>
                    <a:lnTo>
                      <a:pt x="1283" y="477"/>
                    </a:lnTo>
                    <a:lnTo>
                      <a:pt x="1296" y="476"/>
                    </a:lnTo>
                    <a:lnTo>
                      <a:pt x="1310" y="475"/>
                    </a:lnTo>
                    <a:lnTo>
                      <a:pt x="1326" y="476"/>
                    </a:lnTo>
                    <a:lnTo>
                      <a:pt x="1342" y="477"/>
                    </a:lnTo>
                    <a:lnTo>
                      <a:pt x="1361" y="479"/>
                    </a:lnTo>
                    <a:lnTo>
                      <a:pt x="1361" y="479"/>
                    </a:lnTo>
                    <a:close/>
                    <a:moveTo>
                      <a:pt x="1239" y="51"/>
                    </a:moveTo>
                    <a:lnTo>
                      <a:pt x="1239" y="51"/>
                    </a:lnTo>
                    <a:lnTo>
                      <a:pt x="1265" y="52"/>
                    </a:lnTo>
                    <a:lnTo>
                      <a:pt x="1292" y="54"/>
                    </a:lnTo>
                    <a:lnTo>
                      <a:pt x="1319" y="58"/>
                    </a:lnTo>
                    <a:lnTo>
                      <a:pt x="1343" y="63"/>
                    </a:lnTo>
                    <a:lnTo>
                      <a:pt x="1368" y="70"/>
                    </a:lnTo>
                    <a:lnTo>
                      <a:pt x="1391" y="77"/>
                    </a:lnTo>
                    <a:lnTo>
                      <a:pt x="1415" y="85"/>
                    </a:lnTo>
                    <a:lnTo>
                      <a:pt x="1436" y="95"/>
                    </a:lnTo>
                    <a:lnTo>
                      <a:pt x="1458" y="105"/>
                    </a:lnTo>
                    <a:lnTo>
                      <a:pt x="1478" y="118"/>
                    </a:lnTo>
                    <a:lnTo>
                      <a:pt x="1499" y="131"/>
                    </a:lnTo>
                    <a:lnTo>
                      <a:pt x="1517" y="145"/>
                    </a:lnTo>
                    <a:lnTo>
                      <a:pt x="1536" y="161"/>
                    </a:lnTo>
                    <a:lnTo>
                      <a:pt x="1553" y="178"/>
                    </a:lnTo>
                    <a:lnTo>
                      <a:pt x="1571" y="197"/>
                    </a:lnTo>
                    <a:lnTo>
                      <a:pt x="1586" y="215"/>
                    </a:lnTo>
                    <a:lnTo>
                      <a:pt x="1586" y="215"/>
                    </a:lnTo>
                    <a:lnTo>
                      <a:pt x="1592" y="224"/>
                    </a:lnTo>
                    <a:lnTo>
                      <a:pt x="1596" y="233"/>
                    </a:lnTo>
                    <a:lnTo>
                      <a:pt x="1600" y="246"/>
                    </a:lnTo>
                    <a:lnTo>
                      <a:pt x="1603" y="259"/>
                    </a:lnTo>
                    <a:lnTo>
                      <a:pt x="1607" y="273"/>
                    </a:lnTo>
                    <a:lnTo>
                      <a:pt x="1608" y="289"/>
                    </a:lnTo>
                    <a:lnTo>
                      <a:pt x="1609" y="306"/>
                    </a:lnTo>
                    <a:lnTo>
                      <a:pt x="1609" y="325"/>
                    </a:lnTo>
                    <a:lnTo>
                      <a:pt x="1609" y="345"/>
                    </a:lnTo>
                    <a:lnTo>
                      <a:pt x="1607" y="365"/>
                    </a:lnTo>
                    <a:lnTo>
                      <a:pt x="1604" y="387"/>
                    </a:lnTo>
                    <a:lnTo>
                      <a:pt x="1601" y="411"/>
                    </a:lnTo>
                    <a:lnTo>
                      <a:pt x="1597" y="434"/>
                    </a:lnTo>
                    <a:lnTo>
                      <a:pt x="1593" y="459"/>
                    </a:lnTo>
                    <a:lnTo>
                      <a:pt x="1582" y="511"/>
                    </a:lnTo>
                    <a:lnTo>
                      <a:pt x="1567" y="565"/>
                    </a:lnTo>
                    <a:lnTo>
                      <a:pt x="1549" y="622"/>
                    </a:lnTo>
                    <a:lnTo>
                      <a:pt x="1529" y="681"/>
                    </a:lnTo>
                    <a:lnTo>
                      <a:pt x="1516" y="710"/>
                    </a:lnTo>
                    <a:lnTo>
                      <a:pt x="1504" y="741"/>
                    </a:lnTo>
                    <a:lnTo>
                      <a:pt x="1491" y="771"/>
                    </a:lnTo>
                    <a:lnTo>
                      <a:pt x="1477" y="802"/>
                    </a:lnTo>
                    <a:lnTo>
                      <a:pt x="1462" y="832"/>
                    </a:lnTo>
                    <a:lnTo>
                      <a:pt x="1447" y="863"/>
                    </a:lnTo>
                    <a:lnTo>
                      <a:pt x="1430" y="894"/>
                    </a:lnTo>
                    <a:lnTo>
                      <a:pt x="1414" y="923"/>
                    </a:lnTo>
                    <a:lnTo>
                      <a:pt x="1395" y="954"/>
                    </a:lnTo>
                    <a:lnTo>
                      <a:pt x="1377" y="984"/>
                    </a:lnTo>
                    <a:lnTo>
                      <a:pt x="1377" y="984"/>
                    </a:lnTo>
                    <a:lnTo>
                      <a:pt x="1371" y="977"/>
                    </a:lnTo>
                    <a:lnTo>
                      <a:pt x="1371" y="977"/>
                    </a:lnTo>
                    <a:lnTo>
                      <a:pt x="1369" y="973"/>
                    </a:lnTo>
                    <a:lnTo>
                      <a:pt x="1369" y="973"/>
                    </a:lnTo>
                    <a:lnTo>
                      <a:pt x="1378" y="957"/>
                    </a:lnTo>
                    <a:lnTo>
                      <a:pt x="1385" y="941"/>
                    </a:lnTo>
                    <a:lnTo>
                      <a:pt x="1391" y="924"/>
                    </a:lnTo>
                    <a:lnTo>
                      <a:pt x="1398" y="908"/>
                    </a:lnTo>
                    <a:lnTo>
                      <a:pt x="1402" y="893"/>
                    </a:lnTo>
                    <a:lnTo>
                      <a:pt x="1405" y="876"/>
                    </a:lnTo>
                    <a:lnTo>
                      <a:pt x="1407" y="861"/>
                    </a:lnTo>
                    <a:lnTo>
                      <a:pt x="1408" y="846"/>
                    </a:lnTo>
                    <a:lnTo>
                      <a:pt x="1409" y="829"/>
                    </a:lnTo>
                    <a:lnTo>
                      <a:pt x="1409" y="814"/>
                    </a:lnTo>
                    <a:lnTo>
                      <a:pt x="1408" y="784"/>
                    </a:lnTo>
                    <a:lnTo>
                      <a:pt x="1405" y="754"/>
                    </a:lnTo>
                    <a:lnTo>
                      <a:pt x="1402" y="726"/>
                    </a:lnTo>
                    <a:lnTo>
                      <a:pt x="1402" y="726"/>
                    </a:lnTo>
                    <a:lnTo>
                      <a:pt x="1396" y="680"/>
                    </a:lnTo>
                    <a:lnTo>
                      <a:pt x="1395" y="658"/>
                    </a:lnTo>
                    <a:lnTo>
                      <a:pt x="1395" y="638"/>
                    </a:lnTo>
                    <a:lnTo>
                      <a:pt x="1395" y="638"/>
                    </a:lnTo>
                    <a:lnTo>
                      <a:pt x="1396" y="616"/>
                    </a:lnTo>
                    <a:lnTo>
                      <a:pt x="1399" y="596"/>
                    </a:lnTo>
                    <a:lnTo>
                      <a:pt x="1404" y="559"/>
                    </a:lnTo>
                    <a:lnTo>
                      <a:pt x="1404" y="559"/>
                    </a:lnTo>
                    <a:lnTo>
                      <a:pt x="1407" y="536"/>
                    </a:lnTo>
                    <a:lnTo>
                      <a:pt x="1410" y="513"/>
                    </a:lnTo>
                    <a:lnTo>
                      <a:pt x="1412" y="488"/>
                    </a:lnTo>
                    <a:lnTo>
                      <a:pt x="1412" y="462"/>
                    </a:lnTo>
                    <a:lnTo>
                      <a:pt x="1412" y="462"/>
                    </a:lnTo>
                    <a:lnTo>
                      <a:pt x="1413" y="456"/>
                    </a:lnTo>
                    <a:lnTo>
                      <a:pt x="1413" y="448"/>
                    </a:lnTo>
                    <a:lnTo>
                      <a:pt x="1413" y="448"/>
                    </a:lnTo>
                    <a:lnTo>
                      <a:pt x="1410" y="432"/>
                    </a:lnTo>
                    <a:lnTo>
                      <a:pt x="1403" y="409"/>
                    </a:lnTo>
                    <a:lnTo>
                      <a:pt x="1393" y="384"/>
                    </a:lnTo>
                    <a:lnTo>
                      <a:pt x="1379" y="353"/>
                    </a:lnTo>
                    <a:lnTo>
                      <a:pt x="1363" y="320"/>
                    </a:lnTo>
                    <a:lnTo>
                      <a:pt x="1352" y="303"/>
                    </a:lnTo>
                    <a:lnTo>
                      <a:pt x="1341" y="286"/>
                    </a:lnTo>
                    <a:lnTo>
                      <a:pt x="1329" y="267"/>
                    </a:lnTo>
                    <a:lnTo>
                      <a:pt x="1317" y="250"/>
                    </a:lnTo>
                    <a:lnTo>
                      <a:pt x="1302" y="231"/>
                    </a:lnTo>
                    <a:lnTo>
                      <a:pt x="1288" y="214"/>
                    </a:lnTo>
                    <a:lnTo>
                      <a:pt x="1288" y="214"/>
                    </a:lnTo>
                    <a:lnTo>
                      <a:pt x="1270" y="195"/>
                    </a:lnTo>
                    <a:lnTo>
                      <a:pt x="1251" y="174"/>
                    </a:lnTo>
                    <a:lnTo>
                      <a:pt x="1229" y="155"/>
                    </a:lnTo>
                    <a:lnTo>
                      <a:pt x="1205" y="135"/>
                    </a:lnTo>
                    <a:lnTo>
                      <a:pt x="1179" y="116"/>
                    </a:lnTo>
                    <a:lnTo>
                      <a:pt x="1152" y="97"/>
                    </a:lnTo>
                    <a:lnTo>
                      <a:pt x="1122" y="81"/>
                    </a:lnTo>
                    <a:lnTo>
                      <a:pt x="1107" y="73"/>
                    </a:lnTo>
                    <a:lnTo>
                      <a:pt x="1090" y="64"/>
                    </a:lnTo>
                    <a:lnTo>
                      <a:pt x="1090" y="64"/>
                    </a:lnTo>
                    <a:lnTo>
                      <a:pt x="1121" y="59"/>
                    </a:lnTo>
                    <a:lnTo>
                      <a:pt x="1157" y="54"/>
                    </a:lnTo>
                    <a:lnTo>
                      <a:pt x="1176" y="53"/>
                    </a:lnTo>
                    <a:lnTo>
                      <a:pt x="1196" y="51"/>
                    </a:lnTo>
                    <a:lnTo>
                      <a:pt x="1217" y="51"/>
                    </a:lnTo>
                    <a:lnTo>
                      <a:pt x="1239" y="51"/>
                    </a:lnTo>
                    <a:lnTo>
                      <a:pt x="1239" y="51"/>
                    </a:lnTo>
                    <a:close/>
                    <a:moveTo>
                      <a:pt x="411" y="1166"/>
                    </a:moveTo>
                    <a:lnTo>
                      <a:pt x="411" y="1166"/>
                    </a:lnTo>
                    <a:lnTo>
                      <a:pt x="404" y="1175"/>
                    </a:lnTo>
                    <a:lnTo>
                      <a:pt x="397" y="1182"/>
                    </a:lnTo>
                    <a:lnTo>
                      <a:pt x="389" y="1189"/>
                    </a:lnTo>
                    <a:lnTo>
                      <a:pt x="383" y="1194"/>
                    </a:lnTo>
                    <a:lnTo>
                      <a:pt x="376" y="1197"/>
                    </a:lnTo>
                    <a:lnTo>
                      <a:pt x="371" y="1200"/>
                    </a:lnTo>
                    <a:lnTo>
                      <a:pt x="360" y="1204"/>
                    </a:lnTo>
                    <a:lnTo>
                      <a:pt x="350" y="1206"/>
                    </a:lnTo>
                    <a:lnTo>
                      <a:pt x="343" y="1205"/>
                    </a:lnTo>
                    <a:lnTo>
                      <a:pt x="337" y="1204"/>
                    </a:lnTo>
                    <a:lnTo>
                      <a:pt x="333" y="1203"/>
                    </a:lnTo>
                    <a:lnTo>
                      <a:pt x="333" y="1203"/>
                    </a:lnTo>
                    <a:lnTo>
                      <a:pt x="321" y="1198"/>
                    </a:lnTo>
                    <a:lnTo>
                      <a:pt x="309" y="1191"/>
                    </a:lnTo>
                    <a:lnTo>
                      <a:pt x="297" y="1180"/>
                    </a:lnTo>
                    <a:lnTo>
                      <a:pt x="286" y="1168"/>
                    </a:lnTo>
                    <a:lnTo>
                      <a:pt x="274" y="1154"/>
                    </a:lnTo>
                    <a:lnTo>
                      <a:pt x="261" y="1136"/>
                    </a:lnTo>
                    <a:lnTo>
                      <a:pt x="249" y="1117"/>
                    </a:lnTo>
                    <a:lnTo>
                      <a:pt x="237" y="1096"/>
                    </a:lnTo>
                    <a:lnTo>
                      <a:pt x="224" y="1073"/>
                    </a:lnTo>
                    <a:lnTo>
                      <a:pt x="212" y="1047"/>
                    </a:lnTo>
                    <a:lnTo>
                      <a:pt x="200" y="1020"/>
                    </a:lnTo>
                    <a:lnTo>
                      <a:pt x="187" y="990"/>
                    </a:lnTo>
                    <a:lnTo>
                      <a:pt x="175" y="958"/>
                    </a:lnTo>
                    <a:lnTo>
                      <a:pt x="164" y="924"/>
                    </a:lnTo>
                    <a:lnTo>
                      <a:pt x="152" y="890"/>
                    </a:lnTo>
                    <a:lnTo>
                      <a:pt x="140" y="853"/>
                    </a:lnTo>
                    <a:lnTo>
                      <a:pt x="140" y="853"/>
                    </a:lnTo>
                    <a:lnTo>
                      <a:pt x="121" y="786"/>
                    </a:lnTo>
                    <a:lnTo>
                      <a:pt x="103" y="723"/>
                    </a:lnTo>
                    <a:lnTo>
                      <a:pt x="89" y="661"/>
                    </a:lnTo>
                    <a:lnTo>
                      <a:pt x="77" y="604"/>
                    </a:lnTo>
                    <a:lnTo>
                      <a:pt x="68" y="554"/>
                    </a:lnTo>
                    <a:lnTo>
                      <a:pt x="59" y="510"/>
                    </a:lnTo>
                    <a:lnTo>
                      <a:pt x="54" y="475"/>
                    </a:lnTo>
                    <a:lnTo>
                      <a:pt x="52" y="451"/>
                    </a:lnTo>
                    <a:lnTo>
                      <a:pt x="52" y="451"/>
                    </a:lnTo>
                    <a:lnTo>
                      <a:pt x="51" y="423"/>
                    </a:lnTo>
                    <a:lnTo>
                      <a:pt x="51" y="395"/>
                    </a:lnTo>
                    <a:lnTo>
                      <a:pt x="53" y="369"/>
                    </a:lnTo>
                    <a:lnTo>
                      <a:pt x="55" y="343"/>
                    </a:lnTo>
                    <a:lnTo>
                      <a:pt x="58" y="318"/>
                    </a:lnTo>
                    <a:lnTo>
                      <a:pt x="62" y="296"/>
                    </a:lnTo>
                    <a:lnTo>
                      <a:pt x="69" y="273"/>
                    </a:lnTo>
                    <a:lnTo>
                      <a:pt x="75" y="253"/>
                    </a:lnTo>
                    <a:lnTo>
                      <a:pt x="83" y="232"/>
                    </a:lnTo>
                    <a:lnTo>
                      <a:pt x="91" y="214"/>
                    </a:lnTo>
                    <a:lnTo>
                      <a:pt x="101" y="197"/>
                    </a:lnTo>
                    <a:lnTo>
                      <a:pt x="112" y="180"/>
                    </a:lnTo>
                    <a:lnTo>
                      <a:pt x="124" y="166"/>
                    </a:lnTo>
                    <a:lnTo>
                      <a:pt x="136" y="152"/>
                    </a:lnTo>
                    <a:lnTo>
                      <a:pt x="151" y="139"/>
                    </a:lnTo>
                    <a:lnTo>
                      <a:pt x="165" y="127"/>
                    </a:lnTo>
                    <a:lnTo>
                      <a:pt x="165" y="127"/>
                    </a:lnTo>
                    <a:lnTo>
                      <a:pt x="178" y="119"/>
                    </a:lnTo>
                    <a:lnTo>
                      <a:pt x="192" y="112"/>
                    </a:lnTo>
                    <a:lnTo>
                      <a:pt x="205" y="104"/>
                    </a:lnTo>
                    <a:lnTo>
                      <a:pt x="219" y="98"/>
                    </a:lnTo>
                    <a:lnTo>
                      <a:pt x="234" y="93"/>
                    </a:lnTo>
                    <a:lnTo>
                      <a:pt x="249" y="88"/>
                    </a:lnTo>
                    <a:lnTo>
                      <a:pt x="263" y="85"/>
                    </a:lnTo>
                    <a:lnTo>
                      <a:pt x="279" y="82"/>
                    </a:lnTo>
                    <a:lnTo>
                      <a:pt x="294" y="79"/>
                    </a:lnTo>
                    <a:lnTo>
                      <a:pt x="310" y="77"/>
                    </a:lnTo>
                    <a:lnTo>
                      <a:pt x="341" y="75"/>
                    </a:lnTo>
                    <a:lnTo>
                      <a:pt x="373" y="75"/>
                    </a:lnTo>
                    <a:lnTo>
                      <a:pt x="405" y="76"/>
                    </a:lnTo>
                    <a:lnTo>
                      <a:pt x="435" y="79"/>
                    </a:lnTo>
                    <a:lnTo>
                      <a:pt x="465" y="83"/>
                    </a:lnTo>
                    <a:lnTo>
                      <a:pt x="495" y="88"/>
                    </a:lnTo>
                    <a:lnTo>
                      <a:pt x="522" y="94"/>
                    </a:lnTo>
                    <a:lnTo>
                      <a:pt x="547" y="100"/>
                    </a:lnTo>
                    <a:lnTo>
                      <a:pt x="571" y="106"/>
                    </a:lnTo>
                    <a:lnTo>
                      <a:pt x="610" y="118"/>
                    </a:lnTo>
                    <a:lnTo>
                      <a:pt x="610" y="118"/>
                    </a:lnTo>
                    <a:lnTo>
                      <a:pt x="606" y="122"/>
                    </a:lnTo>
                    <a:lnTo>
                      <a:pt x="606" y="122"/>
                    </a:lnTo>
                    <a:lnTo>
                      <a:pt x="592" y="136"/>
                    </a:lnTo>
                    <a:lnTo>
                      <a:pt x="580" y="150"/>
                    </a:lnTo>
                    <a:lnTo>
                      <a:pt x="569" y="166"/>
                    </a:lnTo>
                    <a:lnTo>
                      <a:pt x="558" y="181"/>
                    </a:lnTo>
                    <a:lnTo>
                      <a:pt x="548" y="197"/>
                    </a:lnTo>
                    <a:lnTo>
                      <a:pt x="539" y="213"/>
                    </a:lnTo>
                    <a:lnTo>
                      <a:pt x="530" y="229"/>
                    </a:lnTo>
                    <a:lnTo>
                      <a:pt x="523" y="246"/>
                    </a:lnTo>
                    <a:lnTo>
                      <a:pt x="508" y="279"/>
                    </a:lnTo>
                    <a:lnTo>
                      <a:pt x="497" y="313"/>
                    </a:lnTo>
                    <a:lnTo>
                      <a:pt x="488" y="346"/>
                    </a:lnTo>
                    <a:lnTo>
                      <a:pt x="481" y="378"/>
                    </a:lnTo>
                    <a:lnTo>
                      <a:pt x="474" y="408"/>
                    </a:lnTo>
                    <a:lnTo>
                      <a:pt x="470" y="436"/>
                    </a:lnTo>
                    <a:lnTo>
                      <a:pt x="467" y="463"/>
                    </a:lnTo>
                    <a:lnTo>
                      <a:pt x="465" y="485"/>
                    </a:lnTo>
                    <a:lnTo>
                      <a:pt x="464" y="519"/>
                    </a:lnTo>
                    <a:lnTo>
                      <a:pt x="464" y="535"/>
                    </a:lnTo>
                    <a:lnTo>
                      <a:pt x="464" y="535"/>
                    </a:lnTo>
                    <a:lnTo>
                      <a:pt x="465" y="561"/>
                    </a:lnTo>
                    <a:lnTo>
                      <a:pt x="465" y="561"/>
                    </a:lnTo>
                    <a:lnTo>
                      <a:pt x="467" y="600"/>
                    </a:lnTo>
                    <a:lnTo>
                      <a:pt x="468" y="649"/>
                    </a:lnTo>
                    <a:lnTo>
                      <a:pt x="467" y="677"/>
                    </a:lnTo>
                    <a:lnTo>
                      <a:pt x="466" y="707"/>
                    </a:lnTo>
                    <a:lnTo>
                      <a:pt x="464" y="738"/>
                    </a:lnTo>
                    <a:lnTo>
                      <a:pt x="460" y="772"/>
                    </a:lnTo>
                    <a:lnTo>
                      <a:pt x="460" y="772"/>
                    </a:lnTo>
                    <a:lnTo>
                      <a:pt x="458" y="787"/>
                    </a:lnTo>
                    <a:lnTo>
                      <a:pt x="457" y="803"/>
                    </a:lnTo>
                    <a:lnTo>
                      <a:pt x="457" y="818"/>
                    </a:lnTo>
                    <a:lnTo>
                      <a:pt x="458" y="833"/>
                    </a:lnTo>
                    <a:lnTo>
                      <a:pt x="460" y="848"/>
                    </a:lnTo>
                    <a:lnTo>
                      <a:pt x="462" y="863"/>
                    </a:lnTo>
                    <a:lnTo>
                      <a:pt x="465" y="877"/>
                    </a:lnTo>
                    <a:lnTo>
                      <a:pt x="469" y="892"/>
                    </a:lnTo>
                    <a:lnTo>
                      <a:pt x="474" y="906"/>
                    </a:lnTo>
                    <a:lnTo>
                      <a:pt x="479" y="919"/>
                    </a:lnTo>
                    <a:lnTo>
                      <a:pt x="487" y="933"/>
                    </a:lnTo>
                    <a:lnTo>
                      <a:pt x="494" y="946"/>
                    </a:lnTo>
                    <a:lnTo>
                      <a:pt x="502" y="958"/>
                    </a:lnTo>
                    <a:lnTo>
                      <a:pt x="510" y="970"/>
                    </a:lnTo>
                    <a:lnTo>
                      <a:pt x="519" y="983"/>
                    </a:lnTo>
                    <a:lnTo>
                      <a:pt x="530" y="994"/>
                    </a:lnTo>
                    <a:lnTo>
                      <a:pt x="530" y="994"/>
                    </a:lnTo>
                    <a:lnTo>
                      <a:pt x="539" y="1002"/>
                    </a:lnTo>
                    <a:lnTo>
                      <a:pt x="548" y="1011"/>
                    </a:lnTo>
                    <a:lnTo>
                      <a:pt x="548" y="1011"/>
                    </a:lnTo>
                    <a:lnTo>
                      <a:pt x="492" y="1073"/>
                    </a:lnTo>
                    <a:lnTo>
                      <a:pt x="453" y="1117"/>
                    </a:lnTo>
                    <a:lnTo>
                      <a:pt x="411" y="1166"/>
                    </a:lnTo>
                    <a:lnTo>
                      <a:pt x="411" y="1166"/>
                    </a:lnTo>
                    <a:close/>
                    <a:moveTo>
                      <a:pt x="567" y="958"/>
                    </a:moveTo>
                    <a:lnTo>
                      <a:pt x="567" y="958"/>
                    </a:lnTo>
                    <a:lnTo>
                      <a:pt x="558" y="949"/>
                    </a:lnTo>
                    <a:lnTo>
                      <a:pt x="551" y="940"/>
                    </a:lnTo>
                    <a:lnTo>
                      <a:pt x="544" y="931"/>
                    </a:lnTo>
                    <a:lnTo>
                      <a:pt x="538" y="920"/>
                    </a:lnTo>
                    <a:lnTo>
                      <a:pt x="532" y="909"/>
                    </a:lnTo>
                    <a:lnTo>
                      <a:pt x="527" y="899"/>
                    </a:lnTo>
                    <a:lnTo>
                      <a:pt x="522" y="888"/>
                    </a:lnTo>
                    <a:lnTo>
                      <a:pt x="518" y="876"/>
                    </a:lnTo>
                    <a:lnTo>
                      <a:pt x="514" y="864"/>
                    </a:lnTo>
                    <a:lnTo>
                      <a:pt x="512" y="853"/>
                    </a:lnTo>
                    <a:lnTo>
                      <a:pt x="510" y="840"/>
                    </a:lnTo>
                    <a:lnTo>
                      <a:pt x="509" y="828"/>
                    </a:lnTo>
                    <a:lnTo>
                      <a:pt x="508" y="816"/>
                    </a:lnTo>
                    <a:lnTo>
                      <a:pt x="508" y="804"/>
                    </a:lnTo>
                    <a:lnTo>
                      <a:pt x="509" y="791"/>
                    </a:lnTo>
                    <a:lnTo>
                      <a:pt x="510" y="778"/>
                    </a:lnTo>
                    <a:lnTo>
                      <a:pt x="510" y="778"/>
                    </a:lnTo>
                    <a:lnTo>
                      <a:pt x="514" y="744"/>
                    </a:lnTo>
                    <a:lnTo>
                      <a:pt x="517" y="710"/>
                    </a:lnTo>
                    <a:lnTo>
                      <a:pt x="518" y="679"/>
                    </a:lnTo>
                    <a:lnTo>
                      <a:pt x="519" y="650"/>
                    </a:lnTo>
                    <a:lnTo>
                      <a:pt x="518" y="622"/>
                    </a:lnTo>
                    <a:lnTo>
                      <a:pt x="518" y="598"/>
                    </a:lnTo>
                    <a:lnTo>
                      <a:pt x="516" y="558"/>
                    </a:lnTo>
                    <a:lnTo>
                      <a:pt x="516" y="558"/>
                    </a:lnTo>
                    <a:lnTo>
                      <a:pt x="515" y="543"/>
                    </a:lnTo>
                    <a:lnTo>
                      <a:pt x="515" y="543"/>
                    </a:lnTo>
                    <a:lnTo>
                      <a:pt x="527" y="534"/>
                    </a:lnTo>
                    <a:lnTo>
                      <a:pt x="544" y="523"/>
                    </a:lnTo>
                    <a:lnTo>
                      <a:pt x="567" y="513"/>
                    </a:lnTo>
                    <a:lnTo>
                      <a:pt x="592" y="502"/>
                    </a:lnTo>
                    <a:lnTo>
                      <a:pt x="606" y="496"/>
                    </a:lnTo>
                    <a:lnTo>
                      <a:pt x="620" y="492"/>
                    </a:lnTo>
                    <a:lnTo>
                      <a:pt x="634" y="489"/>
                    </a:lnTo>
                    <a:lnTo>
                      <a:pt x="650" y="486"/>
                    </a:lnTo>
                    <a:lnTo>
                      <a:pt x="664" y="484"/>
                    </a:lnTo>
                    <a:lnTo>
                      <a:pt x="678" y="484"/>
                    </a:lnTo>
                    <a:lnTo>
                      <a:pt x="693" y="484"/>
                    </a:lnTo>
                    <a:lnTo>
                      <a:pt x="706" y="487"/>
                    </a:lnTo>
                    <a:lnTo>
                      <a:pt x="706" y="487"/>
                    </a:lnTo>
                    <a:lnTo>
                      <a:pt x="717" y="490"/>
                    </a:lnTo>
                    <a:lnTo>
                      <a:pt x="727" y="495"/>
                    </a:lnTo>
                    <a:lnTo>
                      <a:pt x="737" y="502"/>
                    </a:lnTo>
                    <a:lnTo>
                      <a:pt x="745" y="509"/>
                    </a:lnTo>
                    <a:lnTo>
                      <a:pt x="751" y="518"/>
                    </a:lnTo>
                    <a:lnTo>
                      <a:pt x="757" y="528"/>
                    </a:lnTo>
                    <a:lnTo>
                      <a:pt x="762" y="541"/>
                    </a:lnTo>
                    <a:lnTo>
                      <a:pt x="765" y="554"/>
                    </a:lnTo>
                    <a:lnTo>
                      <a:pt x="765" y="554"/>
                    </a:lnTo>
                    <a:lnTo>
                      <a:pt x="773" y="589"/>
                    </a:lnTo>
                    <a:lnTo>
                      <a:pt x="778" y="621"/>
                    </a:lnTo>
                    <a:lnTo>
                      <a:pt x="782" y="652"/>
                    </a:lnTo>
                    <a:lnTo>
                      <a:pt x="784" y="680"/>
                    </a:lnTo>
                    <a:lnTo>
                      <a:pt x="785" y="706"/>
                    </a:lnTo>
                    <a:lnTo>
                      <a:pt x="784" y="730"/>
                    </a:lnTo>
                    <a:lnTo>
                      <a:pt x="783" y="752"/>
                    </a:lnTo>
                    <a:lnTo>
                      <a:pt x="781" y="773"/>
                    </a:lnTo>
                    <a:lnTo>
                      <a:pt x="778" y="791"/>
                    </a:lnTo>
                    <a:lnTo>
                      <a:pt x="774" y="810"/>
                    </a:lnTo>
                    <a:lnTo>
                      <a:pt x="768" y="826"/>
                    </a:lnTo>
                    <a:lnTo>
                      <a:pt x="763" y="841"/>
                    </a:lnTo>
                    <a:lnTo>
                      <a:pt x="753" y="869"/>
                    </a:lnTo>
                    <a:lnTo>
                      <a:pt x="742" y="895"/>
                    </a:lnTo>
                    <a:lnTo>
                      <a:pt x="742" y="895"/>
                    </a:lnTo>
                    <a:lnTo>
                      <a:pt x="733" y="914"/>
                    </a:lnTo>
                    <a:lnTo>
                      <a:pt x="725" y="934"/>
                    </a:lnTo>
                    <a:lnTo>
                      <a:pt x="721" y="944"/>
                    </a:lnTo>
                    <a:lnTo>
                      <a:pt x="721" y="944"/>
                    </a:lnTo>
                    <a:lnTo>
                      <a:pt x="708" y="982"/>
                    </a:lnTo>
                    <a:lnTo>
                      <a:pt x="702" y="999"/>
                    </a:lnTo>
                    <a:lnTo>
                      <a:pt x="697" y="1017"/>
                    </a:lnTo>
                    <a:lnTo>
                      <a:pt x="697" y="1017"/>
                    </a:lnTo>
                    <a:lnTo>
                      <a:pt x="679" y="1016"/>
                    </a:lnTo>
                    <a:lnTo>
                      <a:pt x="662" y="1012"/>
                    </a:lnTo>
                    <a:lnTo>
                      <a:pt x="644" y="1007"/>
                    </a:lnTo>
                    <a:lnTo>
                      <a:pt x="627" y="1001"/>
                    </a:lnTo>
                    <a:lnTo>
                      <a:pt x="611" y="993"/>
                    </a:lnTo>
                    <a:lnTo>
                      <a:pt x="595" y="983"/>
                    </a:lnTo>
                    <a:lnTo>
                      <a:pt x="581" y="971"/>
                    </a:lnTo>
                    <a:lnTo>
                      <a:pt x="567" y="958"/>
                    </a:lnTo>
                    <a:lnTo>
                      <a:pt x="567" y="958"/>
                    </a:lnTo>
                    <a:close/>
                    <a:moveTo>
                      <a:pt x="574" y="1221"/>
                    </a:moveTo>
                    <a:lnTo>
                      <a:pt x="574" y="1221"/>
                    </a:lnTo>
                    <a:lnTo>
                      <a:pt x="564" y="1218"/>
                    </a:lnTo>
                    <a:lnTo>
                      <a:pt x="554" y="1214"/>
                    </a:lnTo>
                    <a:lnTo>
                      <a:pt x="546" y="1210"/>
                    </a:lnTo>
                    <a:lnTo>
                      <a:pt x="540" y="1206"/>
                    </a:lnTo>
                    <a:lnTo>
                      <a:pt x="540" y="1206"/>
                    </a:lnTo>
                    <a:lnTo>
                      <a:pt x="553" y="1202"/>
                    </a:lnTo>
                    <a:lnTo>
                      <a:pt x="564" y="1199"/>
                    </a:lnTo>
                    <a:lnTo>
                      <a:pt x="577" y="1196"/>
                    </a:lnTo>
                    <a:lnTo>
                      <a:pt x="577" y="1196"/>
                    </a:lnTo>
                    <a:lnTo>
                      <a:pt x="608" y="1189"/>
                    </a:lnTo>
                    <a:lnTo>
                      <a:pt x="632" y="1181"/>
                    </a:lnTo>
                    <a:lnTo>
                      <a:pt x="653" y="1175"/>
                    </a:lnTo>
                    <a:lnTo>
                      <a:pt x="668" y="1167"/>
                    </a:lnTo>
                    <a:lnTo>
                      <a:pt x="681" y="1159"/>
                    </a:lnTo>
                    <a:lnTo>
                      <a:pt x="693" y="1149"/>
                    </a:lnTo>
                    <a:lnTo>
                      <a:pt x="703" y="1137"/>
                    </a:lnTo>
                    <a:lnTo>
                      <a:pt x="714" y="1124"/>
                    </a:lnTo>
                    <a:lnTo>
                      <a:pt x="714" y="1124"/>
                    </a:lnTo>
                    <a:lnTo>
                      <a:pt x="726" y="1109"/>
                    </a:lnTo>
                    <a:lnTo>
                      <a:pt x="741" y="1091"/>
                    </a:lnTo>
                    <a:lnTo>
                      <a:pt x="741" y="1091"/>
                    </a:lnTo>
                    <a:lnTo>
                      <a:pt x="741" y="1091"/>
                    </a:lnTo>
                    <a:lnTo>
                      <a:pt x="741" y="1091"/>
                    </a:lnTo>
                    <a:lnTo>
                      <a:pt x="747" y="1086"/>
                    </a:lnTo>
                    <a:lnTo>
                      <a:pt x="752" y="1081"/>
                    </a:lnTo>
                    <a:lnTo>
                      <a:pt x="756" y="1079"/>
                    </a:lnTo>
                    <a:lnTo>
                      <a:pt x="761" y="1078"/>
                    </a:lnTo>
                    <a:lnTo>
                      <a:pt x="765" y="1078"/>
                    </a:lnTo>
                    <a:lnTo>
                      <a:pt x="769" y="1078"/>
                    </a:lnTo>
                    <a:lnTo>
                      <a:pt x="779" y="1082"/>
                    </a:lnTo>
                    <a:lnTo>
                      <a:pt x="779" y="1082"/>
                    </a:lnTo>
                    <a:lnTo>
                      <a:pt x="783" y="1084"/>
                    </a:lnTo>
                    <a:lnTo>
                      <a:pt x="787" y="1087"/>
                    </a:lnTo>
                    <a:lnTo>
                      <a:pt x="795" y="1095"/>
                    </a:lnTo>
                    <a:lnTo>
                      <a:pt x="801" y="1105"/>
                    </a:lnTo>
                    <a:lnTo>
                      <a:pt x="805" y="1116"/>
                    </a:lnTo>
                    <a:lnTo>
                      <a:pt x="805" y="1116"/>
                    </a:lnTo>
                    <a:lnTo>
                      <a:pt x="807" y="1123"/>
                    </a:lnTo>
                    <a:lnTo>
                      <a:pt x="807" y="1131"/>
                    </a:lnTo>
                    <a:lnTo>
                      <a:pt x="806" y="1139"/>
                    </a:lnTo>
                    <a:lnTo>
                      <a:pt x="804" y="1143"/>
                    </a:lnTo>
                    <a:lnTo>
                      <a:pt x="802" y="1149"/>
                    </a:lnTo>
                    <a:lnTo>
                      <a:pt x="802" y="1149"/>
                    </a:lnTo>
                    <a:lnTo>
                      <a:pt x="790" y="1164"/>
                    </a:lnTo>
                    <a:lnTo>
                      <a:pt x="777" y="1178"/>
                    </a:lnTo>
                    <a:lnTo>
                      <a:pt x="763" y="1191"/>
                    </a:lnTo>
                    <a:lnTo>
                      <a:pt x="749" y="1201"/>
                    </a:lnTo>
                    <a:lnTo>
                      <a:pt x="735" y="1209"/>
                    </a:lnTo>
                    <a:lnTo>
                      <a:pt x="719" y="1216"/>
                    </a:lnTo>
                    <a:lnTo>
                      <a:pt x="705" y="1221"/>
                    </a:lnTo>
                    <a:lnTo>
                      <a:pt x="690" y="1225"/>
                    </a:lnTo>
                    <a:lnTo>
                      <a:pt x="674" y="1227"/>
                    </a:lnTo>
                    <a:lnTo>
                      <a:pt x="659" y="1229"/>
                    </a:lnTo>
                    <a:lnTo>
                      <a:pt x="644" y="1230"/>
                    </a:lnTo>
                    <a:lnTo>
                      <a:pt x="629" y="1229"/>
                    </a:lnTo>
                    <a:lnTo>
                      <a:pt x="615" y="1228"/>
                    </a:lnTo>
                    <a:lnTo>
                      <a:pt x="600" y="1226"/>
                    </a:lnTo>
                    <a:lnTo>
                      <a:pt x="587" y="1224"/>
                    </a:lnTo>
                    <a:lnTo>
                      <a:pt x="574" y="1221"/>
                    </a:lnTo>
                    <a:lnTo>
                      <a:pt x="574" y="1221"/>
                    </a:lnTo>
                    <a:close/>
                    <a:moveTo>
                      <a:pt x="1058" y="1671"/>
                    </a:moveTo>
                    <a:lnTo>
                      <a:pt x="1058" y="1671"/>
                    </a:lnTo>
                    <a:lnTo>
                      <a:pt x="1038" y="1675"/>
                    </a:lnTo>
                    <a:lnTo>
                      <a:pt x="1018" y="1676"/>
                    </a:lnTo>
                    <a:lnTo>
                      <a:pt x="1002" y="1677"/>
                    </a:lnTo>
                    <a:lnTo>
                      <a:pt x="986" y="1675"/>
                    </a:lnTo>
                    <a:lnTo>
                      <a:pt x="971" y="1672"/>
                    </a:lnTo>
                    <a:lnTo>
                      <a:pt x="958" y="1668"/>
                    </a:lnTo>
                    <a:lnTo>
                      <a:pt x="947" y="1661"/>
                    </a:lnTo>
                    <a:lnTo>
                      <a:pt x="935" y="1655"/>
                    </a:lnTo>
                    <a:lnTo>
                      <a:pt x="926" y="1647"/>
                    </a:lnTo>
                    <a:lnTo>
                      <a:pt x="917" y="1638"/>
                    </a:lnTo>
                    <a:lnTo>
                      <a:pt x="909" y="1629"/>
                    </a:lnTo>
                    <a:lnTo>
                      <a:pt x="902" y="1618"/>
                    </a:lnTo>
                    <a:lnTo>
                      <a:pt x="895" y="1607"/>
                    </a:lnTo>
                    <a:lnTo>
                      <a:pt x="889" y="1596"/>
                    </a:lnTo>
                    <a:lnTo>
                      <a:pt x="878" y="1571"/>
                    </a:lnTo>
                    <a:lnTo>
                      <a:pt x="878" y="1571"/>
                    </a:lnTo>
                    <a:lnTo>
                      <a:pt x="875" y="1562"/>
                    </a:lnTo>
                    <a:lnTo>
                      <a:pt x="873" y="1549"/>
                    </a:lnTo>
                    <a:lnTo>
                      <a:pt x="870" y="1532"/>
                    </a:lnTo>
                    <a:lnTo>
                      <a:pt x="868" y="1514"/>
                    </a:lnTo>
                    <a:lnTo>
                      <a:pt x="864" y="1467"/>
                    </a:lnTo>
                    <a:lnTo>
                      <a:pt x="860" y="1412"/>
                    </a:lnTo>
                    <a:lnTo>
                      <a:pt x="858" y="1348"/>
                    </a:lnTo>
                    <a:lnTo>
                      <a:pt x="858" y="1279"/>
                    </a:lnTo>
                    <a:lnTo>
                      <a:pt x="858" y="1204"/>
                    </a:lnTo>
                    <a:lnTo>
                      <a:pt x="859" y="1125"/>
                    </a:lnTo>
                    <a:lnTo>
                      <a:pt x="859" y="1125"/>
                    </a:lnTo>
                    <a:lnTo>
                      <a:pt x="859" y="1121"/>
                    </a:lnTo>
                    <a:lnTo>
                      <a:pt x="858" y="1117"/>
                    </a:lnTo>
                    <a:lnTo>
                      <a:pt x="858" y="1117"/>
                    </a:lnTo>
                    <a:lnTo>
                      <a:pt x="854" y="1103"/>
                    </a:lnTo>
                    <a:lnTo>
                      <a:pt x="854" y="1103"/>
                    </a:lnTo>
                    <a:lnTo>
                      <a:pt x="850" y="1091"/>
                    </a:lnTo>
                    <a:lnTo>
                      <a:pt x="846" y="1080"/>
                    </a:lnTo>
                    <a:lnTo>
                      <a:pt x="840" y="1070"/>
                    </a:lnTo>
                    <a:lnTo>
                      <a:pt x="833" y="1061"/>
                    </a:lnTo>
                    <a:lnTo>
                      <a:pt x="826" y="1052"/>
                    </a:lnTo>
                    <a:lnTo>
                      <a:pt x="817" y="1045"/>
                    </a:lnTo>
                    <a:lnTo>
                      <a:pt x="808" y="1039"/>
                    </a:lnTo>
                    <a:lnTo>
                      <a:pt x="798" y="1035"/>
                    </a:lnTo>
                    <a:lnTo>
                      <a:pt x="798" y="1035"/>
                    </a:lnTo>
                    <a:lnTo>
                      <a:pt x="789" y="1031"/>
                    </a:lnTo>
                    <a:lnTo>
                      <a:pt x="778" y="1028"/>
                    </a:lnTo>
                    <a:lnTo>
                      <a:pt x="770" y="1027"/>
                    </a:lnTo>
                    <a:lnTo>
                      <a:pt x="763" y="1027"/>
                    </a:lnTo>
                    <a:lnTo>
                      <a:pt x="755" y="1027"/>
                    </a:lnTo>
                    <a:lnTo>
                      <a:pt x="747" y="1029"/>
                    </a:lnTo>
                    <a:lnTo>
                      <a:pt x="747" y="1029"/>
                    </a:lnTo>
                    <a:lnTo>
                      <a:pt x="751" y="1013"/>
                    </a:lnTo>
                    <a:lnTo>
                      <a:pt x="756" y="997"/>
                    </a:lnTo>
                    <a:lnTo>
                      <a:pt x="769" y="962"/>
                    </a:lnTo>
                    <a:lnTo>
                      <a:pt x="773" y="952"/>
                    </a:lnTo>
                    <a:lnTo>
                      <a:pt x="773" y="952"/>
                    </a:lnTo>
                    <a:lnTo>
                      <a:pt x="780" y="934"/>
                    </a:lnTo>
                    <a:lnTo>
                      <a:pt x="788" y="915"/>
                    </a:lnTo>
                    <a:lnTo>
                      <a:pt x="788" y="915"/>
                    </a:lnTo>
                    <a:lnTo>
                      <a:pt x="800" y="889"/>
                    </a:lnTo>
                    <a:lnTo>
                      <a:pt x="811" y="858"/>
                    </a:lnTo>
                    <a:lnTo>
                      <a:pt x="818" y="841"/>
                    </a:lnTo>
                    <a:lnTo>
                      <a:pt x="823" y="823"/>
                    </a:lnTo>
                    <a:lnTo>
                      <a:pt x="827" y="804"/>
                    </a:lnTo>
                    <a:lnTo>
                      <a:pt x="831" y="783"/>
                    </a:lnTo>
                    <a:lnTo>
                      <a:pt x="833" y="761"/>
                    </a:lnTo>
                    <a:lnTo>
                      <a:pt x="835" y="736"/>
                    </a:lnTo>
                    <a:lnTo>
                      <a:pt x="835" y="709"/>
                    </a:lnTo>
                    <a:lnTo>
                      <a:pt x="835" y="681"/>
                    </a:lnTo>
                    <a:lnTo>
                      <a:pt x="833" y="650"/>
                    </a:lnTo>
                    <a:lnTo>
                      <a:pt x="829" y="616"/>
                    </a:lnTo>
                    <a:lnTo>
                      <a:pt x="823" y="581"/>
                    </a:lnTo>
                    <a:lnTo>
                      <a:pt x="816" y="543"/>
                    </a:lnTo>
                    <a:lnTo>
                      <a:pt x="816" y="543"/>
                    </a:lnTo>
                    <a:lnTo>
                      <a:pt x="811" y="528"/>
                    </a:lnTo>
                    <a:lnTo>
                      <a:pt x="807" y="515"/>
                    </a:lnTo>
                    <a:lnTo>
                      <a:pt x="801" y="503"/>
                    </a:lnTo>
                    <a:lnTo>
                      <a:pt x="795" y="491"/>
                    </a:lnTo>
                    <a:lnTo>
                      <a:pt x="788" y="481"/>
                    </a:lnTo>
                    <a:lnTo>
                      <a:pt x="780" y="472"/>
                    </a:lnTo>
                    <a:lnTo>
                      <a:pt x="770" y="463"/>
                    </a:lnTo>
                    <a:lnTo>
                      <a:pt x="761" y="456"/>
                    </a:lnTo>
                    <a:lnTo>
                      <a:pt x="750" y="449"/>
                    </a:lnTo>
                    <a:lnTo>
                      <a:pt x="739" y="444"/>
                    </a:lnTo>
                    <a:lnTo>
                      <a:pt x="726" y="439"/>
                    </a:lnTo>
                    <a:lnTo>
                      <a:pt x="714" y="436"/>
                    </a:lnTo>
                    <a:lnTo>
                      <a:pt x="700" y="434"/>
                    </a:lnTo>
                    <a:lnTo>
                      <a:pt x="685" y="433"/>
                    </a:lnTo>
                    <a:lnTo>
                      <a:pt x="670" y="433"/>
                    </a:lnTo>
                    <a:lnTo>
                      <a:pt x="655" y="434"/>
                    </a:lnTo>
                    <a:lnTo>
                      <a:pt x="655" y="434"/>
                    </a:lnTo>
                    <a:lnTo>
                      <a:pt x="635" y="437"/>
                    </a:lnTo>
                    <a:lnTo>
                      <a:pt x="617" y="441"/>
                    </a:lnTo>
                    <a:lnTo>
                      <a:pt x="599" y="445"/>
                    </a:lnTo>
                    <a:lnTo>
                      <a:pt x="582" y="450"/>
                    </a:lnTo>
                    <a:lnTo>
                      <a:pt x="568" y="457"/>
                    </a:lnTo>
                    <a:lnTo>
                      <a:pt x="553" y="463"/>
                    </a:lnTo>
                    <a:lnTo>
                      <a:pt x="532" y="473"/>
                    </a:lnTo>
                    <a:lnTo>
                      <a:pt x="532" y="473"/>
                    </a:lnTo>
                    <a:lnTo>
                      <a:pt x="517" y="480"/>
                    </a:lnTo>
                    <a:lnTo>
                      <a:pt x="517" y="480"/>
                    </a:lnTo>
                    <a:lnTo>
                      <a:pt x="520" y="447"/>
                    </a:lnTo>
                    <a:lnTo>
                      <a:pt x="527" y="409"/>
                    </a:lnTo>
                    <a:lnTo>
                      <a:pt x="531" y="389"/>
                    </a:lnTo>
                    <a:lnTo>
                      <a:pt x="535" y="368"/>
                    </a:lnTo>
                    <a:lnTo>
                      <a:pt x="541" y="346"/>
                    </a:lnTo>
                    <a:lnTo>
                      <a:pt x="547" y="325"/>
                    </a:lnTo>
                    <a:lnTo>
                      <a:pt x="555" y="302"/>
                    </a:lnTo>
                    <a:lnTo>
                      <a:pt x="564" y="279"/>
                    </a:lnTo>
                    <a:lnTo>
                      <a:pt x="574" y="258"/>
                    </a:lnTo>
                    <a:lnTo>
                      <a:pt x="584" y="236"/>
                    </a:lnTo>
                    <a:lnTo>
                      <a:pt x="596" y="215"/>
                    </a:lnTo>
                    <a:lnTo>
                      <a:pt x="611" y="195"/>
                    </a:lnTo>
                    <a:lnTo>
                      <a:pt x="626" y="176"/>
                    </a:lnTo>
                    <a:lnTo>
                      <a:pt x="642" y="158"/>
                    </a:lnTo>
                    <a:lnTo>
                      <a:pt x="642" y="158"/>
                    </a:lnTo>
                    <a:lnTo>
                      <a:pt x="654" y="146"/>
                    </a:lnTo>
                    <a:lnTo>
                      <a:pt x="665" y="136"/>
                    </a:lnTo>
                    <a:lnTo>
                      <a:pt x="677" y="127"/>
                    </a:lnTo>
                    <a:lnTo>
                      <a:pt x="691" y="119"/>
                    </a:lnTo>
                    <a:lnTo>
                      <a:pt x="703" y="111"/>
                    </a:lnTo>
                    <a:lnTo>
                      <a:pt x="716" y="103"/>
                    </a:lnTo>
                    <a:lnTo>
                      <a:pt x="731" y="97"/>
                    </a:lnTo>
                    <a:lnTo>
                      <a:pt x="745" y="91"/>
                    </a:lnTo>
                    <a:lnTo>
                      <a:pt x="760" y="86"/>
                    </a:lnTo>
                    <a:lnTo>
                      <a:pt x="775" y="82"/>
                    </a:lnTo>
                    <a:lnTo>
                      <a:pt x="791" y="78"/>
                    </a:lnTo>
                    <a:lnTo>
                      <a:pt x="806" y="75"/>
                    </a:lnTo>
                    <a:lnTo>
                      <a:pt x="823" y="73"/>
                    </a:lnTo>
                    <a:lnTo>
                      <a:pt x="840" y="72"/>
                    </a:lnTo>
                    <a:lnTo>
                      <a:pt x="858" y="71"/>
                    </a:lnTo>
                    <a:lnTo>
                      <a:pt x="875" y="71"/>
                    </a:lnTo>
                    <a:lnTo>
                      <a:pt x="875" y="71"/>
                    </a:lnTo>
                    <a:lnTo>
                      <a:pt x="910" y="72"/>
                    </a:lnTo>
                    <a:lnTo>
                      <a:pt x="943" y="76"/>
                    </a:lnTo>
                    <a:lnTo>
                      <a:pt x="974" y="81"/>
                    </a:lnTo>
                    <a:lnTo>
                      <a:pt x="1004" y="88"/>
                    </a:lnTo>
                    <a:lnTo>
                      <a:pt x="1032" y="97"/>
                    </a:lnTo>
                    <a:lnTo>
                      <a:pt x="1059" y="107"/>
                    </a:lnTo>
                    <a:lnTo>
                      <a:pt x="1084" y="119"/>
                    </a:lnTo>
                    <a:lnTo>
                      <a:pt x="1109" y="131"/>
                    </a:lnTo>
                    <a:lnTo>
                      <a:pt x="1131" y="144"/>
                    </a:lnTo>
                    <a:lnTo>
                      <a:pt x="1153" y="159"/>
                    </a:lnTo>
                    <a:lnTo>
                      <a:pt x="1172" y="174"/>
                    </a:lnTo>
                    <a:lnTo>
                      <a:pt x="1191" y="188"/>
                    </a:lnTo>
                    <a:lnTo>
                      <a:pt x="1208" y="204"/>
                    </a:lnTo>
                    <a:lnTo>
                      <a:pt x="1224" y="220"/>
                    </a:lnTo>
                    <a:lnTo>
                      <a:pt x="1239" y="235"/>
                    </a:lnTo>
                    <a:lnTo>
                      <a:pt x="1252" y="250"/>
                    </a:lnTo>
                    <a:lnTo>
                      <a:pt x="1252" y="250"/>
                    </a:lnTo>
                    <a:lnTo>
                      <a:pt x="1273" y="276"/>
                    </a:lnTo>
                    <a:lnTo>
                      <a:pt x="1291" y="302"/>
                    </a:lnTo>
                    <a:lnTo>
                      <a:pt x="1307" y="327"/>
                    </a:lnTo>
                    <a:lnTo>
                      <a:pt x="1321" y="350"/>
                    </a:lnTo>
                    <a:lnTo>
                      <a:pt x="1332" y="373"/>
                    </a:lnTo>
                    <a:lnTo>
                      <a:pt x="1342" y="393"/>
                    </a:lnTo>
                    <a:lnTo>
                      <a:pt x="1349" y="412"/>
                    </a:lnTo>
                    <a:lnTo>
                      <a:pt x="1356" y="427"/>
                    </a:lnTo>
                    <a:lnTo>
                      <a:pt x="1356" y="427"/>
                    </a:lnTo>
                    <a:lnTo>
                      <a:pt x="1337" y="426"/>
                    </a:lnTo>
                    <a:lnTo>
                      <a:pt x="1321" y="425"/>
                    </a:lnTo>
                    <a:lnTo>
                      <a:pt x="1304" y="425"/>
                    </a:lnTo>
                    <a:lnTo>
                      <a:pt x="1289" y="425"/>
                    </a:lnTo>
                    <a:lnTo>
                      <a:pt x="1275" y="426"/>
                    </a:lnTo>
                    <a:lnTo>
                      <a:pt x="1260" y="428"/>
                    </a:lnTo>
                    <a:lnTo>
                      <a:pt x="1248" y="431"/>
                    </a:lnTo>
                    <a:lnTo>
                      <a:pt x="1235" y="434"/>
                    </a:lnTo>
                    <a:lnTo>
                      <a:pt x="1223" y="437"/>
                    </a:lnTo>
                    <a:lnTo>
                      <a:pt x="1212" y="442"/>
                    </a:lnTo>
                    <a:lnTo>
                      <a:pt x="1202" y="447"/>
                    </a:lnTo>
                    <a:lnTo>
                      <a:pt x="1193" y="453"/>
                    </a:lnTo>
                    <a:lnTo>
                      <a:pt x="1183" y="460"/>
                    </a:lnTo>
                    <a:lnTo>
                      <a:pt x="1176" y="467"/>
                    </a:lnTo>
                    <a:lnTo>
                      <a:pt x="1168" y="475"/>
                    </a:lnTo>
                    <a:lnTo>
                      <a:pt x="1162" y="483"/>
                    </a:lnTo>
                    <a:lnTo>
                      <a:pt x="1162" y="483"/>
                    </a:lnTo>
                    <a:lnTo>
                      <a:pt x="1156" y="492"/>
                    </a:lnTo>
                    <a:lnTo>
                      <a:pt x="1151" y="504"/>
                    </a:lnTo>
                    <a:lnTo>
                      <a:pt x="1146" y="514"/>
                    </a:lnTo>
                    <a:lnTo>
                      <a:pt x="1143" y="525"/>
                    </a:lnTo>
                    <a:lnTo>
                      <a:pt x="1141" y="537"/>
                    </a:lnTo>
                    <a:lnTo>
                      <a:pt x="1139" y="550"/>
                    </a:lnTo>
                    <a:lnTo>
                      <a:pt x="1138" y="562"/>
                    </a:lnTo>
                    <a:lnTo>
                      <a:pt x="1138" y="574"/>
                    </a:lnTo>
                    <a:lnTo>
                      <a:pt x="1139" y="588"/>
                    </a:lnTo>
                    <a:lnTo>
                      <a:pt x="1141" y="601"/>
                    </a:lnTo>
                    <a:lnTo>
                      <a:pt x="1145" y="628"/>
                    </a:lnTo>
                    <a:lnTo>
                      <a:pt x="1153" y="655"/>
                    </a:lnTo>
                    <a:lnTo>
                      <a:pt x="1162" y="684"/>
                    </a:lnTo>
                    <a:lnTo>
                      <a:pt x="1171" y="711"/>
                    </a:lnTo>
                    <a:lnTo>
                      <a:pt x="1182" y="738"/>
                    </a:lnTo>
                    <a:lnTo>
                      <a:pt x="1195" y="766"/>
                    </a:lnTo>
                    <a:lnTo>
                      <a:pt x="1207" y="791"/>
                    </a:lnTo>
                    <a:lnTo>
                      <a:pt x="1233" y="838"/>
                    </a:lnTo>
                    <a:lnTo>
                      <a:pt x="1254" y="878"/>
                    </a:lnTo>
                    <a:lnTo>
                      <a:pt x="1254" y="878"/>
                    </a:lnTo>
                    <a:lnTo>
                      <a:pt x="1267" y="902"/>
                    </a:lnTo>
                    <a:lnTo>
                      <a:pt x="1276" y="917"/>
                    </a:lnTo>
                    <a:lnTo>
                      <a:pt x="1276" y="917"/>
                    </a:lnTo>
                    <a:lnTo>
                      <a:pt x="1282" y="933"/>
                    </a:lnTo>
                    <a:lnTo>
                      <a:pt x="1289" y="947"/>
                    </a:lnTo>
                    <a:lnTo>
                      <a:pt x="1296" y="959"/>
                    </a:lnTo>
                    <a:lnTo>
                      <a:pt x="1303" y="970"/>
                    </a:lnTo>
                    <a:lnTo>
                      <a:pt x="1318" y="991"/>
                    </a:lnTo>
                    <a:lnTo>
                      <a:pt x="1331" y="1008"/>
                    </a:lnTo>
                    <a:lnTo>
                      <a:pt x="1331" y="1008"/>
                    </a:lnTo>
                    <a:lnTo>
                      <a:pt x="1345" y="1026"/>
                    </a:lnTo>
                    <a:lnTo>
                      <a:pt x="1345" y="1026"/>
                    </a:lnTo>
                    <a:lnTo>
                      <a:pt x="1333" y="1030"/>
                    </a:lnTo>
                    <a:lnTo>
                      <a:pt x="1320" y="1035"/>
                    </a:lnTo>
                    <a:lnTo>
                      <a:pt x="1313" y="1039"/>
                    </a:lnTo>
                    <a:lnTo>
                      <a:pt x="1306" y="1043"/>
                    </a:lnTo>
                    <a:lnTo>
                      <a:pt x="1300" y="1048"/>
                    </a:lnTo>
                    <a:lnTo>
                      <a:pt x="1294" y="1054"/>
                    </a:lnTo>
                    <a:lnTo>
                      <a:pt x="1288" y="1062"/>
                    </a:lnTo>
                    <a:lnTo>
                      <a:pt x="1283" y="1070"/>
                    </a:lnTo>
                    <a:lnTo>
                      <a:pt x="1279" y="1080"/>
                    </a:lnTo>
                    <a:lnTo>
                      <a:pt x="1275" y="1090"/>
                    </a:lnTo>
                    <a:lnTo>
                      <a:pt x="1271" y="1103"/>
                    </a:lnTo>
                    <a:lnTo>
                      <a:pt x="1269" y="1117"/>
                    </a:lnTo>
                    <a:lnTo>
                      <a:pt x="1268" y="1132"/>
                    </a:lnTo>
                    <a:lnTo>
                      <a:pt x="1268" y="1150"/>
                    </a:lnTo>
                    <a:lnTo>
                      <a:pt x="1268" y="1150"/>
                    </a:lnTo>
                    <a:lnTo>
                      <a:pt x="1262" y="1214"/>
                    </a:lnTo>
                    <a:lnTo>
                      <a:pt x="1250" y="1314"/>
                    </a:lnTo>
                    <a:lnTo>
                      <a:pt x="1237" y="1421"/>
                    </a:lnTo>
                    <a:lnTo>
                      <a:pt x="1229" y="1467"/>
                    </a:lnTo>
                    <a:lnTo>
                      <a:pt x="1224" y="1503"/>
                    </a:lnTo>
                    <a:lnTo>
                      <a:pt x="1224" y="1503"/>
                    </a:lnTo>
                    <a:lnTo>
                      <a:pt x="1220" y="1522"/>
                    </a:lnTo>
                    <a:lnTo>
                      <a:pt x="1216" y="1540"/>
                    </a:lnTo>
                    <a:lnTo>
                      <a:pt x="1211" y="1556"/>
                    </a:lnTo>
                    <a:lnTo>
                      <a:pt x="1206" y="1570"/>
                    </a:lnTo>
                    <a:lnTo>
                      <a:pt x="1200" y="1584"/>
                    </a:lnTo>
                    <a:lnTo>
                      <a:pt x="1193" y="1596"/>
                    </a:lnTo>
                    <a:lnTo>
                      <a:pt x="1184" y="1607"/>
                    </a:lnTo>
                    <a:lnTo>
                      <a:pt x="1175" y="1617"/>
                    </a:lnTo>
                    <a:lnTo>
                      <a:pt x="1165" y="1627"/>
                    </a:lnTo>
                    <a:lnTo>
                      <a:pt x="1154" y="1635"/>
                    </a:lnTo>
                    <a:lnTo>
                      <a:pt x="1141" y="1643"/>
                    </a:lnTo>
                    <a:lnTo>
                      <a:pt x="1127" y="1649"/>
                    </a:lnTo>
                    <a:lnTo>
                      <a:pt x="1113" y="1655"/>
                    </a:lnTo>
                    <a:lnTo>
                      <a:pt x="1095" y="1661"/>
                    </a:lnTo>
                    <a:lnTo>
                      <a:pt x="1078" y="1667"/>
                    </a:lnTo>
                    <a:lnTo>
                      <a:pt x="1058" y="1671"/>
                    </a:lnTo>
                    <a:lnTo>
                      <a:pt x="1058" y="1671"/>
                    </a:lnTo>
                    <a:close/>
                    <a:moveTo>
                      <a:pt x="1530" y="1131"/>
                    </a:moveTo>
                    <a:lnTo>
                      <a:pt x="1530" y="1131"/>
                    </a:lnTo>
                    <a:lnTo>
                      <a:pt x="1518" y="1136"/>
                    </a:lnTo>
                    <a:lnTo>
                      <a:pt x="1504" y="1140"/>
                    </a:lnTo>
                    <a:lnTo>
                      <a:pt x="1490" y="1144"/>
                    </a:lnTo>
                    <a:lnTo>
                      <a:pt x="1473" y="1149"/>
                    </a:lnTo>
                    <a:lnTo>
                      <a:pt x="1457" y="1152"/>
                    </a:lnTo>
                    <a:lnTo>
                      <a:pt x="1440" y="1154"/>
                    </a:lnTo>
                    <a:lnTo>
                      <a:pt x="1422" y="1156"/>
                    </a:lnTo>
                    <a:lnTo>
                      <a:pt x="1405" y="1157"/>
                    </a:lnTo>
                    <a:lnTo>
                      <a:pt x="1405" y="1157"/>
                    </a:lnTo>
                    <a:lnTo>
                      <a:pt x="1386" y="1158"/>
                    </a:lnTo>
                    <a:lnTo>
                      <a:pt x="1370" y="1158"/>
                    </a:lnTo>
                    <a:lnTo>
                      <a:pt x="1357" y="1156"/>
                    </a:lnTo>
                    <a:lnTo>
                      <a:pt x="1345" y="1155"/>
                    </a:lnTo>
                    <a:lnTo>
                      <a:pt x="1335" y="1153"/>
                    </a:lnTo>
                    <a:lnTo>
                      <a:pt x="1328" y="1151"/>
                    </a:lnTo>
                    <a:lnTo>
                      <a:pt x="1323" y="1149"/>
                    </a:lnTo>
                    <a:lnTo>
                      <a:pt x="1320" y="1147"/>
                    </a:lnTo>
                    <a:lnTo>
                      <a:pt x="1320" y="1147"/>
                    </a:lnTo>
                    <a:lnTo>
                      <a:pt x="1320" y="1126"/>
                    </a:lnTo>
                    <a:lnTo>
                      <a:pt x="1321" y="1118"/>
                    </a:lnTo>
                    <a:lnTo>
                      <a:pt x="1322" y="1111"/>
                    </a:lnTo>
                    <a:lnTo>
                      <a:pt x="1324" y="1105"/>
                    </a:lnTo>
                    <a:lnTo>
                      <a:pt x="1326" y="1098"/>
                    </a:lnTo>
                    <a:lnTo>
                      <a:pt x="1329" y="1094"/>
                    </a:lnTo>
                    <a:lnTo>
                      <a:pt x="1331" y="1090"/>
                    </a:lnTo>
                    <a:lnTo>
                      <a:pt x="1338" y="1084"/>
                    </a:lnTo>
                    <a:lnTo>
                      <a:pt x="1345" y="1079"/>
                    </a:lnTo>
                    <a:lnTo>
                      <a:pt x="1354" y="1076"/>
                    </a:lnTo>
                    <a:lnTo>
                      <a:pt x="1363" y="1074"/>
                    </a:lnTo>
                    <a:lnTo>
                      <a:pt x="1363" y="1074"/>
                    </a:lnTo>
                    <a:lnTo>
                      <a:pt x="1374" y="1071"/>
                    </a:lnTo>
                    <a:lnTo>
                      <a:pt x="1374" y="1071"/>
                    </a:lnTo>
                    <a:lnTo>
                      <a:pt x="1381" y="1076"/>
                    </a:lnTo>
                    <a:lnTo>
                      <a:pt x="1381" y="1076"/>
                    </a:lnTo>
                    <a:lnTo>
                      <a:pt x="1389" y="1080"/>
                    </a:lnTo>
                    <a:lnTo>
                      <a:pt x="1398" y="1085"/>
                    </a:lnTo>
                    <a:lnTo>
                      <a:pt x="1408" y="1088"/>
                    </a:lnTo>
                    <a:lnTo>
                      <a:pt x="1418" y="1091"/>
                    </a:lnTo>
                    <a:lnTo>
                      <a:pt x="1429" y="1094"/>
                    </a:lnTo>
                    <a:lnTo>
                      <a:pt x="1442" y="1096"/>
                    </a:lnTo>
                    <a:lnTo>
                      <a:pt x="1454" y="1097"/>
                    </a:lnTo>
                    <a:lnTo>
                      <a:pt x="1467" y="1098"/>
                    </a:lnTo>
                    <a:lnTo>
                      <a:pt x="1497" y="1098"/>
                    </a:lnTo>
                    <a:lnTo>
                      <a:pt x="1529" y="1096"/>
                    </a:lnTo>
                    <a:lnTo>
                      <a:pt x="1563" y="1091"/>
                    </a:lnTo>
                    <a:lnTo>
                      <a:pt x="1601" y="1084"/>
                    </a:lnTo>
                    <a:lnTo>
                      <a:pt x="1601" y="1084"/>
                    </a:lnTo>
                    <a:lnTo>
                      <a:pt x="1602" y="1084"/>
                    </a:lnTo>
                    <a:lnTo>
                      <a:pt x="1602" y="1084"/>
                    </a:lnTo>
                    <a:lnTo>
                      <a:pt x="1590" y="1094"/>
                    </a:lnTo>
                    <a:lnTo>
                      <a:pt x="1574" y="1107"/>
                    </a:lnTo>
                    <a:lnTo>
                      <a:pt x="1554" y="1119"/>
                    </a:lnTo>
                    <a:lnTo>
                      <a:pt x="1530" y="1131"/>
                    </a:lnTo>
                    <a:lnTo>
                      <a:pt x="1530" y="1131"/>
                    </a:lnTo>
                    <a:close/>
                  </a:path>
                </a:pathLst>
              </a:custGeom>
              <a:grpFill/>
              <a:ln w="3175">
                <a:solidFill>
                  <a:schemeClr val="tx2"/>
                </a:solidFill>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000000"/>
                  </a:solidFill>
                  <a:latin typeface="Segoe UI"/>
                </a:endParaRPr>
              </a:p>
            </p:txBody>
          </p:sp>
          <p:sp>
            <p:nvSpPr>
              <p:cNvPr id="81" name="Freeform 236">
                <a:extLst>
                  <a:ext uri="{FF2B5EF4-FFF2-40B4-BE49-F238E27FC236}">
                    <a16:creationId xmlns:a16="http://schemas.microsoft.com/office/drawing/2014/main" id="{1B64416E-49D3-407A-A991-9E423860D3A1}"/>
                  </a:ext>
                </a:extLst>
              </p:cNvPr>
              <p:cNvSpPr>
                <a:spLocks/>
              </p:cNvSpPr>
              <p:nvPr/>
            </p:nvSpPr>
            <p:spPr bwMode="auto">
              <a:xfrm>
                <a:off x="11231109" y="2571836"/>
                <a:ext cx="258762" cy="23813"/>
              </a:xfrm>
              <a:custGeom>
                <a:avLst/>
                <a:gdLst>
                  <a:gd name="connsiteX0" fmla="*/ 6960 w 258762"/>
                  <a:gd name="connsiteY0" fmla="*/ 6350 h 23813"/>
                  <a:gd name="connsiteX1" fmla="*/ 9667 w 258762"/>
                  <a:gd name="connsiteY1" fmla="*/ 6350 h 23813"/>
                  <a:gd name="connsiteX2" fmla="*/ 12761 w 258762"/>
                  <a:gd name="connsiteY2" fmla="*/ 6350 h 23813"/>
                  <a:gd name="connsiteX3" fmla="*/ 15854 w 258762"/>
                  <a:gd name="connsiteY3" fmla="*/ 6747 h 23813"/>
                  <a:gd name="connsiteX4" fmla="*/ 18948 w 258762"/>
                  <a:gd name="connsiteY4" fmla="*/ 7144 h 23813"/>
                  <a:gd name="connsiteX5" fmla="*/ 21655 w 258762"/>
                  <a:gd name="connsiteY5" fmla="*/ 7938 h 23813"/>
                  <a:gd name="connsiteX6" fmla="*/ 23975 w 258762"/>
                  <a:gd name="connsiteY6" fmla="*/ 8731 h 23813"/>
                  <a:gd name="connsiteX7" fmla="*/ 25908 w 258762"/>
                  <a:gd name="connsiteY7" fmla="*/ 9922 h 23813"/>
                  <a:gd name="connsiteX8" fmla="*/ 27842 w 258762"/>
                  <a:gd name="connsiteY8" fmla="*/ 11113 h 23813"/>
                  <a:gd name="connsiteX9" fmla="*/ 29389 w 258762"/>
                  <a:gd name="connsiteY9" fmla="*/ 12303 h 23813"/>
                  <a:gd name="connsiteX10" fmla="*/ 30162 w 258762"/>
                  <a:gd name="connsiteY10" fmla="*/ 13494 h 23813"/>
                  <a:gd name="connsiteX11" fmla="*/ 30162 w 258762"/>
                  <a:gd name="connsiteY11" fmla="*/ 15082 h 23813"/>
                  <a:gd name="connsiteX12" fmla="*/ 29775 w 258762"/>
                  <a:gd name="connsiteY12" fmla="*/ 16272 h 23813"/>
                  <a:gd name="connsiteX13" fmla="*/ 28229 w 258762"/>
                  <a:gd name="connsiteY13" fmla="*/ 17860 h 23813"/>
                  <a:gd name="connsiteX14" fmla="*/ 26682 w 258762"/>
                  <a:gd name="connsiteY14" fmla="*/ 19447 h 23813"/>
                  <a:gd name="connsiteX15" fmla="*/ 24748 w 258762"/>
                  <a:gd name="connsiteY15" fmla="*/ 21035 h 23813"/>
                  <a:gd name="connsiteX16" fmla="*/ 22815 w 258762"/>
                  <a:gd name="connsiteY16" fmla="*/ 22226 h 23813"/>
                  <a:gd name="connsiteX17" fmla="*/ 20108 w 258762"/>
                  <a:gd name="connsiteY17" fmla="*/ 23416 h 23813"/>
                  <a:gd name="connsiteX18" fmla="*/ 17401 w 258762"/>
                  <a:gd name="connsiteY18" fmla="*/ 23813 h 23813"/>
                  <a:gd name="connsiteX19" fmla="*/ 14308 w 258762"/>
                  <a:gd name="connsiteY19" fmla="*/ 23813 h 23813"/>
                  <a:gd name="connsiteX20" fmla="*/ 10827 w 258762"/>
                  <a:gd name="connsiteY20" fmla="*/ 23019 h 23813"/>
                  <a:gd name="connsiteX21" fmla="*/ 8121 w 258762"/>
                  <a:gd name="connsiteY21" fmla="*/ 21829 h 23813"/>
                  <a:gd name="connsiteX22" fmla="*/ 5800 w 258762"/>
                  <a:gd name="connsiteY22" fmla="*/ 20241 h 23813"/>
                  <a:gd name="connsiteX23" fmla="*/ 3867 w 258762"/>
                  <a:gd name="connsiteY23" fmla="*/ 18257 h 23813"/>
                  <a:gd name="connsiteX24" fmla="*/ 1933 w 258762"/>
                  <a:gd name="connsiteY24" fmla="*/ 15875 h 23813"/>
                  <a:gd name="connsiteX25" fmla="*/ 773 w 258762"/>
                  <a:gd name="connsiteY25" fmla="*/ 13494 h 23813"/>
                  <a:gd name="connsiteX26" fmla="*/ 0 w 258762"/>
                  <a:gd name="connsiteY26" fmla="*/ 11907 h 23813"/>
                  <a:gd name="connsiteX27" fmla="*/ 0 w 258762"/>
                  <a:gd name="connsiteY27" fmla="*/ 10319 h 23813"/>
                  <a:gd name="connsiteX28" fmla="*/ 387 w 258762"/>
                  <a:gd name="connsiteY28" fmla="*/ 9128 h 23813"/>
                  <a:gd name="connsiteX29" fmla="*/ 1547 w 258762"/>
                  <a:gd name="connsiteY29" fmla="*/ 8335 h 23813"/>
                  <a:gd name="connsiteX30" fmla="*/ 3094 w 258762"/>
                  <a:gd name="connsiteY30" fmla="*/ 7541 h 23813"/>
                  <a:gd name="connsiteX31" fmla="*/ 5027 w 258762"/>
                  <a:gd name="connsiteY31" fmla="*/ 6747 h 23813"/>
                  <a:gd name="connsiteX32" fmla="*/ 245835 w 258762"/>
                  <a:gd name="connsiteY32" fmla="*/ 0 h 23813"/>
                  <a:gd name="connsiteX33" fmla="*/ 248969 w 258762"/>
                  <a:gd name="connsiteY33" fmla="*/ 0 h 23813"/>
                  <a:gd name="connsiteX34" fmla="*/ 251319 w 258762"/>
                  <a:gd name="connsiteY34" fmla="*/ 388 h 23813"/>
                  <a:gd name="connsiteX35" fmla="*/ 253670 w 258762"/>
                  <a:gd name="connsiteY35" fmla="*/ 776 h 23813"/>
                  <a:gd name="connsiteX36" fmla="*/ 255628 w 258762"/>
                  <a:gd name="connsiteY36" fmla="*/ 1164 h 23813"/>
                  <a:gd name="connsiteX37" fmla="*/ 257195 w 258762"/>
                  <a:gd name="connsiteY37" fmla="*/ 1940 h 23813"/>
                  <a:gd name="connsiteX38" fmla="*/ 258370 w 258762"/>
                  <a:gd name="connsiteY38" fmla="*/ 3104 h 23813"/>
                  <a:gd name="connsiteX39" fmla="*/ 258762 w 258762"/>
                  <a:gd name="connsiteY39" fmla="*/ 4269 h 23813"/>
                  <a:gd name="connsiteX40" fmla="*/ 258370 w 258762"/>
                  <a:gd name="connsiteY40" fmla="*/ 5433 h 23813"/>
                  <a:gd name="connsiteX41" fmla="*/ 257979 w 258762"/>
                  <a:gd name="connsiteY41" fmla="*/ 7373 h 23813"/>
                  <a:gd name="connsiteX42" fmla="*/ 256412 w 258762"/>
                  <a:gd name="connsiteY42" fmla="*/ 9314 h 23813"/>
                  <a:gd name="connsiteX43" fmla="*/ 254845 w 258762"/>
                  <a:gd name="connsiteY43" fmla="*/ 11254 h 23813"/>
                  <a:gd name="connsiteX44" fmla="*/ 252886 w 258762"/>
                  <a:gd name="connsiteY44" fmla="*/ 13194 h 23813"/>
                  <a:gd name="connsiteX45" fmla="*/ 250144 w 258762"/>
                  <a:gd name="connsiteY45" fmla="*/ 15135 h 23813"/>
                  <a:gd name="connsiteX46" fmla="*/ 247402 w 258762"/>
                  <a:gd name="connsiteY46" fmla="*/ 16687 h 23813"/>
                  <a:gd name="connsiteX47" fmla="*/ 244660 w 258762"/>
                  <a:gd name="connsiteY47" fmla="*/ 17075 h 23813"/>
                  <a:gd name="connsiteX48" fmla="*/ 241135 w 258762"/>
                  <a:gd name="connsiteY48" fmla="*/ 17463 h 23813"/>
                  <a:gd name="connsiteX49" fmla="*/ 238393 w 258762"/>
                  <a:gd name="connsiteY49" fmla="*/ 16687 h 23813"/>
                  <a:gd name="connsiteX50" fmla="*/ 235651 w 258762"/>
                  <a:gd name="connsiteY50" fmla="*/ 15911 h 23813"/>
                  <a:gd name="connsiteX51" fmla="*/ 233301 w 258762"/>
                  <a:gd name="connsiteY51" fmla="*/ 14747 h 23813"/>
                  <a:gd name="connsiteX52" fmla="*/ 231342 w 258762"/>
                  <a:gd name="connsiteY52" fmla="*/ 12806 h 23813"/>
                  <a:gd name="connsiteX53" fmla="*/ 230167 w 258762"/>
                  <a:gd name="connsiteY53" fmla="*/ 11254 h 23813"/>
                  <a:gd name="connsiteX54" fmla="*/ 228992 w 258762"/>
                  <a:gd name="connsiteY54" fmla="*/ 9702 h 23813"/>
                  <a:gd name="connsiteX55" fmla="*/ 228600 w 258762"/>
                  <a:gd name="connsiteY55" fmla="*/ 8150 h 23813"/>
                  <a:gd name="connsiteX56" fmla="*/ 228600 w 258762"/>
                  <a:gd name="connsiteY56" fmla="*/ 6985 h 23813"/>
                  <a:gd name="connsiteX57" fmla="*/ 229383 w 258762"/>
                  <a:gd name="connsiteY57" fmla="*/ 5821 h 23813"/>
                  <a:gd name="connsiteX58" fmla="*/ 230559 w 258762"/>
                  <a:gd name="connsiteY58" fmla="*/ 4657 h 23813"/>
                  <a:gd name="connsiteX59" fmla="*/ 232517 w 258762"/>
                  <a:gd name="connsiteY59" fmla="*/ 3492 h 23813"/>
                  <a:gd name="connsiteX60" fmla="*/ 234476 w 258762"/>
                  <a:gd name="connsiteY60" fmla="*/ 2716 h 23813"/>
                  <a:gd name="connsiteX61" fmla="*/ 236826 w 258762"/>
                  <a:gd name="connsiteY61" fmla="*/ 1552 h 23813"/>
                  <a:gd name="connsiteX62" fmla="*/ 239568 w 258762"/>
                  <a:gd name="connsiteY62" fmla="*/ 1164 h 23813"/>
                  <a:gd name="connsiteX63" fmla="*/ 242702 w 258762"/>
                  <a:gd name="connsiteY63" fmla="*/ 388 h 23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258762" h="23813">
                    <a:moveTo>
                      <a:pt x="6960" y="6350"/>
                    </a:moveTo>
                    <a:lnTo>
                      <a:pt x="9667" y="6350"/>
                    </a:lnTo>
                    <a:lnTo>
                      <a:pt x="12761" y="6350"/>
                    </a:lnTo>
                    <a:lnTo>
                      <a:pt x="15854" y="6747"/>
                    </a:lnTo>
                    <a:lnTo>
                      <a:pt x="18948" y="7144"/>
                    </a:lnTo>
                    <a:lnTo>
                      <a:pt x="21655" y="7938"/>
                    </a:lnTo>
                    <a:lnTo>
                      <a:pt x="23975" y="8731"/>
                    </a:lnTo>
                    <a:lnTo>
                      <a:pt x="25908" y="9922"/>
                    </a:lnTo>
                    <a:lnTo>
                      <a:pt x="27842" y="11113"/>
                    </a:lnTo>
                    <a:lnTo>
                      <a:pt x="29389" y="12303"/>
                    </a:lnTo>
                    <a:lnTo>
                      <a:pt x="30162" y="13494"/>
                    </a:lnTo>
                    <a:lnTo>
                      <a:pt x="30162" y="15082"/>
                    </a:lnTo>
                    <a:lnTo>
                      <a:pt x="29775" y="16272"/>
                    </a:lnTo>
                    <a:lnTo>
                      <a:pt x="28229" y="17860"/>
                    </a:lnTo>
                    <a:lnTo>
                      <a:pt x="26682" y="19447"/>
                    </a:lnTo>
                    <a:lnTo>
                      <a:pt x="24748" y="21035"/>
                    </a:lnTo>
                    <a:lnTo>
                      <a:pt x="22815" y="22226"/>
                    </a:lnTo>
                    <a:lnTo>
                      <a:pt x="20108" y="23416"/>
                    </a:lnTo>
                    <a:lnTo>
                      <a:pt x="17401" y="23813"/>
                    </a:lnTo>
                    <a:lnTo>
                      <a:pt x="14308" y="23813"/>
                    </a:lnTo>
                    <a:lnTo>
                      <a:pt x="10827" y="23019"/>
                    </a:lnTo>
                    <a:lnTo>
                      <a:pt x="8121" y="21829"/>
                    </a:lnTo>
                    <a:lnTo>
                      <a:pt x="5800" y="20241"/>
                    </a:lnTo>
                    <a:lnTo>
                      <a:pt x="3867" y="18257"/>
                    </a:lnTo>
                    <a:lnTo>
                      <a:pt x="1933" y="15875"/>
                    </a:lnTo>
                    <a:lnTo>
                      <a:pt x="773" y="13494"/>
                    </a:lnTo>
                    <a:lnTo>
                      <a:pt x="0" y="11907"/>
                    </a:lnTo>
                    <a:lnTo>
                      <a:pt x="0" y="10319"/>
                    </a:lnTo>
                    <a:lnTo>
                      <a:pt x="387" y="9128"/>
                    </a:lnTo>
                    <a:lnTo>
                      <a:pt x="1547" y="8335"/>
                    </a:lnTo>
                    <a:lnTo>
                      <a:pt x="3094" y="7541"/>
                    </a:lnTo>
                    <a:lnTo>
                      <a:pt x="5027" y="6747"/>
                    </a:lnTo>
                    <a:close/>
                    <a:moveTo>
                      <a:pt x="245835" y="0"/>
                    </a:moveTo>
                    <a:lnTo>
                      <a:pt x="248969" y="0"/>
                    </a:lnTo>
                    <a:lnTo>
                      <a:pt x="251319" y="388"/>
                    </a:lnTo>
                    <a:lnTo>
                      <a:pt x="253670" y="776"/>
                    </a:lnTo>
                    <a:lnTo>
                      <a:pt x="255628" y="1164"/>
                    </a:lnTo>
                    <a:lnTo>
                      <a:pt x="257195" y="1940"/>
                    </a:lnTo>
                    <a:lnTo>
                      <a:pt x="258370" y="3104"/>
                    </a:lnTo>
                    <a:lnTo>
                      <a:pt x="258762" y="4269"/>
                    </a:lnTo>
                    <a:lnTo>
                      <a:pt x="258370" y="5433"/>
                    </a:lnTo>
                    <a:lnTo>
                      <a:pt x="257979" y="7373"/>
                    </a:lnTo>
                    <a:lnTo>
                      <a:pt x="256412" y="9314"/>
                    </a:lnTo>
                    <a:lnTo>
                      <a:pt x="254845" y="11254"/>
                    </a:lnTo>
                    <a:lnTo>
                      <a:pt x="252886" y="13194"/>
                    </a:lnTo>
                    <a:lnTo>
                      <a:pt x="250144" y="15135"/>
                    </a:lnTo>
                    <a:lnTo>
                      <a:pt x="247402" y="16687"/>
                    </a:lnTo>
                    <a:lnTo>
                      <a:pt x="244660" y="17075"/>
                    </a:lnTo>
                    <a:lnTo>
                      <a:pt x="241135" y="17463"/>
                    </a:lnTo>
                    <a:lnTo>
                      <a:pt x="238393" y="16687"/>
                    </a:lnTo>
                    <a:lnTo>
                      <a:pt x="235651" y="15911"/>
                    </a:lnTo>
                    <a:lnTo>
                      <a:pt x="233301" y="14747"/>
                    </a:lnTo>
                    <a:lnTo>
                      <a:pt x="231342" y="12806"/>
                    </a:lnTo>
                    <a:lnTo>
                      <a:pt x="230167" y="11254"/>
                    </a:lnTo>
                    <a:lnTo>
                      <a:pt x="228992" y="9702"/>
                    </a:lnTo>
                    <a:lnTo>
                      <a:pt x="228600" y="8150"/>
                    </a:lnTo>
                    <a:lnTo>
                      <a:pt x="228600" y="6985"/>
                    </a:lnTo>
                    <a:lnTo>
                      <a:pt x="229383" y="5821"/>
                    </a:lnTo>
                    <a:lnTo>
                      <a:pt x="230559" y="4657"/>
                    </a:lnTo>
                    <a:lnTo>
                      <a:pt x="232517" y="3492"/>
                    </a:lnTo>
                    <a:lnTo>
                      <a:pt x="234476" y="2716"/>
                    </a:lnTo>
                    <a:lnTo>
                      <a:pt x="236826" y="1552"/>
                    </a:lnTo>
                    <a:lnTo>
                      <a:pt x="239568" y="1164"/>
                    </a:lnTo>
                    <a:lnTo>
                      <a:pt x="242702" y="388"/>
                    </a:lnTo>
                    <a:close/>
                  </a:path>
                </a:pathLst>
              </a:custGeom>
              <a:grpFill/>
              <a:ln w="3175">
                <a:solidFill>
                  <a:schemeClr val="tx2"/>
                </a:solidFill>
              </a:ln>
              <a:extLst/>
            </p:spPr>
            <p:txBody>
              <a:bodyPr vert="horz" wrap="square" lIns="91427" tIns="45713" rIns="91427" bIns="45713" numCol="1" anchor="t" anchorCtr="0" compatLnSpc="1">
                <a:prstTxWarp prst="textNoShape">
                  <a:avLst/>
                </a:prstTxWarp>
                <a:noAutofit/>
              </a:bodyPr>
              <a:lstStyle/>
              <a:p>
                <a:pPr defTabSz="932563">
                  <a:defRPr/>
                </a:pPr>
                <a:endParaRPr lang="en-US">
                  <a:solidFill>
                    <a:srgbClr val="000000"/>
                  </a:solidFill>
                  <a:latin typeface="Segoe UI"/>
                </a:endParaRPr>
              </a:p>
            </p:txBody>
          </p:sp>
        </p:grpSp>
      </p:grpSp>
      <p:cxnSp>
        <p:nvCxnSpPr>
          <p:cNvPr id="103" name="Connector: Elbow 102">
            <a:extLst>
              <a:ext uri="{FF2B5EF4-FFF2-40B4-BE49-F238E27FC236}">
                <a16:creationId xmlns:a16="http://schemas.microsoft.com/office/drawing/2014/main" id="{4ED53468-54A5-4A76-94F7-FC46D171E132}"/>
              </a:ext>
            </a:extLst>
          </p:cNvPr>
          <p:cNvCxnSpPr>
            <a:cxnSpLocks/>
            <a:stCxn id="76" idx="2"/>
            <a:endCxn id="99" idx="2"/>
          </p:cNvCxnSpPr>
          <p:nvPr/>
        </p:nvCxnSpPr>
        <p:spPr>
          <a:xfrm rot="10800000" flipH="1" flipV="1">
            <a:off x="11338658" y="3995036"/>
            <a:ext cx="44648" cy="1494608"/>
          </a:xfrm>
          <a:prstGeom prst="bentConnector3">
            <a:avLst>
              <a:gd name="adj1" fmla="val -2023321"/>
            </a:avLst>
          </a:prstGeom>
          <a:ln w="12700">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5" name="Connector: Elbow 104">
            <a:extLst>
              <a:ext uri="{FF2B5EF4-FFF2-40B4-BE49-F238E27FC236}">
                <a16:creationId xmlns:a16="http://schemas.microsoft.com/office/drawing/2014/main" id="{2A86363D-F026-49C2-8B36-9AB3FE1E93EC}"/>
              </a:ext>
            </a:extLst>
          </p:cNvPr>
          <p:cNvCxnSpPr>
            <a:cxnSpLocks/>
          </p:cNvCxnSpPr>
          <p:nvPr/>
        </p:nvCxnSpPr>
        <p:spPr>
          <a:xfrm rot="5400000">
            <a:off x="9876793" y="4350909"/>
            <a:ext cx="1588126" cy="11768"/>
          </a:xfrm>
          <a:prstGeom prst="bentConnector4">
            <a:avLst>
              <a:gd name="adj1" fmla="val 90"/>
              <a:gd name="adj2" fmla="val 2042391"/>
            </a:avLst>
          </a:prstGeom>
          <a:ln w="12700">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770385AD-A25C-44B8-BD4A-00BC77721CC7}"/>
              </a:ext>
            </a:extLst>
          </p:cNvPr>
          <p:cNvCxnSpPr>
            <a:cxnSpLocks/>
          </p:cNvCxnSpPr>
          <p:nvPr/>
        </p:nvCxnSpPr>
        <p:spPr>
          <a:xfrm>
            <a:off x="9677481" y="4324817"/>
            <a:ext cx="757693"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18" name="Group 117">
            <a:extLst>
              <a:ext uri="{FF2B5EF4-FFF2-40B4-BE49-F238E27FC236}">
                <a16:creationId xmlns:a16="http://schemas.microsoft.com/office/drawing/2014/main" id="{F6A63217-B28D-4532-B0CB-1CD345632C10}"/>
              </a:ext>
            </a:extLst>
          </p:cNvPr>
          <p:cNvGrpSpPr/>
          <p:nvPr/>
        </p:nvGrpSpPr>
        <p:grpSpPr>
          <a:xfrm>
            <a:off x="10637244" y="3274357"/>
            <a:ext cx="597580" cy="586849"/>
            <a:chOff x="2551267" y="502550"/>
            <a:chExt cx="2334297" cy="2292374"/>
          </a:xfrm>
          <a:noFill/>
        </p:grpSpPr>
        <p:sp>
          <p:nvSpPr>
            <p:cNvPr id="119" name="Freeform: Shape 821">
              <a:extLst>
                <a:ext uri="{FF2B5EF4-FFF2-40B4-BE49-F238E27FC236}">
                  <a16:creationId xmlns:a16="http://schemas.microsoft.com/office/drawing/2014/main" id="{F38F2982-4CB9-4861-BD90-48CF4E1C0912}"/>
                </a:ext>
              </a:extLst>
            </p:cNvPr>
            <p:cNvSpPr/>
            <p:nvPr/>
          </p:nvSpPr>
          <p:spPr bwMode="auto">
            <a:xfrm>
              <a:off x="2551267" y="502550"/>
              <a:ext cx="1804122" cy="1629531"/>
            </a:xfrm>
            <a:custGeom>
              <a:avLst/>
              <a:gdLst>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72234 w 4001268"/>
                <a:gd name="connsiteY5" fmla="*/ 1559139 h 3614059"/>
                <a:gd name="connsiteX6" fmla="*/ 629034 w 4001268"/>
                <a:gd name="connsiteY6" fmla="*/ 1559139 h 3614059"/>
                <a:gd name="connsiteX7" fmla="*/ 629034 w 4001268"/>
                <a:gd name="connsiteY7" fmla="*/ 3614059 h 3614059"/>
                <a:gd name="connsiteX8" fmla="*/ 342168 w 4001268"/>
                <a:gd name="connsiteY8" fmla="*/ 3614059 h 3614059"/>
                <a:gd name="connsiteX9" fmla="*/ 342168 w 4001268"/>
                <a:gd name="connsiteY9" fmla="*/ 1445188 h 3614059"/>
                <a:gd name="connsiteX10" fmla="*/ 0 w 4001268"/>
                <a:gd name="connsiteY10" fmla="*/ 1445188 h 3614059"/>
                <a:gd name="connsiteX11" fmla="*/ 2000634 w 4001268"/>
                <a:gd name="connsiteY11" fmla="*/ 0 h 3614059"/>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68088 w 4001268"/>
                <a:gd name="connsiteY5" fmla="*/ 2005890 h 3614059"/>
                <a:gd name="connsiteX6" fmla="*/ 3372234 w 4001268"/>
                <a:gd name="connsiteY6" fmla="*/ 1559139 h 3614059"/>
                <a:gd name="connsiteX7" fmla="*/ 629034 w 4001268"/>
                <a:gd name="connsiteY7" fmla="*/ 1559139 h 3614059"/>
                <a:gd name="connsiteX8" fmla="*/ 629034 w 4001268"/>
                <a:gd name="connsiteY8" fmla="*/ 3614059 h 3614059"/>
                <a:gd name="connsiteX9" fmla="*/ 342168 w 4001268"/>
                <a:gd name="connsiteY9" fmla="*/ 3614059 h 3614059"/>
                <a:gd name="connsiteX10" fmla="*/ 342168 w 4001268"/>
                <a:gd name="connsiteY10" fmla="*/ 1445188 h 3614059"/>
                <a:gd name="connsiteX11" fmla="*/ 0 w 4001268"/>
                <a:gd name="connsiteY11" fmla="*/ 1445188 h 3614059"/>
                <a:gd name="connsiteX12" fmla="*/ 2000634 w 4001268"/>
                <a:gd name="connsiteY12" fmla="*/ 0 h 3614059"/>
                <a:gd name="connsiteX0" fmla="*/ 2000634 w 4001268"/>
                <a:gd name="connsiteY0" fmla="*/ 0 h 3614059"/>
                <a:gd name="connsiteX1" fmla="*/ 4001268 w 4001268"/>
                <a:gd name="connsiteY1" fmla="*/ 1445188 h 3614059"/>
                <a:gd name="connsiteX2" fmla="*/ 3659101 w 4001268"/>
                <a:gd name="connsiteY2" fmla="*/ 1445188 h 3614059"/>
                <a:gd name="connsiteX3" fmla="*/ 3657803 w 4001268"/>
                <a:gd name="connsiteY3" fmla="*/ 1957603 h 3614059"/>
                <a:gd name="connsiteX4" fmla="*/ 3659101 w 4001268"/>
                <a:gd name="connsiteY4" fmla="*/ 3614059 h 3614059"/>
                <a:gd name="connsiteX5" fmla="*/ 3372234 w 4001268"/>
                <a:gd name="connsiteY5" fmla="*/ 3614059 h 3614059"/>
                <a:gd name="connsiteX6" fmla="*/ 3368088 w 4001268"/>
                <a:gd name="connsiteY6" fmla="*/ 2005890 h 3614059"/>
                <a:gd name="connsiteX7" fmla="*/ 3372234 w 4001268"/>
                <a:gd name="connsiteY7" fmla="*/ 1559139 h 3614059"/>
                <a:gd name="connsiteX8" fmla="*/ 629034 w 4001268"/>
                <a:gd name="connsiteY8" fmla="*/ 1559139 h 3614059"/>
                <a:gd name="connsiteX9" fmla="*/ 629034 w 4001268"/>
                <a:gd name="connsiteY9" fmla="*/ 3614059 h 3614059"/>
                <a:gd name="connsiteX10" fmla="*/ 342168 w 4001268"/>
                <a:gd name="connsiteY10" fmla="*/ 3614059 h 3614059"/>
                <a:gd name="connsiteX11" fmla="*/ 342168 w 4001268"/>
                <a:gd name="connsiteY11" fmla="*/ 1445188 h 3614059"/>
                <a:gd name="connsiteX12" fmla="*/ 0 w 4001268"/>
                <a:gd name="connsiteY12" fmla="*/ 1445188 h 3614059"/>
                <a:gd name="connsiteX13" fmla="*/ 2000634 w 4001268"/>
                <a:gd name="connsiteY13" fmla="*/ 0 h 3614059"/>
                <a:gd name="connsiteX0" fmla="*/ 2000634 w 4001268"/>
                <a:gd name="connsiteY0" fmla="*/ 0 h 3614059"/>
                <a:gd name="connsiteX1" fmla="*/ 4001268 w 4001268"/>
                <a:gd name="connsiteY1" fmla="*/ 1445188 h 3614059"/>
                <a:gd name="connsiteX2" fmla="*/ 3659101 w 4001268"/>
                <a:gd name="connsiteY2" fmla="*/ 1445188 h 3614059"/>
                <a:gd name="connsiteX3" fmla="*/ 3657803 w 4001268"/>
                <a:gd name="connsiteY3" fmla="*/ 1957603 h 3614059"/>
                <a:gd name="connsiteX4" fmla="*/ 3372234 w 4001268"/>
                <a:gd name="connsiteY4" fmla="*/ 3614059 h 3614059"/>
                <a:gd name="connsiteX5" fmla="*/ 3368088 w 4001268"/>
                <a:gd name="connsiteY5" fmla="*/ 2005890 h 3614059"/>
                <a:gd name="connsiteX6" fmla="*/ 3372234 w 4001268"/>
                <a:gd name="connsiteY6" fmla="*/ 1559139 h 3614059"/>
                <a:gd name="connsiteX7" fmla="*/ 629034 w 4001268"/>
                <a:gd name="connsiteY7" fmla="*/ 1559139 h 3614059"/>
                <a:gd name="connsiteX8" fmla="*/ 629034 w 4001268"/>
                <a:gd name="connsiteY8" fmla="*/ 3614059 h 3614059"/>
                <a:gd name="connsiteX9" fmla="*/ 342168 w 4001268"/>
                <a:gd name="connsiteY9" fmla="*/ 3614059 h 3614059"/>
                <a:gd name="connsiteX10" fmla="*/ 342168 w 4001268"/>
                <a:gd name="connsiteY10" fmla="*/ 1445188 h 3614059"/>
                <a:gd name="connsiteX11" fmla="*/ 0 w 4001268"/>
                <a:gd name="connsiteY11" fmla="*/ 1445188 h 3614059"/>
                <a:gd name="connsiteX12" fmla="*/ 2000634 w 4001268"/>
                <a:gd name="connsiteY12" fmla="*/ 0 h 3614059"/>
                <a:gd name="connsiteX0" fmla="*/ 3372234 w 4001268"/>
                <a:gd name="connsiteY0" fmla="*/ 3614059 h 3816859"/>
                <a:gd name="connsiteX1" fmla="*/ 3368088 w 4001268"/>
                <a:gd name="connsiteY1" fmla="*/ 2005890 h 3816859"/>
                <a:gd name="connsiteX2" fmla="*/ 3372234 w 4001268"/>
                <a:gd name="connsiteY2" fmla="*/ 1559139 h 3816859"/>
                <a:gd name="connsiteX3" fmla="*/ 629034 w 4001268"/>
                <a:gd name="connsiteY3" fmla="*/ 1559139 h 3816859"/>
                <a:gd name="connsiteX4" fmla="*/ 629034 w 4001268"/>
                <a:gd name="connsiteY4" fmla="*/ 3614059 h 3816859"/>
                <a:gd name="connsiteX5" fmla="*/ 342168 w 4001268"/>
                <a:gd name="connsiteY5" fmla="*/ 3614059 h 3816859"/>
                <a:gd name="connsiteX6" fmla="*/ 342168 w 4001268"/>
                <a:gd name="connsiteY6" fmla="*/ 1445188 h 3816859"/>
                <a:gd name="connsiteX7" fmla="*/ 0 w 4001268"/>
                <a:gd name="connsiteY7" fmla="*/ 1445188 h 3816859"/>
                <a:gd name="connsiteX8" fmla="*/ 2000634 w 4001268"/>
                <a:gd name="connsiteY8" fmla="*/ 0 h 3816859"/>
                <a:gd name="connsiteX9" fmla="*/ 4001268 w 4001268"/>
                <a:gd name="connsiteY9" fmla="*/ 1445188 h 3816859"/>
                <a:gd name="connsiteX10" fmla="*/ 3659101 w 4001268"/>
                <a:gd name="connsiteY10" fmla="*/ 1445188 h 3816859"/>
                <a:gd name="connsiteX11" fmla="*/ 3657803 w 4001268"/>
                <a:gd name="connsiteY11" fmla="*/ 1957603 h 3816859"/>
                <a:gd name="connsiteX12" fmla="*/ 3575034 w 4001268"/>
                <a:gd name="connsiteY12" fmla="*/ 3816859 h 3816859"/>
                <a:gd name="connsiteX0" fmla="*/ 3368088 w 4001268"/>
                <a:gd name="connsiteY0" fmla="*/ 2005890 h 3816859"/>
                <a:gd name="connsiteX1" fmla="*/ 3372234 w 4001268"/>
                <a:gd name="connsiteY1" fmla="*/ 1559139 h 3816859"/>
                <a:gd name="connsiteX2" fmla="*/ 629034 w 4001268"/>
                <a:gd name="connsiteY2" fmla="*/ 1559139 h 3816859"/>
                <a:gd name="connsiteX3" fmla="*/ 629034 w 4001268"/>
                <a:gd name="connsiteY3" fmla="*/ 3614059 h 3816859"/>
                <a:gd name="connsiteX4" fmla="*/ 342168 w 4001268"/>
                <a:gd name="connsiteY4" fmla="*/ 3614059 h 3816859"/>
                <a:gd name="connsiteX5" fmla="*/ 342168 w 4001268"/>
                <a:gd name="connsiteY5" fmla="*/ 1445188 h 3816859"/>
                <a:gd name="connsiteX6" fmla="*/ 0 w 4001268"/>
                <a:gd name="connsiteY6" fmla="*/ 1445188 h 3816859"/>
                <a:gd name="connsiteX7" fmla="*/ 2000634 w 4001268"/>
                <a:gd name="connsiteY7" fmla="*/ 0 h 3816859"/>
                <a:gd name="connsiteX8" fmla="*/ 4001268 w 4001268"/>
                <a:gd name="connsiteY8" fmla="*/ 1445188 h 3816859"/>
                <a:gd name="connsiteX9" fmla="*/ 3659101 w 4001268"/>
                <a:gd name="connsiteY9" fmla="*/ 1445188 h 3816859"/>
                <a:gd name="connsiteX10" fmla="*/ 3657803 w 4001268"/>
                <a:gd name="connsiteY10" fmla="*/ 1957603 h 3816859"/>
                <a:gd name="connsiteX11" fmla="*/ 3575034 w 4001268"/>
                <a:gd name="connsiteY11" fmla="*/ 3816859 h 3816859"/>
                <a:gd name="connsiteX0" fmla="*/ 3368088 w 4001268"/>
                <a:gd name="connsiteY0" fmla="*/ 2005890 h 3614059"/>
                <a:gd name="connsiteX1" fmla="*/ 3372234 w 4001268"/>
                <a:gd name="connsiteY1" fmla="*/ 1559139 h 3614059"/>
                <a:gd name="connsiteX2" fmla="*/ 629034 w 4001268"/>
                <a:gd name="connsiteY2" fmla="*/ 1559139 h 3614059"/>
                <a:gd name="connsiteX3" fmla="*/ 629034 w 4001268"/>
                <a:gd name="connsiteY3" fmla="*/ 3614059 h 3614059"/>
                <a:gd name="connsiteX4" fmla="*/ 342168 w 4001268"/>
                <a:gd name="connsiteY4" fmla="*/ 3614059 h 3614059"/>
                <a:gd name="connsiteX5" fmla="*/ 342168 w 4001268"/>
                <a:gd name="connsiteY5" fmla="*/ 1445188 h 3614059"/>
                <a:gd name="connsiteX6" fmla="*/ 0 w 4001268"/>
                <a:gd name="connsiteY6" fmla="*/ 1445188 h 3614059"/>
                <a:gd name="connsiteX7" fmla="*/ 2000634 w 4001268"/>
                <a:gd name="connsiteY7" fmla="*/ 0 h 3614059"/>
                <a:gd name="connsiteX8" fmla="*/ 4001268 w 4001268"/>
                <a:gd name="connsiteY8" fmla="*/ 1445188 h 3614059"/>
                <a:gd name="connsiteX9" fmla="*/ 3659101 w 4001268"/>
                <a:gd name="connsiteY9" fmla="*/ 1445188 h 3614059"/>
                <a:gd name="connsiteX10" fmla="*/ 3657803 w 4001268"/>
                <a:gd name="connsiteY10" fmla="*/ 1957603 h 3614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01268" h="3614059">
                  <a:moveTo>
                    <a:pt x="3368088" y="2005890"/>
                  </a:moveTo>
                  <a:lnTo>
                    <a:pt x="3372234" y="1559139"/>
                  </a:lnTo>
                  <a:lnTo>
                    <a:pt x="629034" y="1559139"/>
                  </a:lnTo>
                  <a:lnTo>
                    <a:pt x="629034" y="3614059"/>
                  </a:lnTo>
                  <a:lnTo>
                    <a:pt x="342168" y="3614059"/>
                  </a:lnTo>
                  <a:lnTo>
                    <a:pt x="342168" y="1445188"/>
                  </a:lnTo>
                  <a:lnTo>
                    <a:pt x="0" y="1445188"/>
                  </a:lnTo>
                  <a:lnTo>
                    <a:pt x="2000634" y="0"/>
                  </a:lnTo>
                  <a:lnTo>
                    <a:pt x="4001268" y="1445188"/>
                  </a:lnTo>
                  <a:lnTo>
                    <a:pt x="3659101" y="1445188"/>
                  </a:lnTo>
                  <a:cubicBezTo>
                    <a:pt x="3658668" y="1615993"/>
                    <a:pt x="3658236" y="1786798"/>
                    <a:pt x="3657803" y="1957603"/>
                  </a:cubicBezTo>
                </a:path>
              </a:pathLst>
            </a:custGeom>
            <a:grp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0" name="Rectangle 119">
              <a:extLst>
                <a:ext uri="{FF2B5EF4-FFF2-40B4-BE49-F238E27FC236}">
                  <a16:creationId xmlns:a16="http://schemas.microsoft.com/office/drawing/2014/main" id="{66776BE2-1770-46DD-8474-2152BDE36B3E}"/>
                </a:ext>
              </a:extLst>
            </p:cNvPr>
            <p:cNvSpPr/>
            <p:nvPr/>
          </p:nvSpPr>
          <p:spPr bwMode="auto">
            <a:xfrm>
              <a:off x="2918683" y="1855329"/>
              <a:ext cx="272240" cy="272240"/>
            </a:xfrm>
            <a:prstGeom prst="rect">
              <a:avLst/>
            </a:pr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1" name="Rectangle 120">
              <a:extLst>
                <a:ext uri="{FF2B5EF4-FFF2-40B4-BE49-F238E27FC236}">
                  <a16:creationId xmlns:a16="http://schemas.microsoft.com/office/drawing/2014/main" id="{55022C39-BD2B-4256-B332-F304B57BCEF4}"/>
                </a:ext>
              </a:extLst>
            </p:cNvPr>
            <p:cNvSpPr/>
            <p:nvPr/>
          </p:nvSpPr>
          <p:spPr bwMode="auto">
            <a:xfrm>
              <a:off x="3190923" y="1855329"/>
              <a:ext cx="272240" cy="272240"/>
            </a:xfrm>
            <a:prstGeom prst="rect">
              <a:avLst/>
            </a:pr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2" name="Rectangle 121">
              <a:extLst>
                <a:ext uri="{FF2B5EF4-FFF2-40B4-BE49-F238E27FC236}">
                  <a16:creationId xmlns:a16="http://schemas.microsoft.com/office/drawing/2014/main" id="{934FE10A-9BDD-43B6-87F2-AF981FECDC18}"/>
                </a:ext>
              </a:extLst>
            </p:cNvPr>
            <p:cNvSpPr/>
            <p:nvPr/>
          </p:nvSpPr>
          <p:spPr bwMode="auto">
            <a:xfrm>
              <a:off x="3463162" y="1855329"/>
              <a:ext cx="272240" cy="272240"/>
            </a:xfrm>
            <a:prstGeom prst="rect">
              <a:avLst/>
            </a:pr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3" name="Rectangle 122">
              <a:extLst>
                <a:ext uri="{FF2B5EF4-FFF2-40B4-BE49-F238E27FC236}">
                  <a16:creationId xmlns:a16="http://schemas.microsoft.com/office/drawing/2014/main" id="{75FECFF8-0E59-4E92-8769-13B1A7DC73A4}"/>
                </a:ext>
              </a:extLst>
            </p:cNvPr>
            <p:cNvSpPr/>
            <p:nvPr/>
          </p:nvSpPr>
          <p:spPr bwMode="auto">
            <a:xfrm>
              <a:off x="2918683" y="1583089"/>
              <a:ext cx="272240" cy="272240"/>
            </a:xfrm>
            <a:prstGeom prst="rect">
              <a:avLst/>
            </a:pr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4" name="Rectangle 123">
              <a:extLst>
                <a:ext uri="{FF2B5EF4-FFF2-40B4-BE49-F238E27FC236}">
                  <a16:creationId xmlns:a16="http://schemas.microsoft.com/office/drawing/2014/main" id="{84599F91-1515-415F-B352-9C88582DE3D8}"/>
                </a:ext>
              </a:extLst>
            </p:cNvPr>
            <p:cNvSpPr/>
            <p:nvPr/>
          </p:nvSpPr>
          <p:spPr bwMode="auto">
            <a:xfrm>
              <a:off x="3190923" y="1583089"/>
              <a:ext cx="272240" cy="272240"/>
            </a:xfrm>
            <a:prstGeom prst="rect">
              <a:avLst/>
            </a:pr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5" name="Rectangle 124">
              <a:extLst>
                <a:ext uri="{FF2B5EF4-FFF2-40B4-BE49-F238E27FC236}">
                  <a16:creationId xmlns:a16="http://schemas.microsoft.com/office/drawing/2014/main" id="{5CE85E8D-2219-4379-A9C0-0B358D0168A1}"/>
                </a:ext>
              </a:extLst>
            </p:cNvPr>
            <p:cNvSpPr/>
            <p:nvPr/>
          </p:nvSpPr>
          <p:spPr bwMode="auto">
            <a:xfrm>
              <a:off x="3104705" y="1310848"/>
              <a:ext cx="272240" cy="272240"/>
            </a:xfrm>
            <a:prstGeom prst="rect">
              <a:avLst/>
            </a:pr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6" name="Cylinder 828">
              <a:extLst>
                <a:ext uri="{FF2B5EF4-FFF2-40B4-BE49-F238E27FC236}">
                  <a16:creationId xmlns:a16="http://schemas.microsoft.com/office/drawing/2014/main" id="{9F4801A3-73B8-474C-B327-F79EC91882C1}"/>
                </a:ext>
              </a:extLst>
            </p:cNvPr>
            <p:cNvSpPr/>
            <p:nvPr/>
          </p:nvSpPr>
          <p:spPr bwMode="auto">
            <a:xfrm>
              <a:off x="3807349" y="1378407"/>
              <a:ext cx="1078215" cy="1416517"/>
            </a:xfrm>
            <a:prstGeom prst="can">
              <a:avLst>
                <a:gd name="adj" fmla="val 39530"/>
              </a:avLst>
            </a:pr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83" rIns="0"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endParaRPr lang="en-US">
                <a:solidFill>
                  <a:srgbClr val="0078D7"/>
                </a:solidFill>
                <a:latin typeface="Segoe UI Light"/>
                <a:ea typeface="Segoe UI" pitchFamily="34" charset="0"/>
                <a:cs typeface="Segoe UI" pitchFamily="34" charset="0"/>
              </a:endParaRPr>
            </a:p>
          </p:txBody>
        </p:sp>
      </p:grpSp>
      <p:sp>
        <p:nvSpPr>
          <p:cNvPr id="137" name="TextBox 136">
            <a:extLst>
              <a:ext uri="{FF2B5EF4-FFF2-40B4-BE49-F238E27FC236}">
                <a16:creationId xmlns:a16="http://schemas.microsoft.com/office/drawing/2014/main" id="{CDA7A406-02CC-42A1-9A6A-15E25EBB8BC0}"/>
              </a:ext>
            </a:extLst>
          </p:cNvPr>
          <p:cNvSpPr txBox="1"/>
          <p:nvPr/>
        </p:nvSpPr>
        <p:spPr>
          <a:xfrm>
            <a:off x="8854411" y="4572371"/>
            <a:ext cx="668015" cy="388697"/>
          </a:xfrm>
          <a:prstGeom prst="rect">
            <a:avLst/>
          </a:prstGeom>
          <a:solidFill>
            <a:schemeClr val="bg1"/>
          </a:solidFill>
        </p:spPr>
        <p:txBody>
          <a:bodyPr wrap="square" lIns="91427" tIns="45713" rIns="91427" bIns="45713" rtlCol="0">
            <a:spAutoFit/>
          </a:bodyPr>
          <a:lstStyle>
            <a:defPPr>
              <a:defRPr lang="en-US"/>
            </a:defPPr>
            <a:lvl1pPr algn="ctr">
              <a:lnSpc>
                <a:spcPct val="90000"/>
              </a:lnSpc>
              <a:spcAft>
                <a:spcPts val="600"/>
              </a:spcAft>
              <a:defRPr sz="1050">
                <a:solidFill>
                  <a:schemeClr val="tx2"/>
                </a:solidFill>
              </a:defRPr>
            </a:lvl1pPr>
          </a:lstStyle>
          <a:p>
            <a:pPr defTabSz="932563">
              <a:defRPr/>
            </a:pPr>
            <a:r>
              <a:rPr lang="en-US" sz="1049">
                <a:solidFill>
                  <a:srgbClr val="0078D7"/>
                </a:solidFill>
                <a:latin typeface="Segoe UI"/>
              </a:rPr>
              <a:t>Azure DMS</a:t>
            </a:r>
          </a:p>
        </p:txBody>
      </p:sp>
      <p:cxnSp>
        <p:nvCxnSpPr>
          <p:cNvPr id="138" name="Straight Arrow Connector 137">
            <a:extLst>
              <a:ext uri="{FF2B5EF4-FFF2-40B4-BE49-F238E27FC236}">
                <a16:creationId xmlns:a16="http://schemas.microsoft.com/office/drawing/2014/main" id="{FB3D7666-52C4-4A66-A6EE-3A2D5A877F84}"/>
              </a:ext>
            </a:extLst>
          </p:cNvPr>
          <p:cNvCxnSpPr>
            <a:cxnSpLocks/>
          </p:cNvCxnSpPr>
          <p:nvPr/>
        </p:nvCxnSpPr>
        <p:spPr>
          <a:xfrm>
            <a:off x="3915963" y="4043140"/>
            <a:ext cx="4604551" cy="14404"/>
          </a:xfrm>
          <a:prstGeom prst="straightConnector1">
            <a:avLst/>
          </a:prstGeom>
          <a:ln w="12700">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39" name="TextBox 138">
            <a:extLst>
              <a:ext uri="{FF2B5EF4-FFF2-40B4-BE49-F238E27FC236}">
                <a16:creationId xmlns:a16="http://schemas.microsoft.com/office/drawing/2014/main" id="{4A2DAA04-3044-46AE-A1CE-B1E52803E021}"/>
              </a:ext>
            </a:extLst>
          </p:cNvPr>
          <p:cNvSpPr txBox="1"/>
          <p:nvPr/>
        </p:nvSpPr>
        <p:spPr>
          <a:xfrm>
            <a:off x="5151353" y="4111730"/>
            <a:ext cx="2133770" cy="261697"/>
          </a:xfrm>
          <a:prstGeom prst="rect">
            <a:avLst/>
          </a:prstGeom>
        </p:spPr>
        <p:txBody>
          <a:bodyPr wrap="square" lIns="91427" tIns="45713" rIns="91427" bIns="45713" rtlCol="0">
            <a:spAutoFit/>
          </a:bodyPr>
          <a:lstStyle>
            <a:defPPr>
              <a:defRPr lang="en-US"/>
            </a:defPPr>
            <a:lvl1pPr algn="ctr">
              <a:lnSpc>
                <a:spcPct val="90000"/>
              </a:lnSpc>
              <a:spcAft>
                <a:spcPts val="600"/>
              </a:spcAft>
              <a:defRPr sz="1200">
                <a:solidFill>
                  <a:schemeClr val="tx2"/>
                </a:solidFill>
              </a:defRPr>
            </a:lvl1pPr>
          </a:lstStyle>
          <a:p>
            <a:pPr defTabSz="932563">
              <a:defRPr/>
            </a:pPr>
            <a:r>
              <a:rPr lang="en-US" sz="1199">
                <a:solidFill>
                  <a:srgbClr val="0078D7"/>
                </a:solidFill>
                <a:latin typeface="Segoe UI"/>
              </a:rPr>
              <a:t>VPN or Express Route</a:t>
            </a:r>
          </a:p>
        </p:txBody>
      </p:sp>
      <p:sp>
        <p:nvSpPr>
          <p:cNvPr id="140" name="TextBox 139">
            <a:extLst>
              <a:ext uri="{FF2B5EF4-FFF2-40B4-BE49-F238E27FC236}">
                <a16:creationId xmlns:a16="http://schemas.microsoft.com/office/drawing/2014/main" id="{3F4E892F-9F65-49DE-8FDA-349782E4C382}"/>
              </a:ext>
            </a:extLst>
          </p:cNvPr>
          <p:cNvSpPr txBox="1"/>
          <p:nvPr/>
        </p:nvSpPr>
        <p:spPr>
          <a:xfrm>
            <a:off x="5481742" y="3809533"/>
            <a:ext cx="1472991" cy="240508"/>
          </a:xfrm>
          <a:prstGeom prst="rect">
            <a:avLst/>
          </a:prstGeom>
        </p:spPr>
        <p:txBody>
          <a:bodyPr wrap="square" lIns="91427" tIns="45713" rIns="91427" bIns="45713" rtlCol="0">
            <a:spAutoFit/>
          </a:bodyPr>
          <a:lstStyle>
            <a:defPPr>
              <a:defRPr lang="en-US"/>
            </a:defPPr>
            <a:lvl1pPr algn="ctr">
              <a:lnSpc>
                <a:spcPct val="90000"/>
              </a:lnSpc>
              <a:spcAft>
                <a:spcPts val="600"/>
              </a:spcAft>
              <a:defRPr sz="1200">
                <a:solidFill>
                  <a:schemeClr val="tx2"/>
                </a:solidFill>
              </a:defRPr>
            </a:lvl1pPr>
          </a:lstStyle>
          <a:p>
            <a:pPr defTabSz="932563">
              <a:defRPr/>
            </a:pPr>
            <a:r>
              <a:rPr lang="en-US" sz="1049">
                <a:solidFill>
                  <a:srgbClr val="0078D7"/>
                </a:solidFill>
                <a:latin typeface="Segoe UI"/>
              </a:rPr>
              <a:t>Internet</a:t>
            </a:r>
          </a:p>
        </p:txBody>
      </p:sp>
      <p:grpSp>
        <p:nvGrpSpPr>
          <p:cNvPr id="141" name="Group 140">
            <a:extLst>
              <a:ext uri="{FF2B5EF4-FFF2-40B4-BE49-F238E27FC236}">
                <a16:creationId xmlns:a16="http://schemas.microsoft.com/office/drawing/2014/main" id="{23E60109-8099-4483-8CA4-894E84931089}"/>
              </a:ext>
            </a:extLst>
          </p:cNvPr>
          <p:cNvGrpSpPr/>
          <p:nvPr/>
        </p:nvGrpSpPr>
        <p:grpSpPr>
          <a:xfrm>
            <a:off x="6013932" y="3355633"/>
            <a:ext cx="408610" cy="408610"/>
            <a:chOff x="11679011" y="5307417"/>
            <a:chExt cx="457200" cy="457200"/>
          </a:xfrm>
        </p:grpSpPr>
        <p:sp>
          <p:nvSpPr>
            <p:cNvPr id="142" name="Oval 141">
              <a:extLst>
                <a:ext uri="{FF2B5EF4-FFF2-40B4-BE49-F238E27FC236}">
                  <a16:creationId xmlns:a16="http://schemas.microsoft.com/office/drawing/2014/main" id="{EDF0809C-6667-4086-B450-324D586A9145}"/>
                </a:ext>
              </a:extLst>
            </p:cNvPr>
            <p:cNvSpPr/>
            <p:nvPr/>
          </p:nvSpPr>
          <p:spPr bwMode="auto">
            <a:xfrm>
              <a:off x="11679011" y="5307417"/>
              <a:ext cx="457200" cy="45720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3" name="Oval 142">
              <a:extLst>
                <a:ext uri="{FF2B5EF4-FFF2-40B4-BE49-F238E27FC236}">
                  <a16:creationId xmlns:a16="http://schemas.microsoft.com/office/drawing/2014/main" id="{08AE538D-8F56-4BAA-A058-4F544F2C0BAA}"/>
                </a:ext>
              </a:extLst>
            </p:cNvPr>
            <p:cNvSpPr/>
            <p:nvPr/>
          </p:nvSpPr>
          <p:spPr bwMode="auto">
            <a:xfrm>
              <a:off x="11794036" y="5307417"/>
              <a:ext cx="228600" cy="45720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144" name="Straight Connector 143">
              <a:extLst>
                <a:ext uri="{FF2B5EF4-FFF2-40B4-BE49-F238E27FC236}">
                  <a16:creationId xmlns:a16="http://schemas.microsoft.com/office/drawing/2014/main" id="{F03E1774-9EC9-4E99-A5BC-EA15805F1EEA}"/>
                </a:ext>
              </a:extLst>
            </p:cNvPr>
            <p:cNvCxnSpPr/>
            <p:nvPr/>
          </p:nvCxnSpPr>
          <p:spPr>
            <a:xfrm>
              <a:off x="11679011" y="5536017"/>
              <a:ext cx="457200"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C8FDB45A-BDF0-40F6-9EE8-46CE0E4A2B75}"/>
                </a:ext>
              </a:extLst>
            </p:cNvPr>
            <p:cNvCxnSpPr>
              <a:cxnSpLocks/>
            </p:cNvCxnSpPr>
            <p:nvPr/>
          </p:nvCxnSpPr>
          <p:spPr>
            <a:xfrm>
              <a:off x="11706226" y="5648676"/>
              <a:ext cx="402770"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39DAAA69-7EDC-4340-9618-FC1B4D16D137}"/>
                </a:ext>
              </a:extLst>
            </p:cNvPr>
            <p:cNvCxnSpPr>
              <a:cxnSpLocks/>
            </p:cNvCxnSpPr>
            <p:nvPr/>
          </p:nvCxnSpPr>
          <p:spPr>
            <a:xfrm>
              <a:off x="11706226" y="5422168"/>
              <a:ext cx="402770"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DA8890DC-3437-432C-A4A8-F940FA727310}"/>
                </a:ext>
              </a:extLst>
            </p:cNvPr>
            <p:cNvCxnSpPr>
              <a:cxnSpLocks/>
            </p:cNvCxnSpPr>
            <p:nvPr/>
          </p:nvCxnSpPr>
          <p:spPr>
            <a:xfrm flipV="1">
              <a:off x="11908336" y="5307417"/>
              <a:ext cx="0" cy="45720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82" name="Group 81">
            <a:extLst>
              <a:ext uri="{FF2B5EF4-FFF2-40B4-BE49-F238E27FC236}">
                <a16:creationId xmlns:a16="http://schemas.microsoft.com/office/drawing/2014/main" id="{2F7B741D-DFC1-441A-A3EE-A499589FB91E}"/>
              </a:ext>
            </a:extLst>
          </p:cNvPr>
          <p:cNvGrpSpPr/>
          <p:nvPr/>
        </p:nvGrpSpPr>
        <p:grpSpPr>
          <a:xfrm>
            <a:off x="11298467" y="5270435"/>
            <a:ext cx="464067" cy="399991"/>
            <a:chOff x="8376458" y="5925518"/>
            <a:chExt cx="1045926" cy="901512"/>
          </a:xfrm>
        </p:grpSpPr>
        <p:sp>
          <p:nvSpPr>
            <p:cNvPr id="83" name="Star: 4 Points 8">
              <a:extLst>
                <a:ext uri="{FF2B5EF4-FFF2-40B4-BE49-F238E27FC236}">
                  <a16:creationId xmlns:a16="http://schemas.microsoft.com/office/drawing/2014/main" id="{D781D00B-2442-4A71-960A-470484D0A2A1}"/>
                </a:ext>
              </a:extLst>
            </p:cNvPr>
            <p:cNvSpPr/>
            <p:nvPr/>
          </p:nvSpPr>
          <p:spPr bwMode="auto">
            <a:xfrm>
              <a:off x="8380049" y="5925518"/>
              <a:ext cx="292609" cy="292608"/>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4" name="Star: 4 Points 8">
              <a:extLst>
                <a:ext uri="{FF2B5EF4-FFF2-40B4-BE49-F238E27FC236}">
                  <a16:creationId xmlns:a16="http://schemas.microsoft.com/office/drawing/2014/main" id="{3EB92689-BEF5-4846-AA03-6DC8836BABD3}"/>
                </a:ext>
              </a:extLst>
            </p:cNvPr>
            <p:cNvSpPr/>
            <p:nvPr/>
          </p:nvSpPr>
          <p:spPr bwMode="auto">
            <a:xfrm>
              <a:off x="9163935" y="6692304"/>
              <a:ext cx="134726" cy="134726"/>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9" name="Oval 98">
              <a:extLst>
                <a:ext uri="{FF2B5EF4-FFF2-40B4-BE49-F238E27FC236}">
                  <a16:creationId xmlns:a16="http://schemas.microsoft.com/office/drawing/2014/main" id="{455FE8B8-E845-4E50-8F23-B97B5B3BBE8A}"/>
                </a:ext>
              </a:extLst>
            </p:cNvPr>
            <p:cNvSpPr/>
            <p:nvPr/>
          </p:nvSpPr>
          <p:spPr bwMode="auto">
            <a:xfrm>
              <a:off x="8567675" y="6095745"/>
              <a:ext cx="647663" cy="647662"/>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1" name="Oval 9">
              <a:extLst>
                <a:ext uri="{FF2B5EF4-FFF2-40B4-BE49-F238E27FC236}">
                  <a16:creationId xmlns:a16="http://schemas.microsoft.com/office/drawing/2014/main" id="{F70A0341-F50D-424B-8BE4-D8C12EACAE89}"/>
                </a:ext>
              </a:extLst>
            </p:cNvPr>
            <p:cNvSpPr/>
            <p:nvPr/>
          </p:nvSpPr>
          <p:spPr bwMode="auto">
            <a:xfrm rot="19667957">
              <a:off x="8376458" y="6275766"/>
              <a:ext cx="1045926" cy="314819"/>
            </a:xfrm>
            <a:custGeom>
              <a:avLst/>
              <a:gdLst>
                <a:gd name="connsiteX0" fmla="*/ 0 w 5218152"/>
                <a:gd name="connsiteY0" fmla="*/ 854451 h 1708902"/>
                <a:gd name="connsiteX1" fmla="*/ 2609076 w 5218152"/>
                <a:gd name="connsiteY1" fmla="*/ 0 h 1708902"/>
                <a:gd name="connsiteX2" fmla="*/ 5218152 w 5218152"/>
                <a:gd name="connsiteY2" fmla="*/ 854451 h 1708902"/>
                <a:gd name="connsiteX3" fmla="*/ 2609076 w 5218152"/>
                <a:gd name="connsiteY3" fmla="*/ 1708902 h 1708902"/>
                <a:gd name="connsiteX4" fmla="*/ 0 w 5218152"/>
                <a:gd name="connsiteY4" fmla="*/ 854451 h 1708902"/>
                <a:gd name="connsiteX0" fmla="*/ 38507 w 5256659"/>
                <a:gd name="connsiteY0" fmla="*/ 904723 h 1759174"/>
                <a:gd name="connsiteX1" fmla="*/ 1194016 w 5256659"/>
                <a:gd name="connsiteY1" fmla="*/ 186575 h 1759174"/>
                <a:gd name="connsiteX2" fmla="*/ 2647583 w 5256659"/>
                <a:gd name="connsiteY2" fmla="*/ 50272 h 1759174"/>
                <a:gd name="connsiteX3" fmla="*/ 5256659 w 5256659"/>
                <a:gd name="connsiteY3" fmla="*/ 904723 h 1759174"/>
                <a:gd name="connsiteX4" fmla="*/ 2647583 w 5256659"/>
                <a:gd name="connsiteY4" fmla="*/ 1759174 h 1759174"/>
                <a:gd name="connsiteX5" fmla="*/ 38507 w 5256659"/>
                <a:gd name="connsiteY5" fmla="*/ 904723 h 1759174"/>
                <a:gd name="connsiteX0" fmla="*/ 38507 w 5298873"/>
                <a:gd name="connsiteY0" fmla="*/ 863052 h 1717503"/>
                <a:gd name="connsiteX1" fmla="*/ 1194016 w 5298873"/>
                <a:gd name="connsiteY1" fmla="*/ 144904 h 1717503"/>
                <a:gd name="connsiteX2" fmla="*/ 2647583 w 5298873"/>
                <a:gd name="connsiteY2" fmla="*/ 8601 h 1717503"/>
                <a:gd name="connsiteX3" fmla="*/ 4147814 w 5298873"/>
                <a:gd name="connsiteY3" fmla="*/ 284411 h 1717503"/>
                <a:gd name="connsiteX4" fmla="*/ 5256659 w 5298873"/>
                <a:gd name="connsiteY4" fmla="*/ 863052 h 1717503"/>
                <a:gd name="connsiteX5" fmla="*/ 2647583 w 5298873"/>
                <a:gd name="connsiteY5" fmla="*/ 1717503 h 1717503"/>
                <a:gd name="connsiteX6" fmla="*/ 38507 w 5298873"/>
                <a:gd name="connsiteY6" fmla="*/ 863052 h 1717503"/>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6" fmla="*/ 2739023 w 5298873"/>
                <a:gd name="connsiteY6" fmla="*/ 91440 h 1708902"/>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23152"/>
                <a:gd name="connsiteY0" fmla="*/ 139507 h 1572599"/>
                <a:gd name="connsiteX1" fmla="*/ 5221030 w 5223152"/>
                <a:gd name="connsiteY1" fmla="*/ 718148 h 1572599"/>
                <a:gd name="connsiteX2" fmla="*/ 2611954 w 5223152"/>
                <a:gd name="connsiteY2" fmla="*/ 1572599 h 1572599"/>
                <a:gd name="connsiteX3" fmla="*/ 2878 w 5223152"/>
                <a:gd name="connsiteY3" fmla="*/ 718148 h 1572599"/>
                <a:gd name="connsiteX4" fmla="*/ 1158387 w 5223152"/>
                <a:gd name="connsiteY4" fmla="*/ 0 h 1572599"/>
                <a:gd name="connsiteX0" fmla="*/ 4101623 w 5262379"/>
                <a:gd name="connsiteY0" fmla="*/ 75462 h 1572599"/>
                <a:gd name="connsiteX1" fmla="*/ 5221030 w 5262379"/>
                <a:gd name="connsiteY1" fmla="*/ 718148 h 1572599"/>
                <a:gd name="connsiteX2" fmla="*/ 2611954 w 5262379"/>
                <a:gd name="connsiteY2" fmla="*/ 1572599 h 1572599"/>
                <a:gd name="connsiteX3" fmla="*/ 2878 w 5262379"/>
                <a:gd name="connsiteY3" fmla="*/ 718148 h 1572599"/>
                <a:gd name="connsiteX4" fmla="*/ 1158387 w 5262379"/>
                <a:gd name="connsiteY4" fmla="*/ 0 h 1572599"/>
                <a:gd name="connsiteX0" fmla="*/ 4101623 w 5259200"/>
                <a:gd name="connsiteY0" fmla="*/ 75462 h 1572599"/>
                <a:gd name="connsiteX1" fmla="*/ 5221030 w 5259200"/>
                <a:gd name="connsiteY1" fmla="*/ 718148 h 1572599"/>
                <a:gd name="connsiteX2" fmla="*/ 2611954 w 5259200"/>
                <a:gd name="connsiteY2" fmla="*/ 1572599 h 1572599"/>
                <a:gd name="connsiteX3" fmla="*/ 2878 w 5259200"/>
                <a:gd name="connsiteY3" fmla="*/ 718148 h 1572599"/>
                <a:gd name="connsiteX4" fmla="*/ 1158387 w 5259200"/>
                <a:gd name="connsiteY4" fmla="*/ 0 h 1572599"/>
                <a:gd name="connsiteX0" fmla="*/ 4101623 w 5224756"/>
                <a:gd name="connsiteY0" fmla="*/ 75462 h 1572599"/>
                <a:gd name="connsiteX1" fmla="*/ 5221030 w 5224756"/>
                <a:gd name="connsiteY1" fmla="*/ 718148 h 1572599"/>
                <a:gd name="connsiteX2" fmla="*/ 2611954 w 5224756"/>
                <a:gd name="connsiteY2" fmla="*/ 1572599 h 1572599"/>
                <a:gd name="connsiteX3" fmla="*/ 2878 w 5224756"/>
                <a:gd name="connsiteY3" fmla="*/ 718148 h 1572599"/>
                <a:gd name="connsiteX4" fmla="*/ 1158387 w 5224756"/>
                <a:gd name="connsiteY4" fmla="*/ 0 h 1572599"/>
                <a:gd name="connsiteX0" fmla="*/ 4101523 w 5224656"/>
                <a:gd name="connsiteY0" fmla="*/ 75462 h 1572599"/>
                <a:gd name="connsiteX1" fmla="*/ 5220930 w 5224656"/>
                <a:gd name="connsiteY1" fmla="*/ 718148 h 1572599"/>
                <a:gd name="connsiteX2" fmla="*/ 2611854 w 5224656"/>
                <a:gd name="connsiteY2" fmla="*/ 1572599 h 1572599"/>
                <a:gd name="connsiteX3" fmla="*/ 2778 w 5224656"/>
                <a:gd name="connsiteY3" fmla="*/ 718148 h 1572599"/>
                <a:gd name="connsiteX4" fmla="*/ 1158287 w 5224656"/>
                <a:gd name="connsiteY4" fmla="*/ 0 h 1572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4656" h="1572599">
                  <a:moveTo>
                    <a:pt x="4101523" y="75462"/>
                  </a:moveTo>
                  <a:cubicBezTo>
                    <a:pt x="4437829" y="118995"/>
                    <a:pt x="5139996" y="317331"/>
                    <a:pt x="5220930" y="718148"/>
                  </a:cubicBezTo>
                  <a:cubicBezTo>
                    <a:pt x="5301864" y="1118965"/>
                    <a:pt x="4052807" y="1572599"/>
                    <a:pt x="2611854" y="1572599"/>
                  </a:cubicBezTo>
                  <a:cubicBezTo>
                    <a:pt x="1170901" y="1572599"/>
                    <a:pt x="58844" y="1127725"/>
                    <a:pt x="2778" y="718148"/>
                  </a:cubicBezTo>
                  <a:cubicBezTo>
                    <a:pt x="-53288" y="308571"/>
                    <a:pt x="753402" y="94707"/>
                    <a:pt x="1158287" y="0"/>
                  </a:cubicBezTo>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104" name="Cylinder 513">
            <a:extLst>
              <a:ext uri="{FF2B5EF4-FFF2-40B4-BE49-F238E27FC236}">
                <a16:creationId xmlns:a16="http://schemas.microsoft.com/office/drawing/2014/main" id="{7BB03FE5-FAFB-454B-8B3C-3452739D8CB7}"/>
              </a:ext>
            </a:extLst>
          </p:cNvPr>
          <p:cNvSpPr/>
          <p:nvPr/>
        </p:nvSpPr>
        <p:spPr bwMode="auto">
          <a:xfrm>
            <a:off x="3304551" y="3110069"/>
            <a:ext cx="393384" cy="516811"/>
          </a:xfrm>
          <a:prstGeom prst="can">
            <a:avLst>
              <a:gd name="adj" fmla="val 39530"/>
            </a:avLst>
          </a:prstGeom>
          <a:solidFill>
            <a:schemeClr val="bg1"/>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83" rIns="0"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049">
              <a:solidFill>
                <a:srgbClr val="0078D7"/>
              </a:solidFill>
              <a:latin typeface="Segoe UI Black" panose="020B0A02040204020203" pitchFamily="34" charset="0"/>
              <a:ea typeface="Segoe UI Black" panose="020B0A02040204020203" pitchFamily="34" charset="0"/>
              <a:cs typeface="Segoe UI Black" panose="020B0A02040204020203" pitchFamily="34" charset="0"/>
            </a:endParaRPr>
          </a:p>
        </p:txBody>
      </p:sp>
      <p:pic>
        <p:nvPicPr>
          <p:cNvPr id="5" name="Picture 2" descr="https://upload.wikimedia.org/wikipedia/commons/thumb/3/3e/Sybase_logo.svg/200px-Sybase_logo.svg.png">
            <a:extLst>
              <a:ext uri="{FF2B5EF4-FFF2-40B4-BE49-F238E27FC236}">
                <a16:creationId xmlns:a16="http://schemas.microsoft.com/office/drawing/2014/main" id="{1212344E-643A-4EEA-A299-7AFACF7B2FE9}"/>
              </a:ext>
            </a:extLst>
          </p:cNvPr>
          <p:cNvPicPr>
            <a:picLocks noChangeAspect="1" noChangeArrowheads="1"/>
          </p:cNvPicPr>
          <p:nvPr/>
        </p:nvPicPr>
        <p:blipFill>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400000"/>
                    </a14:imgEffect>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a:off x="3334487" y="3368474"/>
            <a:ext cx="341679" cy="97379"/>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4310C3CB-7E20-4F73-AC8D-036E76C397A5}"/>
              </a:ext>
            </a:extLst>
          </p:cNvPr>
          <p:cNvGrpSpPr/>
          <p:nvPr/>
        </p:nvGrpSpPr>
        <p:grpSpPr>
          <a:xfrm>
            <a:off x="11234433" y="4521104"/>
            <a:ext cx="497610" cy="481670"/>
            <a:chOff x="11752830" y="4559845"/>
            <a:chExt cx="497680" cy="481738"/>
          </a:xfrm>
        </p:grpSpPr>
        <p:grpSp>
          <p:nvGrpSpPr>
            <p:cNvPr id="7" name="Group 6">
              <a:extLst>
                <a:ext uri="{FF2B5EF4-FFF2-40B4-BE49-F238E27FC236}">
                  <a16:creationId xmlns:a16="http://schemas.microsoft.com/office/drawing/2014/main" id="{A5C79420-7FE5-43CC-B641-3C3A5B477B68}"/>
                </a:ext>
              </a:extLst>
            </p:cNvPr>
            <p:cNvGrpSpPr/>
            <p:nvPr/>
          </p:nvGrpSpPr>
          <p:grpSpPr>
            <a:xfrm flipH="1">
              <a:off x="11847369" y="4559845"/>
              <a:ext cx="403141" cy="481738"/>
              <a:chOff x="12293502" y="4366308"/>
              <a:chExt cx="393441" cy="470147"/>
            </a:xfrm>
          </p:grpSpPr>
          <p:grpSp>
            <p:nvGrpSpPr>
              <p:cNvPr id="109" name="Group 108">
                <a:extLst>
                  <a:ext uri="{FF2B5EF4-FFF2-40B4-BE49-F238E27FC236}">
                    <a16:creationId xmlns:a16="http://schemas.microsoft.com/office/drawing/2014/main" id="{953281DC-23F5-43B0-B738-5FFA891E9556}"/>
                  </a:ext>
                </a:extLst>
              </p:cNvPr>
              <p:cNvGrpSpPr/>
              <p:nvPr/>
            </p:nvGrpSpPr>
            <p:grpSpPr>
              <a:xfrm>
                <a:off x="12293502" y="4601368"/>
                <a:ext cx="393441" cy="117195"/>
                <a:chOff x="551886" y="4945335"/>
                <a:chExt cx="508602" cy="151498"/>
              </a:xfrm>
            </p:grpSpPr>
            <p:sp>
              <p:nvSpPr>
                <p:cNvPr id="127" name="Rectangle 126">
                  <a:extLst>
                    <a:ext uri="{FF2B5EF4-FFF2-40B4-BE49-F238E27FC236}">
                      <a16:creationId xmlns:a16="http://schemas.microsoft.com/office/drawing/2014/main" id="{9ACEB039-619A-40D6-B7FB-2789B7E813AE}"/>
                    </a:ext>
                  </a:extLst>
                </p:cNvPr>
                <p:cNvSpPr/>
                <p:nvPr/>
              </p:nvSpPr>
              <p:spPr bwMode="auto">
                <a:xfrm>
                  <a:off x="551886" y="4945335"/>
                  <a:ext cx="508602" cy="151498"/>
                </a:xfrm>
                <a:prstGeom prst="rect">
                  <a:avLst/>
                </a:pr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err="1">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sp>
              <p:nvSpPr>
                <p:cNvPr id="128" name="Oval 127">
                  <a:extLst>
                    <a:ext uri="{FF2B5EF4-FFF2-40B4-BE49-F238E27FC236}">
                      <a16:creationId xmlns:a16="http://schemas.microsoft.com/office/drawing/2014/main" id="{E9A21CE4-D0F2-4FF7-8A6E-96ED4AF8283F}"/>
                    </a:ext>
                  </a:extLst>
                </p:cNvPr>
                <p:cNvSpPr/>
                <p:nvPr/>
              </p:nvSpPr>
              <p:spPr bwMode="auto">
                <a:xfrm flipH="1">
                  <a:off x="955040" y="4993640"/>
                  <a:ext cx="45720" cy="45720"/>
                </a:xfrm>
                <a:prstGeom prst="ellipse">
                  <a:avLst/>
                </a:pr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err="1">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cxnSp>
              <p:nvCxnSpPr>
                <p:cNvPr id="129" name="Straight Connector 128">
                  <a:extLst>
                    <a:ext uri="{FF2B5EF4-FFF2-40B4-BE49-F238E27FC236}">
                      <a16:creationId xmlns:a16="http://schemas.microsoft.com/office/drawing/2014/main" id="{9213D07A-216C-40A5-8766-B646E24CD8A2}"/>
                    </a:ext>
                  </a:extLst>
                </p:cNvPr>
                <p:cNvCxnSpPr/>
                <p:nvPr/>
              </p:nvCxnSpPr>
              <p:spPr>
                <a:xfrm>
                  <a:off x="625475" y="5019675"/>
                  <a:ext cx="238125" cy="0"/>
                </a:xfrm>
                <a:prstGeom prst="line">
                  <a:avLst/>
                </a:prstGeom>
                <a:ln w="12700">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10" name="Group 109">
                <a:extLst>
                  <a:ext uri="{FF2B5EF4-FFF2-40B4-BE49-F238E27FC236}">
                    <a16:creationId xmlns:a16="http://schemas.microsoft.com/office/drawing/2014/main" id="{BCB24D0F-CA82-40ED-B4E7-ACF7E0A7D3EA}"/>
                  </a:ext>
                </a:extLst>
              </p:cNvPr>
              <p:cNvGrpSpPr/>
              <p:nvPr/>
            </p:nvGrpSpPr>
            <p:grpSpPr>
              <a:xfrm>
                <a:off x="12293502" y="4719260"/>
                <a:ext cx="393441" cy="117195"/>
                <a:chOff x="551886" y="4945335"/>
                <a:chExt cx="508602" cy="151498"/>
              </a:xfrm>
            </p:grpSpPr>
            <p:sp>
              <p:nvSpPr>
                <p:cNvPr id="115" name="Rectangle 114">
                  <a:extLst>
                    <a:ext uri="{FF2B5EF4-FFF2-40B4-BE49-F238E27FC236}">
                      <a16:creationId xmlns:a16="http://schemas.microsoft.com/office/drawing/2014/main" id="{BEA7EB52-FAF7-4C81-8729-37125C12B85A}"/>
                    </a:ext>
                  </a:extLst>
                </p:cNvPr>
                <p:cNvSpPr/>
                <p:nvPr/>
              </p:nvSpPr>
              <p:spPr bwMode="auto">
                <a:xfrm>
                  <a:off x="551886" y="4945335"/>
                  <a:ext cx="508602" cy="151498"/>
                </a:xfrm>
                <a:prstGeom prst="rect">
                  <a:avLst/>
                </a:pr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err="1">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sp>
              <p:nvSpPr>
                <p:cNvPr id="116" name="Oval 115">
                  <a:extLst>
                    <a:ext uri="{FF2B5EF4-FFF2-40B4-BE49-F238E27FC236}">
                      <a16:creationId xmlns:a16="http://schemas.microsoft.com/office/drawing/2014/main" id="{BFBA4ABC-1C8E-48A6-8213-84B7456C2E27}"/>
                    </a:ext>
                  </a:extLst>
                </p:cNvPr>
                <p:cNvSpPr/>
                <p:nvPr/>
              </p:nvSpPr>
              <p:spPr bwMode="auto">
                <a:xfrm flipH="1">
                  <a:off x="955040" y="4993640"/>
                  <a:ext cx="45720" cy="45720"/>
                </a:xfrm>
                <a:prstGeom prst="ellipse">
                  <a:avLst/>
                </a:pr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err="1">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cxnSp>
              <p:nvCxnSpPr>
                <p:cNvPr id="117" name="Straight Connector 116">
                  <a:extLst>
                    <a:ext uri="{FF2B5EF4-FFF2-40B4-BE49-F238E27FC236}">
                      <a16:creationId xmlns:a16="http://schemas.microsoft.com/office/drawing/2014/main" id="{6E60DAAD-7005-418A-AA14-C51D7331A6B5}"/>
                    </a:ext>
                  </a:extLst>
                </p:cNvPr>
                <p:cNvCxnSpPr/>
                <p:nvPr/>
              </p:nvCxnSpPr>
              <p:spPr>
                <a:xfrm>
                  <a:off x="625475" y="5019675"/>
                  <a:ext cx="238125" cy="0"/>
                </a:xfrm>
                <a:prstGeom prst="line">
                  <a:avLst/>
                </a:prstGeom>
                <a:ln w="12700">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11" name="Group 110">
                <a:extLst>
                  <a:ext uri="{FF2B5EF4-FFF2-40B4-BE49-F238E27FC236}">
                    <a16:creationId xmlns:a16="http://schemas.microsoft.com/office/drawing/2014/main" id="{B0C4281A-5FF8-48FC-967F-CABB5485FD14}"/>
                  </a:ext>
                </a:extLst>
              </p:cNvPr>
              <p:cNvGrpSpPr/>
              <p:nvPr/>
            </p:nvGrpSpPr>
            <p:grpSpPr>
              <a:xfrm>
                <a:off x="12293502" y="4483475"/>
                <a:ext cx="393441" cy="117195"/>
                <a:chOff x="551886" y="4945335"/>
                <a:chExt cx="508602" cy="151498"/>
              </a:xfrm>
            </p:grpSpPr>
            <p:sp>
              <p:nvSpPr>
                <p:cNvPr id="112" name="Rectangle 111">
                  <a:extLst>
                    <a:ext uri="{FF2B5EF4-FFF2-40B4-BE49-F238E27FC236}">
                      <a16:creationId xmlns:a16="http://schemas.microsoft.com/office/drawing/2014/main" id="{7F95625D-606E-48DF-A03C-3F0EC153FAD1}"/>
                    </a:ext>
                  </a:extLst>
                </p:cNvPr>
                <p:cNvSpPr/>
                <p:nvPr/>
              </p:nvSpPr>
              <p:spPr bwMode="auto">
                <a:xfrm>
                  <a:off x="551886" y="4945335"/>
                  <a:ext cx="508602" cy="151498"/>
                </a:xfrm>
                <a:prstGeom prst="rect">
                  <a:avLst/>
                </a:pr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err="1">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sp>
              <p:nvSpPr>
                <p:cNvPr id="113" name="Oval 112">
                  <a:extLst>
                    <a:ext uri="{FF2B5EF4-FFF2-40B4-BE49-F238E27FC236}">
                      <a16:creationId xmlns:a16="http://schemas.microsoft.com/office/drawing/2014/main" id="{3C560370-FBB4-449F-8F33-A7CC05D1579F}"/>
                    </a:ext>
                  </a:extLst>
                </p:cNvPr>
                <p:cNvSpPr/>
                <p:nvPr/>
              </p:nvSpPr>
              <p:spPr bwMode="auto">
                <a:xfrm flipH="1">
                  <a:off x="955040" y="4993640"/>
                  <a:ext cx="45720" cy="45720"/>
                </a:xfrm>
                <a:prstGeom prst="ellipse">
                  <a:avLst/>
                </a:pr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err="1">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cxnSp>
              <p:nvCxnSpPr>
                <p:cNvPr id="114" name="Straight Connector 113">
                  <a:extLst>
                    <a:ext uri="{FF2B5EF4-FFF2-40B4-BE49-F238E27FC236}">
                      <a16:creationId xmlns:a16="http://schemas.microsoft.com/office/drawing/2014/main" id="{53D26511-4847-4BB3-8D69-A97703240363}"/>
                    </a:ext>
                  </a:extLst>
                </p:cNvPr>
                <p:cNvCxnSpPr/>
                <p:nvPr/>
              </p:nvCxnSpPr>
              <p:spPr>
                <a:xfrm>
                  <a:off x="625475" y="5019675"/>
                  <a:ext cx="238125" cy="0"/>
                </a:xfrm>
                <a:prstGeom prst="line">
                  <a:avLst/>
                </a:prstGeom>
                <a:ln w="12700">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30" name="Group 129">
                <a:extLst>
                  <a:ext uri="{FF2B5EF4-FFF2-40B4-BE49-F238E27FC236}">
                    <a16:creationId xmlns:a16="http://schemas.microsoft.com/office/drawing/2014/main" id="{BE6E26EA-0761-4C15-9786-D0D9D83769C8}"/>
                  </a:ext>
                </a:extLst>
              </p:cNvPr>
              <p:cNvGrpSpPr/>
              <p:nvPr/>
            </p:nvGrpSpPr>
            <p:grpSpPr>
              <a:xfrm>
                <a:off x="12293502" y="4366308"/>
                <a:ext cx="393441" cy="117195"/>
                <a:chOff x="551886" y="4945335"/>
                <a:chExt cx="508602" cy="151498"/>
              </a:xfrm>
            </p:grpSpPr>
            <p:sp>
              <p:nvSpPr>
                <p:cNvPr id="131" name="Rectangle 130">
                  <a:extLst>
                    <a:ext uri="{FF2B5EF4-FFF2-40B4-BE49-F238E27FC236}">
                      <a16:creationId xmlns:a16="http://schemas.microsoft.com/office/drawing/2014/main" id="{1475C1A1-7F25-46EF-B18B-6894B7F6CA56}"/>
                    </a:ext>
                  </a:extLst>
                </p:cNvPr>
                <p:cNvSpPr/>
                <p:nvPr/>
              </p:nvSpPr>
              <p:spPr bwMode="auto">
                <a:xfrm>
                  <a:off x="551886" y="4945335"/>
                  <a:ext cx="508602" cy="151498"/>
                </a:xfrm>
                <a:prstGeom prst="rect">
                  <a:avLst/>
                </a:pr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err="1">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sp>
              <p:nvSpPr>
                <p:cNvPr id="132" name="Oval 131">
                  <a:extLst>
                    <a:ext uri="{FF2B5EF4-FFF2-40B4-BE49-F238E27FC236}">
                      <a16:creationId xmlns:a16="http://schemas.microsoft.com/office/drawing/2014/main" id="{B0765D08-79A1-4ABD-B050-1851736B0B82}"/>
                    </a:ext>
                  </a:extLst>
                </p:cNvPr>
                <p:cNvSpPr/>
                <p:nvPr/>
              </p:nvSpPr>
              <p:spPr bwMode="auto">
                <a:xfrm flipH="1">
                  <a:off x="955040" y="4993640"/>
                  <a:ext cx="45720" cy="45720"/>
                </a:xfrm>
                <a:prstGeom prst="ellipse">
                  <a:avLst/>
                </a:pr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err="1">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cxnSp>
              <p:nvCxnSpPr>
                <p:cNvPr id="133" name="Straight Connector 132">
                  <a:extLst>
                    <a:ext uri="{FF2B5EF4-FFF2-40B4-BE49-F238E27FC236}">
                      <a16:creationId xmlns:a16="http://schemas.microsoft.com/office/drawing/2014/main" id="{A2B1EB78-AC97-4C94-A4F1-AC730EBAF03F}"/>
                    </a:ext>
                  </a:extLst>
                </p:cNvPr>
                <p:cNvCxnSpPr/>
                <p:nvPr/>
              </p:nvCxnSpPr>
              <p:spPr>
                <a:xfrm>
                  <a:off x="625475" y="5019675"/>
                  <a:ext cx="238125" cy="0"/>
                </a:xfrm>
                <a:prstGeom prst="line">
                  <a:avLst/>
                </a:prstGeom>
                <a:ln w="12700">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108" name="Freeform 146">
              <a:extLst>
                <a:ext uri="{FF2B5EF4-FFF2-40B4-BE49-F238E27FC236}">
                  <a16:creationId xmlns:a16="http://schemas.microsoft.com/office/drawing/2014/main" id="{6A05D6D1-1430-4495-AB82-F67FF3D96D14}"/>
                </a:ext>
              </a:extLst>
            </p:cNvPr>
            <p:cNvSpPr>
              <a:spLocks noChangeAspect="1"/>
            </p:cNvSpPr>
            <p:nvPr/>
          </p:nvSpPr>
          <p:spPr bwMode="auto">
            <a:xfrm>
              <a:off x="11752830" y="4791996"/>
              <a:ext cx="380614" cy="241046"/>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bg1"/>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83" rIns="0" bIns="91427"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IN" sz="700">
                  <a:solidFill>
                    <a:srgbClr val="0078D7"/>
                  </a:solidFill>
                  <a:latin typeface="Segoe UI Semibold" panose="020B0702040204020203" pitchFamily="34" charset="0"/>
                  <a:cs typeface="Segoe UI Semibold" panose="020B0702040204020203" pitchFamily="34" charset="0"/>
                </a:rPr>
                <a:t>SQL</a:t>
              </a:r>
            </a:p>
          </p:txBody>
        </p:sp>
      </p:grpSp>
      <p:grpSp>
        <p:nvGrpSpPr>
          <p:cNvPr id="135" name="Group 134">
            <a:extLst>
              <a:ext uri="{FF2B5EF4-FFF2-40B4-BE49-F238E27FC236}">
                <a16:creationId xmlns:a16="http://schemas.microsoft.com/office/drawing/2014/main" id="{55036FE4-0706-4621-9253-08D905BF1E46}"/>
              </a:ext>
            </a:extLst>
          </p:cNvPr>
          <p:cNvGrpSpPr/>
          <p:nvPr/>
        </p:nvGrpSpPr>
        <p:grpSpPr>
          <a:xfrm>
            <a:off x="11480713" y="2882120"/>
            <a:ext cx="393384" cy="516811"/>
            <a:chOff x="3082603" y="2878890"/>
            <a:chExt cx="393440" cy="516884"/>
          </a:xfrm>
        </p:grpSpPr>
        <p:sp>
          <p:nvSpPr>
            <p:cNvPr id="136" name="Cylinder 513">
              <a:extLst>
                <a:ext uri="{FF2B5EF4-FFF2-40B4-BE49-F238E27FC236}">
                  <a16:creationId xmlns:a16="http://schemas.microsoft.com/office/drawing/2014/main" id="{7EF917C9-E31A-4AA5-9DED-198C933FBEE2}"/>
                </a:ext>
              </a:extLst>
            </p:cNvPr>
            <p:cNvSpPr/>
            <p:nvPr/>
          </p:nvSpPr>
          <p:spPr bwMode="auto">
            <a:xfrm>
              <a:off x="3082603" y="2878890"/>
              <a:ext cx="393440" cy="516884"/>
            </a:xfrm>
            <a:prstGeom prst="can">
              <a:avLst>
                <a:gd name="adj" fmla="val 39530"/>
              </a:avLst>
            </a:prstGeom>
            <a:solidFill>
              <a:schemeClr val="bg1"/>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83" rIns="0"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049">
                <a:solidFill>
                  <a:srgbClr val="0078D7"/>
                </a:solidFill>
                <a:latin typeface="Segoe UI Black" panose="020B0A02040204020203" pitchFamily="34" charset="0"/>
                <a:ea typeface="Segoe UI Black" panose="020B0A02040204020203" pitchFamily="34" charset="0"/>
                <a:cs typeface="Segoe UI Black" panose="020B0A02040204020203" pitchFamily="34" charset="0"/>
              </a:endParaRPr>
            </a:p>
          </p:txBody>
        </p:sp>
        <p:pic>
          <p:nvPicPr>
            <p:cNvPr id="148" name="Picture 147">
              <a:extLst>
                <a:ext uri="{FF2B5EF4-FFF2-40B4-BE49-F238E27FC236}">
                  <a16:creationId xmlns:a16="http://schemas.microsoft.com/office/drawing/2014/main" id="{F18C27F1-671E-4C1B-8070-3CD5D623B4A7}"/>
                </a:ext>
              </a:extLst>
            </p:cNvPr>
            <p:cNvPicPr>
              <a:picLocks noChangeAspect="1"/>
            </p:cNvPicPr>
            <p:nvPr/>
          </p:nvPicPr>
          <p:blipFill rotWithShape="1">
            <a:blip r:embed="rId3"/>
            <a:srcRect l="10426" r="10426" b="27579"/>
            <a:stretch/>
          </p:blipFill>
          <p:spPr>
            <a:xfrm>
              <a:off x="3140275" y="3086909"/>
              <a:ext cx="287728" cy="186300"/>
            </a:xfrm>
            <a:prstGeom prst="rect">
              <a:avLst/>
            </a:prstGeom>
          </p:spPr>
        </p:pic>
      </p:grpSp>
      <p:cxnSp>
        <p:nvCxnSpPr>
          <p:cNvPr id="149" name="Connector: Elbow 148">
            <a:extLst>
              <a:ext uri="{FF2B5EF4-FFF2-40B4-BE49-F238E27FC236}">
                <a16:creationId xmlns:a16="http://schemas.microsoft.com/office/drawing/2014/main" id="{E2B6B051-CBEE-4D3F-BCD0-905A71394322}"/>
              </a:ext>
            </a:extLst>
          </p:cNvPr>
          <p:cNvCxnSpPr>
            <a:cxnSpLocks/>
            <a:stCxn id="136" idx="2"/>
            <a:endCxn id="112" idx="3"/>
          </p:cNvCxnSpPr>
          <p:nvPr/>
        </p:nvCxnSpPr>
        <p:spPr>
          <a:xfrm rot="10800000" flipV="1">
            <a:off x="11328958" y="3140525"/>
            <a:ext cx="151754" cy="1560651"/>
          </a:xfrm>
          <a:prstGeom prst="bentConnector3">
            <a:avLst>
              <a:gd name="adj1" fmla="val 689255"/>
            </a:avLst>
          </a:prstGeom>
          <a:ln w="12700">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F30A0590-42E6-4B0D-BBDA-A571EAA07F9E}"/>
              </a:ext>
            </a:extLst>
          </p:cNvPr>
          <p:cNvCxnSpPr>
            <a:endCxn id="78" idx="2"/>
          </p:cNvCxnSpPr>
          <p:nvPr/>
        </p:nvCxnSpPr>
        <p:spPr>
          <a:xfrm flipV="1">
            <a:off x="10429022" y="4387273"/>
            <a:ext cx="235951" cy="0"/>
          </a:xfrm>
          <a:prstGeom prst="straightConnector1">
            <a:avLst/>
          </a:prstGeom>
          <a:ln w="127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91" name="Group 90">
            <a:extLst>
              <a:ext uri="{FF2B5EF4-FFF2-40B4-BE49-F238E27FC236}">
                <a16:creationId xmlns:a16="http://schemas.microsoft.com/office/drawing/2014/main" id="{C662F0F6-8500-4983-8455-8124D3BDABE3}"/>
              </a:ext>
            </a:extLst>
          </p:cNvPr>
          <p:cNvGrpSpPr/>
          <p:nvPr/>
        </p:nvGrpSpPr>
        <p:grpSpPr>
          <a:xfrm>
            <a:off x="10685868" y="4881991"/>
            <a:ext cx="519341" cy="533936"/>
            <a:chOff x="2776302" y="4657642"/>
            <a:chExt cx="1550488" cy="1594059"/>
          </a:xfrm>
        </p:grpSpPr>
        <p:sp>
          <p:nvSpPr>
            <p:cNvPr id="92" name="Cylinder 812">
              <a:extLst>
                <a:ext uri="{FF2B5EF4-FFF2-40B4-BE49-F238E27FC236}">
                  <a16:creationId xmlns:a16="http://schemas.microsoft.com/office/drawing/2014/main" id="{4FA39585-0D85-4673-843B-6A5E1892FCBE}"/>
                </a:ext>
              </a:extLst>
            </p:cNvPr>
            <p:cNvSpPr/>
            <p:nvPr/>
          </p:nvSpPr>
          <p:spPr bwMode="auto">
            <a:xfrm>
              <a:off x="2776302" y="4657642"/>
              <a:ext cx="1043832" cy="1371349"/>
            </a:xfrm>
            <a:prstGeom prst="can">
              <a:avLst>
                <a:gd name="adj" fmla="val 39530"/>
              </a:avLst>
            </a:prstGeom>
            <a:solidFill>
              <a:schemeClr val="bg1"/>
            </a:solid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83" rIns="0"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900">
                  <a:solidFill>
                    <a:srgbClr val="0078D7"/>
                  </a:solidFill>
                  <a:latin typeface="Segoe UI"/>
                  <a:ea typeface="Segoe UI" pitchFamily="34" charset="0"/>
                  <a:cs typeface="Segoe UI Semilight" panose="020B0402040204020203" pitchFamily="34" charset="0"/>
                </a:rPr>
                <a:t>SQL</a:t>
              </a:r>
            </a:p>
          </p:txBody>
        </p:sp>
        <p:sp>
          <p:nvSpPr>
            <p:cNvPr id="93" name="Freeform 146">
              <a:extLst>
                <a:ext uri="{FF2B5EF4-FFF2-40B4-BE49-F238E27FC236}">
                  <a16:creationId xmlns:a16="http://schemas.microsoft.com/office/drawing/2014/main" id="{DA86927A-AFD7-40D4-8497-EADC01AAA428}"/>
                </a:ext>
              </a:extLst>
            </p:cNvPr>
            <p:cNvSpPr>
              <a:spLocks noChangeAspect="1"/>
            </p:cNvSpPr>
            <p:nvPr/>
          </p:nvSpPr>
          <p:spPr bwMode="auto">
            <a:xfrm>
              <a:off x="3311549" y="5608740"/>
              <a:ext cx="1015241" cy="642961"/>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bg1"/>
            </a:solidFill>
            <a:ln w="127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algn="ctr" defTabSz="913752" fontAlgn="base">
                <a:lnSpc>
                  <a:spcPct val="90000"/>
                </a:lnSpc>
                <a:spcBef>
                  <a:spcPct val="0"/>
                </a:spcBef>
                <a:spcAft>
                  <a:spcPct val="0"/>
                </a:spcAft>
                <a:defRPr/>
              </a:pPr>
              <a:endParaRPr lang="en-IN" b="1">
                <a:solidFill>
                  <a:srgbClr val="000000"/>
                </a:solidFill>
                <a:latin typeface="Segoe UI Semilight" panose="020B0402040204020203" pitchFamily="34" charset="0"/>
                <a:ea typeface="Segoe UI" pitchFamily="34" charset="0"/>
                <a:cs typeface="Segoe UI Semilight" panose="020B0402040204020203" pitchFamily="34" charset="0"/>
              </a:endParaRPr>
            </a:p>
          </p:txBody>
        </p:sp>
      </p:grpSp>
    </p:spTree>
    <p:extLst>
      <p:ext uri="{BB962C8B-B14F-4D97-AF65-F5344CB8AC3E}">
        <p14:creationId xmlns:p14="http://schemas.microsoft.com/office/powerpoint/2010/main" val="725097345"/>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F56AFD6-3FBA-49FE-AE87-F9CB2A755BDE}"/>
              </a:ext>
            </a:extLst>
          </p:cNvPr>
          <p:cNvSpPr>
            <a:spLocks noGrp="1"/>
          </p:cNvSpPr>
          <p:nvPr>
            <p:ph type="title"/>
          </p:nvPr>
        </p:nvSpPr>
        <p:spPr/>
        <p:txBody>
          <a:bodyPr/>
          <a:lstStyle/>
          <a:p>
            <a:r>
              <a:rPr lang="en-AU" b="1"/>
              <a:t>Apps &amp; Developer Tools</a:t>
            </a:r>
            <a:endParaRPr lang="en-AU"/>
          </a:p>
        </p:txBody>
      </p:sp>
      <p:sp>
        <p:nvSpPr>
          <p:cNvPr id="4" name="Text Placeholder 3">
            <a:extLst>
              <a:ext uri="{FF2B5EF4-FFF2-40B4-BE49-F238E27FC236}">
                <a16:creationId xmlns:a16="http://schemas.microsoft.com/office/drawing/2014/main" id="{497AAE88-7F37-441A-8D30-CEA169E51679}"/>
              </a:ext>
            </a:extLst>
          </p:cNvPr>
          <p:cNvSpPr>
            <a:spLocks noGrp="1"/>
          </p:cNvSpPr>
          <p:nvPr>
            <p:ph type="body" sz="quarter" idx="10"/>
          </p:nvPr>
        </p:nvSpPr>
        <p:spPr>
          <a:xfrm>
            <a:off x="274638" y="1212850"/>
            <a:ext cx="11888787" cy="4339650"/>
          </a:xfrm>
        </p:spPr>
        <p:txBody>
          <a:bodyPr/>
          <a:lstStyle/>
          <a:p>
            <a:pPr marL="571500" indent="-571500">
              <a:buFont typeface="Arial" panose="020B0604020202020204" pitchFamily="34" charset="0"/>
              <a:buChar char="•"/>
            </a:pPr>
            <a:r>
              <a:rPr lang="en-AU"/>
              <a:t>Durable Functions</a:t>
            </a:r>
          </a:p>
          <a:p>
            <a:pPr marL="571500" indent="-571500">
              <a:buFont typeface="Arial" panose="020B0604020202020204" pitchFamily="34" charset="0"/>
              <a:buChar char="•"/>
            </a:pPr>
            <a:r>
              <a:rPr lang="en-US"/>
              <a:t>Visual Studio Live Share  </a:t>
            </a:r>
          </a:p>
          <a:p>
            <a:pPr marL="571500" indent="-571500">
              <a:buFont typeface="Arial" panose="020B0604020202020204" pitchFamily="34" charset="0"/>
              <a:buChar char="•"/>
            </a:pPr>
            <a:r>
              <a:rPr lang="en-US"/>
              <a:t>Visual Studio Release Gates </a:t>
            </a:r>
          </a:p>
          <a:p>
            <a:pPr marL="571500" indent="-571500">
              <a:buFont typeface="Arial" panose="020B0604020202020204" pitchFamily="34" charset="0"/>
              <a:buChar char="•"/>
            </a:pPr>
            <a:r>
              <a:rPr lang="en-US"/>
              <a:t>Azure Lab Services </a:t>
            </a:r>
            <a:endParaRPr lang="en-AU"/>
          </a:p>
          <a:p>
            <a:pPr marL="571500" indent="-571500">
              <a:buFont typeface="Arial" panose="020B0604020202020204" pitchFamily="34" charset="0"/>
              <a:buChar char="•"/>
            </a:pPr>
            <a:endParaRPr lang="en-AU"/>
          </a:p>
          <a:p>
            <a:pPr marL="571500" indent="-571500">
              <a:buFont typeface="Arial" panose="020B0604020202020204" pitchFamily="34" charset="0"/>
              <a:buChar char="•"/>
            </a:pPr>
            <a:endParaRPr lang="en-AU"/>
          </a:p>
          <a:p>
            <a:endParaRPr lang="en-AU"/>
          </a:p>
        </p:txBody>
      </p:sp>
    </p:spTree>
    <p:extLst>
      <p:ext uri="{BB962C8B-B14F-4D97-AF65-F5344CB8AC3E}">
        <p14:creationId xmlns:p14="http://schemas.microsoft.com/office/powerpoint/2010/main" val="1390819627"/>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lstStyle/>
          <a:p>
            <a:r>
              <a:rPr lang="en-US"/>
              <a:t>Azure Serverless application platform</a:t>
            </a:r>
          </a:p>
        </p:txBody>
      </p:sp>
      <p:sp>
        <p:nvSpPr>
          <p:cNvPr id="16" name="Rectangle 15"/>
          <p:cNvSpPr/>
          <p:nvPr/>
        </p:nvSpPr>
        <p:spPr bwMode="auto">
          <a:xfrm>
            <a:off x="3521129" y="1702776"/>
            <a:ext cx="8095020" cy="4487810"/>
          </a:xfrm>
          <a:prstGeom prst="rect">
            <a:avLst/>
          </a:prstGeom>
          <a:solidFill>
            <a:schemeClr val="bg1"/>
          </a:solidFill>
          <a:ln w="28575">
            <a:solidFill>
              <a:schemeClr val="accent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1328" tIns="257029" rIns="171328" bIns="137062" numCol="1" spcCol="0" rtlCol="0" fromWordArt="0" anchor="t" anchorCtr="0" forceAA="0" compatLnSpc="1">
            <a:prstTxWarp prst="textNoShape">
              <a:avLst/>
            </a:prstTxWarp>
            <a:noAutofit/>
          </a:bodyPr>
          <a:lstStyle/>
          <a:p>
            <a:pPr algn="ctr" defTabSz="873364" fontAlgn="base">
              <a:lnSpc>
                <a:spcPct val="90000"/>
              </a:lnSpc>
              <a:spcBef>
                <a:spcPct val="0"/>
              </a:spcBef>
              <a:spcAft>
                <a:spcPct val="0"/>
              </a:spcAft>
              <a:defRPr/>
            </a:pPr>
            <a:r>
              <a:rPr lang="en-US" sz="1875" b="1">
                <a:gradFill>
                  <a:gsLst>
                    <a:gs pos="0">
                      <a:srgbClr val="353535"/>
                    </a:gs>
                    <a:gs pos="100000">
                      <a:srgbClr val="353535"/>
                    </a:gs>
                  </a:gsLst>
                  <a:lin ang="5400000" scaled="0"/>
                </a:gradFill>
                <a:latin typeface="Segoe UI"/>
                <a:cs typeface="Segoe UI" pitchFamily="34" charset="0"/>
              </a:rPr>
              <a:t>Platform</a:t>
            </a:r>
          </a:p>
        </p:txBody>
      </p:sp>
      <p:grpSp>
        <p:nvGrpSpPr>
          <p:cNvPr id="36" name="Group 35">
            <a:extLst>
              <a:ext uri="{FF2B5EF4-FFF2-40B4-BE49-F238E27FC236}">
                <a16:creationId xmlns:a16="http://schemas.microsoft.com/office/drawing/2014/main" id="{175652AA-13F9-4707-A9C6-B55726FC4687}"/>
              </a:ext>
            </a:extLst>
          </p:cNvPr>
          <p:cNvGrpSpPr/>
          <p:nvPr/>
        </p:nvGrpSpPr>
        <p:grpSpPr>
          <a:xfrm>
            <a:off x="6272369" y="2468394"/>
            <a:ext cx="2618404" cy="1884802"/>
            <a:chOff x="6265951" y="2389036"/>
            <a:chExt cx="2794153" cy="2011312"/>
          </a:xfrm>
        </p:grpSpPr>
        <p:sp>
          <p:nvSpPr>
            <p:cNvPr id="58" name="Rectangle 57"/>
            <p:cNvSpPr/>
            <p:nvPr/>
          </p:nvSpPr>
          <p:spPr bwMode="auto">
            <a:xfrm>
              <a:off x="6265951" y="2389036"/>
              <a:ext cx="2794153" cy="6056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73943" tIns="139832" rIns="174789" bIns="139832" numCol="1" spcCol="0" rtlCol="0" fromWordArt="0" anchor="ctr" anchorCtr="0" forceAA="0" compatLnSpc="1">
              <a:prstTxWarp prst="textNoShape">
                <a:avLst/>
              </a:prstTxWarp>
              <a:noAutofit/>
            </a:bodyPr>
            <a:lstStyle/>
            <a:p>
              <a:pPr defTabSz="891086" fontAlgn="base">
                <a:lnSpc>
                  <a:spcPct val="90000"/>
                </a:lnSpc>
                <a:spcBef>
                  <a:spcPct val="0"/>
                </a:spcBef>
                <a:spcAft>
                  <a:spcPct val="0"/>
                </a:spcAft>
                <a:defRPr/>
              </a:pPr>
              <a:r>
                <a:rPr lang="en-US" sz="1875" b="1">
                  <a:gradFill>
                    <a:gsLst>
                      <a:gs pos="0">
                        <a:srgbClr val="FFFFFF"/>
                      </a:gs>
                      <a:gs pos="100000">
                        <a:srgbClr val="FFFFFF"/>
                      </a:gs>
                    </a:gsLst>
                    <a:lin ang="5400000" scaled="0"/>
                  </a:gradFill>
                  <a:latin typeface="Segoe UI Semilight"/>
                  <a:ea typeface="Segoe UI" pitchFamily="34" charset="0"/>
                  <a:cs typeface="Segoe UI" pitchFamily="34" charset="0"/>
                </a:rPr>
                <a:t>Logic Apps</a:t>
              </a:r>
            </a:p>
          </p:txBody>
        </p:sp>
        <p:sp>
          <p:nvSpPr>
            <p:cNvPr id="66" name="Rectangle 65"/>
            <p:cNvSpPr/>
            <p:nvPr/>
          </p:nvSpPr>
          <p:spPr bwMode="auto">
            <a:xfrm>
              <a:off x="6265951" y="2994701"/>
              <a:ext cx="2794153" cy="1405647"/>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4789" tIns="139832" rIns="174789" bIns="139832" numCol="1" spcCol="0" rtlCol="0" fromWordArt="0" anchor="ctr" anchorCtr="0" forceAA="0" compatLnSpc="1">
              <a:prstTxWarp prst="textNoShape">
                <a:avLst/>
              </a:prstTxWarp>
              <a:noAutofit/>
            </a:bodyPr>
            <a:lstStyle/>
            <a:p>
              <a:pPr algn="ctr" defTabSz="873806">
                <a:lnSpc>
                  <a:spcPct val="90000"/>
                </a:lnSpc>
                <a:spcAft>
                  <a:spcPts val="562"/>
                </a:spcAft>
                <a:defRPr/>
              </a:pPr>
              <a:r>
                <a:rPr lang="en-US" sz="1498">
                  <a:gradFill>
                    <a:gsLst>
                      <a:gs pos="1250">
                        <a:srgbClr val="353535"/>
                      </a:gs>
                      <a:gs pos="100000">
                        <a:srgbClr val="353535"/>
                      </a:gs>
                    </a:gsLst>
                    <a:lin ang="5400000" scaled="0"/>
                  </a:gradFill>
                  <a:latin typeface="Segoe UI Semilight"/>
                  <a:ea typeface="Times New Roman" panose="02020603050405020304" pitchFamily="18" charset="0"/>
                </a:rPr>
                <a:t>Design workflows and orchestrate processes</a:t>
              </a:r>
              <a:endParaRPr lang="en-US" sz="1498">
                <a:gradFill>
                  <a:gsLst>
                    <a:gs pos="1250">
                      <a:srgbClr val="353535"/>
                    </a:gs>
                    <a:gs pos="100000">
                      <a:srgbClr val="353535"/>
                    </a:gs>
                  </a:gsLst>
                  <a:lin ang="5400000" scaled="0"/>
                </a:gradFill>
                <a:latin typeface="Segoe UI Semilight"/>
                <a:ea typeface="Calibri" panose="020F0502020204030204" pitchFamily="34" charset="0"/>
              </a:endParaRPr>
            </a:p>
          </p:txBody>
        </p:sp>
        <p:grpSp>
          <p:nvGrpSpPr>
            <p:cNvPr id="21" name="Group 20"/>
            <p:cNvGrpSpPr/>
            <p:nvPr/>
          </p:nvGrpSpPr>
          <p:grpSpPr>
            <a:xfrm>
              <a:off x="6478718" y="2558746"/>
              <a:ext cx="499172" cy="273354"/>
              <a:chOff x="7712710" y="2866532"/>
              <a:chExt cx="900970" cy="493385"/>
            </a:xfrm>
          </p:grpSpPr>
          <p:sp>
            <p:nvSpPr>
              <p:cNvPr id="2" name="Rectangle 1"/>
              <p:cNvSpPr/>
              <p:nvPr/>
            </p:nvSpPr>
            <p:spPr bwMode="auto">
              <a:xfrm>
                <a:off x="8088848" y="2869853"/>
                <a:ext cx="148000" cy="148000"/>
              </a:xfrm>
              <a:prstGeom prst="rect">
                <a:avLst/>
              </a:prstGeom>
              <a:no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1328" tIns="137062" rIns="171328" bIns="137062" numCol="1" spcCol="0" rtlCol="0" fromWordArt="0" anchor="t" anchorCtr="0" forceAA="0" compatLnSpc="1">
                <a:prstTxWarp prst="textNoShape">
                  <a:avLst/>
                </a:prstTxWarp>
                <a:noAutofit/>
              </a:bodyPr>
              <a:lstStyle/>
              <a:p>
                <a:pPr algn="ctr" defTabSz="873364" fontAlgn="base">
                  <a:lnSpc>
                    <a:spcPct val="90000"/>
                  </a:lnSpc>
                  <a:spcBef>
                    <a:spcPct val="0"/>
                  </a:spcBef>
                  <a:spcAft>
                    <a:spcPct val="0"/>
                  </a:spcAft>
                  <a:defRPr/>
                </a:pPr>
                <a:endParaRPr lang="en-US" sz="225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5" name="Rectangle 54"/>
              <p:cNvSpPr/>
              <p:nvPr/>
            </p:nvSpPr>
            <p:spPr bwMode="auto">
              <a:xfrm>
                <a:off x="8263038" y="3207942"/>
                <a:ext cx="148000" cy="148000"/>
              </a:xfrm>
              <a:prstGeom prst="rect">
                <a:avLst/>
              </a:prstGeom>
              <a:no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1328" tIns="137062" rIns="171328" bIns="137062" numCol="1" spcCol="0" rtlCol="0" fromWordArt="0" anchor="t" anchorCtr="0" forceAA="0" compatLnSpc="1">
                <a:prstTxWarp prst="textNoShape">
                  <a:avLst/>
                </a:prstTxWarp>
                <a:noAutofit/>
              </a:bodyPr>
              <a:lstStyle/>
              <a:p>
                <a:pPr algn="ctr" defTabSz="873364" fontAlgn="base">
                  <a:lnSpc>
                    <a:spcPct val="90000"/>
                  </a:lnSpc>
                  <a:spcBef>
                    <a:spcPct val="0"/>
                  </a:spcBef>
                  <a:spcAft>
                    <a:spcPct val="0"/>
                  </a:spcAft>
                  <a:defRPr/>
                </a:pPr>
                <a:endParaRPr lang="en-US" sz="225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6" name="Rectangle 55"/>
              <p:cNvSpPr/>
              <p:nvPr/>
            </p:nvSpPr>
            <p:spPr bwMode="auto">
              <a:xfrm>
                <a:off x="7912395" y="3207942"/>
                <a:ext cx="148000" cy="148000"/>
              </a:xfrm>
              <a:prstGeom prst="rect">
                <a:avLst/>
              </a:prstGeom>
              <a:no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1328" tIns="137062" rIns="171328" bIns="137062" numCol="1" spcCol="0" rtlCol="0" fromWordArt="0" anchor="t" anchorCtr="0" forceAA="0" compatLnSpc="1">
                <a:prstTxWarp prst="textNoShape">
                  <a:avLst/>
                </a:prstTxWarp>
                <a:noAutofit/>
              </a:bodyPr>
              <a:lstStyle/>
              <a:p>
                <a:pPr algn="ctr" defTabSz="873364" fontAlgn="base">
                  <a:lnSpc>
                    <a:spcPct val="90000"/>
                  </a:lnSpc>
                  <a:spcBef>
                    <a:spcPct val="0"/>
                  </a:spcBef>
                  <a:spcAft>
                    <a:spcPct val="0"/>
                  </a:spcAft>
                  <a:defRPr/>
                </a:pPr>
                <a:endParaRPr lang="en-US" sz="225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 name="Left Brace 9"/>
              <p:cNvSpPr/>
              <p:nvPr/>
            </p:nvSpPr>
            <p:spPr>
              <a:xfrm rot="5400000">
                <a:off x="8069263" y="2936571"/>
                <a:ext cx="184907" cy="347471"/>
              </a:xfrm>
              <a:prstGeom prst="leftBrace">
                <a:avLst>
                  <a:gd name="adj1" fmla="val 51383"/>
                  <a:gd name="adj2" fmla="val 50000"/>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873568">
                  <a:defRPr/>
                </a:pPr>
                <a:endParaRPr lang="en-US" sz="1688">
                  <a:solidFill>
                    <a:srgbClr val="505050"/>
                  </a:solidFill>
                  <a:latin typeface="Segoe UI"/>
                </a:endParaRPr>
              </a:p>
            </p:txBody>
          </p:sp>
          <p:sp>
            <p:nvSpPr>
              <p:cNvPr id="61" name="Left Brace 60"/>
              <p:cNvSpPr/>
              <p:nvPr/>
            </p:nvSpPr>
            <p:spPr>
              <a:xfrm rot="10800000">
                <a:off x="8469317" y="2866532"/>
                <a:ext cx="144363" cy="493385"/>
              </a:xfrm>
              <a:prstGeom prst="leftBrace">
                <a:avLst>
                  <a:gd name="adj1" fmla="val 51383"/>
                  <a:gd name="adj2" fmla="val 50000"/>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873568">
                  <a:defRPr/>
                </a:pPr>
                <a:endParaRPr lang="en-US" sz="1688">
                  <a:solidFill>
                    <a:srgbClr val="505050"/>
                  </a:solidFill>
                  <a:latin typeface="Segoe UI"/>
                </a:endParaRPr>
              </a:p>
            </p:txBody>
          </p:sp>
          <p:sp>
            <p:nvSpPr>
              <p:cNvPr id="62" name="Left Brace 61"/>
              <p:cNvSpPr/>
              <p:nvPr/>
            </p:nvSpPr>
            <p:spPr>
              <a:xfrm rot="10800000" flipH="1">
                <a:off x="7712710" y="2866532"/>
                <a:ext cx="144363" cy="493385"/>
              </a:xfrm>
              <a:prstGeom prst="leftBrace">
                <a:avLst>
                  <a:gd name="adj1" fmla="val 51383"/>
                  <a:gd name="adj2" fmla="val 50000"/>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873568">
                  <a:defRPr/>
                </a:pPr>
                <a:endParaRPr lang="en-US" sz="1688">
                  <a:solidFill>
                    <a:srgbClr val="505050"/>
                  </a:solidFill>
                  <a:latin typeface="Segoe UI"/>
                </a:endParaRPr>
              </a:p>
            </p:txBody>
          </p:sp>
        </p:grpSp>
      </p:grpSp>
      <p:sp>
        <p:nvSpPr>
          <p:cNvPr id="78" name="Rectangle 77"/>
          <p:cNvSpPr/>
          <p:nvPr/>
        </p:nvSpPr>
        <p:spPr bwMode="auto">
          <a:xfrm>
            <a:off x="8936896" y="5025391"/>
            <a:ext cx="1262468" cy="106597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37062" rIns="0" bIns="137062" numCol="1" spcCol="0" rtlCol="0" fromWordArt="0" anchor="t" anchorCtr="0" forceAA="0" compatLnSpc="1">
            <a:prstTxWarp prst="textNoShape">
              <a:avLst/>
            </a:prstTxWarp>
            <a:noAutofit/>
          </a:bodyPr>
          <a:lstStyle/>
          <a:p>
            <a:pPr algn="ctr" defTabSz="873364" fontAlgn="base">
              <a:lnSpc>
                <a:spcPct val="90000"/>
              </a:lnSpc>
              <a:spcBef>
                <a:spcPct val="0"/>
              </a:spcBef>
              <a:spcAft>
                <a:spcPct val="0"/>
              </a:spcAft>
              <a:defRPr/>
            </a:pPr>
            <a:r>
              <a:rPr lang="en-US" sz="1310" kern="0">
                <a:gradFill>
                  <a:gsLst>
                    <a:gs pos="0">
                      <a:srgbClr val="FFFFFF"/>
                    </a:gs>
                    <a:gs pos="100000">
                      <a:srgbClr val="FFFFFF"/>
                    </a:gs>
                  </a:gsLst>
                  <a:lin ang="5400000" scaled="0"/>
                </a:gradFill>
                <a:latin typeface="Segoe UI"/>
                <a:cs typeface="Segoe UI" pitchFamily="34" charset="0"/>
              </a:rPr>
              <a:t>Analytics</a:t>
            </a:r>
          </a:p>
        </p:txBody>
      </p:sp>
      <p:sp>
        <p:nvSpPr>
          <p:cNvPr id="73" name="Rectangle 72"/>
          <p:cNvSpPr/>
          <p:nvPr/>
        </p:nvSpPr>
        <p:spPr bwMode="auto">
          <a:xfrm>
            <a:off x="3611828" y="5025391"/>
            <a:ext cx="1262468" cy="106597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37062" rIns="0" bIns="137062" numCol="1" spcCol="0" rtlCol="0" fromWordArt="0" anchor="t" anchorCtr="0" forceAA="0" compatLnSpc="1">
            <a:prstTxWarp prst="textNoShape">
              <a:avLst/>
            </a:prstTxWarp>
            <a:noAutofit/>
          </a:bodyPr>
          <a:lstStyle/>
          <a:p>
            <a:pPr algn="ctr" defTabSz="873364" fontAlgn="base">
              <a:lnSpc>
                <a:spcPct val="90000"/>
              </a:lnSpc>
              <a:spcBef>
                <a:spcPct val="0"/>
              </a:spcBef>
              <a:spcAft>
                <a:spcPct val="0"/>
              </a:spcAft>
              <a:defRPr/>
            </a:pPr>
            <a:r>
              <a:rPr lang="en-US" sz="1310" kern="0">
                <a:gradFill>
                  <a:gsLst>
                    <a:gs pos="0">
                      <a:srgbClr val="FFFFFF"/>
                    </a:gs>
                    <a:gs pos="100000">
                      <a:srgbClr val="FFFFFF"/>
                    </a:gs>
                  </a:gsLst>
                  <a:lin ang="5400000" scaled="0"/>
                </a:gradFill>
                <a:latin typeface="Segoe UI"/>
                <a:cs typeface="Segoe UI" pitchFamily="34" charset="0"/>
              </a:rPr>
              <a:t>Database</a:t>
            </a:r>
          </a:p>
        </p:txBody>
      </p:sp>
      <p:sp>
        <p:nvSpPr>
          <p:cNvPr id="76" name="Rectangle 75"/>
          <p:cNvSpPr/>
          <p:nvPr/>
        </p:nvSpPr>
        <p:spPr bwMode="auto">
          <a:xfrm>
            <a:off x="4943095" y="5025391"/>
            <a:ext cx="1262468" cy="106597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37062" rIns="0" bIns="137062" numCol="1" spcCol="0" rtlCol="0" fromWordArt="0" anchor="t" anchorCtr="0" forceAA="0" compatLnSpc="1">
            <a:prstTxWarp prst="textNoShape">
              <a:avLst/>
            </a:prstTxWarp>
            <a:noAutofit/>
          </a:bodyPr>
          <a:lstStyle/>
          <a:p>
            <a:pPr algn="ctr" defTabSz="873364" fontAlgn="base">
              <a:lnSpc>
                <a:spcPct val="90000"/>
              </a:lnSpc>
              <a:spcBef>
                <a:spcPct val="0"/>
              </a:spcBef>
              <a:spcAft>
                <a:spcPct val="0"/>
              </a:spcAft>
              <a:defRPr/>
            </a:pPr>
            <a:r>
              <a:rPr lang="en-US" sz="1310" kern="0">
                <a:gradFill>
                  <a:gsLst>
                    <a:gs pos="0">
                      <a:srgbClr val="FFFFFF"/>
                    </a:gs>
                    <a:gs pos="100000">
                      <a:srgbClr val="FFFFFF"/>
                    </a:gs>
                  </a:gsLst>
                  <a:lin ang="5400000" scaled="0"/>
                </a:gradFill>
                <a:latin typeface="Segoe UI"/>
                <a:cs typeface="Segoe UI" pitchFamily="34" charset="0"/>
              </a:rPr>
              <a:t>Storage</a:t>
            </a:r>
          </a:p>
        </p:txBody>
      </p:sp>
      <p:sp>
        <p:nvSpPr>
          <p:cNvPr id="7" name="Rectangle 6"/>
          <p:cNvSpPr/>
          <p:nvPr/>
        </p:nvSpPr>
        <p:spPr bwMode="auto">
          <a:xfrm>
            <a:off x="7605629" y="5025391"/>
            <a:ext cx="1262468" cy="106597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37062" rIns="0" bIns="137062" numCol="1" spcCol="0" rtlCol="0" fromWordArt="0" anchor="t" anchorCtr="0" forceAA="0" compatLnSpc="1">
            <a:prstTxWarp prst="textNoShape">
              <a:avLst/>
            </a:prstTxWarp>
            <a:noAutofit/>
          </a:bodyPr>
          <a:lstStyle/>
          <a:p>
            <a:pPr algn="ctr" defTabSz="873364" fontAlgn="base">
              <a:lnSpc>
                <a:spcPct val="90000"/>
              </a:lnSpc>
              <a:spcBef>
                <a:spcPct val="0"/>
              </a:spcBef>
              <a:spcAft>
                <a:spcPct val="0"/>
              </a:spcAft>
              <a:defRPr/>
            </a:pPr>
            <a:r>
              <a:rPr lang="en-US" sz="1310" kern="0">
                <a:gradFill>
                  <a:gsLst>
                    <a:gs pos="0">
                      <a:srgbClr val="FFFFFF"/>
                    </a:gs>
                    <a:gs pos="100000">
                      <a:srgbClr val="FFFFFF"/>
                    </a:gs>
                  </a:gsLst>
                  <a:lin ang="5400000" scaled="0"/>
                </a:gradFill>
                <a:latin typeface="Segoe UI"/>
                <a:cs typeface="Segoe UI" pitchFamily="34" charset="0"/>
              </a:rPr>
              <a:t>IoT</a:t>
            </a:r>
          </a:p>
        </p:txBody>
      </p:sp>
      <p:sp>
        <p:nvSpPr>
          <p:cNvPr id="96" name="Rectangle 95"/>
          <p:cNvSpPr/>
          <p:nvPr/>
        </p:nvSpPr>
        <p:spPr bwMode="auto">
          <a:xfrm>
            <a:off x="6274362" y="5025391"/>
            <a:ext cx="1262468" cy="106597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37062" rIns="0" bIns="137062" numCol="1" spcCol="0" rtlCol="0" fromWordArt="0" anchor="t" anchorCtr="0" forceAA="0" compatLnSpc="1">
            <a:prstTxWarp prst="textNoShape">
              <a:avLst/>
            </a:prstTxWarp>
            <a:noAutofit/>
          </a:bodyPr>
          <a:lstStyle/>
          <a:p>
            <a:pPr algn="ctr" defTabSz="873364" fontAlgn="base">
              <a:lnSpc>
                <a:spcPct val="90000"/>
              </a:lnSpc>
              <a:spcBef>
                <a:spcPct val="0"/>
              </a:spcBef>
              <a:spcAft>
                <a:spcPct val="0"/>
              </a:spcAft>
              <a:defRPr/>
            </a:pPr>
            <a:r>
              <a:rPr lang="en-US" sz="1310" kern="0">
                <a:gradFill>
                  <a:gsLst>
                    <a:gs pos="0">
                      <a:srgbClr val="FFFFFF"/>
                    </a:gs>
                    <a:gs pos="100000">
                      <a:srgbClr val="FFFFFF"/>
                    </a:gs>
                  </a:gsLst>
                  <a:lin ang="5400000" scaled="0"/>
                </a:gradFill>
                <a:latin typeface="Segoe UI"/>
                <a:cs typeface="Segoe UI" pitchFamily="34" charset="0"/>
              </a:rPr>
              <a:t>Security</a:t>
            </a:r>
          </a:p>
        </p:txBody>
      </p:sp>
      <p:sp>
        <p:nvSpPr>
          <p:cNvPr id="71" name="Rectangle 70">
            <a:extLst>
              <a:ext uri="{FF2B5EF4-FFF2-40B4-BE49-F238E27FC236}">
                <a16:creationId xmlns:a16="http://schemas.microsoft.com/office/drawing/2014/main" id="{7FD5E2BC-A87B-4F7C-9EF9-0B3E30EDCC8F}"/>
              </a:ext>
            </a:extLst>
          </p:cNvPr>
          <p:cNvSpPr/>
          <p:nvPr/>
        </p:nvSpPr>
        <p:spPr bwMode="auto">
          <a:xfrm>
            <a:off x="10268163" y="5025391"/>
            <a:ext cx="1262468" cy="106597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37062" rIns="0" bIns="137062" numCol="1" spcCol="0" rtlCol="0" fromWordArt="0" anchor="t" anchorCtr="0" forceAA="0" compatLnSpc="1">
            <a:prstTxWarp prst="textNoShape">
              <a:avLst/>
            </a:prstTxWarp>
            <a:noAutofit/>
          </a:bodyPr>
          <a:lstStyle/>
          <a:p>
            <a:pPr algn="ctr" defTabSz="873364" fontAlgn="base">
              <a:lnSpc>
                <a:spcPct val="90000"/>
              </a:lnSpc>
              <a:spcBef>
                <a:spcPct val="0"/>
              </a:spcBef>
              <a:spcAft>
                <a:spcPct val="0"/>
              </a:spcAft>
              <a:defRPr/>
            </a:pPr>
            <a:r>
              <a:rPr lang="en-US" sz="1310" kern="0">
                <a:gradFill>
                  <a:gsLst>
                    <a:gs pos="0">
                      <a:srgbClr val="FFFFFF"/>
                    </a:gs>
                    <a:gs pos="100000">
                      <a:srgbClr val="FFFFFF"/>
                    </a:gs>
                  </a:gsLst>
                  <a:lin ang="5400000" scaled="0"/>
                </a:gradFill>
                <a:latin typeface="Segoe UI"/>
                <a:cs typeface="Segoe UI" pitchFamily="34" charset="0"/>
              </a:rPr>
              <a:t>Intelligence</a:t>
            </a:r>
          </a:p>
        </p:txBody>
      </p:sp>
      <p:pic>
        <p:nvPicPr>
          <p:cNvPr id="26" name="Picture 2" descr="Image result for azure cosmos db icon">
            <a:hlinkClick r:id="rId3"/>
            <a:extLst>
              <a:ext uri="{FF2B5EF4-FFF2-40B4-BE49-F238E27FC236}">
                <a16:creationId xmlns:a16="http://schemas.microsoft.com/office/drawing/2014/main" id="{B4E57D9A-AA17-47D4-935A-F80D2339844A}"/>
              </a:ext>
            </a:extLst>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brightnessContrast bright="100000" contrast="100000"/>
                    </a14:imgEffect>
                  </a14:imgLayer>
                </a14:imgProps>
              </a:ext>
              <a:ext uri="{28A0092B-C50C-407E-A947-70E740481C1C}">
                <a14:useLocalDpi xmlns:a14="http://schemas.microsoft.com/office/drawing/2010/main" val="0"/>
              </a:ext>
            </a:extLst>
          </a:blip>
          <a:srcRect/>
          <a:stretch>
            <a:fillRect/>
          </a:stretch>
        </p:blipFill>
        <p:spPr bwMode="auto">
          <a:xfrm>
            <a:off x="3836081" y="5555150"/>
            <a:ext cx="762517" cy="400323"/>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8">
            <a:hlinkClick r:id="rId6"/>
            <a:extLst>
              <a:ext uri="{FF2B5EF4-FFF2-40B4-BE49-F238E27FC236}">
                <a16:creationId xmlns:a16="http://schemas.microsoft.com/office/drawing/2014/main" id="{22D9BFE9-5A8F-4B96-A733-55D9CDA4881B}"/>
              </a:ext>
            </a:extLst>
          </p:cNvPr>
          <p:cNvPicPr>
            <a:picLocks noChangeAspect="1"/>
          </p:cNvPicPr>
          <p:nvPr/>
        </p:nvPicPr>
        <p:blipFill>
          <a:blip r:embed="rId7">
            <a:biLevel thresh="25000"/>
          </a:blip>
          <a:stretch>
            <a:fillRect/>
          </a:stretch>
        </p:blipFill>
        <p:spPr>
          <a:xfrm>
            <a:off x="5344771" y="5555151"/>
            <a:ext cx="459115" cy="398025"/>
          </a:xfrm>
          <a:prstGeom prst="rect">
            <a:avLst/>
          </a:prstGeom>
        </p:spPr>
      </p:pic>
      <p:pic>
        <p:nvPicPr>
          <p:cNvPr id="32" name="Picture 6" descr="Related image">
            <a:hlinkClick r:id="rId8"/>
            <a:extLst>
              <a:ext uri="{FF2B5EF4-FFF2-40B4-BE49-F238E27FC236}">
                <a16:creationId xmlns:a16="http://schemas.microsoft.com/office/drawing/2014/main" id="{C3312916-C0B8-4839-85BB-62C440F3BAB3}"/>
              </a:ext>
            </a:extLst>
          </p:cNvPr>
          <p:cNvPicPr>
            <a:picLocks noChangeAspect="1" noChangeArrowheads="1"/>
          </p:cNvPicPr>
          <p:nvPr/>
        </p:nvPicPr>
        <p:blipFill rotWithShape="1">
          <a:blip r:embed="rId9" cstate="print">
            <a:biLevel thresh="25000"/>
            <a:extLst>
              <a:ext uri="{28A0092B-C50C-407E-A947-70E740481C1C}">
                <a14:useLocalDpi xmlns:a14="http://schemas.microsoft.com/office/drawing/2010/main" val="0"/>
              </a:ext>
            </a:extLst>
          </a:blip>
          <a:srcRect t="15849" b="15314"/>
          <a:stretch/>
        </p:blipFill>
        <p:spPr bwMode="auto">
          <a:xfrm>
            <a:off x="10634250" y="5577465"/>
            <a:ext cx="530295" cy="36503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azure stream analytics icon">
            <a:hlinkClick r:id="rId10"/>
            <a:extLst>
              <a:ext uri="{FF2B5EF4-FFF2-40B4-BE49-F238E27FC236}">
                <a16:creationId xmlns:a16="http://schemas.microsoft.com/office/drawing/2014/main" id="{FF9A9356-9504-45FE-853D-229892799C74}"/>
              </a:ext>
            </a:extLst>
          </p:cNvPr>
          <p:cNvPicPr>
            <a:picLocks noChangeAspect="1" noChangeArrowheads="1"/>
          </p:cNvPicPr>
          <p:nvPr/>
        </p:nvPicPr>
        <p:blipFill rotWithShape="1">
          <a:blip r:embed="rId11" cstate="print">
            <a:biLevel thresh="25000"/>
            <a:extLst>
              <a:ext uri="{28A0092B-C50C-407E-A947-70E740481C1C}">
                <a14:useLocalDpi xmlns:a14="http://schemas.microsoft.com/office/drawing/2010/main" val="0"/>
              </a:ext>
            </a:extLst>
          </a:blip>
          <a:srcRect t="7228" b="7991"/>
          <a:stretch/>
        </p:blipFill>
        <p:spPr bwMode="auto">
          <a:xfrm>
            <a:off x="9311478" y="5532798"/>
            <a:ext cx="513309" cy="435197"/>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result for azure IoT icon">
            <a:hlinkClick r:id="rId12"/>
            <a:extLst>
              <a:ext uri="{FF2B5EF4-FFF2-40B4-BE49-F238E27FC236}">
                <a16:creationId xmlns:a16="http://schemas.microsoft.com/office/drawing/2014/main" id="{DF1903EA-0F53-405C-BD61-E1383F067179}"/>
              </a:ext>
            </a:extLst>
          </p:cNvPr>
          <p:cNvPicPr>
            <a:picLocks noChangeAspect="1" noChangeArrowheads="1"/>
          </p:cNvPicPr>
          <p:nvPr/>
        </p:nvPicPr>
        <p:blipFill rotWithShape="1">
          <a:blip r:embed="rId13" cstate="print">
            <a:biLevel thresh="25000"/>
            <a:extLst>
              <a:ext uri="{28A0092B-C50C-407E-A947-70E740481C1C}">
                <a14:useLocalDpi xmlns:a14="http://schemas.microsoft.com/office/drawing/2010/main" val="0"/>
              </a:ext>
            </a:extLst>
          </a:blip>
          <a:srcRect l="23028" r="23306"/>
          <a:stretch/>
        </p:blipFill>
        <p:spPr bwMode="auto">
          <a:xfrm>
            <a:off x="8043150" y="5560676"/>
            <a:ext cx="387429" cy="379008"/>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Image result for azure active directory icon">
            <a:hlinkClick r:id="rId14"/>
            <a:extLst>
              <a:ext uri="{FF2B5EF4-FFF2-40B4-BE49-F238E27FC236}">
                <a16:creationId xmlns:a16="http://schemas.microsoft.com/office/drawing/2014/main" id="{AD844650-CF5F-47A0-93CA-0DACD0DD31F6}"/>
              </a:ext>
            </a:extLst>
          </p:cNvPr>
          <p:cNvPicPr>
            <a:picLocks noChangeAspect="1" noChangeArrowheads="1"/>
          </p:cNvPicPr>
          <p:nvPr/>
        </p:nvPicPr>
        <p:blipFill>
          <a:blip r:embed="rId15" cstate="print">
            <a:biLevel thresh="50000"/>
            <a:extLst>
              <a:ext uri="{28A0092B-C50C-407E-A947-70E740481C1C}">
                <a14:useLocalDpi xmlns:a14="http://schemas.microsoft.com/office/drawing/2010/main" val="0"/>
              </a:ext>
            </a:extLst>
          </a:blip>
          <a:srcRect/>
          <a:stretch>
            <a:fillRect/>
          </a:stretch>
        </p:blipFill>
        <p:spPr bwMode="auto">
          <a:xfrm>
            <a:off x="6693170" y="5543144"/>
            <a:ext cx="424853" cy="424853"/>
          </a:xfrm>
          <a:prstGeom prst="rect">
            <a:avLst/>
          </a:prstGeom>
          <a:noFill/>
          <a:extLst>
            <a:ext uri="{909E8E84-426E-40DD-AFC4-6F175D3DCCD1}">
              <a14:hiddenFill xmlns:a14="http://schemas.microsoft.com/office/drawing/2010/main">
                <a:solidFill>
                  <a:srgbClr val="FFFFFF"/>
                </a:solidFill>
              </a14:hiddenFill>
            </a:ext>
          </a:extLst>
        </p:spPr>
      </p:pic>
      <p:sp>
        <p:nvSpPr>
          <p:cNvPr id="123" name="Rectangle 122"/>
          <p:cNvSpPr/>
          <p:nvPr/>
        </p:nvSpPr>
        <p:spPr bwMode="auto">
          <a:xfrm>
            <a:off x="827584" y="1702776"/>
            <a:ext cx="2473407" cy="4487810"/>
          </a:xfrm>
          <a:prstGeom prst="rect">
            <a:avLst/>
          </a:prstGeom>
          <a:solidFill>
            <a:schemeClr val="bg1"/>
          </a:solidFill>
          <a:ln w="28575">
            <a:solidFill>
              <a:schemeClr val="accent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1328" tIns="257029" rIns="171328" bIns="137062" numCol="1" spcCol="0" rtlCol="0" fromWordArt="0" anchor="t" anchorCtr="0" forceAA="0" compatLnSpc="1">
            <a:prstTxWarp prst="textNoShape">
              <a:avLst/>
            </a:prstTxWarp>
            <a:noAutofit/>
          </a:bodyPr>
          <a:lstStyle/>
          <a:p>
            <a:pPr algn="ctr" defTabSz="873364" fontAlgn="base">
              <a:lnSpc>
                <a:spcPct val="90000"/>
              </a:lnSpc>
              <a:spcBef>
                <a:spcPct val="0"/>
              </a:spcBef>
              <a:spcAft>
                <a:spcPct val="0"/>
              </a:spcAft>
              <a:defRPr/>
            </a:pPr>
            <a:r>
              <a:rPr lang="en-US" sz="1875" b="1">
                <a:gradFill>
                  <a:gsLst>
                    <a:gs pos="0">
                      <a:srgbClr val="353535"/>
                    </a:gs>
                    <a:gs pos="100000">
                      <a:srgbClr val="353535"/>
                    </a:gs>
                  </a:gsLst>
                  <a:lin ang="5400000" scaled="0"/>
                </a:gradFill>
                <a:latin typeface="Segoe UI"/>
                <a:ea typeface="Segoe UI" pitchFamily="34" charset="0"/>
                <a:cs typeface="Segoe UI" pitchFamily="34" charset="0"/>
              </a:rPr>
              <a:t>Development</a:t>
            </a:r>
          </a:p>
        </p:txBody>
      </p:sp>
      <p:sp>
        <p:nvSpPr>
          <p:cNvPr id="106" name="Rectangle 105"/>
          <p:cNvSpPr/>
          <p:nvPr/>
        </p:nvSpPr>
        <p:spPr bwMode="auto">
          <a:xfrm>
            <a:off x="953500" y="3917963"/>
            <a:ext cx="2219018" cy="71121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71088" tIns="137062" rIns="171328" bIns="137062" numCol="1" spcCol="0" rtlCol="0" fromWordArt="0" anchor="ctr" anchorCtr="0" forceAA="0" compatLnSpc="1">
            <a:prstTxWarp prst="textNoShape">
              <a:avLst/>
            </a:prstTxWarp>
            <a:noAutofit/>
          </a:bodyPr>
          <a:lstStyle/>
          <a:p>
            <a:pPr defTabSz="873364" fontAlgn="base">
              <a:lnSpc>
                <a:spcPct val="90000"/>
              </a:lnSpc>
              <a:spcBef>
                <a:spcPct val="0"/>
              </a:spcBef>
              <a:spcAft>
                <a:spcPct val="0"/>
              </a:spcAft>
              <a:defRPr/>
            </a:pPr>
            <a:r>
              <a:rPr lang="en-US" sz="1498" kern="0">
                <a:gradFill>
                  <a:gsLst>
                    <a:gs pos="0">
                      <a:srgbClr val="FFFFFF"/>
                    </a:gs>
                    <a:gs pos="100000">
                      <a:srgbClr val="FFFFFF"/>
                    </a:gs>
                  </a:gsLst>
                  <a:lin ang="5400000" scaled="0"/>
                </a:gradFill>
                <a:latin typeface="Segoe UI"/>
                <a:cs typeface="Segoe UI" pitchFamily="34" charset="0"/>
              </a:rPr>
              <a:t>Local Development</a:t>
            </a:r>
          </a:p>
        </p:txBody>
      </p:sp>
      <p:sp>
        <p:nvSpPr>
          <p:cNvPr id="104" name="Rectangle 103"/>
          <p:cNvSpPr/>
          <p:nvPr/>
        </p:nvSpPr>
        <p:spPr bwMode="auto">
          <a:xfrm>
            <a:off x="953500" y="4649054"/>
            <a:ext cx="2219018" cy="71121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71088" tIns="137062" rIns="171328" bIns="137062" numCol="1" spcCol="0" rtlCol="0" fromWordArt="0" anchor="ctr" anchorCtr="0" forceAA="0" compatLnSpc="1">
            <a:prstTxWarp prst="textNoShape">
              <a:avLst/>
            </a:prstTxWarp>
            <a:noAutofit/>
          </a:bodyPr>
          <a:lstStyle/>
          <a:p>
            <a:pPr defTabSz="873364" fontAlgn="base">
              <a:lnSpc>
                <a:spcPct val="90000"/>
              </a:lnSpc>
              <a:spcBef>
                <a:spcPct val="0"/>
              </a:spcBef>
              <a:spcAft>
                <a:spcPct val="0"/>
              </a:spcAft>
              <a:defRPr/>
            </a:pPr>
            <a:r>
              <a:rPr lang="en-US" sz="1498" kern="0">
                <a:gradFill>
                  <a:gsLst>
                    <a:gs pos="0">
                      <a:srgbClr val="FFFFFF"/>
                    </a:gs>
                    <a:gs pos="100000">
                      <a:srgbClr val="FFFFFF"/>
                    </a:gs>
                  </a:gsLst>
                  <a:lin ang="5400000" scaled="0"/>
                </a:gradFill>
                <a:latin typeface="Segoe UI"/>
                <a:cs typeface="Segoe UI" pitchFamily="34" charset="0"/>
              </a:rPr>
              <a:t>Monitoring</a:t>
            </a:r>
          </a:p>
        </p:txBody>
      </p:sp>
      <p:sp>
        <p:nvSpPr>
          <p:cNvPr id="105" name="Rectangle 104"/>
          <p:cNvSpPr/>
          <p:nvPr/>
        </p:nvSpPr>
        <p:spPr bwMode="auto">
          <a:xfrm>
            <a:off x="953503" y="2458740"/>
            <a:ext cx="2221574" cy="707661"/>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71088" tIns="137062" rIns="171328" bIns="137062" numCol="1" spcCol="0" rtlCol="0" fromWordArt="0" anchor="ctr" anchorCtr="0" forceAA="0" compatLnSpc="1">
            <a:prstTxWarp prst="textNoShape">
              <a:avLst/>
            </a:prstTxWarp>
            <a:noAutofit/>
          </a:bodyPr>
          <a:lstStyle/>
          <a:p>
            <a:pPr defTabSz="873364" fontAlgn="base">
              <a:lnSpc>
                <a:spcPct val="90000"/>
              </a:lnSpc>
              <a:spcBef>
                <a:spcPct val="0"/>
              </a:spcBef>
              <a:spcAft>
                <a:spcPct val="0"/>
              </a:spcAft>
              <a:defRPr/>
            </a:pPr>
            <a:r>
              <a:rPr lang="en-US" sz="1498" kern="0">
                <a:gradFill>
                  <a:gsLst>
                    <a:gs pos="0">
                      <a:srgbClr val="FFFFFF"/>
                    </a:gs>
                    <a:gs pos="100000">
                      <a:srgbClr val="FFFFFF"/>
                    </a:gs>
                  </a:gsLst>
                  <a:lin ang="5400000" scaled="0"/>
                </a:gradFill>
                <a:latin typeface="Segoe UI"/>
                <a:cs typeface="Segoe UI" pitchFamily="34" charset="0"/>
              </a:rPr>
              <a:t>IDE support</a:t>
            </a:r>
          </a:p>
        </p:txBody>
      </p:sp>
      <p:sp>
        <p:nvSpPr>
          <p:cNvPr id="107" name="Rectangle 106"/>
          <p:cNvSpPr/>
          <p:nvPr/>
        </p:nvSpPr>
        <p:spPr bwMode="auto">
          <a:xfrm>
            <a:off x="953500" y="3189130"/>
            <a:ext cx="2219018" cy="71121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71088" tIns="137062" rIns="171328" bIns="137062" numCol="1" spcCol="0" rtlCol="0" fromWordArt="0" anchor="ctr" anchorCtr="0" forceAA="0" compatLnSpc="1">
            <a:prstTxWarp prst="textNoShape">
              <a:avLst/>
            </a:prstTxWarp>
            <a:noAutofit/>
          </a:bodyPr>
          <a:lstStyle/>
          <a:p>
            <a:pPr defTabSz="873364" fontAlgn="base">
              <a:lnSpc>
                <a:spcPct val="90000"/>
              </a:lnSpc>
              <a:spcBef>
                <a:spcPct val="0"/>
              </a:spcBef>
              <a:spcAft>
                <a:spcPct val="0"/>
              </a:spcAft>
              <a:defRPr/>
            </a:pPr>
            <a:r>
              <a:rPr lang="en-US" sz="1498" kern="0">
                <a:gradFill>
                  <a:gsLst>
                    <a:gs pos="0">
                      <a:srgbClr val="FFFFFF"/>
                    </a:gs>
                    <a:gs pos="100000">
                      <a:srgbClr val="FFFFFF"/>
                    </a:gs>
                  </a:gsLst>
                  <a:lin ang="5400000" scaled="0"/>
                </a:gradFill>
                <a:latin typeface="Segoe UI"/>
                <a:cs typeface="Segoe UI" pitchFamily="34" charset="0"/>
              </a:rPr>
              <a:t>Integrated DevOps</a:t>
            </a:r>
          </a:p>
        </p:txBody>
      </p:sp>
      <p:sp>
        <p:nvSpPr>
          <p:cNvPr id="72" name="Rectangle 71">
            <a:extLst>
              <a:ext uri="{FF2B5EF4-FFF2-40B4-BE49-F238E27FC236}">
                <a16:creationId xmlns:a16="http://schemas.microsoft.com/office/drawing/2014/main" id="{2E6D62AC-4DD7-48DB-85B1-19777ED47C42}"/>
              </a:ext>
            </a:extLst>
          </p:cNvPr>
          <p:cNvSpPr/>
          <p:nvPr/>
        </p:nvSpPr>
        <p:spPr bwMode="auto">
          <a:xfrm>
            <a:off x="953500" y="5380147"/>
            <a:ext cx="2219018" cy="71121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71088" tIns="137062" rIns="171328" bIns="137062" numCol="1" spcCol="0" rtlCol="0" fromWordArt="0" anchor="ctr" anchorCtr="0" forceAA="0" compatLnSpc="1">
            <a:prstTxWarp prst="textNoShape">
              <a:avLst/>
            </a:prstTxWarp>
            <a:noAutofit/>
          </a:bodyPr>
          <a:lstStyle/>
          <a:p>
            <a:pPr defTabSz="873364" fontAlgn="base">
              <a:lnSpc>
                <a:spcPct val="90000"/>
              </a:lnSpc>
              <a:spcBef>
                <a:spcPct val="0"/>
              </a:spcBef>
              <a:spcAft>
                <a:spcPct val="0"/>
              </a:spcAft>
              <a:defRPr/>
            </a:pPr>
            <a:r>
              <a:rPr lang="en-US" sz="1498" kern="0">
                <a:gradFill>
                  <a:gsLst>
                    <a:gs pos="0">
                      <a:srgbClr val="FFFFFF"/>
                    </a:gs>
                    <a:gs pos="100000">
                      <a:srgbClr val="FFFFFF"/>
                    </a:gs>
                  </a:gsLst>
                  <a:lin ang="5400000" scaled="0"/>
                </a:gradFill>
                <a:latin typeface="Segoe UI"/>
                <a:cs typeface="Segoe UI" pitchFamily="34" charset="0"/>
              </a:rPr>
              <a:t>Visual Debug History</a:t>
            </a:r>
          </a:p>
        </p:txBody>
      </p:sp>
      <p:sp>
        <p:nvSpPr>
          <p:cNvPr id="67" name="Freeform 33"/>
          <p:cNvSpPr>
            <a:spLocks noEditPoints="1"/>
          </p:cNvSpPr>
          <p:nvPr/>
        </p:nvSpPr>
        <p:spPr bwMode="auto">
          <a:xfrm>
            <a:off x="1166939" y="4118101"/>
            <a:ext cx="344807" cy="310941"/>
          </a:xfrm>
          <a:custGeom>
            <a:avLst/>
            <a:gdLst>
              <a:gd name="T0" fmla="*/ 110 w 236"/>
              <a:gd name="T1" fmla="*/ 0 h 204"/>
              <a:gd name="T2" fmla="*/ 110 w 236"/>
              <a:gd name="T3" fmla="*/ 51 h 204"/>
              <a:gd name="T4" fmla="*/ 0 w 236"/>
              <a:gd name="T5" fmla="*/ 51 h 204"/>
              <a:gd name="T6" fmla="*/ 0 w 236"/>
              <a:gd name="T7" fmla="*/ 60 h 204"/>
              <a:gd name="T8" fmla="*/ 0 w 236"/>
              <a:gd name="T9" fmla="*/ 170 h 204"/>
              <a:gd name="T10" fmla="*/ 84 w 236"/>
              <a:gd name="T11" fmla="*/ 170 h 204"/>
              <a:gd name="T12" fmla="*/ 84 w 236"/>
              <a:gd name="T13" fmla="*/ 187 h 204"/>
              <a:gd name="T14" fmla="*/ 51 w 236"/>
              <a:gd name="T15" fmla="*/ 187 h 204"/>
              <a:gd name="T16" fmla="*/ 51 w 236"/>
              <a:gd name="T17" fmla="*/ 204 h 204"/>
              <a:gd name="T18" fmla="*/ 236 w 236"/>
              <a:gd name="T19" fmla="*/ 204 h 204"/>
              <a:gd name="T20" fmla="*/ 236 w 236"/>
              <a:gd name="T21" fmla="*/ 0 h 204"/>
              <a:gd name="T22" fmla="*/ 110 w 236"/>
              <a:gd name="T23" fmla="*/ 0 h 204"/>
              <a:gd name="T24" fmla="*/ 126 w 236"/>
              <a:gd name="T25" fmla="*/ 17 h 204"/>
              <a:gd name="T26" fmla="*/ 219 w 236"/>
              <a:gd name="T27" fmla="*/ 17 h 204"/>
              <a:gd name="T28" fmla="*/ 219 w 236"/>
              <a:gd name="T29" fmla="*/ 68 h 204"/>
              <a:gd name="T30" fmla="*/ 177 w 236"/>
              <a:gd name="T31" fmla="*/ 68 h 204"/>
              <a:gd name="T32" fmla="*/ 177 w 236"/>
              <a:gd name="T33" fmla="*/ 51 h 204"/>
              <a:gd name="T34" fmla="*/ 126 w 236"/>
              <a:gd name="T35" fmla="*/ 51 h 204"/>
              <a:gd name="T36" fmla="*/ 126 w 236"/>
              <a:gd name="T37" fmla="*/ 17 h 204"/>
              <a:gd name="T38" fmla="*/ 177 w 236"/>
              <a:gd name="T39" fmla="*/ 85 h 204"/>
              <a:gd name="T40" fmla="*/ 219 w 236"/>
              <a:gd name="T41" fmla="*/ 85 h 204"/>
              <a:gd name="T42" fmla="*/ 219 w 236"/>
              <a:gd name="T43" fmla="*/ 119 h 204"/>
              <a:gd name="T44" fmla="*/ 177 w 236"/>
              <a:gd name="T45" fmla="*/ 119 h 204"/>
              <a:gd name="T46" fmla="*/ 177 w 236"/>
              <a:gd name="T47" fmla="*/ 85 h 204"/>
              <a:gd name="T48" fmla="*/ 17 w 236"/>
              <a:gd name="T49" fmla="*/ 68 h 204"/>
              <a:gd name="T50" fmla="*/ 160 w 236"/>
              <a:gd name="T51" fmla="*/ 68 h 204"/>
              <a:gd name="T52" fmla="*/ 160 w 236"/>
              <a:gd name="T53" fmla="*/ 153 h 204"/>
              <a:gd name="T54" fmla="*/ 17 w 236"/>
              <a:gd name="T55" fmla="*/ 153 h 204"/>
              <a:gd name="T56" fmla="*/ 17 w 236"/>
              <a:gd name="T57" fmla="*/ 68 h 204"/>
              <a:gd name="T58" fmla="*/ 101 w 236"/>
              <a:gd name="T59" fmla="*/ 187 h 204"/>
              <a:gd name="T60" fmla="*/ 101 w 236"/>
              <a:gd name="T61" fmla="*/ 170 h 204"/>
              <a:gd name="T62" fmla="*/ 177 w 236"/>
              <a:gd name="T63" fmla="*/ 170 h 204"/>
              <a:gd name="T64" fmla="*/ 177 w 236"/>
              <a:gd name="T65" fmla="*/ 136 h 204"/>
              <a:gd name="T66" fmla="*/ 219 w 236"/>
              <a:gd name="T67" fmla="*/ 136 h 204"/>
              <a:gd name="T68" fmla="*/ 219 w 236"/>
              <a:gd name="T69" fmla="*/ 187 h 204"/>
              <a:gd name="T70" fmla="*/ 101 w 236"/>
              <a:gd name="T71" fmla="*/ 187 h 204"/>
              <a:gd name="T72" fmla="*/ 202 w 236"/>
              <a:gd name="T73" fmla="*/ 51 h 204"/>
              <a:gd name="T74" fmla="*/ 185 w 236"/>
              <a:gd name="T75" fmla="*/ 51 h 204"/>
              <a:gd name="T76" fmla="*/ 185 w 236"/>
              <a:gd name="T77" fmla="*/ 34 h 204"/>
              <a:gd name="T78" fmla="*/ 202 w 236"/>
              <a:gd name="T79" fmla="*/ 34 h 204"/>
              <a:gd name="T80" fmla="*/ 202 w 236"/>
              <a:gd name="T81" fmla="*/ 51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36" h="204">
                <a:moveTo>
                  <a:pt x="110" y="0"/>
                </a:moveTo>
                <a:lnTo>
                  <a:pt x="110" y="51"/>
                </a:lnTo>
                <a:lnTo>
                  <a:pt x="0" y="51"/>
                </a:lnTo>
                <a:lnTo>
                  <a:pt x="0" y="60"/>
                </a:lnTo>
                <a:lnTo>
                  <a:pt x="0" y="170"/>
                </a:lnTo>
                <a:lnTo>
                  <a:pt x="84" y="170"/>
                </a:lnTo>
                <a:lnTo>
                  <a:pt x="84" y="187"/>
                </a:lnTo>
                <a:lnTo>
                  <a:pt x="51" y="187"/>
                </a:lnTo>
                <a:lnTo>
                  <a:pt x="51" y="204"/>
                </a:lnTo>
                <a:lnTo>
                  <a:pt x="236" y="204"/>
                </a:lnTo>
                <a:lnTo>
                  <a:pt x="236" y="0"/>
                </a:lnTo>
                <a:lnTo>
                  <a:pt x="110" y="0"/>
                </a:lnTo>
                <a:close/>
                <a:moveTo>
                  <a:pt x="126" y="17"/>
                </a:moveTo>
                <a:lnTo>
                  <a:pt x="219" y="17"/>
                </a:lnTo>
                <a:lnTo>
                  <a:pt x="219" y="68"/>
                </a:lnTo>
                <a:lnTo>
                  <a:pt x="177" y="68"/>
                </a:lnTo>
                <a:lnTo>
                  <a:pt x="177" y="51"/>
                </a:lnTo>
                <a:lnTo>
                  <a:pt x="126" y="51"/>
                </a:lnTo>
                <a:lnTo>
                  <a:pt x="126" y="17"/>
                </a:lnTo>
                <a:close/>
                <a:moveTo>
                  <a:pt x="177" y="85"/>
                </a:moveTo>
                <a:lnTo>
                  <a:pt x="219" y="85"/>
                </a:lnTo>
                <a:lnTo>
                  <a:pt x="219" y="119"/>
                </a:lnTo>
                <a:lnTo>
                  <a:pt x="177" y="119"/>
                </a:lnTo>
                <a:lnTo>
                  <a:pt x="177" y="85"/>
                </a:lnTo>
                <a:close/>
                <a:moveTo>
                  <a:pt x="17" y="68"/>
                </a:moveTo>
                <a:lnTo>
                  <a:pt x="160" y="68"/>
                </a:lnTo>
                <a:lnTo>
                  <a:pt x="160" y="153"/>
                </a:lnTo>
                <a:lnTo>
                  <a:pt x="17" y="153"/>
                </a:lnTo>
                <a:lnTo>
                  <a:pt x="17" y="68"/>
                </a:lnTo>
                <a:close/>
                <a:moveTo>
                  <a:pt x="101" y="187"/>
                </a:moveTo>
                <a:lnTo>
                  <a:pt x="101" y="170"/>
                </a:lnTo>
                <a:lnTo>
                  <a:pt x="177" y="170"/>
                </a:lnTo>
                <a:lnTo>
                  <a:pt x="177" y="136"/>
                </a:lnTo>
                <a:lnTo>
                  <a:pt x="219" y="136"/>
                </a:lnTo>
                <a:lnTo>
                  <a:pt x="219" y="187"/>
                </a:lnTo>
                <a:lnTo>
                  <a:pt x="101" y="187"/>
                </a:lnTo>
                <a:close/>
                <a:moveTo>
                  <a:pt x="202" y="51"/>
                </a:moveTo>
                <a:lnTo>
                  <a:pt x="185" y="51"/>
                </a:lnTo>
                <a:lnTo>
                  <a:pt x="185" y="34"/>
                </a:lnTo>
                <a:lnTo>
                  <a:pt x="202" y="34"/>
                </a:lnTo>
                <a:lnTo>
                  <a:pt x="202" y="51"/>
                </a:lnTo>
                <a:close/>
              </a:path>
            </a:pathLst>
          </a:custGeom>
          <a:solidFill>
            <a:schemeClr val="bg1"/>
          </a:solidFill>
          <a:ln>
            <a:noFill/>
          </a:ln>
        </p:spPr>
        <p:txBody>
          <a:bodyPr vert="horz" wrap="square" lIns="85665" tIns="42832" rIns="85665" bIns="42832" numCol="1" anchor="t" anchorCtr="0" compatLnSpc="1">
            <a:prstTxWarp prst="textNoShape">
              <a:avLst/>
            </a:prstTxWarp>
          </a:bodyPr>
          <a:lstStyle/>
          <a:p>
            <a:pPr defTabSz="873568">
              <a:defRPr/>
            </a:pPr>
            <a:endParaRPr lang="en-US" sz="1688">
              <a:solidFill>
                <a:srgbClr val="505050"/>
              </a:solidFill>
              <a:latin typeface="Segoe UI"/>
            </a:endParaRPr>
          </a:p>
        </p:txBody>
      </p:sp>
      <p:sp>
        <p:nvSpPr>
          <p:cNvPr id="117" name="Freeform 41"/>
          <p:cNvSpPr>
            <a:spLocks noEditPoints="1"/>
          </p:cNvSpPr>
          <p:nvPr/>
        </p:nvSpPr>
        <p:spPr bwMode="auto">
          <a:xfrm>
            <a:off x="1145850" y="4793359"/>
            <a:ext cx="386986" cy="413667"/>
          </a:xfrm>
          <a:custGeom>
            <a:avLst/>
            <a:gdLst>
              <a:gd name="T0" fmla="*/ 56 w 104"/>
              <a:gd name="T1" fmla="*/ 104 h 104"/>
              <a:gd name="T2" fmla="*/ 56 w 104"/>
              <a:gd name="T3" fmla="*/ 88 h 104"/>
              <a:gd name="T4" fmla="*/ 88 w 104"/>
              <a:gd name="T5" fmla="*/ 56 h 104"/>
              <a:gd name="T6" fmla="*/ 104 w 104"/>
              <a:gd name="T7" fmla="*/ 56 h 104"/>
              <a:gd name="T8" fmla="*/ 104 w 104"/>
              <a:gd name="T9" fmla="*/ 48 h 104"/>
              <a:gd name="T10" fmla="*/ 88 w 104"/>
              <a:gd name="T11" fmla="*/ 48 h 104"/>
              <a:gd name="T12" fmla="*/ 56 w 104"/>
              <a:gd name="T13" fmla="*/ 16 h 104"/>
              <a:gd name="T14" fmla="*/ 56 w 104"/>
              <a:gd name="T15" fmla="*/ 0 h 104"/>
              <a:gd name="T16" fmla="*/ 48 w 104"/>
              <a:gd name="T17" fmla="*/ 0 h 104"/>
              <a:gd name="T18" fmla="*/ 48 w 104"/>
              <a:gd name="T19" fmla="*/ 16 h 104"/>
              <a:gd name="T20" fmla="*/ 16 w 104"/>
              <a:gd name="T21" fmla="*/ 48 h 104"/>
              <a:gd name="T22" fmla="*/ 0 w 104"/>
              <a:gd name="T23" fmla="*/ 48 h 104"/>
              <a:gd name="T24" fmla="*/ 0 w 104"/>
              <a:gd name="T25" fmla="*/ 56 h 104"/>
              <a:gd name="T26" fmla="*/ 16 w 104"/>
              <a:gd name="T27" fmla="*/ 56 h 104"/>
              <a:gd name="T28" fmla="*/ 48 w 104"/>
              <a:gd name="T29" fmla="*/ 88 h 104"/>
              <a:gd name="T30" fmla="*/ 48 w 104"/>
              <a:gd name="T31" fmla="*/ 104 h 104"/>
              <a:gd name="T32" fmla="*/ 56 w 104"/>
              <a:gd name="T33" fmla="*/ 104 h 104"/>
              <a:gd name="T34" fmla="*/ 24 w 104"/>
              <a:gd name="T35" fmla="*/ 52 h 104"/>
              <a:gd name="T36" fmla="*/ 52 w 104"/>
              <a:gd name="T37" fmla="*/ 24 h 104"/>
              <a:gd name="T38" fmla="*/ 80 w 104"/>
              <a:gd name="T39" fmla="*/ 52 h 104"/>
              <a:gd name="T40" fmla="*/ 52 w 104"/>
              <a:gd name="T41" fmla="*/ 80 h 104"/>
              <a:gd name="T42" fmla="*/ 24 w 104"/>
              <a:gd name="T43" fmla="*/ 52 h 104"/>
              <a:gd name="T44" fmla="*/ 68 w 104"/>
              <a:gd name="T45" fmla="*/ 52 h 104"/>
              <a:gd name="T46" fmla="*/ 52 w 104"/>
              <a:gd name="T47" fmla="*/ 36 h 104"/>
              <a:gd name="T48" fmla="*/ 36 w 104"/>
              <a:gd name="T49" fmla="*/ 52 h 104"/>
              <a:gd name="T50" fmla="*/ 52 w 104"/>
              <a:gd name="T51" fmla="*/ 68 h 104"/>
              <a:gd name="T52" fmla="*/ 68 w 104"/>
              <a:gd name="T53" fmla="*/ 52 h 104"/>
              <a:gd name="T54" fmla="*/ 44 w 104"/>
              <a:gd name="T55" fmla="*/ 52 h 104"/>
              <a:gd name="T56" fmla="*/ 52 w 104"/>
              <a:gd name="T57" fmla="*/ 44 h 104"/>
              <a:gd name="T58" fmla="*/ 60 w 104"/>
              <a:gd name="T59" fmla="*/ 52 h 104"/>
              <a:gd name="T60" fmla="*/ 52 w 104"/>
              <a:gd name="T61" fmla="*/ 60 h 104"/>
              <a:gd name="T62" fmla="*/ 44 w 104"/>
              <a:gd name="T63" fmla="*/ 5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4" h="104">
                <a:moveTo>
                  <a:pt x="56" y="104"/>
                </a:moveTo>
                <a:cubicBezTo>
                  <a:pt x="56" y="88"/>
                  <a:pt x="56" y="88"/>
                  <a:pt x="56" y="88"/>
                </a:cubicBezTo>
                <a:cubicBezTo>
                  <a:pt x="73" y="86"/>
                  <a:pt x="86" y="73"/>
                  <a:pt x="88" y="56"/>
                </a:cubicBezTo>
                <a:cubicBezTo>
                  <a:pt x="104" y="56"/>
                  <a:pt x="104" y="56"/>
                  <a:pt x="104" y="56"/>
                </a:cubicBezTo>
                <a:cubicBezTo>
                  <a:pt x="104" y="48"/>
                  <a:pt x="104" y="48"/>
                  <a:pt x="104" y="48"/>
                </a:cubicBezTo>
                <a:cubicBezTo>
                  <a:pt x="88" y="48"/>
                  <a:pt x="88" y="48"/>
                  <a:pt x="88" y="48"/>
                </a:cubicBezTo>
                <a:cubicBezTo>
                  <a:pt x="86" y="31"/>
                  <a:pt x="73" y="18"/>
                  <a:pt x="56" y="16"/>
                </a:cubicBezTo>
                <a:cubicBezTo>
                  <a:pt x="56" y="0"/>
                  <a:pt x="56" y="0"/>
                  <a:pt x="56" y="0"/>
                </a:cubicBezTo>
                <a:cubicBezTo>
                  <a:pt x="48" y="0"/>
                  <a:pt x="48" y="0"/>
                  <a:pt x="48" y="0"/>
                </a:cubicBezTo>
                <a:cubicBezTo>
                  <a:pt x="48" y="16"/>
                  <a:pt x="48" y="16"/>
                  <a:pt x="48" y="16"/>
                </a:cubicBezTo>
                <a:cubicBezTo>
                  <a:pt x="31" y="18"/>
                  <a:pt x="18" y="31"/>
                  <a:pt x="16" y="48"/>
                </a:cubicBezTo>
                <a:cubicBezTo>
                  <a:pt x="0" y="48"/>
                  <a:pt x="0" y="48"/>
                  <a:pt x="0" y="48"/>
                </a:cubicBezTo>
                <a:cubicBezTo>
                  <a:pt x="0" y="56"/>
                  <a:pt x="0" y="56"/>
                  <a:pt x="0" y="56"/>
                </a:cubicBezTo>
                <a:cubicBezTo>
                  <a:pt x="16" y="56"/>
                  <a:pt x="16" y="56"/>
                  <a:pt x="16" y="56"/>
                </a:cubicBezTo>
                <a:cubicBezTo>
                  <a:pt x="18" y="73"/>
                  <a:pt x="31" y="86"/>
                  <a:pt x="48" y="88"/>
                </a:cubicBezTo>
                <a:cubicBezTo>
                  <a:pt x="48" y="104"/>
                  <a:pt x="48" y="104"/>
                  <a:pt x="48" y="104"/>
                </a:cubicBezTo>
                <a:lnTo>
                  <a:pt x="56" y="104"/>
                </a:lnTo>
                <a:close/>
                <a:moveTo>
                  <a:pt x="24" y="52"/>
                </a:moveTo>
                <a:cubicBezTo>
                  <a:pt x="24" y="37"/>
                  <a:pt x="37" y="24"/>
                  <a:pt x="52" y="24"/>
                </a:cubicBezTo>
                <a:cubicBezTo>
                  <a:pt x="67" y="24"/>
                  <a:pt x="80" y="37"/>
                  <a:pt x="80" y="52"/>
                </a:cubicBezTo>
                <a:cubicBezTo>
                  <a:pt x="80" y="67"/>
                  <a:pt x="67" y="80"/>
                  <a:pt x="52" y="80"/>
                </a:cubicBezTo>
                <a:cubicBezTo>
                  <a:pt x="37" y="80"/>
                  <a:pt x="24" y="67"/>
                  <a:pt x="24" y="52"/>
                </a:cubicBezTo>
                <a:close/>
                <a:moveTo>
                  <a:pt x="68" y="52"/>
                </a:moveTo>
                <a:cubicBezTo>
                  <a:pt x="68" y="43"/>
                  <a:pt x="61" y="36"/>
                  <a:pt x="52" y="36"/>
                </a:cubicBezTo>
                <a:cubicBezTo>
                  <a:pt x="43" y="36"/>
                  <a:pt x="36" y="43"/>
                  <a:pt x="36" y="52"/>
                </a:cubicBezTo>
                <a:cubicBezTo>
                  <a:pt x="36" y="61"/>
                  <a:pt x="43" y="68"/>
                  <a:pt x="52" y="68"/>
                </a:cubicBezTo>
                <a:cubicBezTo>
                  <a:pt x="61" y="68"/>
                  <a:pt x="68" y="61"/>
                  <a:pt x="68" y="52"/>
                </a:cubicBezTo>
                <a:close/>
                <a:moveTo>
                  <a:pt x="44" y="52"/>
                </a:moveTo>
                <a:cubicBezTo>
                  <a:pt x="44" y="48"/>
                  <a:pt x="48" y="44"/>
                  <a:pt x="52" y="44"/>
                </a:cubicBezTo>
                <a:cubicBezTo>
                  <a:pt x="56" y="44"/>
                  <a:pt x="60" y="48"/>
                  <a:pt x="60" y="52"/>
                </a:cubicBezTo>
                <a:cubicBezTo>
                  <a:pt x="60" y="56"/>
                  <a:pt x="56" y="60"/>
                  <a:pt x="52" y="60"/>
                </a:cubicBezTo>
                <a:cubicBezTo>
                  <a:pt x="48" y="60"/>
                  <a:pt x="44" y="56"/>
                  <a:pt x="44" y="52"/>
                </a:cubicBezTo>
                <a:close/>
              </a:path>
            </a:pathLst>
          </a:custGeom>
          <a:solidFill>
            <a:schemeClr val="bg1"/>
          </a:solidFill>
          <a:ln>
            <a:noFill/>
          </a:ln>
        </p:spPr>
        <p:txBody>
          <a:bodyPr vert="horz" wrap="square" lIns="85665" tIns="42832" rIns="85665" bIns="42832" numCol="1" anchor="t" anchorCtr="0" compatLnSpc="1">
            <a:prstTxWarp prst="textNoShape">
              <a:avLst/>
            </a:prstTxWarp>
          </a:bodyPr>
          <a:lstStyle/>
          <a:p>
            <a:pPr defTabSz="873568">
              <a:defRPr/>
            </a:pPr>
            <a:endParaRPr lang="en-US" sz="1688">
              <a:solidFill>
                <a:srgbClr val="505050"/>
              </a:solidFill>
              <a:latin typeface="Segoe UI"/>
            </a:endParaRPr>
          </a:p>
        </p:txBody>
      </p:sp>
      <p:pic>
        <p:nvPicPr>
          <p:cNvPr id="119" name="Picture 118"/>
          <p:cNvPicPr>
            <a:picLocks noChangeAspect="1"/>
          </p:cNvPicPr>
          <p:nvPr/>
        </p:nvPicPr>
        <p:blipFill rotWithShape="1">
          <a:blip r:embed="rId16"/>
          <a:srcRect t="24612" b="31602"/>
          <a:stretch/>
        </p:blipFill>
        <p:spPr>
          <a:xfrm>
            <a:off x="905538" y="2637386"/>
            <a:ext cx="867608" cy="350367"/>
          </a:xfrm>
          <a:prstGeom prst="rect">
            <a:avLst/>
          </a:prstGeom>
        </p:spPr>
      </p:pic>
      <p:sp>
        <p:nvSpPr>
          <p:cNvPr id="57" name="arrow_5">
            <a:extLst>
              <a:ext uri="{FF2B5EF4-FFF2-40B4-BE49-F238E27FC236}">
                <a16:creationId xmlns:a16="http://schemas.microsoft.com/office/drawing/2014/main" id="{8C45ED02-1047-45CD-93DC-750BEE10041C}"/>
              </a:ext>
            </a:extLst>
          </p:cNvPr>
          <p:cNvSpPr>
            <a:spLocks noChangeAspect="1" noEditPoints="1"/>
          </p:cNvSpPr>
          <p:nvPr/>
        </p:nvSpPr>
        <p:spPr bwMode="auto">
          <a:xfrm>
            <a:off x="1168654" y="3370803"/>
            <a:ext cx="341378" cy="342754"/>
          </a:xfrm>
          <a:custGeom>
            <a:avLst/>
            <a:gdLst>
              <a:gd name="T0" fmla="*/ 102 w 248"/>
              <a:gd name="T1" fmla="*/ 0 h 249"/>
              <a:gd name="T2" fmla="*/ 176 w 248"/>
              <a:gd name="T3" fmla="*/ 73 h 249"/>
              <a:gd name="T4" fmla="*/ 102 w 248"/>
              <a:gd name="T5" fmla="*/ 147 h 249"/>
              <a:gd name="T6" fmla="*/ 176 w 248"/>
              <a:gd name="T7" fmla="*/ 73 h 249"/>
              <a:gd name="T8" fmla="*/ 0 w 248"/>
              <a:gd name="T9" fmla="*/ 73 h 249"/>
              <a:gd name="T10" fmla="*/ 146 w 248"/>
              <a:gd name="T11" fmla="*/ 103 h 249"/>
              <a:gd name="T12" fmla="*/ 72 w 248"/>
              <a:gd name="T13" fmla="*/ 176 h 249"/>
              <a:gd name="T14" fmla="*/ 146 w 248"/>
              <a:gd name="T15" fmla="*/ 249 h 249"/>
              <a:gd name="T16" fmla="*/ 72 w 248"/>
              <a:gd name="T17" fmla="*/ 176 h 249"/>
              <a:gd name="T18" fmla="*/ 248 w 248"/>
              <a:gd name="T19" fmla="*/ 176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8" h="249">
                <a:moveTo>
                  <a:pt x="102" y="0"/>
                </a:moveTo>
                <a:lnTo>
                  <a:pt x="176" y="73"/>
                </a:lnTo>
                <a:lnTo>
                  <a:pt x="102" y="147"/>
                </a:lnTo>
                <a:moveTo>
                  <a:pt x="176" y="73"/>
                </a:moveTo>
                <a:lnTo>
                  <a:pt x="0" y="73"/>
                </a:lnTo>
                <a:moveTo>
                  <a:pt x="146" y="103"/>
                </a:moveTo>
                <a:lnTo>
                  <a:pt x="72" y="176"/>
                </a:lnTo>
                <a:lnTo>
                  <a:pt x="146" y="249"/>
                </a:lnTo>
                <a:moveTo>
                  <a:pt x="72" y="176"/>
                </a:moveTo>
                <a:lnTo>
                  <a:pt x="248" y="176"/>
                </a:lnTo>
              </a:path>
            </a:pathLst>
          </a:custGeom>
          <a:noFill/>
          <a:ln w="28575" cap="sq">
            <a:solidFill>
              <a:schemeClr val="bg1"/>
            </a:solidFill>
            <a:prstDash val="solid"/>
            <a:miter lim="800000"/>
            <a:headEnd/>
            <a:tailEnd/>
          </a:ln>
          <a:extLst/>
        </p:spPr>
        <p:txBody>
          <a:bodyPr vert="horz" wrap="square" lIns="85689" tIns="42844" rIns="85689" bIns="42844" numCol="1" anchor="t" anchorCtr="0" compatLnSpc="1">
            <a:prstTxWarp prst="textNoShape">
              <a:avLst/>
            </a:prstTxWarp>
          </a:bodyPr>
          <a:lstStyle/>
          <a:p>
            <a:pPr defTabSz="873942">
              <a:defRPr/>
            </a:pPr>
            <a:endParaRPr lang="en-US" sz="843">
              <a:gradFill>
                <a:gsLst>
                  <a:gs pos="0">
                    <a:srgbClr val="505050"/>
                  </a:gs>
                  <a:gs pos="100000">
                    <a:srgbClr val="505050"/>
                  </a:gs>
                </a:gsLst>
                <a:lin ang="5400000" scaled="1"/>
              </a:gradFill>
              <a:latin typeface="Segoe UI Semilight"/>
            </a:endParaRPr>
          </a:p>
        </p:txBody>
      </p:sp>
      <p:sp>
        <p:nvSpPr>
          <p:cNvPr id="75" name="Eye">
            <a:extLst>
              <a:ext uri="{FF2B5EF4-FFF2-40B4-BE49-F238E27FC236}">
                <a16:creationId xmlns:a16="http://schemas.microsoft.com/office/drawing/2014/main" id="{A345FAC2-D06D-47B9-A9D6-D14DFA1C23B7}"/>
              </a:ext>
            </a:extLst>
          </p:cNvPr>
          <p:cNvSpPr>
            <a:spLocks noChangeAspect="1" noEditPoints="1"/>
          </p:cNvSpPr>
          <p:nvPr/>
        </p:nvSpPr>
        <p:spPr bwMode="auto">
          <a:xfrm>
            <a:off x="1146543" y="5643734"/>
            <a:ext cx="385597" cy="212896"/>
          </a:xfrm>
          <a:custGeom>
            <a:avLst/>
            <a:gdLst>
              <a:gd name="T0" fmla="*/ 3 w 346"/>
              <a:gd name="T1" fmla="*/ 91 h 190"/>
              <a:gd name="T2" fmla="*/ 173 w 346"/>
              <a:gd name="T3" fmla="*/ 0 h 190"/>
              <a:gd name="T4" fmla="*/ 346 w 346"/>
              <a:gd name="T5" fmla="*/ 95 h 190"/>
              <a:gd name="T6" fmla="*/ 173 w 346"/>
              <a:gd name="T7" fmla="*/ 190 h 190"/>
              <a:gd name="T8" fmla="*/ 6 w 346"/>
              <a:gd name="T9" fmla="*/ 102 h 190"/>
              <a:gd name="T10" fmla="*/ 0 w 346"/>
              <a:gd name="T11" fmla="*/ 95 h 190"/>
              <a:gd name="T12" fmla="*/ 3 w 346"/>
              <a:gd name="T13" fmla="*/ 91 h 190"/>
              <a:gd name="T14" fmla="*/ 173 w 346"/>
              <a:gd name="T15" fmla="*/ 0 h 190"/>
              <a:gd name="T16" fmla="*/ 73 w 346"/>
              <a:gd name="T17" fmla="*/ 95 h 190"/>
              <a:gd name="T18" fmla="*/ 173 w 346"/>
              <a:gd name="T19" fmla="*/ 190 h 190"/>
              <a:gd name="T20" fmla="*/ 273 w 346"/>
              <a:gd name="T21" fmla="*/ 95 h 190"/>
              <a:gd name="T22" fmla="*/ 173 w 346"/>
              <a:gd name="T23" fmla="*/ 0 h 190"/>
              <a:gd name="T24" fmla="*/ 173 w 346"/>
              <a:gd name="T25" fmla="*/ 56 h 190"/>
              <a:gd name="T26" fmla="*/ 134 w 346"/>
              <a:gd name="T27" fmla="*/ 95 h 190"/>
              <a:gd name="T28" fmla="*/ 173 w 346"/>
              <a:gd name="T29" fmla="*/ 135 h 190"/>
              <a:gd name="T30" fmla="*/ 213 w 346"/>
              <a:gd name="T31" fmla="*/ 95 h 190"/>
              <a:gd name="T32" fmla="*/ 173 w 346"/>
              <a:gd name="T33" fmla="*/ 5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6" h="190">
                <a:moveTo>
                  <a:pt x="3" y="91"/>
                </a:moveTo>
                <a:cubicBezTo>
                  <a:pt x="17" y="73"/>
                  <a:pt x="77" y="0"/>
                  <a:pt x="173" y="0"/>
                </a:cubicBezTo>
                <a:cubicBezTo>
                  <a:pt x="283" y="0"/>
                  <a:pt x="346" y="95"/>
                  <a:pt x="346" y="95"/>
                </a:cubicBezTo>
                <a:cubicBezTo>
                  <a:pt x="346" y="95"/>
                  <a:pt x="283" y="190"/>
                  <a:pt x="173" y="190"/>
                </a:cubicBezTo>
                <a:cubicBezTo>
                  <a:pt x="82" y="190"/>
                  <a:pt x="23" y="125"/>
                  <a:pt x="6" y="102"/>
                </a:cubicBezTo>
                <a:cubicBezTo>
                  <a:pt x="2" y="98"/>
                  <a:pt x="0" y="95"/>
                  <a:pt x="0" y="95"/>
                </a:cubicBezTo>
                <a:cubicBezTo>
                  <a:pt x="0" y="95"/>
                  <a:pt x="1" y="94"/>
                  <a:pt x="3" y="91"/>
                </a:cubicBezTo>
                <a:close/>
                <a:moveTo>
                  <a:pt x="173" y="0"/>
                </a:moveTo>
                <a:cubicBezTo>
                  <a:pt x="118" y="0"/>
                  <a:pt x="73" y="42"/>
                  <a:pt x="73" y="95"/>
                </a:cubicBezTo>
                <a:cubicBezTo>
                  <a:pt x="73" y="148"/>
                  <a:pt x="118" y="190"/>
                  <a:pt x="173" y="190"/>
                </a:cubicBezTo>
                <a:cubicBezTo>
                  <a:pt x="228" y="190"/>
                  <a:pt x="273" y="148"/>
                  <a:pt x="273" y="95"/>
                </a:cubicBezTo>
                <a:cubicBezTo>
                  <a:pt x="273" y="42"/>
                  <a:pt x="228" y="0"/>
                  <a:pt x="173" y="0"/>
                </a:cubicBezTo>
                <a:close/>
                <a:moveTo>
                  <a:pt x="173" y="56"/>
                </a:moveTo>
                <a:cubicBezTo>
                  <a:pt x="151" y="56"/>
                  <a:pt x="134" y="73"/>
                  <a:pt x="134" y="95"/>
                </a:cubicBezTo>
                <a:cubicBezTo>
                  <a:pt x="134" y="117"/>
                  <a:pt x="151" y="135"/>
                  <a:pt x="173" y="135"/>
                </a:cubicBezTo>
                <a:cubicBezTo>
                  <a:pt x="195" y="135"/>
                  <a:pt x="213" y="117"/>
                  <a:pt x="213" y="95"/>
                </a:cubicBezTo>
                <a:cubicBezTo>
                  <a:pt x="213" y="73"/>
                  <a:pt x="195" y="56"/>
                  <a:pt x="173" y="56"/>
                </a:cubicBezTo>
                <a:close/>
              </a:path>
            </a:pathLst>
          </a:custGeom>
          <a:noFill/>
          <a:ln w="285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5689" tIns="42844" rIns="85689" bIns="42844" numCol="1" anchor="t" anchorCtr="0" compatLnSpc="1">
            <a:prstTxWarp prst="textNoShape">
              <a:avLst/>
            </a:prstTxWarp>
          </a:bodyPr>
          <a:lstStyle/>
          <a:p>
            <a:pPr defTabSz="873942">
              <a:defRPr/>
            </a:pPr>
            <a:endParaRPr lang="en-US" sz="843">
              <a:gradFill>
                <a:gsLst>
                  <a:gs pos="0">
                    <a:srgbClr val="505050"/>
                  </a:gs>
                  <a:gs pos="100000">
                    <a:srgbClr val="505050"/>
                  </a:gs>
                </a:gsLst>
                <a:lin ang="5400000" scaled="1"/>
              </a:gradFill>
              <a:latin typeface="Segoe UI Semilight"/>
            </a:endParaRPr>
          </a:p>
        </p:txBody>
      </p:sp>
      <p:grpSp>
        <p:nvGrpSpPr>
          <p:cNvPr id="54" name="Group 53">
            <a:extLst>
              <a:ext uri="{FF2B5EF4-FFF2-40B4-BE49-F238E27FC236}">
                <a16:creationId xmlns:a16="http://schemas.microsoft.com/office/drawing/2014/main" id="{1B25196E-D5E4-49A3-B071-864CAAE3863B}"/>
              </a:ext>
            </a:extLst>
          </p:cNvPr>
          <p:cNvGrpSpPr/>
          <p:nvPr/>
        </p:nvGrpSpPr>
        <p:grpSpPr>
          <a:xfrm>
            <a:off x="3600373" y="2468394"/>
            <a:ext cx="2618404" cy="1884802"/>
            <a:chOff x="9093048" y="2389036"/>
            <a:chExt cx="2794153" cy="2011312"/>
          </a:xfrm>
        </p:grpSpPr>
        <p:sp>
          <p:nvSpPr>
            <p:cNvPr id="68" name="Rectangle 67">
              <a:extLst>
                <a:ext uri="{FF2B5EF4-FFF2-40B4-BE49-F238E27FC236}">
                  <a16:creationId xmlns:a16="http://schemas.microsoft.com/office/drawing/2014/main" id="{3AD0958A-B3E2-4B04-A24E-33B887D9AC76}"/>
                </a:ext>
              </a:extLst>
            </p:cNvPr>
            <p:cNvSpPr/>
            <p:nvPr/>
          </p:nvSpPr>
          <p:spPr bwMode="auto">
            <a:xfrm>
              <a:off x="9093048" y="2389036"/>
              <a:ext cx="2794153" cy="6056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73943" tIns="139832" rIns="174789" bIns="139832" numCol="1" spcCol="0" rtlCol="0" fromWordArt="0" anchor="ctr" anchorCtr="0" forceAA="0" compatLnSpc="1">
              <a:prstTxWarp prst="textNoShape">
                <a:avLst/>
              </a:prstTxWarp>
              <a:noAutofit/>
            </a:bodyPr>
            <a:lstStyle/>
            <a:p>
              <a:pPr defTabSz="891086" fontAlgn="base">
                <a:lnSpc>
                  <a:spcPct val="90000"/>
                </a:lnSpc>
                <a:spcBef>
                  <a:spcPct val="0"/>
                </a:spcBef>
                <a:spcAft>
                  <a:spcPct val="0"/>
                </a:spcAft>
                <a:defRPr/>
              </a:pPr>
              <a:r>
                <a:rPr lang="en-US" sz="1875" b="1">
                  <a:gradFill>
                    <a:gsLst>
                      <a:gs pos="0">
                        <a:srgbClr val="FFFFFF"/>
                      </a:gs>
                      <a:gs pos="100000">
                        <a:srgbClr val="FFFFFF"/>
                      </a:gs>
                    </a:gsLst>
                    <a:lin ang="5400000" scaled="0"/>
                  </a:gradFill>
                  <a:latin typeface="Segoe UI Semilight"/>
                  <a:ea typeface="Segoe UI" pitchFamily="34" charset="0"/>
                  <a:cs typeface="Segoe UI" pitchFamily="34" charset="0"/>
                </a:rPr>
                <a:t>Event Grid</a:t>
              </a:r>
            </a:p>
          </p:txBody>
        </p:sp>
        <p:sp>
          <p:nvSpPr>
            <p:cNvPr id="74" name="Rectangle 73">
              <a:extLst>
                <a:ext uri="{FF2B5EF4-FFF2-40B4-BE49-F238E27FC236}">
                  <a16:creationId xmlns:a16="http://schemas.microsoft.com/office/drawing/2014/main" id="{F09763F7-6821-40B0-B7AC-FDDC68810CC6}"/>
                </a:ext>
              </a:extLst>
            </p:cNvPr>
            <p:cNvSpPr/>
            <p:nvPr/>
          </p:nvSpPr>
          <p:spPr bwMode="auto">
            <a:xfrm>
              <a:off x="9093048" y="2994701"/>
              <a:ext cx="2794153" cy="1405647"/>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4789" tIns="139832" rIns="174789" bIns="139832" numCol="1" spcCol="0" rtlCol="0" fromWordArt="0" anchor="ctr" anchorCtr="0" forceAA="0" compatLnSpc="1">
              <a:prstTxWarp prst="textNoShape">
                <a:avLst/>
              </a:prstTxWarp>
              <a:noAutofit/>
            </a:bodyPr>
            <a:lstStyle/>
            <a:p>
              <a:pPr algn="ctr" defTabSz="873806">
                <a:lnSpc>
                  <a:spcPct val="90000"/>
                </a:lnSpc>
                <a:spcAft>
                  <a:spcPts val="562"/>
                </a:spcAft>
                <a:defRPr/>
              </a:pPr>
              <a:r>
                <a:rPr lang="en-US" sz="1498">
                  <a:gradFill>
                    <a:gsLst>
                      <a:gs pos="1250">
                        <a:srgbClr val="353535"/>
                      </a:gs>
                      <a:gs pos="100000">
                        <a:srgbClr val="353535"/>
                      </a:gs>
                    </a:gsLst>
                    <a:lin ang="5400000" scaled="0"/>
                  </a:gradFill>
                  <a:latin typeface="Segoe UI Semilight"/>
                  <a:ea typeface="Times New Roman" panose="02020603050405020304" pitchFamily="18" charset="0"/>
                </a:rPr>
                <a:t>Manage all events that can trigger code or logic</a:t>
              </a:r>
              <a:endParaRPr lang="en-US" sz="1498">
                <a:gradFill>
                  <a:gsLst>
                    <a:gs pos="1250">
                      <a:srgbClr val="353535"/>
                    </a:gs>
                    <a:gs pos="100000">
                      <a:srgbClr val="353535"/>
                    </a:gs>
                  </a:gsLst>
                  <a:lin ang="5400000" scaled="0"/>
                </a:gradFill>
                <a:latin typeface="Segoe UI Semilight"/>
                <a:ea typeface="Calibri" panose="020F0502020204030204" pitchFamily="34" charset="0"/>
              </a:endParaRPr>
            </a:p>
          </p:txBody>
        </p:sp>
        <p:pic>
          <p:nvPicPr>
            <p:cNvPr id="77" name="Picture 14" descr="Image result for azure event grid">
              <a:extLst>
                <a:ext uri="{FF2B5EF4-FFF2-40B4-BE49-F238E27FC236}">
                  <a16:creationId xmlns:a16="http://schemas.microsoft.com/office/drawing/2014/main" id="{D6F6B0FD-D471-4D02-A6BD-65748B515A80}"/>
                </a:ext>
              </a:extLst>
            </p:cNvPr>
            <p:cNvPicPr>
              <a:picLocks noChangeAspect="1" noChangeArrowheads="1"/>
            </p:cNvPicPr>
            <p:nvPr/>
          </p:nvPicPr>
          <p:blipFill>
            <a:blip r:embed="rId17" cstate="print">
              <a:biLevel thresh="25000"/>
              <a:extLst>
                <a:ext uri="{28A0092B-C50C-407E-A947-70E740481C1C}">
                  <a14:useLocalDpi xmlns:a14="http://schemas.microsoft.com/office/drawing/2010/main" val="0"/>
                </a:ext>
              </a:extLst>
            </a:blip>
            <a:srcRect/>
            <a:stretch>
              <a:fillRect/>
            </a:stretch>
          </p:blipFill>
          <p:spPr bwMode="auto">
            <a:xfrm>
              <a:off x="9188516" y="2520115"/>
              <a:ext cx="656699" cy="34476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9" name="Group 78">
            <a:extLst>
              <a:ext uri="{FF2B5EF4-FFF2-40B4-BE49-F238E27FC236}">
                <a16:creationId xmlns:a16="http://schemas.microsoft.com/office/drawing/2014/main" id="{FD7A6A91-8AEF-44FA-B6FE-3C40FFEA9B3F}"/>
              </a:ext>
            </a:extLst>
          </p:cNvPr>
          <p:cNvGrpSpPr/>
          <p:nvPr/>
        </p:nvGrpSpPr>
        <p:grpSpPr>
          <a:xfrm>
            <a:off x="8944365" y="2468394"/>
            <a:ext cx="2618404" cy="1884802"/>
            <a:chOff x="3436883" y="2389036"/>
            <a:chExt cx="2794153" cy="2011312"/>
          </a:xfrm>
        </p:grpSpPr>
        <p:sp>
          <p:nvSpPr>
            <p:cNvPr id="80" name="Rectangle 79">
              <a:extLst>
                <a:ext uri="{FF2B5EF4-FFF2-40B4-BE49-F238E27FC236}">
                  <a16:creationId xmlns:a16="http://schemas.microsoft.com/office/drawing/2014/main" id="{16CA87FF-784A-4D45-BC6F-90202E1A6172}"/>
                </a:ext>
              </a:extLst>
            </p:cNvPr>
            <p:cNvSpPr/>
            <p:nvPr/>
          </p:nvSpPr>
          <p:spPr bwMode="auto">
            <a:xfrm>
              <a:off x="3436883" y="2389036"/>
              <a:ext cx="2794153" cy="6056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73943" tIns="139832" rIns="174789" bIns="139832" numCol="1" spcCol="0" rtlCol="0" fromWordArt="0" anchor="ctr" anchorCtr="0" forceAA="0" compatLnSpc="1">
              <a:prstTxWarp prst="textNoShape">
                <a:avLst/>
              </a:prstTxWarp>
              <a:noAutofit/>
            </a:bodyPr>
            <a:lstStyle/>
            <a:p>
              <a:pPr defTabSz="891086" fontAlgn="base">
                <a:lnSpc>
                  <a:spcPct val="90000"/>
                </a:lnSpc>
                <a:spcBef>
                  <a:spcPct val="0"/>
                </a:spcBef>
                <a:spcAft>
                  <a:spcPct val="0"/>
                </a:spcAft>
                <a:defRPr/>
              </a:pPr>
              <a:r>
                <a:rPr lang="en-US" sz="1875" b="1">
                  <a:gradFill>
                    <a:gsLst>
                      <a:gs pos="0">
                        <a:srgbClr val="FFFFFF"/>
                      </a:gs>
                      <a:gs pos="100000">
                        <a:srgbClr val="FFFFFF"/>
                      </a:gs>
                    </a:gsLst>
                    <a:lin ang="5400000" scaled="0"/>
                  </a:gradFill>
                  <a:latin typeface="Segoe UI Semilight"/>
                  <a:ea typeface="Segoe UI" pitchFamily="34" charset="0"/>
                  <a:cs typeface="Segoe UI" pitchFamily="34" charset="0"/>
                </a:rPr>
                <a:t>Functions</a:t>
              </a:r>
            </a:p>
          </p:txBody>
        </p:sp>
        <p:sp>
          <p:nvSpPr>
            <p:cNvPr id="81" name="Rectangle 80">
              <a:extLst>
                <a:ext uri="{FF2B5EF4-FFF2-40B4-BE49-F238E27FC236}">
                  <a16:creationId xmlns:a16="http://schemas.microsoft.com/office/drawing/2014/main" id="{5963908D-859E-47FB-8875-B0023036FA7D}"/>
                </a:ext>
              </a:extLst>
            </p:cNvPr>
            <p:cNvSpPr/>
            <p:nvPr/>
          </p:nvSpPr>
          <p:spPr bwMode="auto">
            <a:xfrm>
              <a:off x="3436883" y="2994701"/>
              <a:ext cx="2794153" cy="1405647"/>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4789" tIns="139832" rIns="174789" bIns="139832" numCol="1" spcCol="0" rtlCol="0" fromWordArt="0" anchor="ctr" anchorCtr="0" forceAA="0" compatLnSpc="1">
              <a:prstTxWarp prst="textNoShape">
                <a:avLst/>
              </a:prstTxWarp>
              <a:noAutofit/>
            </a:bodyPr>
            <a:lstStyle/>
            <a:p>
              <a:pPr algn="ctr" defTabSz="873806">
                <a:lnSpc>
                  <a:spcPct val="90000"/>
                </a:lnSpc>
                <a:spcAft>
                  <a:spcPts val="562"/>
                </a:spcAft>
                <a:defRPr/>
              </a:pPr>
              <a:r>
                <a:rPr lang="en-US" sz="1498">
                  <a:gradFill>
                    <a:gsLst>
                      <a:gs pos="1250">
                        <a:srgbClr val="353535"/>
                      </a:gs>
                      <a:gs pos="100000">
                        <a:srgbClr val="353535"/>
                      </a:gs>
                    </a:gsLst>
                    <a:lin ang="5400000" scaled="0"/>
                  </a:gradFill>
                  <a:latin typeface="Segoe UI Semilight"/>
                  <a:ea typeface="Times New Roman" panose="02020603050405020304" pitchFamily="18" charset="0"/>
                </a:rPr>
                <a:t>Execute your code based on events you specify</a:t>
              </a:r>
              <a:endParaRPr lang="en-US" sz="1498">
                <a:gradFill>
                  <a:gsLst>
                    <a:gs pos="1250">
                      <a:srgbClr val="353535"/>
                    </a:gs>
                    <a:gs pos="100000">
                      <a:srgbClr val="353535"/>
                    </a:gs>
                  </a:gsLst>
                  <a:lin ang="5400000" scaled="0"/>
                </a:gradFill>
                <a:latin typeface="Segoe UI Semilight"/>
                <a:ea typeface="Calibri" panose="020F0502020204030204" pitchFamily="34" charset="0"/>
              </a:endParaRPr>
            </a:p>
          </p:txBody>
        </p:sp>
        <p:grpSp>
          <p:nvGrpSpPr>
            <p:cNvPr id="82" name="Group 81">
              <a:extLst>
                <a:ext uri="{FF2B5EF4-FFF2-40B4-BE49-F238E27FC236}">
                  <a16:creationId xmlns:a16="http://schemas.microsoft.com/office/drawing/2014/main" id="{B0BB7A18-A4D8-4715-B2FF-2A3873F68BDA}"/>
                </a:ext>
              </a:extLst>
            </p:cNvPr>
            <p:cNvGrpSpPr/>
            <p:nvPr/>
          </p:nvGrpSpPr>
          <p:grpSpPr>
            <a:xfrm>
              <a:off x="3626039" y="2531117"/>
              <a:ext cx="481498" cy="321504"/>
              <a:chOff x="6795675" y="2984792"/>
              <a:chExt cx="651897" cy="435283"/>
            </a:xfrm>
            <a:solidFill>
              <a:schemeClr val="bg1"/>
            </a:solidFill>
          </p:grpSpPr>
          <p:sp>
            <p:nvSpPr>
              <p:cNvPr id="83" name="Freeform 18">
                <a:extLst>
                  <a:ext uri="{FF2B5EF4-FFF2-40B4-BE49-F238E27FC236}">
                    <a16:creationId xmlns:a16="http://schemas.microsoft.com/office/drawing/2014/main" id="{30C93AC4-7FE8-4FB9-B1C7-4BA5B24D1522}"/>
                  </a:ext>
                </a:extLst>
              </p:cNvPr>
              <p:cNvSpPr>
                <a:spLocks noEditPoints="1"/>
              </p:cNvSpPr>
              <p:nvPr/>
            </p:nvSpPr>
            <p:spPr bwMode="auto">
              <a:xfrm>
                <a:off x="6989720" y="2984792"/>
                <a:ext cx="263807" cy="435283"/>
              </a:xfrm>
              <a:custGeom>
                <a:avLst/>
                <a:gdLst>
                  <a:gd name="T0" fmla="*/ 160 w 160"/>
                  <a:gd name="T1" fmla="*/ 82 h 264"/>
                  <a:gd name="T2" fmla="*/ 143 w 160"/>
                  <a:gd name="T3" fmla="*/ 82 h 264"/>
                  <a:gd name="T4" fmla="*/ 105 w 160"/>
                  <a:gd name="T5" fmla="*/ 82 h 264"/>
                  <a:gd name="T6" fmla="*/ 149 w 160"/>
                  <a:gd name="T7" fmla="*/ 0 h 264"/>
                  <a:gd name="T8" fmla="*/ 41 w 160"/>
                  <a:gd name="T9" fmla="*/ 0 h 264"/>
                  <a:gd name="T10" fmla="*/ 0 w 160"/>
                  <a:gd name="T11" fmla="*/ 136 h 264"/>
                  <a:gd name="T12" fmla="*/ 55 w 160"/>
                  <a:gd name="T13" fmla="*/ 136 h 264"/>
                  <a:gd name="T14" fmla="*/ 28 w 160"/>
                  <a:gd name="T15" fmla="*/ 264 h 264"/>
                  <a:gd name="T16" fmla="*/ 160 w 160"/>
                  <a:gd name="T17" fmla="*/ 82 h 264"/>
                  <a:gd name="T18" fmla="*/ 23 w 160"/>
                  <a:gd name="T19" fmla="*/ 120 h 264"/>
                  <a:gd name="T20" fmla="*/ 53 w 160"/>
                  <a:gd name="T21" fmla="*/ 17 h 264"/>
                  <a:gd name="T22" fmla="*/ 119 w 160"/>
                  <a:gd name="T23" fmla="*/ 17 h 264"/>
                  <a:gd name="T24" fmla="*/ 77 w 160"/>
                  <a:gd name="T25" fmla="*/ 99 h 264"/>
                  <a:gd name="T26" fmla="*/ 126 w 160"/>
                  <a:gd name="T27" fmla="*/ 99 h 264"/>
                  <a:gd name="T28" fmla="*/ 62 w 160"/>
                  <a:gd name="T29" fmla="*/ 189 h 264"/>
                  <a:gd name="T30" fmla="*/ 75 w 160"/>
                  <a:gd name="T31" fmla="*/ 120 h 264"/>
                  <a:gd name="T32" fmla="*/ 23 w 160"/>
                  <a:gd name="T33" fmla="*/ 120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0" h="264">
                    <a:moveTo>
                      <a:pt x="160" y="82"/>
                    </a:moveTo>
                    <a:lnTo>
                      <a:pt x="143" y="82"/>
                    </a:lnTo>
                    <a:lnTo>
                      <a:pt x="105" y="82"/>
                    </a:lnTo>
                    <a:lnTo>
                      <a:pt x="149" y="0"/>
                    </a:lnTo>
                    <a:lnTo>
                      <a:pt x="41" y="0"/>
                    </a:lnTo>
                    <a:lnTo>
                      <a:pt x="0" y="136"/>
                    </a:lnTo>
                    <a:lnTo>
                      <a:pt x="55" y="136"/>
                    </a:lnTo>
                    <a:lnTo>
                      <a:pt x="28" y="264"/>
                    </a:lnTo>
                    <a:lnTo>
                      <a:pt x="160" y="82"/>
                    </a:lnTo>
                    <a:close/>
                    <a:moveTo>
                      <a:pt x="23" y="120"/>
                    </a:moveTo>
                    <a:lnTo>
                      <a:pt x="53" y="17"/>
                    </a:lnTo>
                    <a:lnTo>
                      <a:pt x="119" y="17"/>
                    </a:lnTo>
                    <a:lnTo>
                      <a:pt x="77" y="99"/>
                    </a:lnTo>
                    <a:lnTo>
                      <a:pt x="126" y="99"/>
                    </a:lnTo>
                    <a:lnTo>
                      <a:pt x="62" y="189"/>
                    </a:lnTo>
                    <a:lnTo>
                      <a:pt x="75" y="120"/>
                    </a:lnTo>
                    <a:lnTo>
                      <a:pt x="23" y="120"/>
                    </a:lnTo>
                    <a:close/>
                  </a:path>
                </a:pathLst>
              </a:custGeom>
              <a:grpFill/>
              <a:ln>
                <a:noFill/>
              </a:ln>
            </p:spPr>
            <p:txBody>
              <a:bodyPr vert="horz" wrap="square" lIns="85665" tIns="42832" rIns="85665" bIns="42832" numCol="1" anchor="t" anchorCtr="0" compatLnSpc="1">
                <a:prstTxWarp prst="textNoShape">
                  <a:avLst/>
                </a:prstTxWarp>
              </a:bodyPr>
              <a:lstStyle/>
              <a:p>
                <a:pPr defTabSz="873568">
                  <a:defRPr/>
                </a:pPr>
                <a:endParaRPr lang="en-US" sz="1688">
                  <a:gradFill>
                    <a:gsLst>
                      <a:gs pos="0">
                        <a:srgbClr val="505050"/>
                      </a:gs>
                      <a:gs pos="100000">
                        <a:srgbClr val="505050"/>
                      </a:gs>
                    </a:gsLst>
                    <a:lin ang="5400000" scaled="0"/>
                  </a:gradFill>
                  <a:latin typeface="Segoe UI"/>
                </a:endParaRPr>
              </a:p>
            </p:txBody>
          </p:sp>
          <p:grpSp>
            <p:nvGrpSpPr>
              <p:cNvPr id="84" name="Group 83">
                <a:extLst>
                  <a:ext uri="{FF2B5EF4-FFF2-40B4-BE49-F238E27FC236}">
                    <a16:creationId xmlns:a16="http://schemas.microsoft.com/office/drawing/2014/main" id="{0C72BFD4-65BC-44C1-88F1-F0D19D943467}"/>
                  </a:ext>
                </a:extLst>
              </p:cNvPr>
              <p:cNvGrpSpPr/>
              <p:nvPr/>
            </p:nvGrpSpPr>
            <p:grpSpPr>
              <a:xfrm>
                <a:off x="6795675" y="3059346"/>
                <a:ext cx="141873" cy="271583"/>
                <a:chOff x="3016688" y="2176623"/>
                <a:chExt cx="166688" cy="319087"/>
              </a:xfrm>
              <a:grpFill/>
            </p:grpSpPr>
            <p:cxnSp>
              <p:nvCxnSpPr>
                <p:cNvPr id="88" name="Straight Connector 87">
                  <a:extLst>
                    <a:ext uri="{FF2B5EF4-FFF2-40B4-BE49-F238E27FC236}">
                      <a16:creationId xmlns:a16="http://schemas.microsoft.com/office/drawing/2014/main" id="{9C4B5603-DE5C-4520-B806-7F961E992E43}"/>
                    </a:ext>
                  </a:extLst>
                </p:cNvPr>
                <p:cNvCxnSpPr>
                  <a:cxnSpLocks/>
                </p:cNvCxnSpPr>
                <p:nvPr/>
              </p:nvCxnSpPr>
              <p:spPr>
                <a:xfrm>
                  <a:off x="3019069" y="2333785"/>
                  <a:ext cx="164307" cy="161925"/>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97D91688-7AAB-4BF4-BC4D-EE160A1D869A}"/>
                    </a:ext>
                  </a:extLst>
                </p:cNvPr>
                <p:cNvCxnSpPr>
                  <a:cxnSpLocks/>
                </p:cNvCxnSpPr>
                <p:nvPr/>
              </p:nvCxnSpPr>
              <p:spPr>
                <a:xfrm flipV="1">
                  <a:off x="3016688" y="2176623"/>
                  <a:ext cx="159544" cy="157230"/>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85" name="Group 84">
                <a:extLst>
                  <a:ext uri="{FF2B5EF4-FFF2-40B4-BE49-F238E27FC236}">
                    <a16:creationId xmlns:a16="http://schemas.microsoft.com/office/drawing/2014/main" id="{F0488DD9-1C06-4339-AAD2-35369D6F752E}"/>
                  </a:ext>
                </a:extLst>
              </p:cNvPr>
              <p:cNvGrpSpPr/>
              <p:nvPr/>
            </p:nvGrpSpPr>
            <p:grpSpPr>
              <a:xfrm flipH="1">
                <a:off x="7305699" y="3059346"/>
                <a:ext cx="141873" cy="271583"/>
                <a:chOff x="3016688" y="2176623"/>
                <a:chExt cx="166688" cy="319087"/>
              </a:xfrm>
              <a:grpFill/>
            </p:grpSpPr>
            <p:cxnSp>
              <p:nvCxnSpPr>
                <p:cNvPr id="86" name="Straight Connector 85">
                  <a:extLst>
                    <a:ext uri="{FF2B5EF4-FFF2-40B4-BE49-F238E27FC236}">
                      <a16:creationId xmlns:a16="http://schemas.microsoft.com/office/drawing/2014/main" id="{C019AEA0-97EF-4EBF-9D51-BF6FBB32F3D9}"/>
                    </a:ext>
                  </a:extLst>
                </p:cNvPr>
                <p:cNvCxnSpPr>
                  <a:cxnSpLocks/>
                </p:cNvCxnSpPr>
                <p:nvPr/>
              </p:nvCxnSpPr>
              <p:spPr>
                <a:xfrm>
                  <a:off x="3019069" y="2333785"/>
                  <a:ext cx="164307" cy="161925"/>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E07DF6C4-6018-4BE4-A325-072E0F460AF7}"/>
                    </a:ext>
                  </a:extLst>
                </p:cNvPr>
                <p:cNvCxnSpPr>
                  <a:cxnSpLocks/>
                </p:cNvCxnSpPr>
                <p:nvPr/>
              </p:nvCxnSpPr>
              <p:spPr>
                <a:xfrm flipV="1">
                  <a:off x="3016688" y="2176623"/>
                  <a:ext cx="159544" cy="157230"/>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spTree>
    <p:extLst>
      <p:ext uri="{BB962C8B-B14F-4D97-AF65-F5344CB8AC3E}">
        <p14:creationId xmlns:p14="http://schemas.microsoft.com/office/powerpoint/2010/main" val="931650576"/>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26292FAD-971C-40FB-815A-312B5D1EE64B}"/>
              </a:ext>
            </a:extLst>
          </p:cNvPr>
          <p:cNvPicPr>
            <a:picLocks noChangeAspect="1"/>
          </p:cNvPicPr>
          <p:nvPr/>
        </p:nvPicPr>
        <p:blipFill rotWithShape="1">
          <a:blip r:embed="rId3"/>
          <a:srcRect l="953" t="14682" r="44490" b="4563"/>
          <a:stretch/>
        </p:blipFill>
        <p:spPr>
          <a:xfrm>
            <a:off x="3980254" y="2464211"/>
            <a:ext cx="4475967" cy="2237984"/>
          </a:xfrm>
          <a:prstGeom prst="rect">
            <a:avLst/>
          </a:prstGeom>
        </p:spPr>
      </p:pic>
      <p:sp>
        <p:nvSpPr>
          <p:cNvPr id="2" name="Title 1">
            <a:extLst>
              <a:ext uri="{FF2B5EF4-FFF2-40B4-BE49-F238E27FC236}">
                <a16:creationId xmlns:a16="http://schemas.microsoft.com/office/drawing/2014/main" id="{10A5A3C4-FDB9-48E7-9765-238B93D3F5EA}"/>
              </a:ext>
            </a:extLst>
          </p:cNvPr>
          <p:cNvSpPr>
            <a:spLocks noGrp="1"/>
          </p:cNvSpPr>
          <p:nvPr>
            <p:ph type="title"/>
          </p:nvPr>
        </p:nvSpPr>
        <p:spPr>
          <a:xfrm>
            <a:off x="113163" y="124061"/>
            <a:ext cx="11237870" cy="565027"/>
          </a:xfrm>
        </p:spPr>
        <p:txBody>
          <a:bodyPr/>
          <a:lstStyle/>
          <a:p>
            <a:r>
              <a:rPr lang="en-US"/>
              <a:t>Solving practical problems</a:t>
            </a:r>
          </a:p>
        </p:txBody>
      </p:sp>
      <p:grpSp>
        <p:nvGrpSpPr>
          <p:cNvPr id="18" name="Group 17">
            <a:extLst>
              <a:ext uri="{FF2B5EF4-FFF2-40B4-BE49-F238E27FC236}">
                <a16:creationId xmlns:a16="http://schemas.microsoft.com/office/drawing/2014/main" id="{964DEC90-927C-45FF-9431-903F43EC8D3D}"/>
              </a:ext>
            </a:extLst>
          </p:cNvPr>
          <p:cNvGrpSpPr/>
          <p:nvPr/>
        </p:nvGrpSpPr>
        <p:grpSpPr>
          <a:xfrm>
            <a:off x="3723501" y="1022516"/>
            <a:ext cx="4989473" cy="1172779"/>
            <a:chOff x="3649958" y="1160228"/>
            <a:chExt cx="4892084" cy="1149888"/>
          </a:xfrm>
        </p:grpSpPr>
        <p:pic>
          <p:nvPicPr>
            <p:cNvPr id="6" name="Picture 2" descr="Function chaining diagram">
              <a:extLst>
                <a:ext uri="{FF2B5EF4-FFF2-40B4-BE49-F238E27FC236}">
                  <a16:creationId xmlns:a16="http://schemas.microsoft.com/office/drawing/2014/main" id="{9C8C0739-4A39-42C9-AFA4-8AC447037E2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49958" y="1160228"/>
              <a:ext cx="4892084" cy="871680"/>
            </a:xfrm>
            <a:prstGeom prst="rect">
              <a:avLst/>
            </a:prstGeom>
            <a:noFill/>
            <a:extLst>
              <a:ext uri="{909E8E84-426E-40DD-AFC4-6F175D3DCCD1}">
                <a14:hiddenFill xmlns:a14="http://schemas.microsoft.com/office/drawing/2010/main">
                  <a:solidFill>
                    <a:srgbClr val="FFFFFF"/>
                  </a:solidFill>
                </a14:hiddenFill>
              </a:ext>
            </a:extLst>
          </p:spPr>
        </p:pic>
        <p:sp>
          <p:nvSpPr>
            <p:cNvPr id="9" name="Title 1">
              <a:extLst>
                <a:ext uri="{FF2B5EF4-FFF2-40B4-BE49-F238E27FC236}">
                  <a16:creationId xmlns:a16="http://schemas.microsoft.com/office/drawing/2014/main" id="{A81685B7-2648-46F4-952D-899CD565512A}"/>
                </a:ext>
              </a:extLst>
            </p:cNvPr>
            <p:cNvSpPr txBox="1">
              <a:spLocks/>
            </p:cNvSpPr>
            <p:nvPr/>
          </p:nvSpPr>
          <p:spPr>
            <a:xfrm>
              <a:off x="5259295" y="2058957"/>
              <a:ext cx="1809590" cy="251159"/>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51304">
                <a:defRPr/>
              </a:pPr>
              <a:r>
                <a:rPr lang="en-US" sz="1632" b="0" spc="-51">
                  <a:gradFill>
                    <a:gsLst>
                      <a:gs pos="1250">
                        <a:srgbClr val="1A1A1A"/>
                      </a:gs>
                      <a:gs pos="100000">
                        <a:srgbClr val="1A1A1A"/>
                      </a:gs>
                    </a:gsLst>
                    <a:lin ang="5400000" scaled="0"/>
                  </a:gradFill>
                  <a:latin typeface="Segoe UI Semibold"/>
                </a:rPr>
                <a:t>Function Chaining</a:t>
              </a:r>
            </a:p>
          </p:txBody>
        </p:sp>
      </p:grpSp>
      <p:grpSp>
        <p:nvGrpSpPr>
          <p:cNvPr id="14" name="Group 13">
            <a:extLst>
              <a:ext uri="{FF2B5EF4-FFF2-40B4-BE49-F238E27FC236}">
                <a16:creationId xmlns:a16="http://schemas.microsoft.com/office/drawing/2014/main" id="{31BFBB67-8579-4CE6-B0E4-CD68759ED708}"/>
              </a:ext>
            </a:extLst>
          </p:cNvPr>
          <p:cNvGrpSpPr/>
          <p:nvPr/>
        </p:nvGrpSpPr>
        <p:grpSpPr>
          <a:xfrm>
            <a:off x="7340888" y="4333329"/>
            <a:ext cx="2744170" cy="2430411"/>
            <a:chOff x="6164090" y="4166595"/>
            <a:chExt cx="2690607" cy="2382972"/>
          </a:xfrm>
        </p:grpSpPr>
        <p:pic>
          <p:nvPicPr>
            <p:cNvPr id="4" name="Picture 3">
              <a:extLst>
                <a:ext uri="{FF2B5EF4-FFF2-40B4-BE49-F238E27FC236}">
                  <a16:creationId xmlns:a16="http://schemas.microsoft.com/office/drawing/2014/main" id="{8E69E743-5B5C-4EEA-9CEF-DAF4CCBA39B2}"/>
                </a:ext>
              </a:extLst>
            </p:cNvPr>
            <p:cNvPicPr>
              <a:picLocks noChangeAspect="1"/>
            </p:cNvPicPr>
            <p:nvPr/>
          </p:nvPicPr>
          <p:blipFill>
            <a:blip r:embed="rId5"/>
            <a:stretch>
              <a:fillRect/>
            </a:stretch>
          </p:blipFill>
          <p:spPr>
            <a:xfrm>
              <a:off x="6164090" y="4166595"/>
              <a:ext cx="2690607" cy="1946306"/>
            </a:xfrm>
            <a:prstGeom prst="rect">
              <a:avLst/>
            </a:prstGeom>
          </p:spPr>
        </p:pic>
        <p:sp>
          <p:nvSpPr>
            <p:cNvPr id="10" name="Title 1">
              <a:extLst>
                <a:ext uri="{FF2B5EF4-FFF2-40B4-BE49-F238E27FC236}">
                  <a16:creationId xmlns:a16="http://schemas.microsoft.com/office/drawing/2014/main" id="{319D5CBD-BF6F-472A-AB8C-720B4D0575EA}"/>
                </a:ext>
              </a:extLst>
            </p:cNvPr>
            <p:cNvSpPr txBox="1">
              <a:spLocks/>
            </p:cNvSpPr>
            <p:nvPr/>
          </p:nvSpPr>
          <p:spPr>
            <a:xfrm>
              <a:off x="6732452" y="6298408"/>
              <a:ext cx="1809590" cy="251159"/>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51304">
                <a:defRPr/>
              </a:pPr>
              <a:r>
                <a:rPr lang="en-US" sz="1632" b="0" spc="-51">
                  <a:gradFill>
                    <a:gsLst>
                      <a:gs pos="1250">
                        <a:srgbClr val="1A1A1A"/>
                      </a:gs>
                      <a:gs pos="100000">
                        <a:srgbClr val="1A1A1A"/>
                      </a:gs>
                    </a:gsLst>
                    <a:lin ang="5400000" scaled="0"/>
                  </a:gradFill>
                  <a:latin typeface="Segoe UI Semibold"/>
                </a:rPr>
                <a:t>Async HTTP APIs</a:t>
              </a:r>
            </a:p>
          </p:txBody>
        </p:sp>
      </p:grpSp>
      <p:grpSp>
        <p:nvGrpSpPr>
          <p:cNvPr id="17" name="Group 16">
            <a:extLst>
              <a:ext uri="{FF2B5EF4-FFF2-40B4-BE49-F238E27FC236}">
                <a16:creationId xmlns:a16="http://schemas.microsoft.com/office/drawing/2014/main" id="{B366D515-5AAB-4873-BD01-095F9CED5831}"/>
              </a:ext>
            </a:extLst>
          </p:cNvPr>
          <p:cNvGrpSpPr/>
          <p:nvPr/>
        </p:nvGrpSpPr>
        <p:grpSpPr>
          <a:xfrm>
            <a:off x="9031852" y="2357439"/>
            <a:ext cx="3129878" cy="1767320"/>
            <a:chOff x="8684655" y="2648993"/>
            <a:chExt cx="3068786" cy="1732824"/>
          </a:xfrm>
        </p:grpSpPr>
        <p:pic>
          <p:nvPicPr>
            <p:cNvPr id="5" name="Picture 4">
              <a:extLst>
                <a:ext uri="{FF2B5EF4-FFF2-40B4-BE49-F238E27FC236}">
                  <a16:creationId xmlns:a16="http://schemas.microsoft.com/office/drawing/2014/main" id="{5FC738BF-D0A9-4FEF-BDC9-0CBB7C5C6EBE}"/>
                </a:ext>
              </a:extLst>
            </p:cNvPr>
            <p:cNvPicPr>
              <a:picLocks noChangeAspect="1"/>
            </p:cNvPicPr>
            <p:nvPr/>
          </p:nvPicPr>
          <p:blipFill>
            <a:blip r:embed="rId6"/>
            <a:stretch>
              <a:fillRect/>
            </a:stretch>
          </p:blipFill>
          <p:spPr>
            <a:xfrm>
              <a:off x="8684655" y="2648993"/>
              <a:ext cx="3068786" cy="1490553"/>
            </a:xfrm>
            <a:prstGeom prst="rect">
              <a:avLst/>
            </a:prstGeom>
          </p:spPr>
        </p:pic>
        <p:sp>
          <p:nvSpPr>
            <p:cNvPr id="11" name="Title 1">
              <a:extLst>
                <a:ext uri="{FF2B5EF4-FFF2-40B4-BE49-F238E27FC236}">
                  <a16:creationId xmlns:a16="http://schemas.microsoft.com/office/drawing/2014/main" id="{7D8C4DA6-E4C7-49A1-A1CB-CE47EED5981A}"/>
                </a:ext>
              </a:extLst>
            </p:cNvPr>
            <p:cNvSpPr txBox="1">
              <a:spLocks/>
            </p:cNvSpPr>
            <p:nvPr/>
          </p:nvSpPr>
          <p:spPr>
            <a:xfrm>
              <a:off x="9538291" y="4130658"/>
              <a:ext cx="1809590" cy="251159"/>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51304">
                <a:defRPr/>
              </a:pPr>
              <a:r>
                <a:rPr lang="en-US" sz="1632" b="0" spc="-51">
                  <a:gradFill>
                    <a:gsLst>
                      <a:gs pos="1250">
                        <a:srgbClr val="1A1A1A"/>
                      </a:gs>
                      <a:gs pos="100000">
                        <a:srgbClr val="1A1A1A"/>
                      </a:gs>
                    </a:gsLst>
                    <a:lin ang="5400000" scaled="0"/>
                  </a:gradFill>
                  <a:latin typeface="Segoe UI Semibold"/>
                </a:rPr>
                <a:t>Fan Out / Fan In</a:t>
              </a:r>
            </a:p>
          </p:txBody>
        </p:sp>
      </p:grpSp>
      <p:grpSp>
        <p:nvGrpSpPr>
          <p:cNvPr id="16" name="Group 15">
            <a:extLst>
              <a:ext uri="{FF2B5EF4-FFF2-40B4-BE49-F238E27FC236}">
                <a16:creationId xmlns:a16="http://schemas.microsoft.com/office/drawing/2014/main" id="{3614FC15-1845-4263-B558-C352D104F3D6}"/>
              </a:ext>
            </a:extLst>
          </p:cNvPr>
          <p:cNvGrpSpPr/>
          <p:nvPr/>
        </p:nvGrpSpPr>
        <p:grpSpPr>
          <a:xfrm>
            <a:off x="181618" y="2378869"/>
            <a:ext cx="3568166" cy="1804573"/>
            <a:chOff x="581172" y="2630246"/>
            <a:chExt cx="3498520" cy="1769350"/>
          </a:xfrm>
        </p:grpSpPr>
        <p:pic>
          <p:nvPicPr>
            <p:cNvPr id="8" name="Picture 7">
              <a:extLst>
                <a:ext uri="{FF2B5EF4-FFF2-40B4-BE49-F238E27FC236}">
                  <a16:creationId xmlns:a16="http://schemas.microsoft.com/office/drawing/2014/main" id="{80FAEDE9-E480-4CDC-BF6D-5A13E7CE5396}"/>
                </a:ext>
              </a:extLst>
            </p:cNvPr>
            <p:cNvPicPr>
              <a:picLocks noChangeAspect="1"/>
            </p:cNvPicPr>
            <p:nvPr/>
          </p:nvPicPr>
          <p:blipFill>
            <a:blip r:embed="rId7"/>
            <a:stretch>
              <a:fillRect/>
            </a:stretch>
          </p:blipFill>
          <p:spPr>
            <a:xfrm>
              <a:off x="581172" y="2630246"/>
              <a:ext cx="3498520" cy="1470969"/>
            </a:xfrm>
            <a:prstGeom prst="rect">
              <a:avLst/>
            </a:prstGeom>
          </p:spPr>
        </p:pic>
        <p:sp>
          <p:nvSpPr>
            <p:cNvPr id="13" name="Title 1">
              <a:extLst>
                <a:ext uri="{FF2B5EF4-FFF2-40B4-BE49-F238E27FC236}">
                  <a16:creationId xmlns:a16="http://schemas.microsoft.com/office/drawing/2014/main" id="{8203794C-B7CE-44D9-B7B5-E708904A4A34}"/>
                </a:ext>
              </a:extLst>
            </p:cNvPr>
            <p:cNvSpPr txBox="1">
              <a:spLocks/>
            </p:cNvSpPr>
            <p:nvPr/>
          </p:nvSpPr>
          <p:spPr>
            <a:xfrm>
              <a:off x="1174253" y="4148437"/>
              <a:ext cx="2570737" cy="251159"/>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51304">
                <a:defRPr/>
              </a:pPr>
              <a:r>
                <a:rPr lang="en-US" sz="1632" b="0" spc="-51">
                  <a:gradFill>
                    <a:gsLst>
                      <a:gs pos="1250">
                        <a:srgbClr val="1A1A1A"/>
                      </a:gs>
                      <a:gs pos="100000">
                        <a:srgbClr val="1A1A1A"/>
                      </a:gs>
                    </a:gsLst>
                    <a:lin ang="5400000" scaled="0"/>
                  </a:gradFill>
                  <a:latin typeface="Segoe UI Semibold"/>
                </a:rPr>
                <a:t>Long running transaction</a:t>
              </a:r>
            </a:p>
          </p:txBody>
        </p:sp>
      </p:grpSp>
      <p:grpSp>
        <p:nvGrpSpPr>
          <p:cNvPr id="20" name="Group 19">
            <a:extLst>
              <a:ext uri="{FF2B5EF4-FFF2-40B4-BE49-F238E27FC236}">
                <a16:creationId xmlns:a16="http://schemas.microsoft.com/office/drawing/2014/main" id="{ECFD5570-8580-443D-88BB-83CACE9BC832}"/>
              </a:ext>
            </a:extLst>
          </p:cNvPr>
          <p:cNvGrpSpPr/>
          <p:nvPr/>
        </p:nvGrpSpPr>
        <p:grpSpPr>
          <a:xfrm>
            <a:off x="2363079" y="4965867"/>
            <a:ext cx="2732508" cy="1798075"/>
            <a:chOff x="377543" y="3193981"/>
            <a:chExt cx="2679173" cy="1762979"/>
          </a:xfrm>
        </p:grpSpPr>
        <p:sp>
          <p:nvSpPr>
            <p:cNvPr id="21" name="Title 1">
              <a:extLst>
                <a:ext uri="{FF2B5EF4-FFF2-40B4-BE49-F238E27FC236}">
                  <a16:creationId xmlns:a16="http://schemas.microsoft.com/office/drawing/2014/main" id="{4A91712F-1628-4EA4-B854-8B753D6C6947}"/>
                </a:ext>
              </a:extLst>
            </p:cNvPr>
            <p:cNvSpPr txBox="1">
              <a:spLocks/>
            </p:cNvSpPr>
            <p:nvPr/>
          </p:nvSpPr>
          <p:spPr>
            <a:xfrm>
              <a:off x="613997" y="4705801"/>
              <a:ext cx="2442719" cy="251159"/>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51304">
                <a:defRPr/>
              </a:pPr>
              <a:r>
                <a:rPr lang="en-US" sz="1632" b="0" spc="-51">
                  <a:gradFill>
                    <a:gsLst>
                      <a:gs pos="1250">
                        <a:srgbClr val="1A1A1A"/>
                      </a:gs>
                      <a:gs pos="100000">
                        <a:srgbClr val="1A1A1A"/>
                      </a:gs>
                    </a:gsLst>
                    <a:lin ang="5400000" scaled="0"/>
                  </a:gradFill>
                  <a:latin typeface="Segoe UI Semibold"/>
                </a:rPr>
                <a:t>Monitoring</a:t>
              </a:r>
            </a:p>
          </p:txBody>
        </p:sp>
        <p:pic>
          <p:nvPicPr>
            <p:cNvPr id="22" name="Picture 2" descr="Monitor diagram">
              <a:extLst>
                <a:ext uri="{FF2B5EF4-FFF2-40B4-BE49-F238E27FC236}">
                  <a16:creationId xmlns:a16="http://schemas.microsoft.com/office/drawing/2014/main" id="{F7C1F555-CA27-4C75-97BF-09D9E9B6F19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77543" y="3193981"/>
              <a:ext cx="2313583" cy="155267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3251854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536D4B-1940-4B65-BFD7-9732F40CB41E}"/>
              </a:ext>
            </a:extLst>
          </p:cNvPr>
          <p:cNvSpPr>
            <a:spLocks noGrp="1"/>
          </p:cNvSpPr>
          <p:nvPr>
            <p:ph type="title"/>
          </p:nvPr>
        </p:nvSpPr>
        <p:spPr/>
        <p:txBody>
          <a:bodyPr/>
          <a:lstStyle/>
          <a:p>
            <a:r>
              <a:rPr lang="en-US"/>
              <a:t>VSTS Release Gates </a:t>
            </a:r>
            <a:endParaRPr lang="en-AU"/>
          </a:p>
        </p:txBody>
      </p:sp>
      <p:sp>
        <p:nvSpPr>
          <p:cNvPr id="3" name="Text Placeholder 2">
            <a:extLst>
              <a:ext uri="{FF2B5EF4-FFF2-40B4-BE49-F238E27FC236}">
                <a16:creationId xmlns:a16="http://schemas.microsoft.com/office/drawing/2014/main" id="{3827854E-0963-4237-843A-C2FE2BEB92C9}"/>
              </a:ext>
            </a:extLst>
          </p:cNvPr>
          <p:cNvSpPr>
            <a:spLocks noGrp="1"/>
          </p:cNvSpPr>
          <p:nvPr>
            <p:ph type="body" sz="quarter" idx="10"/>
          </p:nvPr>
        </p:nvSpPr>
        <p:spPr>
          <a:xfrm>
            <a:off x="485237" y="1919015"/>
            <a:ext cx="7470341" cy="4339650"/>
          </a:xfrm>
        </p:spPr>
        <p:txBody>
          <a:bodyPr/>
          <a:lstStyle/>
          <a:p>
            <a:r>
              <a:rPr lang="en-US"/>
              <a:t>Incident and Issues management </a:t>
            </a:r>
          </a:p>
          <a:p>
            <a:r>
              <a:rPr lang="en-US"/>
              <a:t>Seek approvals outside of VSTS </a:t>
            </a:r>
          </a:p>
          <a:p>
            <a:r>
              <a:rPr lang="en-US"/>
              <a:t>Quality validation </a:t>
            </a:r>
          </a:p>
          <a:p>
            <a:r>
              <a:rPr lang="en-US"/>
              <a:t>Security scan on artifacts </a:t>
            </a:r>
          </a:p>
          <a:p>
            <a:r>
              <a:rPr lang="en-US"/>
              <a:t>User experience relative to baseline </a:t>
            </a:r>
          </a:p>
          <a:p>
            <a:r>
              <a:rPr lang="en-US"/>
              <a:t>Change Management </a:t>
            </a:r>
          </a:p>
          <a:p>
            <a:r>
              <a:rPr lang="en-US"/>
              <a:t>Infrastructure Health </a:t>
            </a:r>
            <a:endParaRPr lang="en-AU"/>
          </a:p>
        </p:txBody>
      </p:sp>
      <p:pic>
        <p:nvPicPr>
          <p:cNvPr id="1026" name="Picture 2" descr="Opening the deployment conditions panel">
            <a:extLst>
              <a:ext uri="{FF2B5EF4-FFF2-40B4-BE49-F238E27FC236}">
                <a16:creationId xmlns:a16="http://schemas.microsoft.com/office/drawing/2014/main" id="{792AECA0-D20A-401B-9376-4722E10733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70702" y="63985"/>
            <a:ext cx="4528741" cy="371005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dding a gate function">
            <a:extLst>
              <a:ext uri="{FF2B5EF4-FFF2-40B4-BE49-F238E27FC236}">
                <a16:creationId xmlns:a16="http://schemas.microsoft.com/office/drawing/2014/main" id="{5DA4AE65-693E-431B-ABA4-1314ADB16DD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77494" y="3889602"/>
            <a:ext cx="4238609" cy="28867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0764091"/>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FC0DEEBF-DB94-4E7E-A9D3-84FA863C3B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4802769" y="3579837"/>
            <a:ext cx="7234429" cy="3026921"/>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1EE8450-2F41-4E5D-939B-0290CDB311B0}"/>
              </a:ext>
            </a:extLst>
          </p:cNvPr>
          <p:cNvSpPr>
            <a:spLocks noGrp="1"/>
          </p:cNvSpPr>
          <p:nvPr>
            <p:ph type="title"/>
          </p:nvPr>
        </p:nvSpPr>
        <p:spPr>
          <a:xfrm>
            <a:off x="5122518" y="3888860"/>
            <a:ext cx="6594930" cy="1546193"/>
          </a:xfrm>
        </p:spPr>
        <p:txBody>
          <a:bodyPr vert="horz" lIns="91440" tIns="45720" rIns="91440" bIns="45720" rtlCol="0" anchor="b">
            <a:normAutofit/>
          </a:bodyPr>
          <a:lstStyle/>
          <a:p>
            <a:pPr defTabSz="914400"/>
            <a:r>
              <a:rPr lang="en-US" kern="1200">
                <a:solidFill>
                  <a:srgbClr val="FFFFFF"/>
                </a:solidFill>
                <a:latin typeface="+mj-lt"/>
                <a:ea typeface="+mj-ea"/>
                <a:cs typeface="+mj-cs"/>
              </a:rPr>
              <a:t>Azure Developer Tour! </a:t>
            </a:r>
          </a:p>
        </p:txBody>
      </p:sp>
      <p:pic>
        <p:nvPicPr>
          <p:cNvPr id="9" name="Picture 8" descr="A group of people standing in front of a crowd&#10;&#10;Description generated with very high confidence">
            <a:extLst>
              <a:ext uri="{FF2B5EF4-FFF2-40B4-BE49-F238E27FC236}">
                <a16:creationId xmlns:a16="http://schemas.microsoft.com/office/drawing/2014/main" id="{38E8956C-71C6-43CC-BD55-F34B5BF07F74}"/>
              </a:ext>
            </a:extLst>
          </p:cNvPr>
          <p:cNvPicPr>
            <a:picLocks noChangeAspect="1"/>
          </p:cNvPicPr>
          <p:nvPr/>
        </p:nvPicPr>
        <p:blipFill rotWithShape="1">
          <a:blip r:embed="rId2"/>
          <a:srcRect t="15236" r="3" b="13550"/>
          <a:stretch/>
        </p:blipFill>
        <p:spPr>
          <a:xfrm>
            <a:off x="324004" y="328137"/>
            <a:ext cx="4243877" cy="2266742"/>
          </a:xfrm>
          <a:prstGeom prst="rect">
            <a:avLst/>
          </a:prstGeom>
        </p:spPr>
      </p:pic>
      <p:cxnSp>
        <p:nvCxnSpPr>
          <p:cNvPr id="16" name="Straight Connector 15">
            <a:extLst>
              <a:ext uri="{FF2B5EF4-FFF2-40B4-BE49-F238E27FC236}">
                <a16:creationId xmlns:a16="http://schemas.microsoft.com/office/drawing/2014/main" id="{77A9CA3A-7216-41E0-B3CD-058077FD396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41320" y="5551443"/>
            <a:ext cx="6529149"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8" name="Picture 7" descr="A large crowd of people watching a screen&#10;&#10;Description generated with very high confidence">
            <a:extLst>
              <a:ext uri="{FF2B5EF4-FFF2-40B4-BE49-F238E27FC236}">
                <a16:creationId xmlns:a16="http://schemas.microsoft.com/office/drawing/2014/main" id="{91299F8C-626D-4519-A504-4966077F5995}"/>
              </a:ext>
            </a:extLst>
          </p:cNvPr>
          <p:cNvPicPr>
            <a:picLocks noChangeAspect="1"/>
          </p:cNvPicPr>
          <p:nvPr/>
        </p:nvPicPr>
        <p:blipFill rotWithShape="1">
          <a:blip r:embed="rId3"/>
          <a:srcRect l="6993" r="11551" b="2"/>
          <a:stretch/>
        </p:blipFill>
        <p:spPr>
          <a:xfrm>
            <a:off x="324004" y="2758950"/>
            <a:ext cx="4243877" cy="3907436"/>
          </a:xfrm>
          <a:prstGeom prst="rect">
            <a:avLst/>
          </a:prstGeom>
        </p:spPr>
      </p:pic>
      <p:pic>
        <p:nvPicPr>
          <p:cNvPr id="4" name="Picture 3">
            <a:extLst>
              <a:ext uri="{FF2B5EF4-FFF2-40B4-BE49-F238E27FC236}">
                <a16:creationId xmlns:a16="http://schemas.microsoft.com/office/drawing/2014/main" id="{D6ADFF25-AC76-4FB7-8B76-12FFF5C34638}"/>
              </a:ext>
            </a:extLst>
          </p:cNvPr>
          <p:cNvPicPr>
            <a:picLocks noChangeAspect="1"/>
          </p:cNvPicPr>
          <p:nvPr/>
        </p:nvPicPr>
        <p:blipFill rotWithShape="1">
          <a:blip r:embed="rId4"/>
          <a:srcRect l="31796" r="20685" b="3"/>
          <a:stretch/>
        </p:blipFill>
        <p:spPr>
          <a:xfrm>
            <a:off x="4731690" y="305323"/>
            <a:ext cx="2830963" cy="3068073"/>
          </a:xfrm>
          <a:prstGeom prst="rect">
            <a:avLst/>
          </a:prstGeom>
        </p:spPr>
      </p:pic>
      <p:pic>
        <p:nvPicPr>
          <p:cNvPr id="6" name="Picture 5" descr="A group of people watching a band on stage in front of a crowd&#10;&#10;Description generated with very high confidence">
            <a:extLst>
              <a:ext uri="{FF2B5EF4-FFF2-40B4-BE49-F238E27FC236}">
                <a16:creationId xmlns:a16="http://schemas.microsoft.com/office/drawing/2014/main" id="{9FF36562-CD68-4139-80BD-0F47879B8139}"/>
              </a:ext>
            </a:extLst>
          </p:cNvPr>
          <p:cNvPicPr>
            <a:picLocks noChangeAspect="1"/>
          </p:cNvPicPr>
          <p:nvPr/>
        </p:nvPicPr>
        <p:blipFill rotWithShape="1">
          <a:blip r:embed="rId5"/>
          <a:srcRect r="3" b="6927"/>
          <a:stretch/>
        </p:blipFill>
        <p:spPr>
          <a:xfrm>
            <a:off x="7726695" y="305322"/>
            <a:ext cx="4395085" cy="3068073"/>
          </a:xfrm>
          <a:prstGeom prst="rect">
            <a:avLst/>
          </a:prstGeom>
        </p:spPr>
      </p:pic>
    </p:spTree>
    <p:extLst>
      <p:ext uri="{BB962C8B-B14F-4D97-AF65-F5344CB8AC3E}">
        <p14:creationId xmlns:p14="http://schemas.microsoft.com/office/powerpoint/2010/main" val="2262745276"/>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1597F32-565A-4E01-B99D-DB60C427BF27}"/>
              </a:ext>
            </a:extLst>
          </p:cNvPr>
          <p:cNvSpPr>
            <a:spLocks noGrp="1"/>
          </p:cNvSpPr>
          <p:nvPr>
            <p:ph type="title"/>
          </p:nvPr>
        </p:nvSpPr>
        <p:spPr/>
        <p:txBody>
          <a:bodyPr/>
          <a:lstStyle/>
          <a:p>
            <a:r>
              <a:rPr lang="en-AU"/>
              <a:t>Demo VSTS – Release Gates </a:t>
            </a:r>
          </a:p>
        </p:txBody>
      </p:sp>
    </p:spTree>
    <p:extLst>
      <p:ext uri="{BB962C8B-B14F-4D97-AF65-F5344CB8AC3E}">
        <p14:creationId xmlns:p14="http://schemas.microsoft.com/office/powerpoint/2010/main" val="3285254769"/>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1597F32-565A-4E01-B99D-DB60C427BF27}"/>
              </a:ext>
            </a:extLst>
          </p:cNvPr>
          <p:cNvSpPr>
            <a:spLocks noGrp="1"/>
          </p:cNvSpPr>
          <p:nvPr>
            <p:ph type="title"/>
          </p:nvPr>
        </p:nvSpPr>
        <p:spPr/>
        <p:txBody>
          <a:bodyPr/>
          <a:lstStyle/>
          <a:p>
            <a:r>
              <a:rPr lang="en-AU"/>
              <a:t>Demo Visual Studio Live Share</a:t>
            </a:r>
          </a:p>
        </p:txBody>
      </p:sp>
    </p:spTree>
    <p:extLst>
      <p:ext uri="{BB962C8B-B14F-4D97-AF65-F5344CB8AC3E}">
        <p14:creationId xmlns:p14="http://schemas.microsoft.com/office/powerpoint/2010/main" val="2491470287"/>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tx1">
            <a:lumMod val="50000"/>
          </a:schemeClr>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89AE5EF-45A0-4167-BACE-45905DCB4AFB}"/>
              </a:ext>
            </a:extLst>
          </p:cNvPr>
          <p:cNvSpPr txBox="1"/>
          <p:nvPr/>
        </p:nvSpPr>
        <p:spPr>
          <a:xfrm>
            <a:off x="2636837" y="1337979"/>
            <a:ext cx="8458200" cy="1264962"/>
          </a:xfrm>
          <a:prstGeom prst="rect">
            <a:avLst/>
          </a:prstGeom>
          <a:noFill/>
        </p:spPr>
        <p:txBody>
          <a:bodyPr wrap="square" lIns="182880" tIns="146304" rIns="182880" bIns="146304" rtlCol="0">
            <a:spAutoFit/>
          </a:bodyPr>
          <a:lstStyle/>
          <a:p>
            <a:pPr marL="0" marR="0" lvl="0" indent="0" algn="l" defTabSz="931863" rtl="0" eaLnBrk="1" fontAlgn="base" latinLnBrk="0" hangingPunct="1">
              <a:lnSpc>
                <a:spcPct val="90000"/>
              </a:lnSpc>
              <a:spcBef>
                <a:spcPct val="0"/>
              </a:spcBef>
              <a:spcAft>
                <a:spcPts val="600"/>
              </a:spcAft>
              <a:buClrTx/>
              <a:buSzTx/>
              <a:buFontTx/>
              <a:buNone/>
              <a:tabLst/>
              <a:defRPr/>
            </a:pPr>
            <a:r>
              <a:rPr kumimoji="0" lang="en-US" sz="7000" b="0" i="0" u="none" strike="noStrike" kern="1200" cap="none" spc="0" normalizeH="0" baseline="0" noProof="0">
                <a:ln>
                  <a:noFill/>
                </a:ln>
                <a:solidFill>
                  <a:srgbClr val="FFFFFF"/>
                </a:solidFill>
                <a:effectLst/>
                <a:uLnTx/>
                <a:uFillTx/>
                <a:latin typeface="Segoe UI" charset="0"/>
                <a:ea typeface="ＭＳ Ｐゴシック" charset="0"/>
              </a:rPr>
              <a:t>Azure Lab Services</a:t>
            </a:r>
          </a:p>
        </p:txBody>
      </p:sp>
      <p:pic>
        <p:nvPicPr>
          <p:cNvPr id="4" name="Graphic 3">
            <a:extLst>
              <a:ext uri="{FF2B5EF4-FFF2-40B4-BE49-F238E27FC236}">
                <a16:creationId xmlns:a16="http://schemas.microsoft.com/office/drawing/2014/main" id="{8EF15D02-7F62-4EEF-AC9A-3CB0D02CC2D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511791" y="4032622"/>
            <a:ext cx="1685925" cy="1685925"/>
          </a:xfrm>
          <a:prstGeom prst="rect">
            <a:avLst/>
          </a:prstGeom>
        </p:spPr>
      </p:pic>
      <p:pic>
        <p:nvPicPr>
          <p:cNvPr id="7" name="Graphic 6">
            <a:extLst>
              <a:ext uri="{FF2B5EF4-FFF2-40B4-BE49-F238E27FC236}">
                <a16:creationId xmlns:a16="http://schemas.microsoft.com/office/drawing/2014/main" id="{A035EE82-BF6F-47F1-95A6-6D809372353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236316" y="4032621"/>
            <a:ext cx="1685925" cy="1685925"/>
          </a:xfrm>
          <a:prstGeom prst="rect">
            <a:avLst/>
          </a:prstGeom>
        </p:spPr>
      </p:pic>
      <p:pic>
        <p:nvPicPr>
          <p:cNvPr id="8" name="Graphic 7">
            <a:extLst>
              <a:ext uri="{FF2B5EF4-FFF2-40B4-BE49-F238E27FC236}">
                <a16:creationId xmlns:a16="http://schemas.microsoft.com/office/drawing/2014/main" id="{FF0CBF08-C6C5-4E21-AF41-088734E5F4A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497877" y="4059852"/>
            <a:ext cx="1685925" cy="1685925"/>
          </a:xfrm>
          <a:prstGeom prst="rect">
            <a:avLst/>
          </a:prstGeom>
        </p:spPr>
      </p:pic>
      <p:sp>
        <p:nvSpPr>
          <p:cNvPr id="9" name="TextBox 8">
            <a:extLst>
              <a:ext uri="{FF2B5EF4-FFF2-40B4-BE49-F238E27FC236}">
                <a16:creationId xmlns:a16="http://schemas.microsoft.com/office/drawing/2014/main" id="{46733C01-343D-492D-B555-8572D3AA7D25}"/>
              </a:ext>
            </a:extLst>
          </p:cNvPr>
          <p:cNvSpPr txBox="1"/>
          <p:nvPr/>
        </p:nvSpPr>
        <p:spPr>
          <a:xfrm>
            <a:off x="10827116" y="4453584"/>
            <a:ext cx="4077921" cy="1264962"/>
          </a:xfrm>
          <a:prstGeom prst="rect">
            <a:avLst/>
          </a:prstGeom>
          <a:noFill/>
        </p:spPr>
        <p:txBody>
          <a:bodyPr wrap="square" lIns="182880" tIns="146304" rIns="182880" bIns="146304" rtlCol="0">
            <a:spAutoFit/>
          </a:bodyPr>
          <a:lstStyle/>
          <a:p>
            <a:pPr marL="0" marR="0" lvl="0" indent="0" algn="l" defTabSz="931863" rtl="0" eaLnBrk="1" fontAlgn="base" latinLnBrk="0" hangingPunct="1">
              <a:lnSpc>
                <a:spcPct val="90000"/>
              </a:lnSpc>
              <a:spcBef>
                <a:spcPct val="0"/>
              </a:spcBef>
              <a:spcAft>
                <a:spcPts val="600"/>
              </a:spcAft>
              <a:buClrTx/>
              <a:buSzTx/>
              <a:buFontTx/>
              <a:buNone/>
              <a:tabLst/>
              <a:defRPr/>
            </a:pPr>
            <a:r>
              <a:rPr kumimoji="0" lang="en-US" sz="7000" b="0" i="0" u="none" strike="noStrike" kern="1200" cap="none" spc="0" normalizeH="0" baseline="0" noProof="0">
                <a:ln>
                  <a:noFill/>
                </a:ln>
                <a:solidFill>
                  <a:srgbClr val="FFFFFF"/>
                </a:solidFill>
                <a:effectLst/>
                <a:uLnTx/>
                <a:uFillTx/>
                <a:latin typeface="Segoe UI" charset="0"/>
                <a:ea typeface="ＭＳ Ｐゴシック" charset="0"/>
              </a:rPr>
              <a:t>…</a:t>
            </a:r>
          </a:p>
        </p:txBody>
      </p:sp>
      <p:sp>
        <p:nvSpPr>
          <p:cNvPr id="10" name="TextBox 9">
            <a:extLst>
              <a:ext uri="{FF2B5EF4-FFF2-40B4-BE49-F238E27FC236}">
                <a16:creationId xmlns:a16="http://schemas.microsoft.com/office/drawing/2014/main" id="{8A55D11F-C849-4E96-AD22-0A470C403FFC}"/>
              </a:ext>
            </a:extLst>
          </p:cNvPr>
          <p:cNvSpPr txBox="1"/>
          <p:nvPr/>
        </p:nvSpPr>
        <p:spPr>
          <a:xfrm>
            <a:off x="2368916" y="5745777"/>
            <a:ext cx="2466975" cy="641714"/>
          </a:xfrm>
          <a:prstGeom prst="rect">
            <a:avLst/>
          </a:prstGeom>
          <a:noFill/>
        </p:spPr>
        <p:txBody>
          <a:bodyPr wrap="square" lIns="182880" tIns="146304" rIns="182880" bIns="146304" rtlCol="0">
            <a:spAutoFit/>
          </a:bodyPr>
          <a:lstStyle/>
          <a:p>
            <a:pPr marL="0" marR="0" lvl="0" indent="0" algn="l" defTabSz="931863" rtl="0" eaLnBrk="1" fontAlgn="base" latinLnBrk="0" hangingPunct="1">
              <a:lnSpc>
                <a:spcPct val="90000"/>
              </a:lnSpc>
              <a:spcBef>
                <a:spcPct val="0"/>
              </a:spcBef>
              <a:spcAft>
                <a:spcPts val="600"/>
              </a:spcAft>
              <a:buClrTx/>
              <a:buSzTx/>
              <a:buFontTx/>
              <a:buNone/>
              <a:tabLst/>
              <a:defRPr/>
            </a:pPr>
            <a:r>
              <a:rPr kumimoji="0" lang="en-US" sz="2500" b="0" i="0" u="none" strike="noStrike" kern="1200" cap="none" spc="0" normalizeH="0" baseline="0" noProof="0">
                <a:ln>
                  <a:noFill/>
                </a:ln>
                <a:solidFill>
                  <a:srgbClr val="FFFFFF"/>
                </a:solidFill>
                <a:effectLst/>
                <a:uLnTx/>
                <a:uFillTx/>
                <a:latin typeface="Segoe UI" charset="0"/>
                <a:ea typeface="ＭＳ Ｐゴシック" charset="0"/>
              </a:rPr>
              <a:t>Classroom Lab</a:t>
            </a:r>
          </a:p>
        </p:txBody>
      </p:sp>
      <p:sp>
        <p:nvSpPr>
          <p:cNvPr id="11" name="TextBox 10">
            <a:extLst>
              <a:ext uri="{FF2B5EF4-FFF2-40B4-BE49-F238E27FC236}">
                <a16:creationId xmlns:a16="http://schemas.microsoft.com/office/drawing/2014/main" id="{CC4897F0-5627-47FC-B4BE-3CE714FF44DC}"/>
              </a:ext>
            </a:extLst>
          </p:cNvPr>
          <p:cNvSpPr txBox="1"/>
          <p:nvPr/>
        </p:nvSpPr>
        <p:spPr>
          <a:xfrm>
            <a:off x="5744184" y="5745777"/>
            <a:ext cx="2466975" cy="641714"/>
          </a:xfrm>
          <a:prstGeom prst="rect">
            <a:avLst/>
          </a:prstGeom>
          <a:noFill/>
        </p:spPr>
        <p:txBody>
          <a:bodyPr wrap="square" lIns="182880" tIns="146304" rIns="182880" bIns="146304" rtlCol="0">
            <a:spAutoFit/>
          </a:bodyPr>
          <a:lstStyle/>
          <a:p>
            <a:pPr marL="0" marR="0" lvl="0" indent="0" algn="l" defTabSz="931863" rtl="0" eaLnBrk="1" fontAlgn="base" latinLnBrk="0" hangingPunct="1">
              <a:lnSpc>
                <a:spcPct val="90000"/>
              </a:lnSpc>
              <a:spcBef>
                <a:spcPct val="0"/>
              </a:spcBef>
              <a:spcAft>
                <a:spcPts val="600"/>
              </a:spcAft>
              <a:buClrTx/>
              <a:buSzTx/>
              <a:buFontTx/>
              <a:buNone/>
              <a:tabLst/>
              <a:defRPr/>
            </a:pPr>
            <a:r>
              <a:rPr kumimoji="0" lang="en-US" sz="2500" b="0" i="0" u="none" strike="noStrike" kern="1200" cap="none" spc="0" normalizeH="0" baseline="0" noProof="0">
                <a:ln>
                  <a:noFill/>
                </a:ln>
                <a:solidFill>
                  <a:srgbClr val="FFFFFF"/>
                </a:solidFill>
                <a:effectLst/>
                <a:uLnTx/>
                <a:uFillTx/>
                <a:latin typeface="Segoe UI" charset="0"/>
                <a:ea typeface="ＭＳ Ｐゴシック" charset="0"/>
              </a:rPr>
              <a:t>Trial Lab</a:t>
            </a:r>
          </a:p>
        </p:txBody>
      </p:sp>
      <p:sp>
        <p:nvSpPr>
          <p:cNvPr id="12" name="TextBox 11">
            <a:extLst>
              <a:ext uri="{FF2B5EF4-FFF2-40B4-BE49-F238E27FC236}">
                <a16:creationId xmlns:a16="http://schemas.microsoft.com/office/drawing/2014/main" id="{59EC5D77-4351-46B4-91FB-5800F78396CB}"/>
              </a:ext>
            </a:extLst>
          </p:cNvPr>
          <p:cNvSpPr txBox="1"/>
          <p:nvPr/>
        </p:nvSpPr>
        <p:spPr>
          <a:xfrm>
            <a:off x="8371009" y="5751277"/>
            <a:ext cx="2466975" cy="995657"/>
          </a:xfrm>
          <a:prstGeom prst="rect">
            <a:avLst/>
          </a:prstGeom>
          <a:noFill/>
        </p:spPr>
        <p:txBody>
          <a:bodyPr wrap="square" lIns="182880" tIns="146304" rIns="182880" bIns="146304" rtlCol="0">
            <a:spAutoFit/>
          </a:bodyPr>
          <a:lstStyle/>
          <a:p>
            <a:pPr marL="0" marR="0" lvl="0" indent="0" algn="l" defTabSz="931863" rtl="0" eaLnBrk="1" fontAlgn="base" latinLnBrk="0" hangingPunct="1">
              <a:lnSpc>
                <a:spcPct val="90000"/>
              </a:lnSpc>
              <a:spcBef>
                <a:spcPct val="0"/>
              </a:spcBef>
              <a:spcAft>
                <a:spcPts val="600"/>
              </a:spcAft>
              <a:buClrTx/>
              <a:buSzTx/>
              <a:buFontTx/>
              <a:buNone/>
              <a:tabLst/>
              <a:defRPr/>
            </a:pPr>
            <a:r>
              <a:rPr kumimoji="0" lang="en-US" sz="2500" b="0" i="0" u="none" strike="noStrike" kern="1200" cap="none" spc="0" normalizeH="0" baseline="0" noProof="0">
                <a:ln>
                  <a:noFill/>
                </a:ln>
                <a:solidFill>
                  <a:srgbClr val="FFFFFF"/>
                </a:solidFill>
                <a:effectLst/>
                <a:uLnTx/>
                <a:uFillTx/>
                <a:latin typeface="Segoe UI" charset="0"/>
                <a:ea typeface="ＭＳ Ｐゴシック" charset="0"/>
              </a:rPr>
              <a:t>Custom Lab</a:t>
            </a:r>
          </a:p>
          <a:p>
            <a:pPr marL="0" marR="0" lvl="0" indent="0" algn="l" defTabSz="931863" rtl="0" eaLnBrk="1" fontAlgn="base" latinLnBrk="0" hangingPunct="1">
              <a:lnSpc>
                <a:spcPct val="90000"/>
              </a:lnSpc>
              <a:spcBef>
                <a:spcPct val="0"/>
              </a:spcBef>
              <a:spcAft>
                <a:spcPts val="60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charset="0"/>
                <a:ea typeface="ＭＳ Ｐゴシック" charset="0"/>
              </a:rPr>
              <a:t> (formerly DTL)</a:t>
            </a:r>
          </a:p>
        </p:txBody>
      </p:sp>
      <p:cxnSp>
        <p:nvCxnSpPr>
          <p:cNvPr id="13" name="Straight Connector 12">
            <a:extLst>
              <a:ext uri="{FF2B5EF4-FFF2-40B4-BE49-F238E27FC236}">
                <a16:creationId xmlns:a16="http://schemas.microsoft.com/office/drawing/2014/main" id="{133E18F5-09EE-4908-A95C-3DAF474A3324}"/>
              </a:ext>
            </a:extLst>
          </p:cNvPr>
          <p:cNvCxnSpPr>
            <a:cxnSpLocks/>
          </p:cNvCxnSpPr>
          <p:nvPr/>
        </p:nvCxnSpPr>
        <p:spPr>
          <a:xfrm>
            <a:off x="3602403" y="2813422"/>
            <a:ext cx="5476875" cy="0"/>
          </a:xfrm>
          <a:prstGeom prst="line">
            <a:avLst/>
          </a:prstGeom>
          <a:ln>
            <a:solidFill>
              <a:schemeClr val="bg1"/>
            </a:solidFill>
            <a:headEnd type="none"/>
            <a:tailEnd type="none"/>
          </a:ln>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DCC417F8-77F8-47B2-913C-9C8C2CE5EAC5}"/>
              </a:ext>
            </a:extLst>
          </p:cNvPr>
          <p:cNvCxnSpPr/>
          <p:nvPr/>
        </p:nvCxnSpPr>
        <p:spPr>
          <a:xfrm>
            <a:off x="3602403" y="2813422"/>
            <a:ext cx="0" cy="990600"/>
          </a:xfrm>
          <a:prstGeom prst="straightConnector1">
            <a:avLst/>
          </a:prstGeom>
          <a:ln>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C1ABD991-9B21-4731-ADEE-6FACF5E4D799}"/>
              </a:ext>
            </a:extLst>
          </p:cNvPr>
          <p:cNvCxnSpPr/>
          <p:nvPr/>
        </p:nvCxnSpPr>
        <p:spPr>
          <a:xfrm>
            <a:off x="6354272" y="2813422"/>
            <a:ext cx="0" cy="990600"/>
          </a:xfrm>
          <a:prstGeom prst="straightConnector1">
            <a:avLst/>
          </a:prstGeom>
          <a:ln>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D751EF15-8EB1-4B4E-9FA5-D3F9D97FF7E6}"/>
              </a:ext>
            </a:extLst>
          </p:cNvPr>
          <p:cNvCxnSpPr/>
          <p:nvPr/>
        </p:nvCxnSpPr>
        <p:spPr>
          <a:xfrm>
            <a:off x="9079278" y="2813422"/>
            <a:ext cx="0" cy="990600"/>
          </a:xfrm>
          <a:prstGeom prst="straightConnector1">
            <a:avLst/>
          </a:prstGeom>
          <a:ln>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1197430"/>
      </p:ext>
    </p:extLst>
  </p:cSld>
  <p:clrMapOvr>
    <a:masterClrMapping/>
  </p:clrMapOvr>
  <mc:AlternateContent xmlns:mc="http://schemas.openxmlformats.org/markup-compatibility/2006" xmlns:p14="http://schemas.microsoft.com/office/powerpoint/2010/main">
    <mc:Choice Requires="p14">
      <p:transition p14:dur="0" advClick="0" advTm="3000"/>
    </mc:Choice>
    <mc:Fallback xmlns="">
      <p:transition advClick="0" advTm="3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13"/>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15"/>
                                        </p:tgtEl>
                                        <p:attrNameLst>
                                          <p:attrName>style.visibility</p:attrName>
                                        </p:attrNameLst>
                                      </p:cBhvr>
                                      <p:to>
                                        <p:strVal val="visible"/>
                                      </p:to>
                                    </p:set>
                                    <p:anim calcmode="lin" valueType="num">
                                      <p:cBhvr additive="base">
                                        <p:cTn id="18" dur="500" fill="hold"/>
                                        <p:tgtEl>
                                          <p:spTgt spid="15"/>
                                        </p:tgtEl>
                                        <p:attrNameLst>
                                          <p:attrName>ppt_x</p:attrName>
                                        </p:attrNameLst>
                                      </p:cBhvr>
                                      <p:tavLst>
                                        <p:tav tm="0">
                                          <p:val>
                                            <p:strVal val="#ppt_x"/>
                                          </p:val>
                                        </p:tav>
                                        <p:tav tm="100000">
                                          <p:val>
                                            <p:strVal val="#ppt_x"/>
                                          </p:val>
                                        </p:tav>
                                      </p:tavLst>
                                    </p:anim>
                                    <p:anim calcmode="lin" valueType="num">
                                      <p:cBhvr additive="base">
                                        <p:cTn id="19" dur="500" fill="hold"/>
                                        <p:tgtEl>
                                          <p:spTgt spid="15"/>
                                        </p:tgtEl>
                                        <p:attrNameLst>
                                          <p:attrName>ppt_y</p:attrName>
                                        </p:attrNameLst>
                                      </p:cBhvr>
                                      <p:tavLst>
                                        <p:tav tm="0">
                                          <p:val>
                                            <p:strVal val="1+#ppt_h/2"/>
                                          </p:val>
                                        </p:tav>
                                        <p:tav tm="100000">
                                          <p:val>
                                            <p:strVal val="#ppt_y"/>
                                          </p:val>
                                        </p:tav>
                                      </p:tavLst>
                                    </p:anim>
                                  </p:childTnLst>
                                </p:cTn>
                              </p:par>
                              <p:par>
                                <p:cTn id="20" presetID="2" presetClass="entr" presetSubtype="4" fill="hold" nodeType="withEffect">
                                  <p:stCondLst>
                                    <p:cond delay="0"/>
                                  </p:stCondLst>
                                  <p:childTnLst>
                                    <p:set>
                                      <p:cBhvr>
                                        <p:cTn id="21" dur="1" fill="hold">
                                          <p:stCondLst>
                                            <p:cond delay="0"/>
                                          </p:stCondLst>
                                        </p:cTn>
                                        <p:tgtEl>
                                          <p:spTgt spid="4"/>
                                        </p:tgtEl>
                                        <p:attrNameLst>
                                          <p:attrName>style.visibility</p:attrName>
                                        </p:attrNameLst>
                                      </p:cBhvr>
                                      <p:to>
                                        <p:strVal val="visible"/>
                                      </p:to>
                                    </p:set>
                                    <p:anim calcmode="lin" valueType="num">
                                      <p:cBhvr additive="base">
                                        <p:cTn id="22" dur="500" fill="hold"/>
                                        <p:tgtEl>
                                          <p:spTgt spid="4"/>
                                        </p:tgtEl>
                                        <p:attrNameLst>
                                          <p:attrName>ppt_x</p:attrName>
                                        </p:attrNameLst>
                                      </p:cBhvr>
                                      <p:tavLst>
                                        <p:tav tm="0">
                                          <p:val>
                                            <p:strVal val="#ppt_x"/>
                                          </p:val>
                                        </p:tav>
                                        <p:tav tm="100000">
                                          <p:val>
                                            <p:strVal val="#ppt_x"/>
                                          </p:val>
                                        </p:tav>
                                      </p:tavLst>
                                    </p:anim>
                                    <p:anim calcmode="lin" valueType="num">
                                      <p:cBhvr additive="base">
                                        <p:cTn id="23" dur="500" fill="hold"/>
                                        <p:tgtEl>
                                          <p:spTgt spid="4"/>
                                        </p:tgtEl>
                                        <p:attrNameLst>
                                          <p:attrName>ppt_y</p:attrName>
                                        </p:attrNameLst>
                                      </p:cBhvr>
                                      <p:tavLst>
                                        <p:tav tm="0">
                                          <p:val>
                                            <p:strVal val="1+#ppt_h/2"/>
                                          </p:val>
                                        </p:tav>
                                        <p:tav tm="100000">
                                          <p:val>
                                            <p:strVal val="#ppt_y"/>
                                          </p:val>
                                        </p:tav>
                                      </p:tavLst>
                                    </p:anim>
                                  </p:childTnLst>
                                </p:cTn>
                              </p:par>
                              <p:par>
                                <p:cTn id="24" presetID="2" presetClass="entr" presetSubtype="4" fill="hold" grpId="0" nodeType="withEffect">
                                  <p:stCondLst>
                                    <p:cond delay="0"/>
                                  </p:stCondLst>
                                  <p:childTnLst>
                                    <p:set>
                                      <p:cBhvr>
                                        <p:cTn id="25" dur="1" fill="hold">
                                          <p:stCondLst>
                                            <p:cond delay="0"/>
                                          </p:stCondLst>
                                        </p:cTn>
                                        <p:tgtEl>
                                          <p:spTgt spid="10"/>
                                        </p:tgtEl>
                                        <p:attrNameLst>
                                          <p:attrName>style.visibility</p:attrName>
                                        </p:attrNameLst>
                                      </p:cBhvr>
                                      <p:to>
                                        <p:strVal val="visible"/>
                                      </p:to>
                                    </p:set>
                                    <p:anim calcmode="lin" valueType="num">
                                      <p:cBhvr additive="base">
                                        <p:cTn id="26" dur="500" fill="hold"/>
                                        <p:tgtEl>
                                          <p:spTgt spid="10"/>
                                        </p:tgtEl>
                                        <p:attrNameLst>
                                          <p:attrName>ppt_x</p:attrName>
                                        </p:attrNameLst>
                                      </p:cBhvr>
                                      <p:tavLst>
                                        <p:tav tm="0">
                                          <p:val>
                                            <p:strVal val="#ppt_x"/>
                                          </p:val>
                                        </p:tav>
                                        <p:tav tm="100000">
                                          <p:val>
                                            <p:strVal val="#ppt_x"/>
                                          </p:val>
                                        </p:tav>
                                      </p:tavLst>
                                    </p:anim>
                                    <p:anim calcmode="lin" valueType="num">
                                      <p:cBhvr additive="base">
                                        <p:cTn id="27"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17"/>
                                        </p:tgtEl>
                                        <p:attrNameLst>
                                          <p:attrName>style.visibility</p:attrName>
                                        </p:attrNameLst>
                                      </p:cBhvr>
                                      <p:to>
                                        <p:strVal val="visible"/>
                                      </p:to>
                                    </p:set>
                                    <p:anim calcmode="lin" valueType="num">
                                      <p:cBhvr additive="base">
                                        <p:cTn id="32" dur="500" fill="hold"/>
                                        <p:tgtEl>
                                          <p:spTgt spid="17"/>
                                        </p:tgtEl>
                                        <p:attrNameLst>
                                          <p:attrName>ppt_x</p:attrName>
                                        </p:attrNameLst>
                                      </p:cBhvr>
                                      <p:tavLst>
                                        <p:tav tm="0">
                                          <p:val>
                                            <p:strVal val="#ppt_x"/>
                                          </p:val>
                                        </p:tav>
                                        <p:tav tm="100000">
                                          <p:val>
                                            <p:strVal val="#ppt_x"/>
                                          </p:val>
                                        </p:tav>
                                      </p:tavLst>
                                    </p:anim>
                                    <p:anim calcmode="lin" valueType="num">
                                      <p:cBhvr additive="base">
                                        <p:cTn id="33" dur="500" fill="hold"/>
                                        <p:tgtEl>
                                          <p:spTgt spid="17"/>
                                        </p:tgtEl>
                                        <p:attrNameLst>
                                          <p:attrName>ppt_y</p:attrName>
                                        </p:attrNameLst>
                                      </p:cBhvr>
                                      <p:tavLst>
                                        <p:tav tm="0">
                                          <p:val>
                                            <p:strVal val="1+#ppt_h/2"/>
                                          </p:val>
                                        </p:tav>
                                        <p:tav tm="100000">
                                          <p:val>
                                            <p:strVal val="#ppt_y"/>
                                          </p:val>
                                        </p:tav>
                                      </p:tavLst>
                                    </p:anim>
                                  </p:childTnLst>
                                </p:cTn>
                              </p:par>
                              <p:par>
                                <p:cTn id="34" presetID="2" presetClass="entr" presetSubtype="4" fill="hold" nodeType="withEffect">
                                  <p:stCondLst>
                                    <p:cond delay="0"/>
                                  </p:stCondLst>
                                  <p:childTnLst>
                                    <p:set>
                                      <p:cBhvr>
                                        <p:cTn id="35" dur="1" fill="hold">
                                          <p:stCondLst>
                                            <p:cond delay="0"/>
                                          </p:stCondLst>
                                        </p:cTn>
                                        <p:tgtEl>
                                          <p:spTgt spid="8"/>
                                        </p:tgtEl>
                                        <p:attrNameLst>
                                          <p:attrName>style.visibility</p:attrName>
                                        </p:attrNameLst>
                                      </p:cBhvr>
                                      <p:to>
                                        <p:strVal val="visible"/>
                                      </p:to>
                                    </p:set>
                                    <p:anim calcmode="lin" valueType="num">
                                      <p:cBhvr additive="base">
                                        <p:cTn id="36" dur="500" fill="hold"/>
                                        <p:tgtEl>
                                          <p:spTgt spid="8"/>
                                        </p:tgtEl>
                                        <p:attrNameLst>
                                          <p:attrName>ppt_x</p:attrName>
                                        </p:attrNameLst>
                                      </p:cBhvr>
                                      <p:tavLst>
                                        <p:tav tm="0">
                                          <p:val>
                                            <p:strVal val="#ppt_x"/>
                                          </p:val>
                                        </p:tav>
                                        <p:tav tm="100000">
                                          <p:val>
                                            <p:strVal val="#ppt_x"/>
                                          </p:val>
                                        </p:tav>
                                      </p:tavLst>
                                    </p:anim>
                                    <p:anim calcmode="lin" valueType="num">
                                      <p:cBhvr additive="base">
                                        <p:cTn id="37" dur="500" fill="hold"/>
                                        <p:tgtEl>
                                          <p:spTgt spid="8"/>
                                        </p:tgtEl>
                                        <p:attrNameLst>
                                          <p:attrName>ppt_y</p:attrName>
                                        </p:attrNameLst>
                                      </p:cBhvr>
                                      <p:tavLst>
                                        <p:tav tm="0">
                                          <p:val>
                                            <p:strVal val="1+#ppt_h/2"/>
                                          </p:val>
                                        </p:tav>
                                        <p:tav tm="100000">
                                          <p:val>
                                            <p:strVal val="#ppt_y"/>
                                          </p:val>
                                        </p:tav>
                                      </p:tavLst>
                                    </p:anim>
                                  </p:childTnLst>
                                </p:cTn>
                              </p:par>
                              <p:par>
                                <p:cTn id="38" presetID="2" presetClass="entr" presetSubtype="4" fill="hold" grpId="0" nodeType="withEffect">
                                  <p:stCondLst>
                                    <p:cond delay="0"/>
                                  </p:stCondLst>
                                  <p:childTnLst>
                                    <p:set>
                                      <p:cBhvr>
                                        <p:cTn id="39" dur="1" fill="hold">
                                          <p:stCondLst>
                                            <p:cond delay="0"/>
                                          </p:stCondLst>
                                        </p:cTn>
                                        <p:tgtEl>
                                          <p:spTgt spid="11"/>
                                        </p:tgtEl>
                                        <p:attrNameLst>
                                          <p:attrName>style.visibility</p:attrName>
                                        </p:attrNameLst>
                                      </p:cBhvr>
                                      <p:to>
                                        <p:strVal val="visible"/>
                                      </p:to>
                                    </p:set>
                                    <p:anim calcmode="lin" valueType="num">
                                      <p:cBhvr additive="base">
                                        <p:cTn id="40" dur="500" fill="hold"/>
                                        <p:tgtEl>
                                          <p:spTgt spid="11"/>
                                        </p:tgtEl>
                                        <p:attrNameLst>
                                          <p:attrName>ppt_x</p:attrName>
                                        </p:attrNameLst>
                                      </p:cBhvr>
                                      <p:tavLst>
                                        <p:tav tm="0">
                                          <p:val>
                                            <p:strVal val="#ppt_x"/>
                                          </p:val>
                                        </p:tav>
                                        <p:tav tm="100000">
                                          <p:val>
                                            <p:strVal val="#ppt_x"/>
                                          </p:val>
                                        </p:tav>
                                      </p:tavLst>
                                    </p:anim>
                                    <p:anim calcmode="lin" valueType="num">
                                      <p:cBhvr additive="base">
                                        <p:cTn id="41"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2" presetClass="entr" presetSubtype="4" fill="hold" nodeType="clickEffect">
                                  <p:stCondLst>
                                    <p:cond delay="0"/>
                                  </p:stCondLst>
                                  <p:childTnLst>
                                    <p:set>
                                      <p:cBhvr>
                                        <p:cTn id="45" dur="1" fill="hold">
                                          <p:stCondLst>
                                            <p:cond delay="0"/>
                                          </p:stCondLst>
                                        </p:cTn>
                                        <p:tgtEl>
                                          <p:spTgt spid="19"/>
                                        </p:tgtEl>
                                        <p:attrNameLst>
                                          <p:attrName>style.visibility</p:attrName>
                                        </p:attrNameLst>
                                      </p:cBhvr>
                                      <p:to>
                                        <p:strVal val="visible"/>
                                      </p:to>
                                    </p:set>
                                    <p:anim calcmode="lin" valueType="num">
                                      <p:cBhvr additive="base">
                                        <p:cTn id="46" dur="500" fill="hold"/>
                                        <p:tgtEl>
                                          <p:spTgt spid="19"/>
                                        </p:tgtEl>
                                        <p:attrNameLst>
                                          <p:attrName>ppt_x</p:attrName>
                                        </p:attrNameLst>
                                      </p:cBhvr>
                                      <p:tavLst>
                                        <p:tav tm="0">
                                          <p:val>
                                            <p:strVal val="#ppt_x"/>
                                          </p:val>
                                        </p:tav>
                                        <p:tav tm="100000">
                                          <p:val>
                                            <p:strVal val="#ppt_x"/>
                                          </p:val>
                                        </p:tav>
                                      </p:tavLst>
                                    </p:anim>
                                    <p:anim calcmode="lin" valueType="num">
                                      <p:cBhvr additive="base">
                                        <p:cTn id="47" dur="500" fill="hold"/>
                                        <p:tgtEl>
                                          <p:spTgt spid="19"/>
                                        </p:tgtEl>
                                        <p:attrNameLst>
                                          <p:attrName>ppt_y</p:attrName>
                                        </p:attrNameLst>
                                      </p:cBhvr>
                                      <p:tavLst>
                                        <p:tav tm="0">
                                          <p:val>
                                            <p:strVal val="1+#ppt_h/2"/>
                                          </p:val>
                                        </p:tav>
                                        <p:tav tm="100000">
                                          <p:val>
                                            <p:strVal val="#ppt_y"/>
                                          </p:val>
                                        </p:tav>
                                      </p:tavLst>
                                    </p:anim>
                                  </p:childTnLst>
                                </p:cTn>
                              </p:par>
                              <p:par>
                                <p:cTn id="48" presetID="2" presetClass="entr" presetSubtype="4" fill="hold" nodeType="withEffect">
                                  <p:stCondLst>
                                    <p:cond delay="0"/>
                                  </p:stCondLst>
                                  <p:childTnLst>
                                    <p:set>
                                      <p:cBhvr>
                                        <p:cTn id="49" dur="1" fill="hold">
                                          <p:stCondLst>
                                            <p:cond delay="0"/>
                                          </p:stCondLst>
                                        </p:cTn>
                                        <p:tgtEl>
                                          <p:spTgt spid="7"/>
                                        </p:tgtEl>
                                        <p:attrNameLst>
                                          <p:attrName>style.visibility</p:attrName>
                                        </p:attrNameLst>
                                      </p:cBhvr>
                                      <p:to>
                                        <p:strVal val="visible"/>
                                      </p:to>
                                    </p:set>
                                    <p:anim calcmode="lin" valueType="num">
                                      <p:cBhvr additive="base">
                                        <p:cTn id="50" dur="500" fill="hold"/>
                                        <p:tgtEl>
                                          <p:spTgt spid="7"/>
                                        </p:tgtEl>
                                        <p:attrNameLst>
                                          <p:attrName>ppt_x</p:attrName>
                                        </p:attrNameLst>
                                      </p:cBhvr>
                                      <p:tavLst>
                                        <p:tav tm="0">
                                          <p:val>
                                            <p:strVal val="#ppt_x"/>
                                          </p:val>
                                        </p:tav>
                                        <p:tav tm="100000">
                                          <p:val>
                                            <p:strVal val="#ppt_x"/>
                                          </p:val>
                                        </p:tav>
                                      </p:tavLst>
                                    </p:anim>
                                    <p:anim calcmode="lin" valueType="num">
                                      <p:cBhvr additive="base">
                                        <p:cTn id="51" dur="500" fill="hold"/>
                                        <p:tgtEl>
                                          <p:spTgt spid="7"/>
                                        </p:tgtEl>
                                        <p:attrNameLst>
                                          <p:attrName>ppt_y</p:attrName>
                                        </p:attrNameLst>
                                      </p:cBhvr>
                                      <p:tavLst>
                                        <p:tav tm="0">
                                          <p:val>
                                            <p:strVal val="1+#ppt_h/2"/>
                                          </p:val>
                                        </p:tav>
                                        <p:tav tm="100000">
                                          <p:val>
                                            <p:strVal val="#ppt_y"/>
                                          </p:val>
                                        </p:tav>
                                      </p:tavLst>
                                    </p:anim>
                                  </p:childTnLst>
                                </p:cTn>
                              </p:par>
                              <p:par>
                                <p:cTn id="52" presetID="2" presetClass="entr" presetSubtype="4" fill="hold" grpId="0" nodeType="withEffect">
                                  <p:stCondLst>
                                    <p:cond delay="0"/>
                                  </p:stCondLst>
                                  <p:childTnLst>
                                    <p:set>
                                      <p:cBhvr>
                                        <p:cTn id="53" dur="1" fill="hold">
                                          <p:stCondLst>
                                            <p:cond delay="0"/>
                                          </p:stCondLst>
                                        </p:cTn>
                                        <p:tgtEl>
                                          <p:spTgt spid="12"/>
                                        </p:tgtEl>
                                        <p:attrNameLst>
                                          <p:attrName>style.visibility</p:attrName>
                                        </p:attrNameLst>
                                      </p:cBhvr>
                                      <p:to>
                                        <p:strVal val="visible"/>
                                      </p:to>
                                    </p:set>
                                    <p:anim calcmode="lin" valueType="num">
                                      <p:cBhvr additive="base">
                                        <p:cTn id="54" dur="500" fill="hold"/>
                                        <p:tgtEl>
                                          <p:spTgt spid="12"/>
                                        </p:tgtEl>
                                        <p:attrNameLst>
                                          <p:attrName>ppt_x</p:attrName>
                                        </p:attrNameLst>
                                      </p:cBhvr>
                                      <p:tavLst>
                                        <p:tav tm="0">
                                          <p:val>
                                            <p:strVal val="#ppt_x"/>
                                          </p:val>
                                        </p:tav>
                                        <p:tav tm="100000">
                                          <p:val>
                                            <p:strVal val="#ppt_x"/>
                                          </p:val>
                                        </p:tav>
                                      </p:tavLst>
                                    </p:anim>
                                    <p:anim calcmode="lin" valueType="num">
                                      <p:cBhvr additive="base">
                                        <p:cTn id="55"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9"/>
                                        </p:tgtEl>
                                        <p:attrNameLst>
                                          <p:attrName>style.visibility</p:attrName>
                                        </p:attrNameLst>
                                      </p:cBhvr>
                                      <p:to>
                                        <p:strVal val="visible"/>
                                      </p:to>
                                    </p:set>
                                    <p:animEffect transition="in" filter="fade">
                                      <p:cBhvr>
                                        <p:cTn id="6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9" grpId="0"/>
      <p:bldP spid="10" grpId="0"/>
      <p:bldP spid="11" grpId="0"/>
      <p:bldP spid="12"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flipH="1">
            <a:off x="-14247" y="1903"/>
            <a:ext cx="12464970" cy="7034798"/>
          </a:xfrm>
          <a:prstGeom prst="rect">
            <a:avLst/>
          </a:prstGeom>
          <a:solidFill>
            <a:srgbClr val="24242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0" tIns="146225" rIns="182780" bIns="146225" numCol="1" spcCol="0" rtlCol="0" fromWordArt="0" anchor="t" anchorCtr="0" forceAA="0" compatLnSpc="1">
            <a:prstTxWarp prst="textNoShape">
              <a:avLst/>
            </a:prstTxWarp>
            <a:noAutofit/>
          </a:bodyPr>
          <a:lstStyle/>
          <a:p>
            <a:pPr marL="0" marR="0" lvl="0" indent="0" algn="ctr" defTabSz="931924" rtl="0" eaLnBrk="1" fontAlgn="base" latinLnBrk="0" hangingPunct="1">
              <a:lnSpc>
                <a:spcPct val="90000"/>
              </a:lnSpc>
              <a:spcBef>
                <a:spcPct val="0"/>
              </a:spcBef>
              <a:spcAft>
                <a:spcPct val="0"/>
              </a:spcAft>
              <a:buClrTx/>
              <a:buSzTx/>
              <a:buFontTx/>
              <a:buNone/>
              <a:tabLst/>
              <a:defRPr/>
            </a:pPr>
            <a:endParaRPr kumimoji="0" lang="en-US" sz="1999" b="1"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sp>
        <p:nvSpPr>
          <p:cNvPr id="25" name="Title 1"/>
          <p:cNvSpPr txBox="1">
            <a:spLocks/>
          </p:cNvSpPr>
          <p:nvPr/>
        </p:nvSpPr>
        <p:spPr>
          <a:xfrm>
            <a:off x="502165" y="66386"/>
            <a:ext cx="11432143" cy="917444"/>
          </a:xfrm>
          <a:prstGeom prst="rect">
            <a:avLst/>
          </a:prstGeom>
        </p:spPr>
        <p:txBody>
          <a:bodyPr vert="horz" wrap="square" lIns="146283" tIns="91427" rIns="146283" bIns="91427" rtlCol="0" anchor="t">
            <a:noAutofit/>
          </a:bodyPr>
          <a:lstStyle>
            <a:lvl1pPr algn="l" defTabSz="931494" rtl="0" eaLnBrk="0" fontAlgn="base" hangingPunct="0">
              <a:lnSpc>
                <a:spcPct val="90000"/>
              </a:lnSpc>
              <a:spcBef>
                <a:spcPct val="0"/>
              </a:spcBef>
              <a:spcAft>
                <a:spcPct val="0"/>
              </a:spcAft>
              <a:defRPr lang="en-US" sz="5198" kern="1200" spc="-102" dirty="0">
                <a:ln w="3175">
                  <a:noFill/>
                </a:ln>
                <a:solidFill>
                  <a:schemeClr val="tx2"/>
                </a:solidFill>
                <a:latin typeface="+mj-lt"/>
                <a:ea typeface="ＭＳ Ｐゴシック" charset="0"/>
                <a:cs typeface="Segoe UI" pitchFamily="34" charset="0"/>
              </a:defRPr>
            </a:lvl1pPr>
            <a:lvl2pPr algn="l" defTabSz="931494" rtl="0" eaLnBrk="0" fontAlgn="base" hangingPunct="0">
              <a:lnSpc>
                <a:spcPct val="90000"/>
              </a:lnSpc>
              <a:spcBef>
                <a:spcPct val="0"/>
              </a:spcBef>
              <a:spcAft>
                <a:spcPct val="0"/>
              </a:spcAft>
              <a:defRPr sz="5398">
                <a:solidFill>
                  <a:schemeClr val="tx2"/>
                </a:solidFill>
                <a:latin typeface="Segoe UI Light" charset="0"/>
                <a:ea typeface="ＭＳ Ｐゴシック" charset="0"/>
                <a:cs typeface="Segoe UI" charset="0"/>
              </a:defRPr>
            </a:lvl2pPr>
            <a:lvl3pPr algn="l" defTabSz="931494" rtl="0" eaLnBrk="0" fontAlgn="base" hangingPunct="0">
              <a:lnSpc>
                <a:spcPct val="90000"/>
              </a:lnSpc>
              <a:spcBef>
                <a:spcPct val="0"/>
              </a:spcBef>
              <a:spcAft>
                <a:spcPct val="0"/>
              </a:spcAft>
              <a:defRPr sz="5398">
                <a:solidFill>
                  <a:schemeClr val="tx2"/>
                </a:solidFill>
                <a:latin typeface="Segoe UI Light" charset="0"/>
                <a:ea typeface="ＭＳ Ｐゴシック" charset="0"/>
                <a:cs typeface="Segoe UI" charset="0"/>
              </a:defRPr>
            </a:lvl3pPr>
            <a:lvl4pPr algn="l" defTabSz="931494" rtl="0" eaLnBrk="0" fontAlgn="base" hangingPunct="0">
              <a:lnSpc>
                <a:spcPct val="90000"/>
              </a:lnSpc>
              <a:spcBef>
                <a:spcPct val="0"/>
              </a:spcBef>
              <a:spcAft>
                <a:spcPct val="0"/>
              </a:spcAft>
              <a:defRPr sz="5398">
                <a:solidFill>
                  <a:schemeClr val="tx2"/>
                </a:solidFill>
                <a:latin typeface="Segoe UI Light" charset="0"/>
                <a:ea typeface="ＭＳ Ｐゴシック" charset="0"/>
                <a:cs typeface="Segoe UI" charset="0"/>
              </a:defRPr>
            </a:lvl4pPr>
            <a:lvl5pPr algn="l" defTabSz="931494" rtl="0" eaLnBrk="0" fontAlgn="base" hangingPunct="0">
              <a:lnSpc>
                <a:spcPct val="90000"/>
              </a:lnSpc>
              <a:spcBef>
                <a:spcPct val="0"/>
              </a:spcBef>
              <a:spcAft>
                <a:spcPct val="0"/>
              </a:spcAft>
              <a:defRPr sz="5398">
                <a:solidFill>
                  <a:schemeClr val="tx2"/>
                </a:solidFill>
                <a:latin typeface="Segoe UI Light" charset="0"/>
                <a:ea typeface="ＭＳ Ｐゴシック" charset="0"/>
                <a:cs typeface="Segoe UI" charset="0"/>
              </a:defRPr>
            </a:lvl5pPr>
            <a:lvl6pPr marL="457019" algn="l" defTabSz="931494" rtl="0" fontAlgn="base">
              <a:lnSpc>
                <a:spcPct val="90000"/>
              </a:lnSpc>
              <a:spcBef>
                <a:spcPct val="0"/>
              </a:spcBef>
              <a:spcAft>
                <a:spcPct val="0"/>
              </a:spcAft>
              <a:defRPr sz="5398">
                <a:solidFill>
                  <a:schemeClr val="tx2"/>
                </a:solidFill>
                <a:latin typeface="Segoe UI Light" charset="0"/>
                <a:ea typeface="ＭＳ Ｐゴシック" charset="0"/>
                <a:cs typeface="Segoe UI" charset="0"/>
              </a:defRPr>
            </a:lvl6pPr>
            <a:lvl7pPr marL="914037" algn="l" defTabSz="931494" rtl="0" fontAlgn="base">
              <a:lnSpc>
                <a:spcPct val="90000"/>
              </a:lnSpc>
              <a:spcBef>
                <a:spcPct val="0"/>
              </a:spcBef>
              <a:spcAft>
                <a:spcPct val="0"/>
              </a:spcAft>
              <a:defRPr sz="5398">
                <a:solidFill>
                  <a:schemeClr val="tx2"/>
                </a:solidFill>
                <a:latin typeface="Segoe UI Light" charset="0"/>
                <a:ea typeface="ＭＳ Ｐゴシック" charset="0"/>
                <a:cs typeface="Segoe UI" charset="0"/>
              </a:defRPr>
            </a:lvl7pPr>
            <a:lvl8pPr marL="1371057" algn="l" defTabSz="931494" rtl="0" fontAlgn="base">
              <a:lnSpc>
                <a:spcPct val="90000"/>
              </a:lnSpc>
              <a:spcBef>
                <a:spcPct val="0"/>
              </a:spcBef>
              <a:spcAft>
                <a:spcPct val="0"/>
              </a:spcAft>
              <a:defRPr sz="5398">
                <a:solidFill>
                  <a:schemeClr val="tx2"/>
                </a:solidFill>
                <a:latin typeface="Segoe UI Light" charset="0"/>
                <a:ea typeface="ＭＳ Ｐゴシック" charset="0"/>
                <a:cs typeface="Segoe UI" charset="0"/>
              </a:defRPr>
            </a:lvl8pPr>
            <a:lvl9pPr marL="1828076" algn="l" defTabSz="931494" rtl="0" fontAlgn="base">
              <a:lnSpc>
                <a:spcPct val="90000"/>
              </a:lnSpc>
              <a:spcBef>
                <a:spcPct val="0"/>
              </a:spcBef>
              <a:spcAft>
                <a:spcPct val="0"/>
              </a:spcAft>
              <a:defRPr sz="5398">
                <a:solidFill>
                  <a:schemeClr val="tx2"/>
                </a:solidFill>
                <a:latin typeface="Segoe UI Light" charset="0"/>
                <a:ea typeface="ＭＳ Ｐゴシック" charset="0"/>
                <a:cs typeface="Segoe UI" charset="0"/>
              </a:defRPr>
            </a:lvl9pPr>
          </a:lstStyle>
          <a:p>
            <a:pPr marL="0" marR="0" lvl="0" indent="0" algn="l" defTabSz="931316" rtl="0" eaLnBrk="0" fontAlgn="base" latinLnBrk="0" hangingPunct="0">
              <a:lnSpc>
                <a:spcPct val="90000"/>
              </a:lnSpc>
              <a:spcBef>
                <a:spcPct val="0"/>
              </a:spcBef>
              <a:spcAft>
                <a:spcPct val="0"/>
              </a:spcAft>
              <a:buClrTx/>
              <a:buSzTx/>
              <a:buFontTx/>
              <a:buNone/>
              <a:tabLst/>
              <a:defRPr/>
            </a:pPr>
            <a:r>
              <a:rPr kumimoji="0" lang="en-US" sz="4799" b="0" i="0" u="none" strike="noStrike" kern="1200" cap="none" spc="-102" normalizeH="0" baseline="0" noProof="0">
                <a:ln w="3175">
                  <a:noFill/>
                </a:ln>
                <a:solidFill>
                  <a:srgbClr val="FFFFFF"/>
                </a:solidFill>
                <a:effectLst/>
                <a:uLnTx/>
                <a:uFillTx/>
                <a:latin typeface="Segoe UI Light"/>
                <a:ea typeface="ＭＳ Ｐゴシック" charset="0"/>
                <a:cs typeface="Segoe UI" pitchFamily="34" charset="0"/>
              </a:rPr>
              <a:t>Fit for purpose labs</a:t>
            </a:r>
          </a:p>
        </p:txBody>
      </p:sp>
      <p:sp>
        <p:nvSpPr>
          <p:cNvPr id="41" name="Hexagon 20">
            <a:extLst>
              <a:ext uri="{FF2B5EF4-FFF2-40B4-BE49-F238E27FC236}">
                <a16:creationId xmlns:a16="http://schemas.microsoft.com/office/drawing/2014/main" id="{647EEF78-2DBB-4C85-B277-BF4CC2388119}"/>
              </a:ext>
            </a:extLst>
          </p:cNvPr>
          <p:cNvSpPr/>
          <p:nvPr/>
        </p:nvSpPr>
        <p:spPr>
          <a:xfrm>
            <a:off x="8885571" y="3785875"/>
            <a:ext cx="1371992" cy="1147787"/>
          </a:xfrm>
          <a:prstGeom prst="hexagon">
            <a:avLst/>
          </a:prstGeom>
          <a:solidFill>
            <a:srgbClr val="00B0F0"/>
          </a:solidFill>
          <a:ln w="3810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914126" rtl="0" eaLnBrk="1" fontAlgn="base" latinLnBrk="0" hangingPunct="1">
              <a:lnSpc>
                <a:spcPct val="100000"/>
              </a:lnSpc>
              <a:spcBef>
                <a:spcPct val="0"/>
              </a:spcBef>
              <a:spcAft>
                <a:spcPct val="0"/>
              </a:spcAft>
              <a:buClrTx/>
              <a:buSzTx/>
              <a:buFontTx/>
              <a:buNone/>
              <a:tabLst/>
              <a:defRPr/>
            </a:pPr>
            <a:r>
              <a:rPr kumimoji="0" lang="en-US" sz="2399" b="0" i="0" u="none" strike="noStrike" kern="1200" cap="none" spc="0" normalizeH="0" baseline="0" noProof="0">
                <a:ln>
                  <a:noFill/>
                </a:ln>
                <a:solidFill>
                  <a:prstClr val="white"/>
                </a:solidFill>
                <a:effectLst/>
                <a:uLnTx/>
                <a:uFillTx/>
                <a:latin typeface="Calibri" panose="020F0502020204030204"/>
                <a:ea typeface="+mn-ea"/>
                <a:cs typeface="Segoe UI Light" panose="020B0502040204020203" pitchFamily="34" charset="0"/>
              </a:rPr>
              <a:t>On line</a:t>
            </a:r>
          </a:p>
          <a:p>
            <a:pPr marL="0" marR="0" lvl="0" indent="0" algn="ctr" defTabSz="914126" rtl="0" eaLnBrk="1" fontAlgn="base" latinLnBrk="0" hangingPunct="1">
              <a:lnSpc>
                <a:spcPct val="100000"/>
              </a:lnSpc>
              <a:spcBef>
                <a:spcPct val="0"/>
              </a:spcBef>
              <a:spcAft>
                <a:spcPct val="0"/>
              </a:spcAft>
              <a:buClrTx/>
              <a:buSzTx/>
              <a:buFontTx/>
              <a:buNone/>
              <a:tabLst/>
              <a:defRPr/>
            </a:pPr>
            <a:r>
              <a:rPr kumimoji="0" lang="en-US" sz="2399" b="0" i="0" u="none" strike="noStrike" kern="1200" cap="none" spc="0" normalizeH="0" baseline="0" noProof="0">
                <a:ln>
                  <a:noFill/>
                </a:ln>
                <a:solidFill>
                  <a:prstClr val="white"/>
                </a:solidFill>
                <a:effectLst/>
                <a:uLnTx/>
                <a:uFillTx/>
                <a:latin typeface="Calibri" panose="020F0502020204030204"/>
                <a:ea typeface="+mn-ea"/>
                <a:cs typeface="Segoe UI Light" panose="020B0502040204020203" pitchFamily="34" charset="0"/>
              </a:rPr>
              <a:t>Training</a:t>
            </a:r>
          </a:p>
        </p:txBody>
      </p:sp>
      <p:sp>
        <p:nvSpPr>
          <p:cNvPr id="42" name="Hexagon 10">
            <a:extLst>
              <a:ext uri="{FF2B5EF4-FFF2-40B4-BE49-F238E27FC236}">
                <a16:creationId xmlns:a16="http://schemas.microsoft.com/office/drawing/2014/main" id="{584A53CC-AE80-4A17-A3EE-80B71B5F10A1}"/>
              </a:ext>
            </a:extLst>
          </p:cNvPr>
          <p:cNvSpPr/>
          <p:nvPr/>
        </p:nvSpPr>
        <p:spPr>
          <a:xfrm>
            <a:off x="4331777" y="2580226"/>
            <a:ext cx="1371992" cy="1147787"/>
          </a:xfrm>
          <a:prstGeom prst="hexagon">
            <a:avLst/>
          </a:prstGeom>
          <a:solidFill>
            <a:srgbClr val="00B0F0"/>
          </a:solidFill>
          <a:ln w="3810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914126" rtl="0" eaLnBrk="1" fontAlgn="base" latinLnBrk="0" hangingPunct="1">
              <a:lnSpc>
                <a:spcPct val="100000"/>
              </a:lnSpc>
              <a:spcBef>
                <a:spcPct val="0"/>
              </a:spcBef>
              <a:spcAft>
                <a:spcPct val="0"/>
              </a:spcAft>
              <a:buClrTx/>
              <a:buSzTx/>
              <a:buFontTx/>
              <a:buNone/>
              <a:tabLst/>
              <a:defRPr/>
            </a:pPr>
            <a:r>
              <a:rPr kumimoji="0" lang="en-US" sz="2399" b="0" i="0" u="none" strike="noStrike" kern="1200" cap="none" spc="0" normalizeH="0" baseline="0" noProof="0">
                <a:ln>
                  <a:noFill/>
                </a:ln>
                <a:solidFill>
                  <a:prstClr val="white"/>
                </a:solidFill>
                <a:effectLst/>
                <a:uLnTx/>
                <a:uFillTx/>
                <a:latin typeface="Calibri" panose="020F0502020204030204"/>
                <a:ea typeface="+mn-ea"/>
                <a:cs typeface="Segoe UI Light" panose="020B0502040204020203" pitchFamily="34" charset="0"/>
              </a:rPr>
              <a:t>VMs Test</a:t>
            </a:r>
          </a:p>
          <a:p>
            <a:pPr marL="0" marR="0" lvl="0" indent="0" algn="ctr" defTabSz="914126" rtl="0" eaLnBrk="1" fontAlgn="base" latinLnBrk="0" hangingPunct="1">
              <a:lnSpc>
                <a:spcPct val="100000"/>
              </a:lnSpc>
              <a:spcBef>
                <a:spcPct val="0"/>
              </a:spcBef>
              <a:spcAft>
                <a:spcPct val="0"/>
              </a:spcAft>
              <a:buClrTx/>
              <a:buSzTx/>
              <a:buFontTx/>
              <a:buNone/>
              <a:tabLst/>
              <a:defRPr/>
            </a:pPr>
            <a:r>
              <a:rPr kumimoji="0" lang="en-US" sz="2399" b="0" i="0" u="none" strike="noStrike" kern="1200" cap="none" spc="0" normalizeH="0" baseline="0" noProof="0" err="1">
                <a:ln>
                  <a:noFill/>
                </a:ln>
                <a:solidFill>
                  <a:prstClr val="white"/>
                </a:solidFill>
                <a:effectLst/>
                <a:uLnTx/>
                <a:uFillTx/>
                <a:latin typeface="Calibri" panose="020F0502020204030204"/>
                <a:ea typeface="+mn-ea"/>
                <a:cs typeface="Segoe UI Light" panose="020B0502040204020203" pitchFamily="34" charset="0"/>
              </a:rPr>
              <a:t>Env</a:t>
            </a:r>
            <a:r>
              <a:rPr kumimoji="0" lang="en-US" sz="2399" b="0" i="0" u="none" strike="noStrike" kern="1200" cap="none" spc="0" normalizeH="0" baseline="0" noProof="0">
                <a:ln>
                  <a:noFill/>
                </a:ln>
                <a:solidFill>
                  <a:prstClr val="white"/>
                </a:solidFill>
                <a:effectLst/>
                <a:uLnTx/>
                <a:uFillTx/>
                <a:latin typeface="Calibri" panose="020F0502020204030204"/>
                <a:ea typeface="+mn-ea"/>
                <a:cs typeface="Segoe UI Light" panose="020B0502040204020203" pitchFamily="34" charset="0"/>
              </a:rPr>
              <a:t>.</a:t>
            </a:r>
          </a:p>
        </p:txBody>
      </p:sp>
      <p:sp>
        <p:nvSpPr>
          <p:cNvPr id="43" name="Hexagon 12">
            <a:extLst>
              <a:ext uri="{FF2B5EF4-FFF2-40B4-BE49-F238E27FC236}">
                <a16:creationId xmlns:a16="http://schemas.microsoft.com/office/drawing/2014/main" id="{336B12BB-F2E0-4FB2-AA8E-62378D0C42B7}"/>
              </a:ext>
            </a:extLst>
          </p:cNvPr>
          <p:cNvSpPr/>
          <p:nvPr/>
        </p:nvSpPr>
        <p:spPr>
          <a:xfrm>
            <a:off x="3190535" y="1973635"/>
            <a:ext cx="1371992" cy="1147787"/>
          </a:xfrm>
          <a:prstGeom prst="hexagon">
            <a:avLst/>
          </a:prstGeom>
          <a:solidFill>
            <a:srgbClr val="00B0F0"/>
          </a:solidFill>
          <a:ln w="3810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914126" rtl="0" eaLnBrk="1" fontAlgn="base" latinLnBrk="0" hangingPunct="1">
              <a:lnSpc>
                <a:spcPct val="100000"/>
              </a:lnSpc>
              <a:spcBef>
                <a:spcPct val="0"/>
              </a:spcBef>
              <a:spcAft>
                <a:spcPct val="0"/>
              </a:spcAft>
              <a:buClrTx/>
              <a:buSzTx/>
              <a:buFontTx/>
              <a:buNone/>
              <a:tabLst/>
              <a:defRPr/>
            </a:pPr>
            <a:r>
              <a:rPr kumimoji="0" lang="en-US" sz="2399" b="0" i="0" u="none" strike="noStrike" kern="1200" cap="none" spc="0" normalizeH="0" baseline="0" noProof="0">
                <a:ln>
                  <a:noFill/>
                </a:ln>
                <a:solidFill>
                  <a:prstClr val="white"/>
                </a:solidFill>
                <a:effectLst/>
                <a:uLnTx/>
                <a:uFillTx/>
                <a:latin typeface="Calibri" panose="020F0502020204030204"/>
                <a:ea typeface="+mn-ea"/>
                <a:cs typeface="Segoe UI Light" panose="020B0502040204020203" pitchFamily="34" charset="0"/>
              </a:rPr>
              <a:t>PaaS</a:t>
            </a:r>
          </a:p>
          <a:p>
            <a:pPr marL="0" marR="0" lvl="0" indent="0" algn="ctr" defTabSz="914126" rtl="0" eaLnBrk="1" fontAlgn="base" latinLnBrk="0" hangingPunct="1">
              <a:lnSpc>
                <a:spcPct val="100000"/>
              </a:lnSpc>
              <a:spcBef>
                <a:spcPct val="0"/>
              </a:spcBef>
              <a:spcAft>
                <a:spcPct val="0"/>
              </a:spcAft>
              <a:buClrTx/>
              <a:buSzTx/>
              <a:buFontTx/>
              <a:buNone/>
              <a:tabLst/>
              <a:defRPr/>
            </a:pPr>
            <a:r>
              <a:rPr kumimoji="0" lang="en-US" sz="2399" b="0" i="0" u="none" strike="noStrike" kern="1200" cap="none" spc="0" normalizeH="0" baseline="0" noProof="0">
                <a:ln>
                  <a:noFill/>
                </a:ln>
                <a:solidFill>
                  <a:prstClr val="white"/>
                </a:solidFill>
                <a:effectLst/>
                <a:uLnTx/>
                <a:uFillTx/>
                <a:latin typeface="Calibri" panose="020F0502020204030204"/>
                <a:ea typeface="+mn-ea"/>
                <a:cs typeface="Segoe UI Light" panose="020B0502040204020203" pitchFamily="34" charset="0"/>
              </a:rPr>
              <a:t>Test</a:t>
            </a:r>
          </a:p>
          <a:p>
            <a:pPr marL="0" marR="0" lvl="0" indent="0" algn="ctr" defTabSz="914126" rtl="0" eaLnBrk="1" fontAlgn="base" latinLnBrk="0" hangingPunct="1">
              <a:lnSpc>
                <a:spcPct val="100000"/>
              </a:lnSpc>
              <a:spcBef>
                <a:spcPct val="0"/>
              </a:spcBef>
              <a:spcAft>
                <a:spcPct val="0"/>
              </a:spcAft>
              <a:buClrTx/>
              <a:buSzTx/>
              <a:buFontTx/>
              <a:buNone/>
              <a:tabLst/>
              <a:defRPr/>
            </a:pPr>
            <a:r>
              <a:rPr kumimoji="0" lang="en-US" sz="2399" b="0" i="0" u="none" strike="noStrike" kern="1200" cap="none" spc="0" normalizeH="0" baseline="0" noProof="0">
                <a:ln>
                  <a:noFill/>
                </a:ln>
                <a:solidFill>
                  <a:prstClr val="white"/>
                </a:solidFill>
                <a:effectLst/>
                <a:uLnTx/>
                <a:uFillTx/>
                <a:latin typeface="Calibri" panose="020F0502020204030204"/>
                <a:ea typeface="+mn-ea"/>
                <a:cs typeface="Segoe UI Light" panose="020B0502040204020203" pitchFamily="34" charset="0"/>
              </a:rPr>
              <a:t>Env.</a:t>
            </a:r>
          </a:p>
        </p:txBody>
      </p:sp>
      <p:sp>
        <p:nvSpPr>
          <p:cNvPr id="44" name="Hexagon 14">
            <a:extLst>
              <a:ext uri="{FF2B5EF4-FFF2-40B4-BE49-F238E27FC236}">
                <a16:creationId xmlns:a16="http://schemas.microsoft.com/office/drawing/2014/main" id="{DB07F9F8-13D9-488C-A994-EC22CE813B51}"/>
              </a:ext>
            </a:extLst>
          </p:cNvPr>
          <p:cNvSpPr/>
          <p:nvPr/>
        </p:nvSpPr>
        <p:spPr>
          <a:xfrm>
            <a:off x="7765207" y="3178555"/>
            <a:ext cx="1371992" cy="1147787"/>
          </a:xfrm>
          <a:prstGeom prst="hexagon">
            <a:avLst/>
          </a:prstGeom>
          <a:solidFill>
            <a:srgbClr val="00B0F0"/>
          </a:solidFill>
          <a:ln w="3810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914126" rtl="0" eaLnBrk="1" fontAlgn="base" latinLnBrk="0" hangingPunct="1">
              <a:lnSpc>
                <a:spcPct val="100000"/>
              </a:lnSpc>
              <a:spcBef>
                <a:spcPct val="0"/>
              </a:spcBef>
              <a:spcAft>
                <a:spcPct val="0"/>
              </a:spcAft>
              <a:buClrTx/>
              <a:buSzTx/>
              <a:buFontTx/>
              <a:buNone/>
              <a:tabLst/>
              <a:defRPr/>
            </a:pPr>
            <a:r>
              <a:rPr kumimoji="0" lang="en-US" sz="2399" b="0" i="0" u="none" strike="noStrike" kern="1200" cap="none" spc="0" normalizeH="0" baseline="0" noProof="0">
                <a:ln>
                  <a:noFill/>
                </a:ln>
                <a:solidFill>
                  <a:prstClr val="white"/>
                </a:solidFill>
                <a:effectLst/>
                <a:uLnTx/>
                <a:uFillTx/>
                <a:latin typeface="Calibri" panose="020F0502020204030204"/>
                <a:ea typeface="+mn-ea"/>
                <a:cs typeface="Segoe UI Light" panose="020B0502040204020203" pitchFamily="34" charset="0"/>
              </a:rPr>
              <a:t>Student</a:t>
            </a:r>
          </a:p>
          <a:p>
            <a:pPr marL="0" marR="0" lvl="0" indent="0" algn="ctr" defTabSz="914126" rtl="0" eaLnBrk="1" fontAlgn="base" latinLnBrk="0" hangingPunct="1">
              <a:lnSpc>
                <a:spcPct val="100000"/>
              </a:lnSpc>
              <a:spcBef>
                <a:spcPct val="0"/>
              </a:spcBef>
              <a:spcAft>
                <a:spcPct val="0"/>
              </a:spcAft>
              <a:buClrTx/>
              <a:buSzTx/>
              <a:buFontTx/>
              <a:buNone/>
              <a:tabLst/>
              <a:defRPr/>
            </a:pPr>
            <a:r>
              <a:rPr kumimoji="0" lang="en-US" sz="2399" b="0" i="0" u="none" strike="noStrike" kern="1200" cap="none" spc="0" normalizeH="0" baseline="0" noProof="0">
                <a:ln>
                  <a:noFill/>
                </a:ln>
                <a:solidFill>
                  <a:prstClr val="white"/>
                </a:solidFill>
                <a:effectLst/>
                <a:uLnTx/>
                <a:uFillTx/>
                <a:latin typeface="Calibri" panose="020F0502020204030204"/>
                <a:ea typeface="+mn-ea"/>
                <a:cs typeface="Segoe UI Light" panose="020B0502040204020203" pitchFamily="34" charset="0"/>
              </a:rPr>
              <a:t>Box</a:t>
            </a:r>
          </a:p>
        </p:txBody>
      </p:sp>
      <p:sp>
        <p:nvSpPr>
          <p:cNvPr id="45" name="Hexagon 20">
            <a:extLst>
              <a:ext uri="{FF2B5EF4-FFF2-40B4-BE49-F238E27FC236}">
                <a16:creationId xmlns:a16="http://schemas.microsoft.com/office/drawing/2014/main" id="{46FC2153-301D-4F04-A441-5A01DEEC2F58}"/>
              </a:ext>
            </a:extLst>
          </p:cNvPr>
          <p:cNvSpPr/>
          <p:nvPr/>
        </p:nvSpPr>
        <p:spPr>
          <a:xfrm>
            <a:off x="7753556" y="4396007"/>
            <a:ext cx="1371992" cy="1147787"/>
          </a:xfrm>
          <a:prstGeom prst="hexagon">
            <a:avLst/>
          </a:prstGeom>
          <a:solidFill>
            <a:srgbClr val="00B0F0"/>
          </a:solidFill>
          <a:ln w="3810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914126" rtl="0" eaLnBrk="1" fontAlgn="base" latinLnBrk="0" hangingPunct="1">
              <a:lnSpc>
                <a:spcPct val="100000"/>
              </a:lnSpc>
              <a:spcBef>
                <a:spcPct val="0"/>
              </a:spcBef>
              <a:spcAft>
                <a:spcPct val="0"/>
              </a:spcAft>
              <a:buClrTx/>
              <a:buSzTx/>
              <a:buFontTx/>
              <a:buNone/>
              <a:tabLst/>
              <a:defRPr/>
            </a:pPr>
            <a:r>
              <a:rPr kumimoji="0" lang="en-US" sz="2399" b="0" i="0" u="none" strike="noStrike" kern="1200" cap="none" spc="0" normalizeH="0" baseline="0" noProof="0">
                <a:ln>
                  <a:noFill/>
                </a:ln>
                <a:solidFill>
                  <a:prstClr val="white"/>
                </a:solidFill>
                <a:effectLst/>
                <a:uLnTx/>
                <a:uFillTx/>
                <a:latin typeface="Calibri" panose="020F0502020204030204"/>
                <a:ea typeface="+mn-ea"/>
                <a:cs typeface="Segoe UI Light" panose="020B0502040204020203" pitchFamily="34" charset="0"/>
              </a:rPr>
              <a:t>Classroom</a:t>
            </a:r>
          </a:p>
        </p:txBody>
      </p:sp>
      <p:sp>
        <p:nvSpPr>
          <p:cNvPr id="46" name="Hexagon 23">
            <a:extLst>
              <a:ext uri="{FF2B5EF4-FFF2-40B4-BE49-F238E27FC236}">
                <a16:creationId xmlns:a16="http://schemas.microsoft.com/office/drawing/2014/main" id="{17696C94-A31F-40C8-BA60-4D56D181ED14}"/>
              </a:ext>
            </a:extLst>
          </p:cNvPr>
          <p:cNvSpPr/>
          <p:nvPr/>
        </p:nvSpPr>
        <p:spPr>
          <a:xfrm>
            <a:off x="4331777" y="1363479"/>
            <a:ext cx="1371992" cy="1147787"/>
          </a:xfrm>
          <a:prstGeom prst="hexagon">
            <a:avLst/>
          </a:prstGeom>
          <a:solidFill>
            <a:srgbClr val="00B0F0"/>
          </a:solidFill>
          <a:ln w="3810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914126" rtl="0" eaLnBrk="1" fontAlgn="base" latinLnBrk="0" hangingPunct="1">
              <a:lnSpc>
                <a:spcPct val="100000"/>
              </a:lnSpc>
              <a:spcBef>
                <a:spcPct val="0"/>
              </a:spcBef>
              <a:spcAft>
                <a:spcPct val="0"/>
              </a:spcAft>
              <a:buClrTx/>
              <a:buSzTx/>
              <a:buFontTx/>
              <a:buNone/>
              <a:tabLst/>
              <a:defRPr/>
            </a:pPr>
            <a:r>
              <a:rPr kumimoji="0" lang="en-US" sz="2399" b="0" i="0" u="none" strike="noStrike" kern="1200" cap="none" spc="0" normalizeH="0" baseline="0" noProof="0">
                <a:ln>
                  <a:noFill/>
                </a:ln>
                <a:solidFill>
                  <a:prstClr val="white"/>
                </a:solidFill>
                <a:effectLst/>
                <a:uLnTx/>
                <a:uFillTx/>
                <a:latin typeface="Calibri" panose="020F0502020204030204"/>
                <a:ea typeface="+mn-ea"/>
                <a:cs typeface="Segoe UI Light" panose="020B0502040204020203" pitchFamily="34" charset="0"/>
              </a:rPr>
              <a:t>Scaled</a:t>
            </a:r>
          </a:p>
          <a:p>
            <a:pPr marL="0" marR="0" lvl="0" indent="0" algn="ctr" defTabSz="914126" rtl="0" eaLnBrk="1" fontAlgn="base" latinLnBrk="0" hangingPunct="1">
              <a:lnSpc>
                <a:spcPct val="100000"/>
              </a:lnSpc>
              <a:spcBef>
                <a:spcPct val="0"/>
              </a:spcBef>
              <a:spcAft>
                <a:spcPct val="0"/>
              </a:spcAft>
              <a:buClrTx/>
              <a:buSzTx/>
              <a:buFontTx/>
              <a:buNone/>
              <a:tabLst/>
              <a:defRPr/>
            </a:pPr>
            <a:r>
              <a:rPr kumimoji="0" lang="en-US" sz="2399" b="0" i="0" u="none" strike="noStrike" kern="1200" cap="none" spc="0" normalizeH="0" baseline="0" noProof="0">
                <a:ln>
                  <a:noFill/>
                </a:ln>
                <a:solidFill>
                  <a:prstClr val="white"/>
                </a:solidFill>
                <a:effectLst/>
                <a:uLnTx/>
                <a:uFillTx/>
                <a:latin typeface="Calibri" panose="020F0502020204030204"/>
                <a:ea typeface="+mn-ea"/>
                <a:cs typeface="Segoe UI Light" panose="020B0502040204020203" pitchFamily="34" charset="0"/>
              </a:rPr>
              <a:t>Test</a:t>
            </a:r>
          </a:p>
        </p:txBody>
      </p:sp>
      <p:sp>
        <p:nvSpPr>
          <p:cNvPr id="47" name="Hexagon 39">
            <a:extLst>
              <a:ext uri="{FF2B5EF4-FFF2-40B4-BE49-F238E27FC236}">
                <a16:creationId xmlns:a16="http://schemas.microsoft.com/office/drawing/2014/main" id="{D2CFF407-A74E-41E1-B62D-0370FAF0D921}"/>
              </a:ext>
            </a:extLst>
          </p:cNvPr>
          <p:cNvSpPr/>
          <p:nvPr/>
        </p:nvSpPr>
        <p:spPr>
          <a:xfrm>
            <a:off x="5473018" y="4410652"/>
            <a:ext cx="1371992" cy="1147787"/>
          </a:xfrm>
          <a:prstGeom prst="hexagon">
            <a:avLst/>
          </a:prstGeom>
          <a:solidFill>
            <a:srgbClr val="00B0F0"/>
          </a:solidFill>
          <a:ln w="3810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914126" rtl="0" eaLnBrk="1" fontAlgn="base" latinLnBrk="0" hangingPunct="1">
              <a:lnSpc>
                <a:spcPct val="100000"/>
              </a:lnSpc>
              <a:spcBef>
                <a:spcPct val="0"/>
              </a:spcBef>
              <a:spcAft>
                <a:spcPct val="0"/>
              </a:spcAft>
              <a:buClrTx/>
              <a:buSzTx/>
              <a:buFontTx/>
              <a:buNone/>
              <a:tabLst/>
              <a:defRPr/>
            </a:pPr>
            <a:r>
              <a:rPr kumimoji="0" lang="en-US" sz="2399" b="0" i="0" u="none" strike="noStrike" kern="1200" cap="none" spc="0" normalizeH="0" baseline="0" noProof="0">
                <a:ln>
                  <a:noFill/>
                </a:ln>
                <a:solidFill>
                  <a:prstClr val="white"/>
                </a:solidFill>
                <a:effectLst/>
                <a:uLnTx/>
                <a:uFillTx/>
                <a:latin typeface="Calibri" panose="020F0502020204030204"/>
                <a:ea typeface="+mn-ea"/>
                <a:cs typeface="Segoe UI Light" panose="020B0502040204020203" pitchFamily="34" charset="0"/>
              </a:rPr>
              <a:t>Trial</a:t>
            </a:r>
          </a:p>
        </p:txBody>
      </p:sp>
      <p:sp>
        <p:nvSpPr>
          <p:cNvPr id="48" name="Hexagon 41">
            <a:extLst>
              <a:ext uri="{FF2B5EF4-FFF2-40B4-BE49-F238E27FC236}">
                <a16:creationId xmlns:a16="http://schemas.microsoft.com/office/drawing/2014/main" id="{F2D488D0-29B7-4461-A226-7CEAC86F8B33}"/>
              </a:ext>
            </a:extLst>
          </p:cNvPr>
          <p:cNvSpPr/>
          <p:nvPr/>
        </p:nvSpPr>
        <p:spPr>
          <a:xfrm>
            <a:off x="4322072" y="3804060"/>
            <a:ext cx="1371992" cy="1147787"/>
          </a:xfrm>
          <a:prstGeom prst="hexagon">
            <a:avLst/>
          </a:prstGeom>
          <a:solidFill>
            <a:srgbClr val="00B0F0"/>
          </a:solidFill>
          <a:ln w="3810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914126" rtl="0" eaLnBrk="1" fontAlgn="base" latinLnBrk="0" hangingPunct="1">
              <a:lnSpc>
                <a:spcPct val="100000"/>
              </a:lnSpc>
              <a:spcBef>
                <a:spcPct val="0"/>
              </a:spcBef>
              <a:spcAft>
                <a:spcPct val="0"/>
              </a:spcAft>
              <a:buClrTx/>
              <a:buSzTx/>
              <a:buFontTx/>
              <a:buNone/>
              <a:tabLst/>
              <a:defRPr/>
            </a:pPr>
            <a:r>
              <a:rPr kumimoji="0" lang="en-US" sz="2399" b="0" i="0" u="none" strike="noStrike" kern="1200" cap="none" spc="0" normalizeH="0" baseline="0" noProof="0">
                <a:ln>
                  <a:noFill/>
                </a:ln>
                <a:solidFill>
                  <a:prstClr val="white"/>
                </a:solidFill>
                <a:effectLst/>
                <a:uLnTx/>
                <a:uFillTx/>
                <a:latin typeface="Calibri" panose="020F0502020204030204"/>
                <a:ea typeface="+mn-ea"/>
                <a:cs typeface="Segoe UI Light" panose="020B0502040204020203" pitchFamily="34" charset="0"/>
              </a:rPr>
              <a:t>Hackathon</a:t>
            </a:r>
          </a:p>
        </p:txBody>
      </p:sp>
      <p:sp>
        <p:nvSpPr>
          <p:cNvPr id="49" name="Hexagon 43">
            <a:extLst>
              <a:ext uri="{FF2B5EF4-FFF2-40B4-BE49-F238E27FC236}">
                <a16:creationId xmlns:a16="http://schemas.microsoft.com/office/drawing/2014/main" id="{4C0E4671-D884-4617-B3D0-36C02349FD35}"/>
              </a:ext>
            </a:extLst>
          </p:cNvPr>
          <p:cNvSpPr/>
          <p:nvPr/>
        </p:nvSpPr>
        <p:spPr>
          <a:xfrm>
            <a:off x="5473018" y="5612811"/>
            <a:ext cx="1371992" cy="1147787"/>
          </a:xfrm>
          <a:prstGeom prst="hexagon">
            <a:avLst/>
          </a:prstGeom>
          <a:solidFill>
            <a:srgbClr val="00B0F0"/>
          </a:solidFill>
          <a:ln w="3810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914126" rtl="0" eaLnBrk="1" fontAlgn="base" latinLnBrk="0" hangingPunct="1">
              <a:lnSpc>
                <a:spcPct val="100000"/>
              </a:lnSpc>
              <a:spcBef>
                <a:spcPct val="0"/>
              </a:spcBef>
              <a:spcAft>
                <a:spcPct val="0"/>
              </a:spcAft>
              <a:buClrTx/>
              <a:buSzTx/>
              <a:buFontTx/>
              <a:buNone/>
              <a:tabLst/>
              <a:defRPr/>
            </a:pPr>
            <a:r>
              <a:rPr kumimoji="0" lang="en-US" sz="2399" b="0" i="0" u="none" strike="noStrike" kern="1200" cap="none" spc="0" normalizeH="0" baseline="0" noProof="0">
                <a:ln>
                  <a:noFill/>
                </a:ln>
                <a:solidFill>
                  <a:prstClr val="white"/>
                </a:solidFill>
                <a:effectLst/>
                <a:uLnTx/>
                <a:uFillTx/>
                <a:latin typeface="Calibri" panose="020F0502020204030204"/>
                <a:ea typeface="+mn-ea"/>
                <a:cs typeface="Segoe UI Light" panose="020B0502040204020203" pitchFamily="34" charset="0"/>
              </a:rPr>
              <a:t>Demo</a:t>
            </a:r>
          </a:p>
        </p:txBody>
      </p:sp>
      <p:sp>
        <p:nvSpPr>
          <p:cNvPr id="50" name="Hexagon 45">
            <a:extLst>
              <a:ext uri="{FF2B5EF4-FFF2-40B4-BE49-F238E27FC236}">
                <a16:creationId xmlns:a16="http://schemas.microsoft.com/office/drawing/2014/main" id="{61F4243C-6E64-44DD-8B7B-389920FF2C94}"/>
              </a:ext>
            </a:extLst>
          </p:cNvPr>
          <p:cNvSpPr/>
          <p:nvPr/>
        </p:nvSpPr>
        <p:spPr>
          <a:xfrm>
            <a:off x="3175977" y="4410652"/>
            <a:ext cx="1371992" cy="1147787"/>
          </a:xfrm>
          <a:prstGeom prst="hexagon">
            <a:avLst/>
          </a:prstGeom>
          <a:solidFill>
            <a:srgbClr val="00B0F0"/>
          </a:solidFill>
          <a:ln w="3810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914126" rtl="0" eaLnBrk="1" fontAlgn="base" latinLnBrk="0" hangingPunct="1">
              <a:lnSpc>
                <a:spcPct val="100000"/>
              </a:lnSpc>
              <a:spcBef>
                <a:spcPct val="0"/>
              </a:spcBef>
              <a:spcAft>
                <a:spcPct val="0"/>
              </a:spcAft>
              <a:buClrTx/>
              <a:buSzTx/>
              <a:buFontTx/>
              <a:buNone/>
              <a:tabLst/>
              <a:defRPr/>
            </a:pPr>
            <a:r>
              <a:rPr kumimoji="0" lang="en-US" sz="2399" b="0" i="0" u="none" strike="noStrike" kern="1200" cap="none" spc="0" normalizeH="0" baseline="0" noProof="0">
                <a:ln>
                  <a:noFill/>
                </a:ln>
                <a:solidFill>
                  <a:prstClr val="white"/>
                </a:solidFill>
                <a:effectLst/>
                <a:uLnTx/>
                <a:uFillTx/>
                <a:latin typeface="Calibri" panose="020F0502020204030204"/>
                <a:ea typeface="+mn-ea"/>
                <a:cs typeface="Segoe UI Light" panose="020B0502040204020203" pitchFamily="34" charset="0"/>
              </a:rPr>
              <a:t>Event </a:t>
            </a:r>
          </a:p>
          <a:p>
            <a:pPr marL="0" marR="0" lvl="0" indent="0" algn="ctr" defTabSz="914126" rtl="0" eaLnBrk="1" fontAlgn="base" latinLnBrk="0" hangingPunct="1">
              <a:lnSpc>
                <a:spcPct val="100000"/>
              </a:lnSpc>
              <a:spcBef>
                <a:spcPct val="0"/>
              </a:spcBef>
              <a:spcAft>
                <a:spcPct val="0"/>
              </a:spcAft>
              <a:buClrTx/>
              <a:buSzTx/>
              <a:buFontTx/>
              <a:buNone/>
              <a:tabLst/>
              <a:defRPr/>
            </a:pPr>
            <a:r>
              <a:rPr kumimoji="0" lang="en-US" sz="2399" b="0" i="0" u="none" strike="noStrike" kern="1200" cap="none" spc="0" normalizeH="0" baseline="0" noProof="0">
                <a:ln>
                  <a:noFill/>
                </a:ln>
                <a:solidFill>
                  <a:prstClr val="white"/>
                </a:solidFill>
                <a:effectLst/>
                <a:uLnTx/>
                <a:uFillTx/>
                <a:latin typeface="Calibri" panose="020F0502020204030204"/>
                <a:ea typeface="+mn-ea"/>
                <a:cs typeface="Segoe UI Light" panose="020B0502040204020203" pitchFamily="34" charset="0"/>
              </a:rPr>
              <a:t>HOLs</a:t>
            </a:r>
          </a:p>
        </p:txBody>
      </p:sp>
      <p:sp>
        <p:nvSpPr>
          <p:cNvPr id="51" name="TextBox 47">
            <a:extLst>
              <a:ext uri="{FF2B5EF4-FFF2-40B4-BE49-F238E27FC236}">
                <a16:creationId xmlns:a16="http://schemas.microsoft.com/office/drawing/2014/main" id="{19D10A11-C25C-4394-AC6B-62EDBE0FDCC7}"/>
              </a:ext>
            </a:extLst>
          </p:cNvPr>
          <p:cNvSpPr txBox="1"/>
          <p:nvPr/>
        </p:nvSpPr>
        <p:spPr>
          <a:xfrm>
            <a:off x="2384215" y="1090331"/>
            <a:ext cx="1376941" cy="830524"/>
          </a:xfrm>
          <a:prstGeom prst="rect">
            <a:avLst/>
          </a:prstGeom>
          <a:noFill/>
        </p:spPr>
        <p:txBody>
          <a:bodyPr wrap="none" rtlCol="0">
            <a:spAutoFit/>
          </a:bodyPr>
          <a:lstStyle/>
          <a:p>
            <a:pPr marL="0" marR="0" lvl="0" indent="0" algn="l" defTabSz="914126" rtl="0" eaLnBrk="1" fontAlgn="base" latinLnBrk="0" hangingPunct="1">
              <a:lnSpc>
                <a:spcPct val="100000"/>
              </a:lnSpc>
              <a:spcBef>
                <a:spcPct val="0"/>
              </a:spcBef>
              <a:spcAft>
                <a:spcPct val="0"/>
              </a:spcAft>
              <a:buClrTx/>
              <a:buSzTx/>
              <a:buFontTx/>
              <a:buNone/>
              <a:tabLst/>
              <a:defRPr/>
            </a:pPr>
            <a:r>
              <a:rPr kumimoji="0" lang="en-US" sz="2399" b="0" i="0" u="none" strike="noStrike" kern="1200" cap="none" spc="0" normalizeH="0" baseline="0" noProof="0">
                <a:ln>
                  <a:noFill/>
                </a:ln>
                <a:solidFill>
                  <a:srgbClr val="FFFFFF"/>
                </a:solidFill>
                <a:effectLst/>
                <a:uLnTx/>
                <a:uFillTx/>
                <a:latin typeface="Calibri" panose="020F0502020204030204"/>
                <a:ea typeface="ＭＳ Ｐゴシック" charset="0"/>
              </a:rPr>
              <a:t>Test</a:t>
            </a:r>
          </a:p>
          <a:p>
            <a:pPr marL="0" marR="0" lvl="0" indent="0" algn="l" defTabSz="914126" rtl="0" eaLnBrk="1" fontAlgn="base" latinLnBrk="0" hangingPunct="1">
              <a:lnSpc>
                <a:spcPct val="100000"/>
              </a:lnSpc>
              <a:spcBef>
                <a:spcPct val="0"/>
              </a:spcBef>
              <a:spcAft>
                <a:spcPct val="0"/>
              </a:spcAft>
              <a:buClrTx/>
              <a:buSzTx/>
              <a:buFontTx/>
              <a:buNone/>
              <a:tabLst/>
              <a:defRPr/>
            </a:pPr>
            <a:r>
              <a:rPr kumimoji="0" lang="en-US" sz="2399" b="0" i="0" u="none" strike="noStrike" kern="1200" cap="none" spc="0" normalizeH="0" baseline="0" noProof="0">
                <a:ln>
                  <a:noFill/>
                </a:ln>
                <a:solidFill>
                  <a:srgbClr val="FFFFFF"/>
                </a:solidFill>
                <a:effectLst/>
                <a:uLnTx/>
                <a:uFillTx/>
                <a:latin typeface="Calibri" panose="020F0502020204030204"/>
                <a:ea typeface="ＭＳ Ｐゴシック" charset="0"/>
              </a:rPr>
              <a:t>Scenarios</a:t>
            </a:r>
          </a:p>
        </p:txBody>
      </p:sp>
      <p:sp>
        <p:nvSpPr>
          <p:cNvPr id="52" name="TextBox 49">
            <a:extLst>
              <a:ext uri="{FF2B5EF4-FFF2-40B4-BE49-F238E27FC236}">
                <a16:creationId xmlns:a16="http://schemas.microsoft.com/office/drawing/2014/main" id="{2F777849-9705-4BDE-8274-08B32A097ADD}"/>
              </a:ext>
            </a:extLst>
          </p:cNvPr>
          <p:cNvSpPr txBox="1"/>
          <p:nvPr/>
        </p:nvSpPr>
        <p:spPr>
          <a:xfrm>
            <a:off x="2384215" y="5771442"/>
            <a:ext cx="1376941" cy="830524"/>
          </a:xfrm>
          <a:prstGeom prst="rect">
            <a:avLst/>
          </a:prstGeom>
          <a:noFill/>
        </p:spPr>
        <p:txBody>
          <a:bodyPr wrap="none" rtlCol="0">
            <a:spAutoFit/>
          </a:bodyPr>
          <a:lstStyle/>
          <a:p>
            <a:pPr marL="0" marR="0" lvl="0" indent="0" algn="l" defTabSz="914126" rtl="0" eaLnBrk="1" fontAlgn="base" latinLnBrk="0" hangingPunct="1">
              <a:lnSpc>
                <a:spcPct val="100000"/>
              </a:lnSpc>
              <a:spcBef>
                <a:spcPct val="0"/>
              </a:spcBef>
              <a:spcAft>
                <a:spcPct val="0"/>
              </a:spcAft>
              <a:buClrTx/>
              <a:buSzTx/>
              <a:buFontTx/>
              <a:buNone/>
              <a:tabLst/>
              <a:defRPr/>
            </a:pPr>
            <a:r>
              <a:rPr kumimoji="0" lang="en-US" sz="2399" b="0" i="0" u="none" strike="noStrike" kern="1200" cap="none" spc="0" normalizeH="0" baseline="0" noProof="0">
                <a:ln>
                  <a:noFill/>
                </a:ln>
                <a:solidFill>
                  <a:srgbClr val="FFFFFF"/>
                </a:solidFill>
                <a:effectLst/>
                <a:uLnTx/>
                <a:uFillTx/>
                <a:latin typeface="Calibri" panose="020F0502020204030204"/>
                <a:ea typeface="ＭＳ Ｐゴシック" charset="0"/>
              </a:rPr>
              <a:t>Events</a:t>
            </a:r>
          </a:p>
          <a:p>
            <a:pPr marL="0" marR="0" lvl="0" indent="0" algn="l" defTabSz="914126" rtl="0" eaLnBrk="1" fontAlgn="base" latinLnBrk="0" hangingPunct="1">
              <a:lnSpc>
                <a:spcPct val="100000"/>
              </a:lnSpc>
              <a:spcBef>
                <a:spcPct val="0"/>
              </a:spcBef>
              <a:spcAft>
                <a:spcPct val="0"/>
              </a:spcAft>
              <a:buClrTx/>
              <a:buSzTx/>
              <a:buFontTx/>
              <a:buNone/>
              <a:tabLst/>
              <a:defRPr/>
            </a:pPr>
            <a:r>
              <a:rPr kumimoji="0" lang="en-US" sz="2399" b="0" i="0" u="none" strike="noStrike" kern="1200" cap="none" spc="0" normalizeH="0" baseline="0" noProof="0">
                <a:ln>
                  <a:noFill/>
                </a:ln>
                <a:solidFill>
                  <a:srgbClr val="FFFFFF"/>
                </a:solidFill>
                <a:effectLst/>
                <a:uLnTx/>
                <a:uFillTx/>
                <a:latin typeface="Calibri" panose="020F0502020204030204"/>
                <a:ea typeface="ＭＳ Ｐゴシック" charset="0"/>
              </a:rPr>
              <a:t>Scenarios</a:t>
            </a:r>
          </a:p>
        </p:txBody>
      </p:sp>
      <p:sp>
        <p:nvSpPr>
          <p:cNvPr id="53" name="TextBox 51">
            <a:extLst>
              <a:ext uri="{FF2B5EF4-FFF2-40B4-BE49-F238E27FC236}">
                <a16:creationId xmlns:a16="http://schemas.microsoft.com/office/drawing/2014/main" id="{792E4BEC-9D55-4EAD-ADA3-739E9FE922EE}"/>
              </a:ext>
            </a:extLst>
          </p:cNvPr>
          <p:cNvSpPr txBox="1"/>
          <p:nvPr/>
        </p:nvSpPr>
        <p:spPr>
          <a:xfrm>
            <a:off x="9137199" y="5706426"/>
            <a:ext cx="1423096" cy="830524"/>
          </a:xfrm>
          <a:prstGeom prst="rect">
            <a:avLst/>
          </a:prstGeom>
          <a:noFill/>
        </p:spPr>
        <p:txBody>
          <a:bodyPr wrap="none" rtlCol="0">
            <a:spAutoFit/>
          </a:bodyPr>
          <a:lstStyle/>
          <a:p>
            <a:pPr marL="0" marR="0" lvl="0" indent="0" algn="l" defTabSz="914126" rtl="0" eaLnBrk="1" fontAlgn="base" latinLnBrk="0" hangingPunct="1">
              <a:lnSpc>
                <a:spcPct val="100000"/>
              </a:lnSpc>
              <a:spcBef>
                <a:spcPct val="0"/>
              </a:spcBef>
              <a:spcAft>
                <a:spcPct val="0"/>
              </a:spcAft>
              <a:buClrTx/>
              <a:buSzTx/>
              <a:buFontTx/>
              <a:buNone/>
              <a:tabLst/>
              <a:defRPr/>
            </a:pPr>
            <a:r>
              <a:rPr kumimoji="0" lang="en-US" sz="2399" b="0" i="0" u="none" strike="noStrike" kern="1200" cap="none" spc="0" normalizeH="0" baseline="0" noProof="0">
                <a:ln>
                  <a:noFill/>
                </a:ln>
                <a:solidFill>
                  <a:srgbClr val="FFFFFF"/>
                </a:solidFill>
                <a:effectLst/>
                <a:uLnTx/>
                <a:uFillTx/>
                <a:latin typeface="Calibri" panose="020F0502020204030204"/>
                <a:ea typeface="ＭＳ Ｐゴシック" charset="0"/>
              </a:rPr>
              <a:t>Education</a:t>
            </a:r>
          </a:p>
          <a:p>
            <a:pPr marL="0" marR="0" lvl="0" indent="0" algn="l" defTabSz="914126" rtl="0" eaLnBrk="1" fontAlgn="base" latinLnBrk="0" hangingPunct="1">
              <a:lnSpc>
                <a:spcPct val="100000"/>
              </a:lnSpc>
              <a:spcBef>
                <a:spcPct val="0"/>
              </a:spcBef>
              <a:spcAft>
                <a:spcPct val="0"/>
              </a:spcAft>
              <a:buClrTx/>
              <a:buSzTx/>
              <a:buFontTx/>
              <a:buNone/>
              <a:tabLst/>
              <a:defRPr/>
            </a:pPr>
            <a:r>
              <a:rPr kumimoji="0" lang="en-US" sz="2399" b="0" i="0" u="none" strike="noStrike" kern="1200" cap="none" spc="0" normalizeH="0" baseline="0" noProof="0">
                <a:ln>
                  <a:noFill/>
                </a:ln>
                <a:solidFill>
                  <a:srgbClr val="FFFFFF"/>
                </a:solidFill>
                <a:effectLst/>
                <a:uLnTx/>
                <a:uFillTx/>
                <a:latin typeface="Calibri" panose="020F0502020204030204"/>
                <a:ea typeface="ＭＳ Ｐゴシック" charset="0"/>
              </a:rPr>
              <a:t>Scenarios</a:t>
            </a:r>
          </a:p>
        </p:txBody>
      </p:sp>
      <p:sp>
        <p:nvSpPr>
          <p:cNvPr id="54" name="TextBox 53">
            <a:extLst>
              <a:ext uri="{FF2B5EF4-FFF2-40B4-BE49-F238E27FC236}">
                <a16:creationId xmlns:a16="http://schemas.microsoft.com/office/drawing/2014/main" id="{1C2B2411-E865-4CA2-9CEA-CEA2B2D55E7B}"/>
              </a:ext>
            </a:extLst>
          </p:cNvPr>
          <p:cNvSpPr txBox="1"/>
          <p:nvPr/>
        </p:nvSpPr>
        <p:spPr>
          <a:xfrm>
            <a:off x="9244569" y="1222217"/>
            <a:ext cx="1708421" cy="830524"/>
          </a:xfrm>
          <a:prstGeom prst="rect">
            <a:avLst/>
          </a:prstGeom>
          <a:noFill/>
        </p:spPr>
        <p:txBody>
          <a:bodyPr wrap="none" rtlCol="0">
            <a:spAutoFit/>
          </a:bodyPr>
          <a:lstStyle/>
          <a:p>
            <a:pPr marL="0" marR="0" lvl="0" indent="0" algn="l" defTabSz="914126" rtl="0" eaLnBrk="1" fontAlgn="base" latinLnBrk="0" hangingPunct="1">
              <a:lnSpc>
                <a:spcPct val="100000"/>
              </a:lnSpc>
              <a:spcBef>
                <a:spcPct val="0"/>
              </a:spcBef>
              <a:spcAft>
                <a:spcPct val="0"/>
              </a:spcAft>
              <a:buClrTx/>
              <a:buSzTx/>
              <a:buFontTx/>
              <a:buNone/>
              <a:tabLst/>
              <a:defRPr/>
            </a:pPr>
            <a:r>
              <a:rPr kumimoji="0" lang="en-US" sz="2399" b="0" i="0" u="none" strike="noStrike" kern="1200" cap="none" spc="0" normalizeH="0" baseline="0" noProof="0">
                <a:ln>
                  <a:noFill/>
                </a:ln>
                <a:solidFill>
                  <a:srgbClr val="FFFFFF"/>
                </a:solidFill>
                <a:effectLst/>
                <a:uLnTx/>
                <a:uFillTx/>
                <a:latin typeface="Calibri" panose="020F0502020204030204"/>
                <a:ea typeface="ＭＳ Ｐゴシック" charset="0"/>
              </a:rPr>
              <a:t>Workstation</a:t>
            </a:r>
          </a:p>
          <a:p>
            <a:pPr marL="0" marR="0" lvl="0" indent="0" algn="l" defTabSz="914126" rtl="0" eaLnBrk="1" fontAlgn="base" latinLnBrk="0" hangingPunct="1">
              <a:lnSpc>
                <a:spcPct val="100000"/>
              </a:lnSpc>
              <a:spcBef>
                <a:spcPct val="0"/>
              </a:spcBef>
              <a:spcAft>
                <a:spcPct val="0"/>
              </a:spcAft>
              <a:buClrTx/>
              <a:buSzTx/>
              <a:buFontTx/>
              <a:buNone/>
              <a:tabLst/>
              <a:defRPr/>
            </a:pPr>
            <a:r>
              <a:rPr kumimoji="0" lang="en-US" sz="2399" b="0" i="0" u="none" strike="noStrike" kern="1200" cap="none" spc="0" normalizeH="0" baseline="0" noProof="0">
                <a:ln>
                  <a:noFill/>
                </a:ln>
                <a:solidFill>
                  <a:srgbClr val="FFFFFF"/>
                </a:solidFill>
                <a:effectLst/>
                <a:uLnTx/>
                <a:uFillTx/>
                <a:latin typeface="Calibri" panose="020F0502020204030204"/>
                <a:ea typeface="ＭＳ Ｐゴシック" charset="0"/>
              </a:rPr>
              <a:t>Scenarios</a:t>
            </a:r>
          </a:p>
        </p:txBody>
      </p:sp>
      <p:sp>
        <p:nvSpPr>
          <p:cNvPr id="55" name="Hexagon 55">
            <a:extLst>
              <a:ext uri="{FF2B5EF4-FFF2-40B4-BE49-F238E27FC236}">
                <a16:creationId xmlns:a16="http://schemas.microsoft.com/office/drawing/2014/main" id="{7E73CF67-326A-4A68-AEE1-CF97CFFA3627}"/>
              </a:ext>
            </a:extLst>
          </p:cNvPr>
          <p:cNvSpPr/>
          <p:nvPr/>
        </p:nvSpPr>
        <p:spPr>
          <a:xfrm>
            <a:off x="6623965" y="3772941"/>
            <a:ext cx="1371992" cy="1147787"/>
          </a:xfrm>
          <a:prstGeom prst="hexagon">
            <a:avLst/>
          </a:prstGeom>
          <a:solidFill>
            <a:srgbClr val="00B0F0"/>
          </a:solidFill>
          <a:ln w="3810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914126" rtl="0" eaLnBrk="1" fontAlgn="base" latinLnBrk="0" hangingPunct="1">
              <a:lnSpc>
                <a:spcPct val="100000"/>
              </a:lnSpc>
              <a:spcBef>
                <a:spcPct val="0"/>
              </a:spcBef>
              <a:spcAft>
                <a:spcPct val="0"/>
              </a:spcAft>
              <a:buClrTx/>
              <a:buSzTx/>
              <a:buFontTx/>
              <a:buNone/>
              <a:tabLst/>
              <a:defRPr/>
            </a:pPr>
            <a:r>
              <a:rPr kumimoji="0" lang="en-US" sz="2399" b="0" i="0" u="none" strike="noStrike" kern="1200" cap="none" spc="0" normalizeH="0" baseline="0" noProof="0">
                <a:ln>
                  <a:noFill/>
                </a:ln>
                <a:solidFill>
                  <a:prstClr val="white"/>
                </a:solidFill>
                <a:effectLst/>
                <a:uLnTx/>
                <a:uFillTx/>
                <a:latin typeface="Calibri" panose="020F0502020204030204"/>
                <a:ea typeface="+mn-ea"/>
                <a:cs typeface="Segoe UI Light" panose="020B0502040204020203" pitchFamily="34" charset="0"/>
              </a:rPr>
              <a:t>Research</a:t>
            </a:r>
          </a:p>
          <a:p>
            <a:pPr marL="0" marR="0" lvl="0" indent="0" algn="ctr" defTabSz="914126" rtl="0" eaLnBrk="1" fontAlgn="base" latinLnBrk="0" hangingPunct="1">
              <a:lnSpc>
                <a:spcPct val="100000"/>
              </a:lnSpc>
              <a:spcBef>
                <a:spcPct val="0"/>
              </a:spcBef>
              <a:spcAft>
                <a:spcPct val="0"/>
              </a:spcAft>
              <a:buClrTx/>
              <a:buSzTx/>
              <a:buFontTx/>
              <a:buNone/>
              <a:tabLst/>
              <a:defRPr/>
            </a:pPr>
            <a:r>
              <a:rPr kumimoji="0" lang="en-US" sz="2399" b="0" i="0" u="none" strike="noStrike" kern="1200" cap="none" spc="0" normalizeH="0" baseline="0" noProof="0">
                <a:ln>
                  <a:noFill/>
                </a:ln>
                <a:solidFill>
                  <a:prstClr val="white"/>
                </a:solidFill>
                <a:effectLst/>
                <a:uLnTx/>
                <a:uFillTx/>
                <a:latin typeface="Calibri" panose="020F0502020204030204"/>
                <a:ea typeface="+mn-ea"/>
                <a:cs typeface="Segoe UI Light" panose="020B0502040204020203" pitchFamily="34" charset="0"/>
              </a:rPr>
              <a:t>Box</a:t>
            </a:r>
          </a:p>
        </p:txBody>
      </p:sp>
      <p:sp>
        <p:nvSpPr>
          <p:cNvPr id="57" name="Hexagon 3">
            <a:extLst>
              <a:ext uri="{FF2B5EF4-FFF2-40B4-BE49-F238E27FC236}">
                <a16:creationId xmlns:a16="http://schemas.microsoft.com/office/drawing/2014/main" id="{C877AE4F-C770-4BCC-A11A-7741FF87834C}"/>
              </a:ext>
            </a:extLst>
          </p:cNvPr>
          <p:cNvSpPr/>
          <p:nvPr/>
        </p:nvSpPr>
        <p:spPr>
          <a:xfrm>
            <a:off x="5462580" y="3196520"/>
            <a:ext cx="1371992" cy="1147787"/>
          </a:xfrm>
          <a:prstGeom prst="hexagon">
            <a:avLst/>
          </a:prstGeom>
          <a:solidFill>
            <a:srgbClr val="00B0F0"/>
          </a:solidFill>
          <a:ln w="3810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914126" rtl="0" eaLnBrk="1" fontAlgn="base" latinLnBrk="0" hangingPunct="1">
              <a:lnSpc>
                <a:spcPct val="100000"/>
              </a:lnSpc>
              <a:spcBef>
                <a:spcPct val="0"/>
              </a:spcBef>
              <a:spcAft>
                <a:spcPct val="0"/>
              </a:spcAft>
              <a:buClrTx/>
              <a:buSzTx/>
              <a:buFontTx/>
              <a:buNone/>
              <a:tabLst/>
              <a:defRPr/>
            </a:pPr>
            <a:r>
              <a:rPr kumimoji="0" lang="en-US" sz="2399" b="0" i="0" u="none" strike="noStrike" kern="1200" cap="none" spc="0" normalizeH="0" baseline="0" noProof="0" err="1">
                <a:ln>
                  <a:noFill/>
                </a:ln>
                <a:solidFill>
                  <a:prstClr val="white"/>
                </a:solidFill>
                <a:effectLst/>
                <a:uLnTx/>
                <a:uFillTx/>
                <a:latin typeface="Calibri" panose="020F0502020204030204"/>
                <a:ea typeface="+mn-ea"/>
                <a:cs typeface="Segoe UI Light" panose="020B0502040204020203" pitchFamily="34" charset="0"/>
              </a:rPr>
              <a:t>DevBox</a:t>
            </a:r>
            <a:endParaRPr kumimoji="0" lang="en-US" sz="2399" b="0" i="0" u="none" strike="noStrike" kern="1200" cap="none" spc="0" normalizeH="0" baseline="0" noProof="0">
              <a:ln>
                <a:noFill/>
              </a:ln>
              <a:solidFill>
                <a:prstClr val="white"/>
              </a:solidFill>
              <a:effectLst/>
              <a:uLnTx/>
              <a:uFillTx/>
              <a:latin typeface="Calibri" panose="020F0502020204030204"/>
              <a:ea typeface="+mn-ea"/>
              <a:cs typeface="Segoe UI Light" panose="020B0502040204020203" pitchFamily="34" charset="0"/>
            </a:endParaRPr>
          </a:p>
        </p:txBody>
      </p:sp>
    </p:spTree>
    <p:extLst>
      <p:ext uri="{BB962C8B-B14F-4D97-AF65-F5344CB8AC3E}">
        <p14:creationId xmlns:p14="http://schemas.microsoft.com/office/powerpoint/2010/main" val="1143085747"/>
      </p:ext>
    </p:extLst>
  </p:cSld>
  <p:clrMapOvr>
    <a:masterClrMapping/>
  </p:clrMapOvr>
  <p:transition spd="med" advClick="0" advTm="3000">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1597F32-565A-4E01-B99D-DB60C427BF27}"/>
              </a:ext>
            </a:extLst>
          </p:cNvPr>
          <p:cNvSpPr>
            <a:spLocks noGrp="1"/>
          </p:cNvSpPr>
          <p:nvPr>
            <p:ph type="title"/>
          </p:nvPr>
        </p:nvSpPr>
        <p:spPr/>
        <p:txBody>
          <a:bodyPr/>
          <a:lstStyle/>
          <a:p>
            <a:r>
              <a:rPr lang="en-AU"/>
              <a:t>Demo Azure Lab Services</a:t>
            </a:r>
          </a:p>
        </p:txBody>
      </p:sp>
    </p:spTree>
    <p:extLst>
      <p:ext uri="{BB962C8B-B14F-4D97-AF65-F5344CB8AC3E}">
        <p14:creationId xmlns:p14="http://schemas.microsoft.com/office/powerpoint/2010/main" val="2200022638"/>
      </p:ext>
    </p:extLst>
  </p:cSld>
  <p:clrMapOvr>
    <a:masterClrMapping/>
  </p:clrMapOvr>
  <p:transition spd="med">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5289AA2-D763-49D0-830D-B83C70D9DBD9}"/>
              </a:ext>
            </a:extLst>
          </p:cNvPr>
          <p:cNvSpPr>
            <a:spLocks noGrp="1"/>
          </p:cNvSpPr>
          <p:nvPr>
            <p:ph type="title"/>
          </p:nvPr>
        </p:nvSpPr>
        <p:spPr/>
        <p:txBody>
          <a:bodyPr/>
          <a:lstStyle/>
          <a:p>
            <a:r>
              <a:rPr lang="en-AU"/>
              <a:t>Cognitive Services </a:t>
            </a:r>
          </a:p>
        </p:txBody>
      </p:sp>
    </p:spTree>
    <p:extLst>
      <p:ext uri="{BB962C8B-B14F-4D97-AF65-F5344CB8AC3E}">
        <p14:creationId xmlns:p14="http://schemas.microsoft.com/office/powerpoint/2010/main" val="19781490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7EA1430-22CD-4B72-ACAB-AE4D7AB64F55}"/>
              </a:ext>
            </a:extLst>
          </p:cNvPr>
          <p:cNvPicPr>
            <a:picLocks noChangeAspect="1"/>
          </p:cNvPicPr>
          <p:nvPr/>
        </p:nvPicPr>
        <p:blipFill>
          <a:blip r:embed="rId3"/>
          <a:stretch>
            <a:fillRect/>
          </a:stretch>
        </p:blipFill>
        <p:spPr>
          <a:xfrm>
            <a:off x="640458" y="6810"/>
            <a:ext cx="10903562" cy="6994525"/>
          </a:xfrm>
          <a:prstGeom prst="rect">
            <a:avLst/>
          </a:prstGeom>
        </p:spPr>
      </p:pic>
    </p:spTree>
    <p:extLst>
      <p:ext uri="{BB962C8B-B14F-4D97-AF65-F5344CB8AC3E}">
        <p14:creationId xmlns:p14="http://schemas.microsoft.com/office/powerpoint/2010/main" val="2142335971"/>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F62B16D-641E-42F3-8124-2C7C33D7581E}"/>
              </a:ext>
            </a:extLst>
          </p:cNvPr>
          <p:cNvPicPr>
            <a:picLocks noChangeAspect="1"/>
          </p:cNvPicPr>
          <p:nvPr/>
        </p:nvPicPr>
        <p:blipFill>
          <a:blip r:embed="rId2"/>
          <a:stretch>
            <a:fillRect/>
          </a:stretch>
        </p:blipFill>
        <p:spPr>
          <a:xfrm>
            <a:off x="763635" y="-1"/>
            <a:ext cx="10909203" cy="6994525"/>
          </a:xfrm>
          <a:prstGeom prst="rect">
            <a:avLst/>
          </a:prstGeom>
        </p:spPr>
      </p:pic>
    </p:spTree>
    <p:extLst>
      <p:ext uri="{BB962C8B-B14F-4D97-AF65-F5344CB8AC3E}">
        <p14:creationId xmlns:p14="http://schemas.microsoft.com/office/powerpoint/2010/main" val="2089656361"/>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A0F7899-DB79-4540-806E-397C08DA4BBA}"/>
              </a:ext>
            </a:extLst>
          </p:cNvPr>
          <p:cNvPicPr>
            <a:picLocks noChangeAspect="1"/>
          </p:cNvPicPr>
          <p:nvPr/>
        </p:nvPicPr>
        <p:blipFill>
          <a:blip r:embed="rId2"/>
          <a:stretch>
            <a:fillRect/>
          </a:stretch>
        </p:blipFill>
        <p:spPr>
          <a:xfrm>
            <a:off x="0" y="17789"/>
            <a:ext cx="8829247" cy="6994525"/>
          </a:xfrm>
          <a:prstGeom prst="rect">
            <a:avLst/>
          </a:prstGeom>
        </p:spPr>
      </p:pic>
      <p:pic>
        <p:nvPicPr>
          <p:cNvPr id="3" name="Picture 2">
            <a:extLst>
              <a:ext uri="{FF2B5EF4-FFF2-40B4-BE49-F238E27FC236}">
                <a16:creationId xmlns:a16="http://schemas.microsoft.com/office/drawing/2014/main" id="{E47D543B-C0D5-4E0F-80C7-12118D3B29E0}"/>
              </a:ext>
            </a:extLst>
          </p:cNvPr>
          <p:cNvPicPr>
            <a:picLocks noChangeAspect="1"/>
          </p:cNvPicPr>
          <p:nvPr/>
        </p:nvPicPr>
        <p:blipFill>
          <a:blip r:embed="rId3"/>
          <a:stretch>
            <a:fillRect/>
          </a:stretch>
        </p:blipFill>
        <p:spPr>
          <a:xfrm>
            <a:off x="1508478" y="-17795"/>
            <a:ext cx="9104688" cy="6994525"/>
          </a:xfrm>
          <a:prstGeom prst="rect">
            <a:avLst/>
          </a:prstGeom>
        </p:spPr>
      </p:pic>
      <p:pic>
        <p:nvPicPr>
          <p:cNvPr id="4" name="Picture 3">
            <a:extLst>
              <a:ext uri="{FF2B5EF4-FFF2-40B4-BE49-F238E27FC236}">
                <a16:creationId xmlns:a16="http://schemas.microsoft.com/office/drawing/2014/main" id="{5DC5382A-5D0C-4EB7-A148-D48AEF71BA63}"/>
              </a:ext>
            </a:extLst>
          </p:cNvPr>
          <p:cNvPicPr>
            <a:picLocks noChangeAspect="1"/>
          </p:cNvPicPr>
          <p:nvPr/>
        </p:nvPicPr>
        <p:blipFill>
          <a:blip r:embed="rId4"/>
          <a:stretch>
            <a:fillRect/>
          </a:stretch>
        </p:blipFill>
        <p:spPr>
          <a:xfrm>
            <a:off x="2826936" y="-3"/>
            <a:ext cx="9570149" cy="6994525"/>
          </a:xfrm>
          <a:prstGeom prst="rect">
            <a:avLst/>
          </a:prstGeom>
        </p:spPr>
      </p:pic>
    </p:spTree>
    <p:extLst>
      <p:ext uri="{BB962C8B-B14F-4D97-AF65-F5344CB8AC3E}">
        <p14:creationId xmlns:p14="http://schemas.microsoft.com/office/powerpoint/2010/main" val="18164403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DB3F1-2FEA-4EBB-A6D8-DD1C4B9098A4}"/>
              </a:ext>
            </a:extLst>
          </p:cNvPr>
          <p:cNvSpPr>
            <a:spLocks noGrp="1"/>
          </p:cNvSpPr>
          <p:nvPr>
            <p:ph type="title"/>
          </p:nvPr>
        </p:nvSpPr>
        <p:spPr/>
        <p:txBody>
          <a:bodyPr/>
          <a:lstStyle/>
          <a:p>
            <a:r>
              <a:rPr lang="en-US"/>
              <a:t>Resources </a:t>
            </a:r>
            <a:br>
              <a:rPr lang="en-US"/>
            </a:br>
            <a:br>
              <a:rPr lang="en-US"/>
            </a:br>
            <a:r>
              <a:rPr lang="en-US"/>
              <a:t>	</a:t>
            </a:r>
            <a:endParaRPr lang="en-AU"/>
          </a:p>
        </p:txBody>
      </p:sp>
      <p:sp>
        <p:nvSpPr>
          <p:cNvPr id="3" name="Text Placeholder 2">
            <a:extLst>
              <a:ext uri="{FF2B5EF4-FFF2-40B4-BE49-F238E27FC236}">
                <a16:creationId xmlns:a16="http://schemas.microsoft.com/office/drawing/2014/main" id="{1C3B9A7E-BD0B-4379-8C01-31BACD908D7A}"/>
              </a:ext>
            </a:extLst>
          </p:cNvPr>
          <p:cNvSpPr>
            <a:spLocks noGrp="1"/>
          </p:cNvSpPr>
          <p:nvPr>
            <p:ph type="body" sz="quarter" idx="10"/>
          </p:nvPr>
        </p:nvSpPr>
        <p:spPr>
          <a:xfrm>
            <a:off x="274640" y="1212852"/>
            <a:ext cx="11887200" cy="1969385"/>
          </a:xfrm>
        </p:spPr>
        <p:txBody>
          <a:bodyPr/>
          <a:lstStyle/>
          <a:p>
            <a:pPr marL="571500" indent="-571500">
              <a:buFont typeface="Arial" panose="020B0604020202020204" pitchFamily="34" charset="0"/>
              <a:buChar char="•"/>
            </a:pPr>
            <a:r>
              <a:rPr lang="en-US"/>
              <a:t>Slide Decks - Aka.ms/</a:t>
            </a:r>
            <a:r>
              <a:rPr lang="en-US" err="1"/>
              <a:t>perthcsa</a:t>
            </a:r>
            <a:endParaRPr lang="en-US"/>
          </a:p>
          <a:p>
            <a:pPr marL="571500" indent="-571500">
              <a:buFont typeface="Arial" panose="020B0604020202020204" pitchFamily="34" charset="0"/>
              <a:buChar char="•"/>
            </a:pPr>
            <a:r>
              <a:rPr lang="en-US"/>
              <a:t>Build 2018 Sessions - https://channel9.msdn.com/Events/Build/2018</a:t>
            </a:r>
            <a:endParaRPr lang="en-AU"/>
          </a:p>
        </p:txBody>
      </p:sp>
    </p:spTree>
    <p:extLst>
      <p:ext uri="{BB962C8B-B14F-4D97-AF65-F5344CB8AC3E}">
        <p14:creationId xmlns:p14="http://schemas.microsoft.com/office/powerpoint/2010/main" val="3556643311"/>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B0FCC1-3859-4B80-A6A0-52BCD6ED8FAE}"/>
              </a:ext>
            </a:extLst>
          </p:cNvPr>
          <p:cNvSpPr>
            <a:spLocks noGrp="1"/>
          </p:cNvSpPr>
          <p:nvPr>
            <p:ph type="title"/>
          </p:nvPr>
        </p:nvSpPr>
        <p:spPr/>
        <p:txBody>
          <a:bodyPr/>
          <a:lstStyle/>
          <a:p>
            <a:r>
              <a:rPr lang="en-US"/>
              <a:t>Azure Announcements Since Jan</a:t>
            </a:r>
            <a:endParaRPr lang="en-AU"/>
          </a:p>
        </p:txBody>
      </p:sp>
      <p:sp>
        <p:nvSpPr>
          <p:cNvPr id="3" name="Text Placeholder 2">
            <a:extLst>
              <a:ext uri="{FF2B5EF4-FFF2-40B4-BE49-F238E27FC236}">
                <a16:creationId xmlns:a16="http://schemas.microsoft.com/office/drawing/2014/main" id="{2AEE53B6-B148-4801-9359-D751C34C6924}"/>
              </a:ext>
            </a:extLst>
          </p:cNvPr>
          <p:cNvSpPr>
            <a:spLocks noGrp="1"/>
          </p:cNvSpPr>
          <p:nvPr>
            <p:ph type="body" sz="quarter" idx="10"/>
          </p:nvPr>
        </p:nvSpPr>
        <p:spPr>
          <a:xfrm>
            <a:off x="297617" y="1119848"/>
            <a:ext cx="3840502" cy="5781675"/>
          </a:xfrm>
        </p:spPr>
        <p:txBody>
          <a:bodyPr/>
          <a:lstStyle/>
          <a:p>
            <a:r>
              <a:rPr lang="en-US" sz="1800" b="1">
                <a:solidFill>
                  <a:schemeClr val="tx1"/>
                </a:solidFill>
                <a:latin typeface="+mn-lt"/>
              </a:rPr>
              <a:t>Compute </a:t>
            </a:r>
          </a:p>
          <a:p>
            <a:pPr marL="285750" indent="-285750">
              <a:buFont typeface="Arial" panose="020B0604020202020204" pitchFamily="34" charset="0"/>
              <a:buChar char="•"/>
            </a:pPr>
            <a:r>
              <a:rPr lang="en-US" sz="1800">
                <a:solidFill>
                  <a:schemeClr val="tx1"/>
                </a:solidFill>
                <a:latin typeface="+mn-lt"/>
              </a:rPr>
              <a:t>NCv3 / Ev3</a:t>
            </a:r>
          </a:p>
          <a:p>
            <a:pPr marL="285750" indent="-285750">
              <a:buFont typeface="Arial" panose="020B0604020202020204" pitchFamily="34" charset="0"/>
              <a:buChar char="•"/>
            </a:pPr>
            <a:r>
              <a:rPr lang="en-US" sz="1800">
                <a:solidFill>
                  <a:schemeClr val="tx1"/>
                </a:solidFill>
                <a:latin typeface="+mn-lt"/>
              </a:rPr>
              <a:t>Azure Batch – Rendering V-RAY</a:t>
            </a:r>
          </a:p>
          <a:p>
            <a:pPr marL="285750" indent="-285750">
              <a:buFont typeface="Arial" panose="020B0604020202020204" pitchFamily="34" charset="0"/>
              <a:buChar char="•"/>
            </a:pPr>
            <a:r>
              <a:rPr lang="en-US" sz="1800">
                <a:solidFill>
                  <a:schemeClr val="tx1"/>
                </a:solidFill>
                <a:latin typeface="+mn-lt"/>
              </a:rPr>
              <a:t>Serial Console </a:t>
            </a:r>
          </a:p>
          <a:p>
            <a:pPr marL="285750" indent="-285750">
              <a:buFont typeface="Arial" panose="020B0604020202020204" pitchFamily="34" charset="0"/>
              <a:buChar char="•"/>
            </a:pPr>
            <a:r>
              <a:rPr lang="en-US" sz="1800">
                <a:solidFill>
                  <a:schemeClr val="tx1"/>
                </a:solidFill>
                <a:latin typeface="+mn-lt"/>
              </a:rPr>
              <a:t>VM Scale Sets Enhancements </a:t>
            </a:r>
          </a:p>
          <a:p>
            <a:r>
              <a:rPr lang="en-US" sz="1800" b="1">
                <a:solidFill>
                  <a:schemeClr val="tx1"/>
                </a:solidFill>
                <a:latin typeface="+mn-lt"/>
              </a:rPr>
              <a:t>Networking</a:t>
            </a:r>
          </a:p>
          <a:p>
            <a:pPr marL="285750" indent="-285750">
              <a:buFont typeface="Arial" panose="020B0604020202020204" pitchFamily="34" charset="0"/>
              <a:buChar char="•"/>
            </a:pPr>
            <a:r>
              <a:rPr lang="en-US" sz="1800">
                <a:solidFill>
                  <a:schemeClr val="tx1"/>
                </a:solidFill>
                <a:latin typeface="+mn-lt"/>
              </a:rPr>
              <a:t>VNET Service Endpoints for Storage </a:t>
            </a:r>
          </a:p>
          <a:p>
            <a:pPr marL="285750" indent="-285750">
              <a:buFont typeface="Arial" panose="020B0604020202020204" pitchFamily="34" charset="0"/>
              <a:buChar char="•"/>
            </a:pPr>
            <a:r>
              <a:rPr lang="en-US" sz="1800">
                <a:solidFill>
                  <a:schemeClr val="tx1"/>
                </a:solidFill>
                <a:latin typeface="+mn-lt"/>
              </a:rPr>
              <a:t>Global VNET Peering</a:t>
            </a:r>
          </a:p>
          <a:p>
            <a:pPr marL="285750" indent="-285750">
              <a:buFont typeface="Arial" panose="020B0604020202020204" pitchFamily="34" charset="0"/>
              <a:buChar char="•"/>
            </a:pPr>
            <a:r>
              <a:rPr lang="en-US" sz="1800">
                <a:solidFill>
                  <a:schemeClr val="tx1"/>
                </a:solidFill>
                <a:latin typeface="+mn-lt"/>
              </a:rPr>
              <a:t>Azure DNS Private Zones </a:t>
            </a:r>
          </a:p>
          <a:p>
            <a:pPr marL="285750" indent="-285750">
              <a:buFont typeface="Arial" panose="020B0604020202020204" pitchFamily="34" charset="0"/>
              <a:buChar char="•"/>
            </a:pPr>
            <a:r>
              <a:rPr lang="en-US" sz="1800">
                <a:solidFill>
                  <a:schemeClr val="tx1"/>
                </a:solidFill>
                <a:latin typeface="+mn-lt"/>
              </a:rPr>
              <a:t>Azure DDOS Protection Service </a:t>
            </a:r>
          </a:p>
          <a:p>
            <a:r>
              <a:rPr lang="en-US" sz="1800" b="1">
                <a:solidFill>
                  <a:schemeClr val="tx1"/>
                </a:solidFill>
                <a:latin typeface="+mn-lt"/>
              </a:rPr>
              <a:t>Storage</a:t>
            </a:r>
          </a:p>
          <a:p>
            <a:pPr marL="285750" indent="-285750">
              <a:buFont typeface="Arial" panose="020B0604020202020204" pitchFamily="34" charset="0"/>
              <a:buChar char="•"/>
            </a:pPr>
            <a:r>
              <a:rPr lang="en-US" sz="1800">
                <a:solidFill>
                  <a:schemeClr val="tx1"/>
                </a:solidFill>
                <a:latin typeface="+mn-lt"/>
              </a:rPr>
              <a:t>Storage Service Encryption</a:t>
            </a:r>
          </a:p>
          <a:p>
            <a:r>
              <a:rPr lang="en-US" sz="1800" b="1">
                <a:solidFill>
                  <a:schemeClr val="tx1"/>
                </a:solidFill>
                <a:latin typeface="+mn-lt"/>
              </a:rPr>
              <a:t>Web &amp; Mobile </a:t>
            </a:r>
            <a:r>
              <a:rPr lang="en-AU" sz="1800" b="1">
                <a:solidFill>
                  <a:schemeClr val="tx1"/>
                </a:solidFill>
                <a:latin typeface="+mn-lt"/>
              </a:rPr>
              <a:t>	</a:t>
            </a:r>
          </a:p>
          <a:p>
            <a:pPr marL="285750" indent="-285750">
              <a:buFont typeface="Arial" panose="020B0604020202020204" pitchFamily="34" charset="0"/>
              <a:buChar char="•"/>
            </a:pPr>
            <a:r>
              <a:rPr lang="en-AU" sz="1800">
                <a:solidFill>
                  <a:schemeClr val="tx1"/>
                </a:solidFill>
                <a:latin typeface="+mn-lt"/>
              </a:rPr>
              <a:t>Azure Mobile App</a:t>
            </a:r>
          </a:p>
          <a:p>
            <a:r>
              <a:rPr lang="en-US" sz="1800" b="1">
                <a:solidFill>
                  <a:schemeClr val="tx1"/>
                </a:solidFill>
                <a:latin typeface="+mn-lt"/>
              </a:rPr>
              <a:t>C</a:t>
            </a:r>
            <a:r>
              <a:rPr lang="en-AU" sz="1800" b="1" err="1">
                <a:solidFill>
                  <a:schemeClr val="tx1"/>
                </a:solidFill>
                <a:latin typeface="+mn-lt"/>
              </a:rPr>
              <a:t>ontainers</a:t>
            </a:r>
            <a:r>
              <a:rPr lang="en-AU" sz="1800" b="1">
                <a:solidFill>
                  <a:schemeClr val="tx1"/>
                </a:solidFill>
                <a:latin typeface="+mn-lt"/>
              </a:rPr>
              <a:t> </a:t>
            </a:r>
          </a:p>
          <a:p>
            <a:pPr marL="285750" indent="-285750">
              <a:buFont typeface="Arial" panose="020B0604020202020204" pitchFamily="34" charset="0"/>
              <a:buChar char="•"/>
            </a:pPr>
            <a:r>
              <a:rPr lang="en-AU" sz="1800">
                <a:solidFill>
                  <a:schemeClr val="tx1"/>
                </a:solidFill>
                <a:latin typeface="+mn-lt"/>
              </a:rPr>
              <a:t>Azure Container Instances </a:t>
            </a:r>
          </a:p>
        </p:txBody>
      </p:sp>
      <p:sp>
        <p:nvSpPr>
          <p:cNvPr id="4" name="Rectangle 3">
            <a:extLst>
              <a:ext uri="{FF2B5EF4-FFF2-40B4-BE49-F238E27FC236}">
                <a16:creationId xmlns:a16="http://schemas.microsoft.com/office/drawing/2014/main" id="{8FF3A0AE-18BD-4F5B-8448-D8C8C13E729C}"/>
              </a:ext>
            </a:extLst>
          </p:cNvPr>
          <p:cNvSpPr/>
          <p:nvPr/>
        </p:nvSpPr>
        <p:spPr>
          <a:xfrm>
            <a:off x="4160860" y="1119848"/>
            <a:ext cx="4114754" cy="4801314"/>
          </a:xfrm>
          <a:prstGeom prst="rect">
            <a:avLst/>
          </a:prstGeom>
        </p:spPr>
        <p:txBody>
          <a:bodyPr wrap="square">
            <a:spAutoFit/>
          </a:bodyPr>
          <a:lstStyle/>
          <a:p>
            <a:r>
              <a:rPr lang="en-US" b="1"/>
              <a:t>D</a:t>
            </a:r>
            <a:r>
              <a:rPr lang="en-AU" b="1" err="1"/>
              <a:t>atabases</a:t>
            </a:r>
            <a:r>
              <a:rPr lang="en-AU" b="1"/>
              <a:t> </a:t>
            </a:r>
          </a:p>
          <a:p>
            <a:pPr marL="285750" indent="-285750">
              <a:buFont typeface="Arial" panose="020B0604020202020204" pitchFamily="34" charset="0"/>
              <a:buChar char="•"/>
            </a:pPr>
            <a:r>
              <a:rPr lang="en-AU"/>
              <a:t>Redis Cache – Geo Replication</a:t>
            </a:r>
          </a:p>
          <a:p>
            <a:pPr marL="285750" indent="-285750">
              <a:buFont typeface="Arial" panose="020B0604020202020204" pitchFamily="34" charset="0"/>
              <a:buChar char="•"/>
            </a:pPr>
            <a:r>
              <a:rPr lang="en-AU"/>
              <a:t>SQL DB – Zone Redundancy </a:t>
            </a:r>
          </a:p>
          <a:p>
            <a:pPr marL="285750" indent="-285750">
              <a:buFont typeface="Arial" panose="020B0604020202020204" pitchFamily="34" charset="0"/>
              <a:buChar char="•"/>
            </a:pPr>
            <a:r>
              <a:rPr lang="en-AU"/>
              <a:t>Azure SQL Database Managed Instance</a:t>
            </a:r>
          </a:p>
          <a:p>
            <a:pPr marL="285750" indent="-285750">
              <a:buFont typeface="Arial" panose="020B0604020202020204" pitchFamily="34" charset="0"/>
              <a:buChar char="•"/>
            </a:pPr>
            <a:r>
              <a:rPr lang="en-AU"/>
              <a:t>Azure Hybrid Benefit for SQL Server</a:t>
            </a:r>
          </a:p>
          <a:p>
            <a:pPr marL="285750" indent="-285750">
              <a:buFont typeface="Arial" panose="020B0604020202020204" pitchFamily="34" charset="0"/>
              <a:buChar char="•"/>
            </a:pPr>
            <a:r>
              <a:rPr lang="en-AU"/>
              <a:t>SQL DB Information Protection </a:t>
            </a:r>
          </a:p>
          <a:p>
            <a:pPr marL="285750" indent="-285750">
              <a:buFont typeface="Arial" panose="020B0604020202020204" pitchFamily="34" charset="0"/>
              <a:buChar char="•"/>
            </a:pPr>
            <a:r>
              <a:rPr lang="en-US"/>
              <a:t>Long Term Backup retention </a:t>
            </a:r>
          </a:p>
          <a:p>
            <a:pPr marL="285750" indent="-285750">
              <a:buFont typeface="Arial" panose="020B0604020202020204" pitchFamily="34" charset="0"/>
              <a:buChar char="•"/>
            </a:pPr>
            <a:r>
              <a:rPr lang="en-US"/>
              <a:t>read-scale out support</a:t>
            </a:r>
          </a:p>
          <a:p>
            <a:pPr marL="285750" indent="-285750">
              <a:buFont typeface="Arial" panose="020B0604020202020204" pitchFamily="34" charset="0"/>
              <a:buChar char="•"/>
            </a:pPr>
            <a:r>
              <a:rPr lang="en-US"/>
              <a:t>Azure Cosmos DB Data Explorer </a:t>
            </a:r>
          </a:p>
          <a:p>
            <a:pPr marL="285750" indent="-285750">
              <a:buFont typeface="Arial" panose="020B0604020202020204" pitchFamily="34" charset="0"/>
              <a:buChar char="•"/>
            </a:pPr>
            <a:r>
              <a:rPr lang="en-US"/>
              <a:t>Storage Explorer</a:t>
            </a:r>
          </a:p>
          <a:p>
            <a:r>
              <a:rPr lang="en-US" b="1"/>
              <a:t>Analytics</a:t>
            </a:r>
          </a:p>
          <a:p>
            <a:pPr marL="285750" indent="-285750">
              <a:buFont typeface="Arial" panose="020B0604020202020204" pitchFamily="34" charset="0"/>
              <a:buChar char="•"/>
            </a:pPr>
            <a:r>
              <a:rPr lang="en-US"/>
              <a:t>Databricks </a:t>
            </a:r>
          </a:p>
          <a:p>
            <a:r>
              <a:rPr lang="en-US" b="1"/>
              <a:t>IOT </a:t>
            </a:r>
          </a:p>
          <a:p>
            <a:pPr marL="285750" indent="-285750">
              <a:buFont typeface="Arial" panose="020B0604020202020204" pitchFamily="34" charset="0"/>
              <a:buChar char="•"/>
            </a:pPr>
            <a:r>
              <a:rPr lang="en-US"/>
              <a:t>Azure IOT Hub Basic </a:t>
            </a:r>
          </a:p>
          <a:p>
            <a:pPr marL="285750" indent="-285750">
              <a:buFont typeface="Arial" panose="020B0604020202020204" pitchFamily="34" charset="0"/>
              <a:buChar char="•"/>
            </a:pPr>
            <a:r>
              <a:rPr lang="en-US"/>
              <a:t>Azure IOT Remote Monitoring </a:t>
            </a:r>
          </a:p>
          <a:p>
            <a:pPr marL="285750" indent="-285750">
              <a:buFont typeface="Arial" panose="020B0604020202020204" pitchFamily="34" charset="0"/>
              <a:buChar char="•"/>
            </a:pPr>
            <a:r>
              <a:rPr lang="en-US"/>
              <a:t>Azure Maps </a:t>
            </a:r>
          </a:p>
        </p:txBody>
      </p:sp>
      <p:sp>
        <p:nvSpPr>
          <p:cNvPr id="5" name="Rectangle 4">
            <a:extLst>
              <a:ext uri="{FF2B5EF4-FFF2-40B4-BE49-F238E27FC236}">
                <a16:creationId xmlns:a16="http://schemas.microsoft.com/office/drawing/2014/main" id="{3780F9E7-B687-4DC2-804F-3DE1ED130377}"/>
              </a:ext>
            </a:extLst>
          </p:cNvPr>
          <p:cNvSpPr/>
          <p:nvPr/>
        </p:nvSpPr>
        <p:spPr>
          <a:xfrm>
            <a:off x="8504212" y="1119848"/>
            <a:ext cx="3291202" cy="3139321"/>
          </a:xfrm>
          <a:prstGeom prst="rect">
            <a:avLst/>
          </a:prstGeom>
        </p:spPr>
        <p:txBody>
          <a:bodyPr wrap="square">
            <a:spAutoFit/>
          </a:bodyPr>
          <a:lstStyle/>
          <a:p>
            <a:r>
              <a:rPr lang="en-US" b="1"/>
              <a:t>Security + Identity </a:t>
            </a:r>
          </a:p>
          <a:p>
            <a:pPr marL="285750" indent="-285750">
              <a:buFont typeface="Arial" panose="020B0604020202020204" pitchFamily="34" charset="0"/>
              <a:buChar char="•"/>
            </a:pPr>
            <a:r>
              <a:rPr lang="en-US"/>
              <a:t>Security Center </a:t>
            </a:r>
          </a:p>
          <a:p>
            <a:pPr marL="285750" indent="-285750">
              <a:buFont typeface="Arial" panose="020B0604020202020204" pitchFamily="34" charset="0"/>
              <a:buChar char="•"/>
            </a:pPr>
            <a:r>
              <a:rPr lang="en-US"/>
              <a:t>Azure AD B2C</a:t>
            </a:r>
          </a:p>
          <a:p>
            <a:pPr marL="285750" indent="-285750">
              <a:buFont typeface="Arial" panose="020B0604020202020204" pitchFamily="34" charset="0"/>
              <a:buChar char="•"/>
            </a:pPr>
            <a:r>
              <a:rPr lang="en-US"/>
              <a:t>Azure AD App Proxy </a:t>
            </a:r>
          </a:p>
          <a:p>
            <a:r>
              <a:rPr lang="en-US" b="1"/>
              <a:t>Developer Tools</a:t>
            </a:r>
          </a:p>
          <a:p>
            <a:pPr marL="285750" indent="-285750">
              <a:buFont typeface="Arial" panose="020B0604020202020204" pitchFamily="34" charset="0"/>
              <a:buChar char="•"/>
            </a:pPr>
            <a:r>
              <a:rPr lang="en-US"/>
              <a:t>OSS DevOps Ansible</a:t>
            </a:r>
          </a:p>
          <a:p>
            <a:pPr marL="285750" indent="-285750">
              <a:buFont typeface="Arial" panose="020B0604020202020204" pitchFamily="34" charset="0"/>
              <a:buChar char="•"/>
            </a:pPr>
            <a:r>
              <a:rPr lang="en-US"/>
              <a:t>OSS DevOps Jenkins</a:t>
            </a:r>
          </a:p>
          <a:p>
            <a:r>
              <a:rPr lang="en-US" b="1"/>
              <a:t>Management Tools</a:t>
            </a:r>
          </a:p>
          <a:p>
            <a:pPr marL="285750" indent="-285750">
              <a:buFont typeface="Arial" panose="020B0604020202020204" pitchFamily="34" charset="0"/>
              <a:buChar char="•"/>
            </a:pPr>
            <a:r>
              <a:rPr lang="en-US"/>
              <a:t>Azure Migrate </a:t>
            </a:r>
          </a:p>
          <a:p>
            <a:pPr marL="285750" indent="-285750">
              <a:buFont typeface="Arial" panose="020B0604020202020204" pitchFamily="34" charset="0"/>
              <a:buChar char="•"/>
            </a:pPr>
            <a:r>
              <a:rPr lang="en-US"/>
              <a:t>Azure Availability Zones</a:t>
            </a:r>
          </a:p>
          <a:p>
            <a:pPr marL="285750" indent="-285750">
              <a:buFont typeface="Arial" panose="020B0604020202020204" pitchFamily="34" charset="0"/>
              <a:buChar char="•"/>
            </a:pPr>
            <a:r>
              <a:rPr lang="en-US"/>
              <a:t>Azure Service Health  </a:t>
            </a:r>
          </a:p>
        </p:txBody>
      </p:sp>
    </p:spTree>
    <p:extLst>
      <p:ext uri="{BB962C8B-B14F-4D97-AF65-F5344CB8AC3E}">
        <p14:creationId xmlns:p14="http://schemas.microsoft.com/office/powerpoint/2010/main" val="2032876927"/>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2828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B80545-62B2-4D39-8874-7D70215EADDD}"/>
              </a:ext>
            </a:extLst>
          </p:cNvPr>
          <p:cNvSpPr>
            <a:spLocks noGrp="1"/>
          </p:cNvSpPr>
          <p:nvPr>
            <p:ph type="title"/>
          </p:nvPr>
        </p:nvSpPr>
        <p:spPr/>
        <p:txBody>
          <a:bodyPr/>
          <a:lstStyle/>
          <a:p>
            <a:r>
              <a:rPr lang="en-AU"/>
              <a:t>Build Announcements</a:t>
            </a:r>
          </a:p>
        </p:txBody>
      </p:sp>
      <p:sp>
        <p:nvSpPr>
          <p:cNvPr id="3" name="Text Placeholder 2">
            <a:extLst>
              <a:ext uri="{FF2B5EF4-FFF2-40B4-BE49-F238E27FC236}">
                <a16:creationId xmlns:a16="http://schemas.microsoft.com/office/drawing/2014/main" id="{C671994F-04F3-452A-AF3D-0FEDA3E1BD21}"/>
              </a:ext>
            </a:extLst>
          </p:cNvPr>
          <p:cNvSpPr>
            <a:spLocks noGrp="1"/>
          </p:cNvSpPr>
          <p:nvPr>
            <p:ph type="body" sz="quarter" idx="10"/>
          </p:nvPr>
        </p:nvSpPr>
        <p:spPr>
          <a:xfrm>
            <a:off x="366141" y="1212465"/>
            <a:ext cx="4936992" cy="6167842"/>
          </a:xfrm>
        </p:spPr>
        <p:txBody>
          <a:bodyPr/>
          <a:lstStyle/>
          <a:p>
            <a:r>
              <a:rPr lang="en-AU" sz="1800" b="1">
                <a:solidFill>
                  <a:schemeClr val="tx1"/>
                </a:solidFill>
                <a:latin typeface="+mn-lt"/>
              </a:rPr>
              <a:t>Cloud Infrastructure + Management</a:t>
            </a:r>
          </a:p>
          <a:p>
            <a:pPr marL="285750" indent="-285750">
              <a:buFont typeface="Arial" panose="020B0604020202020204" pitchFamily="34" charset="0"/>
              <a:buChar char="•"/>
            </a:pPr>
            <a:r>
              <a:rPr lang="en-AU" sz="1800">
                <a:solidFill>
                  <a:schemeClr val="tx1"/>
                </a:solidFill>
                <a:latin typeface="+mn-lt"/>
              </a:rPr>
              <a:t>Azure IoT Edge | Announcing new capabilities to Azure IoT Edge</a:t>
            </a:r>
          </a:p>
          <a:p>
            <a:pPr marL="285750" indent="-285750">
              <a:buFont typeface="Arial" panose="020B0604020202020204" pitchFamily="34" charset="0"/>
              <a:buChar char="•"/>
            </a:pPr>
            <a:r>
              <a:rPr lang="en-AU" sz="1800">
                <a:solidFill>
                  <a:schemeClr val="tx1"/>
                </a:solidFill>
                <a:latin typeface="+mn-lt"/>
              </a:rPr>
              <a:t>Azure IoT Remote Monitoring | Update</a:t>
            </a:r>
          </a:p>
          <a:p>
            <a:pPr marL="285750" indent="-285750">
              <a:buFont typeface="Arial" panose="020B0604020202020204" pitchFamily="34" charset="0"/>
              <a:buChar char="•"/>
            </a:pPr>
            <a:r>
              <a:rPr lang="en-AU" sz="1800">
                <a:solidFill>
                  <a:schemeClr val="tx1"/>
                </a:solidFill>
                <a:latin typeface="+mn-lt"/>
              </a:rPr>
              <a:t>ACI (Azure Container Instances) | ACI GA</a:t>
            </a:r>
          </a:p>
          <a:p>
            <a:pPr marL="285750" indent="-285750">
              <a:buFont typeface="Arial" panose="020B0604020202020204" pitchFamily="34" charset="0"/>
              <a:buChar char="•"/>
            </a:pPr>
            <a:r>
              <a:rPr lang="en-AU" sz="1800">
                <a:solidFill>
                  <a:schemeClr val="tx1"/>
                </a:solidFill>
                <a:latin typeface="+mn-lt"/>
              </a:rPr>
              <a:t>Azure security and operations management | Azure Monitor container health Public Preview</a:t>
            </a:r>
          </a:p>
          <a:p>
            <a:pPr marL="285750" indent="-285750">
              <a:buFont typeface="Arial" panose="020B0604020202020204" pitchFamily="34" charset="0"/>
              <a:buChar char="•"/>
            </a:pPr>
            <a:r>
              <a:rPr lang="en-AU" sz="1800">
                <a:solidFill>
                  <a:schemeClr val="tx1"/>
                </a:solidFill>
                <a:latin typeface="+mn-lt"/>
              </a:rPr>
              <a:t>Azure mobile app | Azure Mobile App GA</a:t>
            </a:r>
          </a:p>
          <a:p>
            <a:pPr marL="285750" indent="-285750">
              <a:buFont typeface="Arial" panose="020B0604020202020204" pitchFamily="34" charset="0"/>
              <a:buChar char="•"/>
            </a:pPr>
            <a:r>
              <a:rPr lang="en-AU" sz="1800">
                <a:solidFill>
                  <a:schemeClr val="tx1"/>
                </a:solidFill>
                <a:latin typeface="+mn-lt"/>
              </a:rPr>
              <a:t>Azure CDN Standard Microsoft Tier | Public Preview</a:t>
            </a:r>
          </a:p>
          <a:p>
            <a:pPr marL="285750" indent="-285750">
              <a:buFont typeface="Arial" panose="020B0604020202020204" pitchFamily="34" charset="0"/>
              <a:buChar char="•"/>
            </a:pPr>
            <a:r>
              <a:rPr lang="en-AU" sz="1800">
                <a:solidFill>
                  <a:schemeClr val="tx1"/>
                </a:solidFill>
                <a:latin typeface="+mn-lt"/>
              </a:rPr>
              <a:t>Windows Server | Windows Server, version 1803 GA</a:t>
            </a:r>
          </a:p>
          <a:p>
            <a:pPr marL="285750" indent="-285750">
              <a:buFont typeface="Arial" panose="020B0604020202020204" pitchFamily="34" charset="0"/>
              <a:buChar char="•"/>
            </a:pPr>
            <a:r>
              <a:rPr lang="en-AU" sz="1800">
                <a:solidFill>
                  <a:schemeClr val="tx1"/>
                </a:solidFill>
                <a:latin typeface="+mn-lt"/>
              </a:rPr>
              <a:t>Azure Migration | GA</a:t>
            </a:r>
          </a:p>
          <a:p>
            <a:endParaRPr lang="en-AU" sz="1800"/>
          </a:p>
        </p:txBody>
      </p:sp>
      <p:sp>
        <p:nvSpPr>
          <p:cNvPr id="24" name="Rectangle 23">
            <a:extLst>
              <a:ext uri="{FF2B5EF4-FFF2-40B4-BE49-F238E27FC236}">
                <a16:creationId xmlns:a16="http://schemas.microsoft.com/office/drawing/2014/main" id="{36DA83C1-FA50-46F8-BAA4-61D478883589}"/>
              </a:ext>
            </a:extLst>
          </p:cNvPr>
          <p:cNvSpPr/>
          <p:nvPr/>
        </p:nvSpPr>
        <p:spPr>
          <a:xfrm>
            <a:off x="5852481" y="1212465"/>
            <a:ext cx="5394901" cy="5078313"/>
          </a:xfrm>
          <a:prstGeom prst="rect">
            <a:avLst/>
          </a:prstGeom>
        </p:spPr>
        <p:txBody>
          <a:bodyPr wrap="square">
            <a:spAutoFit/>
          </a:bodyPr>
          <a:lstStyle/>
          <a:p>
            <a:r>
              <a:rPr lang="en-AU" b="1"/>
              <a:t>Business Applications + Application Platform              </a:t>
            </a:r>
          </a:p>
          <a:p>
            <a:pPr marL="285750" indent="-285750">
              <a:buFont typeface="Arial" panose="020B0604020202020204" pitchFamily="34" charset="0"/>
              <a:buChar char="•"/>
            </a:pPr>
            <a:r>
              <a:rPr lang="en-AU"/>
              <a:t>Azure "Event Grid" | Cloud Events Standard – Public Preview</a:t>
            </a:r>
          </a:p>
          <a:p>
            <a:pPr marL="285750" indent="-285750">
              <a:buFont typeface="Arial" panose="020B0604020202020204" pitchFamily="34" charset="0"/>
              <a:buChar char="•"/>
            </a:pPr>
            <a:r>
              <a:rPr lang="en-AU"/>
              <a:t>Azure Functions | Durable Functions – GA</a:t>
            </a:r>
          </a:p>
          <a:p>
            <a:pPr marL="285750" indent="-285750">
              <a:buFont typeface="Arial" panose="020B0604020202020204" pitchFamily="34" charset="0"/>
              <a:buChar char="•"/>
            </a:pPr>
            <a:r>
              <a:rPr lang="en-AU"/>
              <a:t>Azure </a:t>
            </a:r>
            <a:r>
              <a:rPr lang="en-AU" err="1"/>
              <a:t>SignalR</a:t>
            </a:r>
            <a:r>
              <a:rPr lang="en-AU"/>
              <a:t> Service | Azure </a:t>
            </a:r>
            <a:r>
              <a:rPr lang="en-AU" err="1"/>
              <a:t>SignalR</a:t>
            </a:r>
            <a:r>
              <a:rPr lang="en-AU"/>
              <a:t> Service Public Preview</a:t>
            </a:r>
          </a:p>
          <a:p>
            <a:pPr marL="285750" indent="-285750">
              <a:buFont typeface="Arial" panose="020B0604020202020204" pitchFamily="34" charset="0"/>
              <a:buChar char="•"/>
            </a:pPr>
            <a:r>
              <a:rPr lang="en-AU"/>
              <a:t>Azure Blockchain Workbench | Public Preview</a:t>
            </a:r>
          </a:p>
          <a:p>
            <a:pPr marL="285750" indent="-285750">
              <a:buFont typeface="Arial" panose="020B0604020202020204" pitchFamily="34" charset="0"/>
              <a:buChar char="•"/>
            </a:pPr>
            <a:r>
              <a:rPr lang="en-AU"/>
              <a:t>Azure App Service | App Service Windows Server Container support</a:t>
            </a:r>
          </a:p>
          <a:p>
            <a:pPr marL="285750" indent="-285750">
              <a:buFont typeface="Arial" panose="020B0604020202020204" pitchFamily="34" charset="0"/>
              <a:buChar char="•"/>
            </a:pPr>
            <a:r>
              <a:rPr lang="en-AU"/>
              <a:t>Azure App Service | Multi-container with Web App for Containers Preview</a:t>
            </a:r>
          </a:p>
          <a:p>
            <a:pPr marL="285750" indent="-285750">
              <a:buFont typeface="Arial" panose="020B0604020202020204" pitchFamily="34" charset="0"/>
              <a:buChar char="•"/>
            </a:pPr>
            <a:r>
              <a:rPr lang="en-AU"/>
              <a:t>Azure Media Services | Azure Media Services v3 API – Public Preview</a:t>
            </a:r>
          </a:p>
          <a:p>
            <a:pPr marL="285750" indent="-285750">
              <a:buFont typeface="Arial" panose="020B0604020202020204" pitchFamily="34" charset="0"/>
              <a:buChar char="•"/>
            </a:pPr>
            <a:r>
              <a:rPr lang="en-AU"/>
              <a:t>Azure App Service | Public Preview – ASE for App Service on Linux</a:t>
            </a:r>
          </a:p>
          <a:p>
            <a:pPr marL="285750" indent="-285750">
              <a:buFont typeface="Arial" panose="020B0604020202020204" pitchFamily="34" charset="0"/>
              <a:buChar char="•"/>
            </a:pPr>
            <a:r>
              <a:rPr lang="en-AU"/>
              <a:t>Azure App Service | Public Preview – Live debug, diagnostics, </a:t>
            </a:r>
            <a:r>
              <a:rPr lang="en-AU" err="1"/>
              <a:t>EasyAuth</a:t>
            </a:r>
            <a:endParaRPr lang="en-AU"/>
          </a:p>
          <a:p>
            <a:r>
              <a:rPr lang="en-AU"/>
              <a:t>                                                                                                                                                                                         </a:t>
            </a:r>
          </a:p>
        </p:txBody>
      </p:sp>
    </p:spTree>
    <p:extLst>
      <p:ext uri="{BB962C8B-B14F-4D97-AF65-F5344CB8AC3E}">
        <p14:creationId xmlns:p14="http://schemas.microsoft.com/office/powerpoint/2010/main" val="4216522687"/>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94E95F-C410-4AB6-8AA3-91AA571CE83C}"/>
              </a:ext>
            </a:extLst>
          </p:cNvPr>
          <p:cNvSpPr>
            <a:spLocks noGrp="1"/>
          </p:cNvSpPr>
          <p:nvPr>
            <p:ph type="title"/>
          </p:nvPr>
        </p:nvSpPr>
        <p:spPr/>
        <p:txBody>
          <a:bodyPr/>
          <a:lstStyle/>
          <a:p>
            <a:r>
              <a:rPr lang="en-AU"/>
              <a:t>Build Announcements</a:t>
            </a:r>
          </a:p>
        </p:txBody>
      </p:sp>
      <p:sp>
        <p:nvSpPr>
          <p:cNvPr id="4" name="Rectangle 3">
            <a:extLst>
              <a:ext uri="{FF2B5EF4-FFF2-40B4-BE49-F238E27FC236}">
                <a16:creationId xmlns:a16="http://schemas.microsoft.com/office/drawing/2014/main" id="{DE82E99C-F5E7-4A63-AD70-930CAB336952}"/>
              </a:ext>
            </a:extLst>
          </p:cNvPr>
          <p:cNvSpPr/>
          <p:nvPr/>
        </p:nvSpPr>
        <p:spPr>
          <a:xfrm>
            <a:off x="308576" y="1028409"/>
            <a:ext cx="5633010" cy="5909310"/>
          </a:xfrm>
          <a:prstGeom prst="rect">
            <a:avLst/>
          </a:prstGeom>
        </p:spPr>
        <p:txBody>
          <a:bodyPr wrap="square">
            <a:spAutoFit/>
          </a:bodyPr>
          <a:lstStyle/>
          <a:p>
            <a:r>
              <a:rPr lang="en-AU" b="1"/>
              <a:t>Data + AI</a:t>
            </a:r>
          </a:p>
          <a:p>
            <a:pPr marL="285750" indent="-285750">
              <a:buFont typeface="Arial" panose="020B0604020202020204" pitchFamily="34" charset="0"/>
              <a:buChar char="•"/>
            </a:pPr>
            <a:r>
              <a:rPr lang="en-AU"/>
              <a:t>Azure Cosmos DB | Bulk library in .NET and Java – GA</a:t>
            </a:r>
          </a:p>
          <a:p>
            <a:pPr marL="285750" indent="-285750">
              <a:buFont typeface="Arial" panose="020B0604020202020204" pitchFamily="34" charset="0"/>
              <a:buChar char="•"/>
            </a:pPr>
            <a:r>
              <a:rPr lang="en-AU"/>
              <a:t>Azure Cosmos DB | Multi-master – Public Preview</a:t>
            </a:r>
          </a:p>
          <a:p>
            <a:pPr marL="285750" indent="-285750">
              <a:buFont typeface="Arial" panose="020B0604020202020204" pitchFamily="34" charset="0"/>
              <a:buChar char="•"/>
            </a:pPr>
            <a:r>
              <a:rPr lang="en-AU"/>
              <a:t>Azure Cosmos DB | Provision Throughput for a Set of Containers – Public Preview</a:t>
            </a:r>
          </a:p>
          <a:p>
            <a:pPr marL="285750" indent="-285750">
              <a:buFont typeface="Arial" panose="020B0604020202020204" pitchFamily="34" charset="0"/>
              <a:buChar char="•"/>
            </a:pPr>
            <a:r>
              <a:rPr lang="en-AU"/>
              <a:t>Azure Cosmos DB | Virtual Network Service Endpoint – Public Preview</a:t>
            </a:r>
          </a:p>
          <a:p>
            <a:pPr marL="285750" indent="-285750">
              <a:buFont typeface="Arial" panose="020B0604020202020204" pitchFamily="34" charset="0"/>
              <a:buChar char="•"/>
            </a:pPr>
            <a:r>
              <a:rPr lang="en-AU"/>
              <a:t>Azure Search | Cognitive Search – Public Preview</a:t>
            </a:r>
          </a:p>
          <a:p>
            <a:pPr marL="285750" indent="-285750">
              <a:buFont typeface="Arial" panose="020B0604020202020204" pitchFamily="34" charset="0"/>
              <a:buChar char="•"/>
            </a:pPr>
            <a:r>
              <a:rPr lang="en-AU"/>
              <a:t>Azure SQL Database | TDE with Azure Key Vault – GA</a:t>
            </a:r>
          </a:p>
          <a:p>
            <a:pPr marL="285750" indent="-285750">
              <a:buFont typeface="Arial" panose="020B0604020202020204" pitchFamily="34" charset="0"/>
              <a:buChar char="•"/>
            </a:pPr>
            <a:r>
              <a:rPr lang="en-AU"/>
              <a:t>Azure Maps (name change from Azure Location Based Services at //BUILD) | GA (Developer Offer)</a:t>
            </a:r>
          </a:p>
          <a:p>
            <a:pPr marL="285750" indent="-285750">
              <a:buFont typeface="Arial" panose="020B0604020202020204" pitchFamily="34" charset="0"/>
              <a:buChar char="•"/>
            </a:pPr>
            <a:r>
              <a:rPr lang="en-AU"/>
              <a:t>Azure SQL Database | </a:t>
            </a:r>
            <a:r>
              <a:rPr lang="en-AU" err="1"/>
              <a:t>.Net</a:t>
            </a:r>
            <a:r>
              <a:rPr lang="en-AU"/>
              <a:t>/ODBC and SSDT – Public Preview  </a:t>
            </a:r>
          </a:p>
          <a:p>
            <a:pPr marL="285750" indent="-285750">
              <a:buFont typeface="Arial" panose="020B0604020202020204" pitchFamily="34" charset="0"/>
              <a:buChar char="•"/>
            </a:pPr>
            <a:r>
              <a:rPr lang="en-AU"/>
              <a:t>Cognitive Services | Cognitive Services Announcements</a:t>
            </a:r>
          </a:p>
          <a:p>
            <a:pPr marL="285750" indent="-285750">
              <a:buFont typeface="Arial" panose="020B0604020202020204" pitchFamily="34" charset="0"/>
              <a:buChar char="•"/>
            </a:pPr>
            <a:r>
              <a:rPr lang="en-AU"/>
              <a:t>Azure SQL Data Warehouse | SQL DW Compute Optimized Gen2 GA</a:t>
            </a:r>
          </a:p>
          <a:p>
            <a:pPr marL="285750" indent="-285750">
              <a:buFont typeface="Arial" panose="020B0604020202020204" pitchFamily="34" charset="0"/>
              <a:buChar char="•"/>
            </a:pPr>
            <a:r>
              <a:rPr lang="en-AU"/>
              <a:t>Azure Database Migration Service | Database Migration Service – GA</a:t>
            </a:r>
          </a:p>
        </p:txBody>
      </p:sp>
      <p:sp>
        <p:nvSpPr>
          <p:cNvPr id="5" name="Rectangle 4">
            <a:extLst>
              <a:ext uri="{FF2B5EF4-FFF2-40B4-BE49-F238E27FC236}">
                <a16:creationId xmlns:a16="http://schemas.microsoft.com/office/drawing/2014/main" id="{130B4B12-2534-4072-A00C-70BA574EF35A}"/>
              </a:ext>
            </a:extLst>
          </p:cNvPr>
          <p:cNvSpPr/>
          <p:nvPr/>
        </p:nvSpPr>
        <p:spPr>
          <a:xfrm>
            <a:off x="5941586" y="1051555"/>
            <a:ext cx="6216650" cy="5078313"/>
          </a:xfrm>
          <a:prstGeom prst="rect">
            <a:avLst/>
          </a:prstGeom>
        </p:spPr>
        <p:txBody>
          <a:bodyPr>
            <a:spAutoFit/>
          </a:bodyPr>
          <a:lstStyle/>
          <a:p>
            <a:r>
              <a:rPr lang="en-AU" b="1"/>
              <a:t>Developer Tools + Services              </a:t>
            </a:r>
          </a:p>
          <a:p>
            <a:pPr marL="285750" indent="-285750">
              <a:buFont typeface="Arial" panose="020B0604020202020204" pitchFamily="34" charset="0"/>
              <a:buChar char="•"/>
            </a:pPr>
            <a:r>
              <a:rPr lang="en-AU"/>
              <a:t>Visual Studio 2017 | Visual Studio 2017 – Update 15.7</a:t>
            </a:r>
          </a:p>
          <a:p>
            <a:pPr marL="285750" indent="-285750">
              <a:buFont typeface="Arial" panose="020B0604020202020204" pitchFamily="34" charset="0"/>
              <a:buChar char="•"/>
            </a:pPr>
            <a:r>
              <a:rPr lang="en-AU"/>
              <a:t>Visual Studio Live Share | Public Preview of VS Live Share</a:t>
            </a:r>
          </a:p>
          <a:p>
            <a:pPr marL="285750" indent="-285750">
              <a:buFont typeface="Arial" panose="020B0604020202020204" pitchFamily="34" charset="0"/>
              <a:buChar char="•"/>
            </a:pPr>
            <a:r>
              <a:rPr lang="en-AU"/>
              <a:t>Visual Studio Team Services | Azure DevOps Projects (Preview 2)</a:t>
            </a:r>
          </a:p>
          <a:p>
            <a:pPr marL="285750" indent="-285750">
              <a:buFont typeface="Arial" panose="020B0604020202020204" pitchFamily="34" charset="0"/>
              <a:buChar char="•"/>
            </a:pPr>
            <a:r>
              <a:rPr lang="en-AU"/>
              <a:t>Visual Studio Team Services | RM Release Gates (GA)</a:t>
            </a:r>
          </a:p>
          <a:p>
            <a:pPr marL="285750" indent="-285750">
              <a:buFont typeface="Arial" panose="020B0604020202020204" pitchFamily="34" charset="0"/>
              <a:buChar char="•"/>
            </a:pPr>
            <a:r>
              <a:rPr lang="en-AU"/>
              <a:t>Visual Studio for Mac | Update (version 7.5)</a:t>
            </a:r>
          </a:p>
          <a:p>
            <a:pPr marL="285750" indent="-285750">
              <a:buFont typeface="Arial" panose="020B0604020202020204" pitchFamily="34" charset="0"/>
              <a:buChar char="•"/>
            </a:pPr>
            <a:r>
              <a:rPr lang="en-AU"/>
              <a:t>Visual Studio App Center | GA: App Center and GitHub Integration</a:t>
            </a:r>
          </a:p>
          <a:p>
            <a:pPr marL="285750" indent="-285750">
              <a:buFont typeface="Arial" panose="020B0604020202020204" pitchFamily="34" charset="0"/>
              <a:buChar char="•"/>
            </a:pPr>
            <a:r>
              <a:rPr lang="en-AU"/>
              <a:t>.NET Core | Disclosure – .NET Core 3.0</a:t>
            </a:r>
          </a:p>
          <a:p>
            <a:pPr marL="285750" indent="-285750">
              <a:buFont typeface="Arial" panose="020B0604020202020204" pitchFamily="34" charset="0"/>
              <a:buChar char="•"/>
            </a:pPr>
            <a:r>
              <a:rPr lang="en-AU"/>
              <a:t>.NET Core | .NET Core 2.1 RC</a:t>
            </a:r>
          </a:p>
          <a:p>
            <a:pPr marL="285750" indent="-285750">
              <a:buFont typeface="Arial" panose="020B0604020202020204" pitchFamily="34" charset="0"/>
              <a:buChar char="•"/>
            </a:pPr>
            <a:r>
              <a:rPr lang="en-AU" err="1"/>
              <a:t>Xamarin.Forms</a:t>
            </a:r>
            <a:r>
              <a:rPr lang="en-AU"/>
              <a:t> 3.0 | </a:t>
            </a:r>
            <a:r>
              <a:rPr lang="en-AU" err="1"/>
              <a:t>Xamarin.Forms</a:t>
            </a:r>
            <a:r>
              <a:rPr lang="en-AU"/>
              <a:t> 3.0 GA</a:t>
            </a:r>
          </a:p>
          <a:p>
            <a:pPr marL="285750" indent="-285750">
              <a:buFont typeface="Arial" panose="020B0604020202020204" pitchFamily="34" charset="0"/>
              <a:buChar char="•"/>
            </a:pPr>
            <a:r>
              <a:rPr lang="en-AU"/>
              <a:t>Azure Lab Services | Public Preview</a:t>
            </a:r>
          </a:p>
          <a:p>
            <a:pPr marL="285750" indent="-285750">
              <a:buFont typeface="Arial" panose="020B0604020202020204" pitchFamily="34" charset="0"/>
              <a:buChar char="•"/>
            </a:pPr>
            <a:r>
              <a:rPr lang="en-AU"/>
              <a:t>Team Foundation Server 2018 | Update 2 (GA)                                                          </a:t>
            </a:r>
          </a:p>
          <a:p>
            <a:pPr marL="285750" indent="-285750">
              <a:buFont typeface="Arial" panose="020B0604020202020204" pitchFamily="34" charset="0"/>
              <a:buChar char="•"/>
            </a:pPr>
            <a:endParaRPr lang="en-AU"/>
          </a:p>
          <a:p>
            <a:r>
              <a:rPr lang="en-AU" b="1"/>
              <a:t>Developer Tools + Services              </a:t>
            </a:r>
          </a:p>
          <a:p>
            <a:pPr marL="285750" indent="-285750">
              <a:buFont typeface="Arial" panose="020B0604020202020204" pitchFamily="34" charset="0"/>
              <a:buChar char="•"/>
            </a:pPr>
            <a:r>
              <a:rPr lang="en-AU"/>
              <a:t>Azure AD Developer Experience | Azure AD Managed Service Identity GA</a:t>
            </a:r>
          </a:p>
        </p:txBody>
      </p:sp>
    </p:spTree>
    <p:extLst>
      <p:ext uri="{BB962C8B-B14F-4D97-AF65-F5344CB8AC3E}">
        <p14:creationId xmlns:p14="http://schemas.microsoft.com/office/powerpoint/2010/main" val="3259528959"/>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94D3C0-7A62-426F-9517-090B920903EE}"/>
              </a:ext>
            </a:extLst>
          </p:cNvPr>
          <p:cNvSpPr>
            <a:spLocks noGrp="1"/>
          </p:cNvSpPr>
          <p:nvPr>
            <p:ph type="title"/>
          </p:nvPr>
        </p:nvSpPr>
        <p:spPr/>
        <p:txBody>
          <a:bodyPr/>
          <a:lstStyle/>
          <a:p>
            <a:r>
              <a:rPr lang="en-AU"/>
              <a:t>Announcements Since Build!</a:t>
            </a:r>
          </a:p>
        </p:txBody>
      </p:sp>
      <p:sp>
        <p:nvSpPr>
          <p:cNvPr id="3" name="Text Placeholder 2">
            <a:extLst>
              <a:ext uri="{FF2B5EF4-FFF2-40B4-BE49-F238E27FC236}">
                <a16:creationId xmlns:a16="http://schemas.microsoft.com/office/drawing/2014/main" id="{1AD0C2F2-59B0-49B7-8124-60CB513AC3A7}"/>
              </a:ext>
            </a:extLst>
          </p:cNvPr>
          <p:cNvSpPr>
            <a:spLocks noGrp="1"/>
          </p:cNvSpPr>
          <p:nvPr>
            <p:ph type="body" sz="quarter" idx="10"/>
          </p:nvPr>
        </p:nvSpPr>
        <p:spPr>
          <a:xfrm>
            <a:off x="274638" y="1212850"/>
            <a:ext cx="11888787" cy="5586145"/>
          </a:xfrm>
        </p:spPr>
        <p:txBody>
          <a:bodyPr/>
          <a:lstStyle/>
          <a:p>
            <a:pPr marL="285750" indent="-285750">
              <a:buFont typeface="Arial" panose="020B0604020202020204" pitchFamily="34" charset="0"/>
              <a:buChar char="•"/>
            </a:pPr>
            <a:r>
              <a:rPr lang="en-US" sz="1800">
                <a:solidFill>
                  <a:schemeClr val="tx1"/>
                </a:solidFill>
                <a:latin typeface="+mn-lt"/>
              </a:rPr>
              <a:t>Azure SQL Data Warehouse now supports the automatic creation of column-level statistics. </a:t>
            </a:r>
          </a:p>
          <a:p>
            <a:pPr marL="285750" indent="-285750">
              <a:buFont typeface="Arial" panose="020B0604020202020204" pitchFamily="34" charset="0"/>
              <a:buChar char="•"/>
            </a:pPr>
            <a:r>
              <a:rPr lang="en-US" sz="1800">
                <a:solidFill>
                  <a:schemeClr val="tx1"/>
                </a:solidFill>
                <a:latin typeface="+mn-lt"/>
              </a:rPr>
              <a:t>General availability of Azure Security Center’s Cross Subscription Workspace Selection. </a:t>
            </a:r>
          </a:p>
          <a:p>
            <a:pPr marL="285750" indent="-285750">
              <a:buFont typeface="Arial" panose="020B0604020202020204" pitchFamily="34" charset="0"/>
              <a:buChar char="•"/>
            </a:pPr>
            <a:r>
              <a:rPr lang="en-AU" sz="1800">
                <a:solidFill>
                  <a:schemeClr val="tx1"/>
                </a:solidFill>
                <a:latin typeface="+mn-lt"/>
              </a:rPr>
              <a:t>HTTP/2 support in Azure App Service and Azure Functions</a:t>
            </a:r>
          </a:p>
          <a:p>
            <a:pPr marL="285750" indent="-285750">
              <a:buFont typeface="Arial" panose="020B0604020202020204" pitchFamily="34" charset="0"/>
              <a:buChar char="•"/>
            </a:pPr>
            <a:r>
              <a:rPr lang="en-AU" sz="1800">
                <a:solidFill>
                  <a:schemeClr val="tx1"/>
                </a:solidFill>
                <a:latin typeface="+mn-lt"/>
              </a:rPr>
              <a:t>General availability: Azure Database Migration Service</a:t>
            </a:r>
          </a:p>
          <a:p>
            <a:pPr marL="285750" indent="-285750">
              <a:buFont typeface="Arial" panose="020B0604020202020204" pitchFamily="34" charset="0"/>
              <a:buChar char="•"/>
            </a:pPr>
            <a:r>
              <a:rPr lang="en-AU" sz="1800">
                <a:solidFill>
                  <a:schemeClr val="tx1"/>
                </a:solidFill>
                <a:latin typeface="+mn-lt"/>
              </a:rPr>
              <a:t>Azure Application Insights to monitor a distributed modern cloud application</a:t>
            </a:r>
          </a:p>
          <a:p>
            <a:pPr marL="285750" indent="-285750">
              <a:buFont typeface="Arial" panose="020B0604020202020204" pitchFamily="34" charset="0"/>
              <a:buChar char="•"/>
            </a:pPr>
            <a:r>
              <a:rPr lang="en-AU" sz="1800">
                <a:solidFill>
                  <a:schemeClr val="tx1"/>
                </a:solidFill>
                <a:latin typeface="+mn-lt"/>
              </a:rPr>
              <a:t>Deeper analysis of this NSG flow data is available in Network Watcher using Traffic Analytics</a:t>
            </a:r>
          </a:p>
          <a:p>
            <a:pPr marL="285750" indent="-285750">
              <a:buFont typeface="Arial" panose="020B0604020202020204" pitchFamily="34" charset="0"/>
              <a:buChar char="•"/>
            </a:pPr>
            <a:r>
              <a:rPr lang="en-AU" sz="1800">
                <a:solidFill>
                  <a:schemeClr val="tx1"/>
                </a:solidFill>
                <a:latin typeface="+mn-lt"/>
              </a:rPr>
              <a:t>General availability of SQL Vulnerability Assessment for Azure SQL Database! </a:t>
            </a:r>
          </a:p>
          <a:p>
            <a:pPr marL="285750" indent="-285750">
              <a:buFont typeface="Arial" panose="020B0604020202020204" pitchFamily="34" charset="0"/>
              <a:buChar char="•"/>
            </a:pPr>
            <a:r>
              <a:rPr lang="en-AU" sz="1800">
                <a:solidFill>
                  <a:schemeClr val="tx1"/>
                </a:solidFill>
                <a:latin typeface="+mn-lt"/>
              </a:rPr>
              <a:t>Log alerts for Application Insights—which enables users to proactively monitor and trigger alerts from a custom analytics query</a:t>
            </a:r>
          </a:p>
          <a:p>
            <a:pPr marL="285750" indent="-285750">
              <a:buFont typeface="Arial" panose="020B0604020202020204" pitchFamily="34" charset="0"/>
              <a:buChar char="•"/>
            </a:pPr>
            <a:r>
              <a:rPr lang="en-AU" sz="1800">
                <a:solidFill>
                  <a:schemeClr val="tx1"/>
                </a:solidFill>
                <a:latin typeface="+mn-lt"/>
              </a:rPr>
              <a:t>Storage Explorer, we also added new features in the latest 1.1 </a:t>
            </a:r>
          </a:p>
          <a:p>
            <a:pPr marL="285750" indent="-285750">
              <a:buFont typeface="Arial" panose="020B0604020202020204" pitchFamily="34" charset="0"/>
              <a:buChar char="•"/>
            </a:pPr>
            <a:r>
              <a:rPr lang="en-AU" sz="1800">
                <a:solidFill>
                  <a:schemeClr val="tx1"/>
                </a:solidFill>
                <a:latin typeface="+mn-lt"/>
              </a:rPr>
              <a:t>As an Enterprise Agreement administrator, you can now see Azure reserved instances purchased in your </a:t>
            </a:r>
            <a:r>
              <a:rPr lang="en-AU" sz="1800" err="1">
                <a:solidFill>
                  <a:schemeClr val="tx1"/>
                </a:solidFill>
                <a:latin typeface="+mn-lt"/>
              </a:rPr>
              <a:t>enrollment</a:t>
            </a:r>
            <a:r>
              <a:rPr lang="en-AU" sz="1800">
                <a:solidFill>
                  <a:schemeClr val="tx1"/>
                </a:solidFill>
                <a:latin typeface="+mn-lt"/>
              </a:rPr>
              <a:t> by going to the Azure portal.</a:t>
            </a:r>
            <a:br>
              <a:rPr lang="en-AU" sz="1800">
                <a:solidFill>
                  <a:schemeClr val="tx1"/>
                </a:solidFill>
                <a:latin typeface="+mn-lt"/>
              </a:rPr>
            </a:br>
            <a:r>
              <a:rPr lang="en-AU" sz="1800">
                <a:solidFill>
                  <a:schemeClr val="tx1"/>
                </a:solidFill>
                <a:latin typeface="+mn-lt"/>
              </a:rPr>
              <a:t>Key upcoming changes to the PowerShell experience in Azure Cloud Shell, namely: Faster </a:t>
            </a:r>
            <a:r>
              <a:rPr lang="en-AU" sz="1800" err="1">
                <a:solidFill>
                  <a:schemeClr val="tx1"/>
                </a:solidFill>
                <a:latin typeface="+mn-lt"/>
              </a:rPr>
              <a:t>startup</a:t>
            </a:r>
            <a:r>
              <a:rPr lang="en-AU" sz="1800">
                <a:solidFill>
                  <a:schemeClr val="tx1"/>
                </a:solidFill>
                <a:latin typeface="+mn-lt"/>
              </a:rPr>
              <a:t> time PowerShell Core 6 as the default experience Running on a Linux container Persistent Tool Settings</a:t>
            </a:r>
            <a:br>
              <a:rPr lang="en-AU" sz="1800">
                <a:solidFill>
                  <a:schemeClr val="tx1"/>
                </a:solidFill>
                <a:latin typeface="+mn-lt"/>
              </a:rPr>
            </a:br>
            <a:r>
              <a:rPr lang="en-AU" sz="1800">
                <a:solidFill>
                  <a:schemeClr val="tx1"/>
                </a:solidFill>
                <a:latin typeface="+mn-lt"/>
              </a:rPr>
              <a:t>the public preview of the create subscription experience in the Azure portal</a:t>
            </a:r>
          </a:p>
          <a:p>
            <a:pPr marL="285750" indent="-285750">
              <a:buFont typeface="Arial" panose="020B0604020202020204" pitchFamily="34" charset="0"/>
              <a:buChar char="•"/>
            </a:pPr>
            <a:r>
              <a:rPr lang="en-AU" sz="1800">
                <a:solidFill>
                  <a:schemeClr val="tx1"/>
                </a:solidFill>
                <a:latin typeface="+mn-lt"/>
              </a:rPr>
              <a:t>Azure AD Authentication for Azure Blobs and Queues</a:t>
            </a:r>
          </a:p>
          <a:p>
            <a:pPr marL="285750" indent="-285750">
              <a:buFont typeface="Arial" panose="020B0604020202020204" pitchFamily="34" charset="0"/>
              <a:buChar char="•"/>
            </a:pPr>
            <a:r>
              <a:rPr lang="en-AU" sz="1800">
                <a:solidFill>
                  <a:schemeClr val="tx1"/>
                </a:solidFill>
                <a:latin typeface="+mn-lt"/>
              </a:rPr>
              <a:t>Azure Database for MySQL now supports Data-in Replication</a:t>
            </a:r>
          </a:p>
          <a:p>
            <a:pPr marL="285750" indent="-285750">
              <a:buFont typeface="Arial" panose="020B0604020202020204" pitchFamily="34" charset="0"/>
              <a:buChar char="•"/>
            </a:pPr>
            <a:r>
              <a:rPr lang="en-AU" sz="1800">
                <a:solidFill>
                  <a:schemeClr val="tx1"/>
                </a:solidFill>
                <a:latin typeface="+mn-lt"/>
              </a:rPr>
              <a:t>New offerings include the general availability of the Azure GDPR Data Subject Request (DSR) portal, Azure Policy, Compliance Manager for GDPR, Data Log Export, and the Azure Security and Compliance Blueprint for GDPR.</a:t>
            </a:r>
          </a:p>
        </p:txBody>
      </p:sp>
    </p:spTree>
    <p:extLst>
      <p:ext uri="{BB962C8B-B14F-4D97-AF65-F5344CB8AC3E}">
        <p14:creationId xmlns:p14="http://schemas.microsoft.com/office/powerpoint/2010/main" val="413888394"/>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C6C256-AC79-4FED-86A9-2CEA7006D65E}"/>
              </a:ext>
            </a:extLst>
          </p:cNvPr>
          <p:cNvSpPr>
            <a:spLocks noGrp="1"/>
          </p:cNvSpPr>
          <p:nvPr>
            <p:ph type="title"/>
          </p:nvPr>
        </p:nvSpPr>
        <p:spPr/>
        <p:txBody>
          <a:bodyPr/>
          <a:lstStyle/>
          <a:p>
            <a:r>
              <a:rPr lang="en-AU"/>
              <a:t>Announcements Since Build!</a:t>
            </a:r>
          </a:p>
        </p:txBody>
      </p:sp>
      <p:sp>
        <p:nvSpPr>
          <p:cNvPr id="4" name="Rectangle 3">
            <a:extLst>
              <a:ext uri="{FF2B5EF4-FFF2-40B4-BE49-F238E27FC236}">
                <a16:creationId xmlns:a16="http://schemas.microsoft.com/office/drawing/2014/main" id="{1E21D1B7-7C1D-4D7F-A1CC-8F818BDF5CE9}"/>
              </a:ext>
            </a:extLst>
          </p:cNvPr>
          <p:cNvSpPr/>
          <p:nvPr/>
        </p:nvSpPr>
        <p:spPr>
          <a:xfrm>
            <a:off x="272272" y="1212849"/>
            <a:ext cx="12118620" cy="5509200"/>
          </a:xfrm>
          <a:prstGeom prst="rect">
            <a:avLst/>
          </a:prstGeom>
        </p:spPr>
        <p:txBody>
          <a:bodyPr wrap="square">
            <a:spAutoFit/>
          </a:bodyPr>
          <a:lstStyle/>
          <a:p>
            <a:pPr marL="285750" indent="-285750">
              <a:buFont typeface="Arial" panose="020B0604020202020204" pitchFamily="34" charset="0"/>
              <a:buChar char="•"/>
            </a:pPr>
            <a:r>
              <a:rPr lang="en-AU"/>
              <a:t>SAP HANA infrastructure in Azure with SUSE technology</a:t>
            </a:r>
          </a:p>
          <a:p>
            <a:pPr marL="285750" indent="-285750">
              <a:buFont typeface="Arial" panose="020B0604020202020204" pitchFamily="34" charset="0"/>
              <a:buChar char="•"/>
            </a:pPr>
            <a:r>
              <a:rPr lang="en-AU"/>
              <a:t>Virtual network service endpoints for Azure Database for MySQL </a:t>
            </a:r>
          </a:p>
          <a:p>
            <a:pPr marL="285750" indent="-285750">
              <a:buFont typeface="Arial" panose="020B0604020202020204" pitchFamily="34" charset="0"/>
              <a:buChar char="•"/>
            </a:pPr>
            <a:r>
              <a:rPr lang="en-AU"/>
              <a:t>Public preview of virtual network service endpoints for Azure Database for PostgreSQL </a:t>
            </a:r>
          </a:p>
          <a:p>
            <a:pPr marL="285750" indent="-285750">
              <a:buFont typeface="Arial" panose="020B0604020202020204" pitchFamily="34" charset="0"/>
              <a:buChar char="•"/>
            </a:pPr>
            <a:r>
              <a:rPr lang="en-AU"/>
              <a:t>Soft delete for Azure Storage blobs has entered general availability</a:t>
            </a:r>
          </a:p>
          <a:p>
            <a:pPr marL="285750" indent="-285750">
              <a:buFont typeface="Arial" panose="020B0604020202020204" pitchFamily="34" charset="0"/>
              <a:buChar char="•"/>
            </a:pPr>
            <a:r>
              <a:rPr lang="en-AU"/>
              <a:t>Azure File Sync service in Azure Storage  - Refresh 2 </a:t>
            </a:r>
          </a:p>
          <a:p>
            <a:pPr marL="285750" indent="-285750">
              <a:buFont typeface="Arial" panose="020B0604020202020204" pitchFamily="34" charset="0"/>
              <a:buChar char="•"/>
            </a:pPr>
            <a:r>
              <a:rPr lang="en-AU"/>
              <a:t>Azure Standard SSDs are a cost-effective Managed Disk solution optimized for dev-test and entry-level production applications requiring consistent latency</a:t>
            </a:r>
          </a:p>
          <a:p>
            <a:pPr marL="285750" indent="-285750">
              <a:buFont typeface="Arial" panose="020B0604020202020204" pitchFamily="34" charset="0"/>
              <a:buChar char="•"/>
            </a:pPr>
            <a:r>
              <a:rPr lang="en-AU"/>
              <a:t>Public preview of Storage Explorer in the Azure portal.</a:t>
            </a:r>
          </a:p>
          <a:p>
            <a:pPr marL="285750" indent="-285750">
              <a:buFont typeface="Arial" panose="020B0604020202020204" pitchFamily="34" charset="0"/>
              <a:buChar char="•"/>
            </a:pPr>
            <a:r>
              <a:rPr lang="en-AU"/>
              <a:t>Announcing updated M-series VM sizes offering memory up to 12 TB on a single VM, the largest memory for a single VM in the public cloud for in-memory workloads such as SAP HANA</a:t>
            </a:r>
          </a:p>
          <a:p>
            <a:pPr marL="285750" indent="-285750">
              <a:buFont typeface="Arial" panose="020B0604020202020204" pitchFamily="34" charset="0"/>
              <a:buChar char="•"/>
            </a:pPr>
            <a:r>
              <a:rPr lang="en-AU"/>
              <a:t>We're announcing newer M-series VM sizes with memory as low as 192 GB, extending M-series VM range from 192 GB to 4 TB in RAM</a:t>
            </a:r>
          </a:p>
          <a:p>
            <a:pPr marL="285750" indent="-285750">
              <a:buFont typeface="Arial" panose="020B0604020202020204" pitchFamily="34" charset="0"/>
              <a:buChar char="•"/>
            </a:pPr>
            <a:r>
              <a:rPr lang="en-AU"/>
              <a:t>Customers can easily run scripts on an Azure VM directly from the Azure portal without having to connect to the machine. You can run either PowerShell scripts or Bash scripts and you can even troubleshoot a machine that has lost connection to the network.</a:t>
            </a:r>
          </a:p>
          <a:p>
            <a:pPr marL="285750" indent="-285750">
              <a:buFont typeface="Arial" panose="020B0604020202020204" pitchFamily="34" charset="0"/>
              <a:buChar char="•"/>
            </a:pPr>
            <a:r>
              <a:rPr lang="en-AU"/>
              <a:t>Azure backup capability beyond virtual machines and files to also include backup of a SQL instance running on a VM</a:t>
            </a:r>
          </a:p>
          <a:p>
            <a:pPr marL="285750" indent="-285750">
              <a:buFont typeface="Arial" panose="020B0604020202020204" pitchFamily="34" charset="0"/>
              <a:buChar char="•"/>
            </a:pPr>
            <a:r>
              <a:rPr lang="en-AU"/>
              <a:t>Disaster recovery for Azure IaaS virtual machines general availability</a:t>
            </a:r>
          </a:p>
          <a:p>
            <a:pPr marL="285750" indent="-285750">
              <a:buFont typeface="Arial" panose="020B0604020202020204" pitchFamily="34" charset="0"/>
              <a:buChar char="•"/>
            </a:pPr>
            <a:r>
              <a:rPr lang="en-AU"/>
              <a:t>Integration of </a:t>
            </a:r>
            <a:r>
              <a:rPr lang="en-AU" err="1"/>
              <a:t>VSCode</a:t>
            </a:r>
            <a:r>
              <a:rPr lang="en-AU"/>
              <a:t> explorer with Azure blob storage</a:t>
            </a:r>
            <a:br>
              <a:rPr lang="en-AU" sz="2800"/>
            </a:br>
            <a:endParaRPr lang="en-AU" sz="2800"/>
          </a:p>
        </p:txBody>
      </p:sp>
    </p:spTree>
    <p:extLst>
      <p:ext uri="{BB962C8B-B14F-4D97-AF65-F5344CB8AC3E}">
        <p14:creationId xmlns:p14="http://schemas.microsoft.com/office/powerpoint/2010/main" val="3580099477"/>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C078B4D-F052-4A03-8C97-F3D27BD62620}"/>
              </a:ext>
            </a:extLst>
          </p:cNvPr>
          <p:cNvSpPr>
            <a:spLocks noGrp="1"/>
          </p:cNvSpPr>
          <p:nvPr>
            <p:ph type="title"/>
          </p:nvPr>
        </p:nvSpPr>
        <p:spPr>
          <a:xfrm>
            <a:off x="274638" y="2125662"/>
            <a:ext cx="11887200" cy="2179058"/>
          </a:xfrm>
        </p:spPr>
        <p:txBody>
          <a:bodyPr/>
          <a:lstStyle/>
          <a:p>
            <a:r>
              <a:rPr lang="en-AU" b="1"/>
              <a:t>Cloud Infrastructure + Management</a:t>
            </a:r>
            <a:endParaRPr lang="en-AU"/>
          </a:p>
        </p:txBody>
      </p:sp>
    </p:spTree>
    <p:extLst>
      <p:ext uri="{BB962C8B-B14F-4D97-AF65-F5344CB8AC3E}">
        <p14:creationId xmlns:p14="http://schemas.microsoft.com/office/powerpoint/2010/main" val="1421885093"/>
      </p:ext>
    </p:extLst>
  </p:cSld>
  <p:clrMapOvr>
    <a:masterClrMapping/>
  </p:clrMapOvr>
  <p:transition>
    <p:fade/>
  </p:transition>
</p:sld>
</file>

<file path=ppt/theme/theme1.xml><?xml version="1.0" encoding="utf-8"?>
<a:theme xmlns:a="http://schemas.openxmlformats.org/drawingml/2006/main" name="WHITE TEMPLATE">
  <a:themeElements>
    <a:clrScheme name="BT - Blue - white back, gold">
      <a:dk1>
        <a:srgbClr val="353535"/>
      </a:dk1>
      <a:lt1>
        <a:srgbClr val="FFFFFF"/>
      </a:lt1>
      <a:dk2>
        <a:srgbClr val="0078D7"/>
      </a:dk2>
      <a:lt2>
        <a:srgbClr val="EAEAEA"/>
      </a:lt2>
      <a:accent1>
        <a:srgbClr val="0078D7"/>
      </a:accent1>
      <a:accent2>
        <a:srgbClr val="002050"/>
      </a:accent2>
      <a:accent3>
        <a:srgbClr val="00BCF2"/>
      </a:accent3>
      <a:accent4>
        <a:srgbClr val="FF8C00"/>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4.potx" id="{4D72112C-98CB-42F3-BE5A-4952A3A804C3}" vid="{3D2C7198-D46C-41AE-9687-3E114BCF5A85}"/>
    </a:ext>
  </a:extLst>
</a:theme>
</file>

<file path=ppt/theme/theme10.xml><?xml version="1.0" encoding="utf-8"?>
<a:theme xmlns:a="http://schemas.openxmlformats.org/drawingml/2006/main" name="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triangl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11.xml><?xml version="1.0" encoding="utf-8"?>
<a:theme xmlns:a="http://schemas.openxmlformats.org/drawingml/2006/main" name="5-50090_S4_Q3_FY17_Dark_Template">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Segoe UI">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12700">
          <a:solidFill>
            <a:schemeClr val="tx2"/>
          </a:solid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prstDash val="solid"/>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12.xml><?xml version="1.0" encoding="utf-8"?>
<a:theme xmlns:a="http://schemas.openxmlformats.org/drawingml/2006/main" name="3_WHITE TEMPLATE">
  <a:themeElements>
    <a:clrScheme name="Windows blue">
      <a:dk1>
        <a:srgbClr val="505050"/>
      </a:dk1>
      <a:lt1>
        <a:srgbClr val="FFFFFF"/>
      </a:lt1>
      <a:dk2>
        <a:srgbClr val="0078D7"/>
      </a:dk2>
      <a:lt2>
        <a:srgbClr val="00BCF2"/>
      </a:lt2>
      <a:accent1>
        <a:srgbClr val="002050"/>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Segoe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9050">
          <a:solidFill>
            <a:schemeClr val="bg1">
              <a:lumMod val="50000"/>
            </a:schemeClr>
          </a:solidFill>
          <a:miter lim="800000"/>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WHITE_Oct_2014.potx" id="{C564F283-C16D-4027-A632-54E31EB1987D}" vid="{27B3D32C-9224-41E9-A662-F35EEB154FFA}"/>
    </a:ext>
  </a:ext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LIGHT GRAY TEMPLATE">
  <a:themeElements>
    <a:clrScheme name="BT - Blue - White back, gold">
      <a:dk1>
        <a:srgbClr val="353535"/>
      </a:dk1>
      <a:lt1>
        <a:srgbClr val="FFFFFF"/>
      </a:lt1>
      <a:dk2>
        <a:srgbClr val="0078D7"/>
      </a:dk2>
      <a:lt2>
        <a:srgbClr val="E6E6E6"/>
      </a:lt2>
      <a:accent1>
        <a:srgbClr val="0078D7"/>
      </a:accent1>
      <a:accent2>
        <a:srgbClr val="002050"/>
      </a:accent2>
      <a:accent3>
        <a:srgbClr val="00BCF2"/>
      </a:accent3>
      <a:accent4>
        <a:srgbClr val="FF8C00"/>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4.potx" id="{4D72112C-98CB-42F3-BE5A-4952A3A804C3}" vid="{D2094A07-2825-4C5A-8D86-88E4137636C4}"/>
    </a:ext>
  </a:extLst>
</a:theme>
</file>

<file path=ppt/theme/theme3.xml><?xml version="1.0" encoding="utf-8"?>
<a:theme xmlns:a="http://schemas.openxmlformats.org/drawingml/2006/main" name="DARK GRAY TEMPLATE">
  <a:themeElements>
    <a:clrScheme name="BT - Blue - dark back, lime, gold">
      <a:dk1>
        <a:srgbClr val="353535"/>
      </a:dk1>
      <a:lt1>
        <a:srgbClr val="FFFFFF"/>
      </a:lt1>
      <a:dk2>
        <a:srgbClr val="0078D7"/>
      </a:dk2>
      <a:lt2>
        <a:srgbClr val="CDF4FF"/>
      </a:lt2>
      <a:accent1>
        <a:srgbClr val="0078D7"/>
      </a:accent1>
      <a:accent2>
        <a:srgbClr val="D2D2D2"/>
      </a:accent2>
      <a:accent3>
        <a:srgbClr val="00BCF2"/>
      </a:accent3>
      <a:accent4>
        <a:srgbClr val="BAD80A"/>
      </a:accent4>
      <a:accent5>
        <a:srgbClr val="FF8C00"/>
      </a:accent5>
      <a:accent6>
        <a:srgbClr val="737373"/>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4.potx" id="{4D72112C-98CB-42F3-BE5A-4952A3A804C3}" vid="{E75D9232-15FE-4858-9F92-E42F3D0D447D}"/>
    </a:ext>
  </a:extLst>
</a:theme>
</file>

<file path=ppt/theme/theme4.xml><?xml version="1.0" encoding="utf-8"?>
<a:theme xmlns:a="http://schemas.openxmlformats.org/drawingml/2006/main" name="5-50109_Microsoft_Light_Template">
  <a:themeElements>
    <a:clrScheme name="Microsoft_2017_Light">
      <a:dk1>
        <a:srgbClr val="353535"/>
      </a:dk1>
      <a:lt1>
        <a:srgbClr val="FFFFFF"/>
      </a:lt1>
      <a:dk2>
        <a:srgbClr val="D83B01"/>
      </a:dk2>
      <a:lt2>
        <a:srgbClr val="E6E6E6"/>
      </a:lt2>
      <a:accent1>
        <a:srgbClr val="D83B01"/>
      </a:accent1>
      <a:accent2>
        <a:srgbClr val="FF8C00"/>
      </a:accent2>
      <a:accent3>
        <a:srgbClr val="FFB900"/>
      </a:accent3>
      <a:accent4>
        <a:srgbClr val="0078D7"/>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7_16x9_Template.potx" id="{2A99AE01-A11F-4F2C-9BCC-4E42F4CE769C}" vid="{42DFBAD3-C25F-4FC8-963A-1F73730D7E5C}"/>
    </a:ext>
  </a:extLst>
</a:theme>
</file>

<file path=ppt/theme/theme5.xml><?xml version="1.0" encoding="utf-8"?>
<a:theme xmlns:a="http://schemas.openxmlformats.org/drawingml/2006/main" name="1_WHITE TEMPLATE">
  <a:themeElements>
    <a:clrScheme name="Ignite 2017 White">
      <a:dk1>
        <a:srgbClr val="353535"/>
      </a:dk1>
      <a:lt1>
        <a:srgbClr val="FFFFFF"/>
      </a:lt1>
      <a:dk2>
        <a:srgbClr val="0089CF"/>
      </a:dk2>
      <a:lt2>
        <a:srgbClr val="EAEAEA"/>
      </a:lt2>
      <a:accent1>
        <a:srgbClr val="0089CF"/>
      </a:accent1>
      <a:accent2>
        <a:srgbClr val="0060A7"/>
      </a:accent2>
      <a:accent3>
        <a:srgbClr val="F57D33"/>
      </a:accent3>
      <a:accent4>
        <a:srgbClr val="192874"/>
      </a:accent4>
      <a:accent5>
        <a:srgbClr val="75787B"/>
      </a:accent5>
      <a:accent6>
        <a:srgbClr val="CDCECC"/>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7_Keynote_Template_v02" id="{975CF12C-E568-4359-A36F-69C37D998FFD}" vid="{2E01DB48-335A-4EC5-9EEE-8BB6D6669B9F}"/>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5-50111_Build 2017_LIGHT GRAY TEMPLATE">
  <a:themeElements>
    <a:clrScheme name="Build 2017 Colors">
      <a:dk1>
        <a:srgbClr val="505050"/>
      </a:dk1>
      <a:lt1>
        <a:srgbClr val="FFFFFF"/>
      </a:lt1>
      <a:dk2>
        <a:srgbClr val="0078D7"/>
      </a:dk2>
      <a:lt2>
        <a:srgbClr val="EAEAEA"/>
      </a:lt2>
      <a:accent1>
        <a:srgbClr val="0078D7"/>
      </a:accent1>
      <a:accent2>
        <a:srgbClr val="00BCF2"/>
      </a:accent2>
      <a:accent3>
        <a:srgbClr val="505050"/>
      </a:accent3>
      <a:accent4>
        <a:srgbClr val="002050"/>
      </a:accent4>
      <a:accent5>
        <a:srgbClr val="FFB900"/>
      </a:accent5>
      <a:accent6>
        <a:srgbClr val="D2D2D2"/>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2017_Template.potx" id="{5417D3E2-C3A5-48BF-8802-FB8B38AE9E9C}" vid="{3B9D3600-BA2F-499E-9B74-B0493B08579C}"/>
    </a:ext>
  </a:extLst>
</a:theme>
</file>

<file path=ppt/theme/theme8.xml><?xml version="1.0" encoding="utf-8"?>
<a:theme xmlns:a="http://schemas.openxmlformats.org/drawingml/2006/main" name="SMSG Readiness Master Template 16x9_MODIFIED">
  <a:themeElements>
    <a:clrScheme name="Custom 2">
      <a:dk1>
        <a:srgbClr val="3F3F3F"/>
      </a:dk1>
      <a:lt1>
        <a:sysClr val="window" lastClr="FFFFFF"/>
      </a:lt1>
      <a:dk2>
        <a:srgbClr val="3F3F3F"/>
      </a:dk2>
      <a:lt2>
        <a:srgbClr val="FFFFFF"/>
      </a:lt2>
      <a:accent1>
        <a:srgbClr val="002050"/>
      </a:accent1>
      <a:accent2>
        <a:srgbClr val="00188F"/>
      </a:accent2>
      <a:accent3>
        <a:srgbClr val="0078D7"/>
      </a:accent3>
      <a:accent4>
        <a:srgbClr val="BAD80A"/>
      </a:accent4>
      <a:accent5>
        <a:srgbClr val="008272"/>
      </a:accent5>
      <a:accent6>
        <a:srgbClr val="00B294"/>
      </a:accent6>
      <a:hlink>
        <a:srgbClr val="00BCF2"/>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SGR Readiness Template_010415" id="{82D3D4E7-D223-4A60-81A2-37362F89B327}" vid="{51F33C4D-D8AA-44B3-AE4F-BCF1547D16F5}"/>
    </a:ext>
  </a:extLst>
</a:theme>
</file>

<file path=ppt/theme/theme9.xml><?xml version="1.0" encoding="utf-8"?>
<a:theme xmlns:a="http://schemas.openxmlformats.org/drawingml/2006/main" name="2_WHITE TEMPLATE">
  <a:themeElements>
    <a:clrScheme name="TT - Blue with white">
      <a:dk1>
        <a:srgbClr val="353535"/>
      </a:dk1>
      <a:lt1>
        <a:srgbClr val="FFFFFF"/>
      </a:lt1>
      <a:dk2>
        <a:srgbClr val="002050"/>
      </a:dk2>
      <a:lt2>
        <a:srgbClr val="EAEAEA"/>
      </a:lt2>
      <a:accent1>
        <a:srgbClr val="0078D7"/>
      </a:accent1>
      <a:accent2>
        <a:srgbClr val="002050"/>
      </a:accent2>
      <a:accent3>
        <a:srgbClr val="00BCF2"/>
      </a:accent3>
      <a:accent4>
        <a:srgbClr val="B4009E"/>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MULTIPLE_MASTERS_Sept_2016.potx" id="{ECBC7363-A966-411C-ADC6-24676D8BE435}" vid="{2BB6782C-6926-424C-BAA7-2F1F2A62E2C2}"/>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3EB1D50435984A80AA1A9518BF94B9" ma:contentTypeVersion="9" ma:contentTypeDescription="Create a new document." ma:contentTypeScope="" ma:versionID="8e6c351d93b19252be38e002294000b5">
  <xsd:schema xmlns:xsd="http://www.w3.org/2001/XMLSchema" xmlns:xs="http://www.w3.org/2001/XMLSchema" xmlns:p="http://schemas.microsoft.com/office/2006/metadata/properties" xmlns:ns2="47e9f61f-1300-4f2c-8706-584ee95303bd" xmlns:ns3="0209a35c-f7ed-41f7-bc0f-6188a529d469" targetNamespace="http://schemas.microsoft.com/office/2006/metadata/properties" ma:root="true" ma:fieldsID="5747214ad7793c721ad4d4f7d948138c" ns2:_="" ns3:_="">
    <xsd:import namespace="47e9f61f-1300-4f2c-8706-584ee95303bd"/>
    <xsd:import namespace="0209a35c-f7ed-41f7-bc0f-6188a529d469"/>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element ref="ns3:MediaServiceMetadata" minOccurs="0"/>
                <xsd:element ref="ns3:MediaServiceFastMetadata" minOccurs="0"/>
                <xsd:element ref="ns3:MediaServiceDateTaken" minOccurs="0"/>
                <xsd:element ref="ns3:MediaServiceAutoTags" minOccurs="0"/>
                <xsd:element ref="ns3: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7e9f61f-1300-4f2c-8706-584ee95303bd"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internalName="LastSharedByUser" ma:readOnly="true">
      <xsd:simpleType>
        <xsd:restriction base="dms:Note">
          <xsd:maxLength value="255"/>
        </xsd:restriction>
      </xsd:simpleType>
    </xsd:element>
    <xsd:element name="LastSharedByTime" ma:index="11"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0209a35c-f7ed-41f7-bc0f-6188a529d469" elementFormDefault="qualified">
    <xsd:import namespace="http://schemas.microsoft.com/office/2006/documentManagement/types"/>
    <xsd:import namespace="http://schemas.microsoft.com/office/infopath/2007/PartnerControls"/>
    <xsd:element name="MediaServiceMetadata" ma:index="12" nillable="true" ma:displayName="MediaServiceMetadata" ma:description="" ma:hidden="true" ma:internalName="MediaServiceMetadata" ma:readOnly="true">
      <xsd:simpleType>
        <xsd:restriction base="dms:Note"/>
      </xsd:simpleType>
    </xsd:element>
    <xsd:element name="MediaServiceFastMetadata" ma:index="13" nillable="true" ma:displayName="MediaServiceFastMetadata" ma:description="" ma:hidden="true" ma:internalName="MediaServiceFastMetadata" ma:readOnly="true">
      <xsd:simpleType>
        <xsd:restriction base="dms:Note"/>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Tags" ma:index="15" nillable="true" ma:displayName="MediaServiceAutoTags" ma:internalName="MediaServiceAutoTags" ma:readOnly="true">
      <xsd:simpleType>
        <xsd:restriction base="dms:Text"/>
      </xsd:simpleType>
    </xsd:element>
    <xsd:element name="MediaServiceLocation" ma:index="16" nillable="true" ma:displayName="MediaServiceLocation"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990F116-B58F-4255-B05B-DA3808E0E5C6}">
  <ds:schemaRefs>
    <ds:schemaRef ds:uri="0209a35c-f7ed-41f7-bc0f-6188a529d469"/>
    <ds:schemaRef ds:uri="47e9f61f-1300-4f2c-8706-584ee95303bd"/>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849A2222-F74D-47CA-8E78-906B14B154CD}">
  <ds:schemaRefs>
    <ds:schemaRef ds:uri="0209a35c-f7ed-41f7-bc0f-6188a529d469"/>
    <ds:schemaRef ds:uri="47e9f61f-1300-4f2c-8706-584ee95303b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Custom</PresentationFormat>
  <Slides>40</Slides>
  <Notes>20</Notes>
  <HiddenSlides>0</HiddenSlides>
  <ScaleCrop>false</ScaleCrop>
  <HeadingPairs>
    <vt:vector size="4" baseType="variant">
      <vt:variant>
        <vt:lpstr>Theme</vt:lpstr>
      </vt:variant>
      <vt:variant>
        <vt:i4>12</vt:i4>
      </vt:variant>
      <vt:variant>
        <vt:lpstr>Slide Titles</vt:lpstr>
      </vt:variant>
      <vt:variant>
        <vt:i4>40</vt:i4>
      </vt:variant>
    </vt:vector>
  </HeadingPairs>
  <TitlesOfParts>
    <vt:vector size="52" baseType="lpstr">
      <vt:lpstr>WHITE TEMPLATE</vt:lpstr>
      <vt:lpstr>LIGHT GRAY TEMPLATE</vt:lpstr>
      <vt:lpstr>DARK GRAY TEMPLATE</vt:lpstr>
      <vt:lpstr>5-50109_Microsoft_Light_Template</vt:lpstr>
      <vt:lpstr>1_WHITE TEMPLATE</vt:lpstr>
      <vt:lpstr>Office Theme</vt:lpstr>
      <vt:lpstr>5-50111_Build 2017_LIGHT GRAY TEMPLATE</vt:lpstr>
      <vt:lpstr>SMSG Readiness Master Template 16x9_MODIFIED</vt:lpstr>
      <vt:lpstr>2_WHITE TEMPLATE</vt:lpstr>
      <vt:lpstr>Server and Cloud 2013</vt:lpstr>
      <vt:lpstr>5-50090_S4_Q3_FY17_Dark_Template</vt:lpstr>
      <vt:lpstr>3_WHITE TEMPLATE</vt:lpstr>
      <vt:lpstr>Microsoft Build Updates and Announcements</vt:lpstr>
      <vt:lpstr>Agenda</vt:lpstr>
      <vt:lpstr>Azure Developer Tour! </vt:lpstr>
      <vt:lpstr>Azure Announcements Since Jan</vt:lpstr>
      <vt:lpstr>Build Announcements</vt:lpstr>
      <vt:lpstr>Build Announcements</vt:lpstr>
      <vt:lpstr>Announcements Since Build!</vt:lpstr>
      <vt:lpstr>Announcements Since Build!</vt:lpstr>
      <vt:lpstr>Cloud Infrastructure + Management</vt:lpstr>
      <vt:lpstr>Cloud Infrastructure + Management</vt:lpstr>
      <vt:lpstr>PowerPoint Presentation</vt:lpstr>
      <vt:lpstr>Virtual Network Security</vt:lpstr>
      <vt:lpstr>Virtual Network (VNet)</vt:lpstr>
      <vt:lpstr>PowerPoint Presentation</vt:lpstr>
      <vt:lpstr>VNet Service Endpoints – How it works    </vt:lpstr>
      <vt:lpstr>Cloud Infrastructure + Management</vt:lpstr>
      <vt:lpstr>Azure Kubernetes Service (AKS)</vt:lpstr>
      <vt:lpstr>Data Services </vt:lpstr>
      <vt:lpstr>Data Services</vt:lpstr>
      <vt:lpstr>Azure Databricks</vt:lpstr>
      <vt:lpstr>PowerPoint Presentation</vt:lpstr>
      <vt:lpstr>Azure Cosmos DB </vt:lpstr>
      <vt:lpstr>*New* Multi-Master (Preview)</vt:lpstr>
      <vt:lpstr>Azure Database Migration Service</vt:lpstr>
      <vt:lpstr>Azure Database Migration Service (DMS)</vt:lpstr>
      <vt:lpstr>Apps &amp; Developer Tools</vt:lpstr>
      <vt:lpstr>Azure Serverless application platform</vt:lpstr>
      <vt:lpstr>Solving practical problems</vt:lpstr>
      <vt:lpstr>VSTS Release Gates </vt:lpstr>
      <vt:lpstr>Demo VSTS – Release Gates </vt:lpstr>
      <vt:lpstr>Demo Visual Studio Live Share</vt:lpstr>
      <vt:lpstr>PowerPoint Presentation</vt:lpstr>
      <vt:lpstr>PowerPoint Presentation</vt:lpstr>
      <vt:lpstr>Demo Azure Lab Services</vt:lpstr>
      <vt:lpstr>Cognitive Services </vt:lpstr>
      <vt:lpstr>PowerPoint Presentation</vt:lpstr>
      <vt:lpstr>PowerPoint Presentation</vt:lpstr>
      <vt:lpstr>PowerPoint Presentation</vt:lpstr>
      <vt:lpstr>Resources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Build Updates and Announcements</dc:title>
  <cp:revision>2</cp:revision>
  <dcterms:modified xsi:type="dcterms:W3CDTF">2018-06-12T14:46:08Z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0x010100EE3EB1D50435984A80AA1A9518BF94B9</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Owner">
    <vt:lpwstr>jowade@microsoft.com</vt:lpwstr>
  </property>
  <property fmtid="{D5CDD505-2E9C-101B-9397-08002B2CF9AE}" pid="14" name="MSIP_Label_f42aa342-8706-4288-bd11-ebb85995028c_SetDate">
    <vt:lpwstr>2018-06-07T02:55:09.9443109Z</vt:lpwstr>
  </property>
  <property fmtid="{D5CDD505-2E9C-101B-9397-08002B2CF9AE}" pid="15" name="MSIP_Label_f42aa342-8706-4288-bd11-ebb85995028c_Name">
    <vt:lpwstr>General</vt:lpwstr>
  </property>
  <property fmtid="{D5CDD505-2E9C-101B-9397-08002B2CF9AE}" pid="16" name="MSIP_Label_f42aa342-8706-4288-bd11-ebb85995028c_Application">
    <vt:lpwstr>Microsoft Azure Information Protection</vt:lpwstr>
  </property>
  <property fmtid="{D5CDD505-2E9C-101B-9397-08002B2CF9AE}" pid="17" name="MSIP_Label_f42aa342-8706-4288-bd11-ebb85995028c_Extended_MSFT_Method">
    <vt:lpwstr>Automatic</vt:lpwstr>
  </property>
  <property fmtid="{D5CDD505-2E9C-101B-9397-08002B2CF9AE}" pid="18" name="Sensitivity">
    <vt:lpwstr>General</vt:lpwstr>
  </property>
</Properties>
</file>